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708" r:id="rId2"/>
    <p:sldMasterId id="2147483712" r:id="rId3"/>
    <p:sldMasterId id="2147483848" r:id="rId4"/>
  </p:sldMasterIdLst>
  <p:notesMasterIdLst>
    <p:notesMasterId r:id="rId25"/>
  </p:notesMasterIdLst>
  <p:sldIdLst>
    <p:sldId id="256" r:id="rId5"/>
    <p:sldId id="570" r:id="rId6"/>
    <p:sldId id="571" r:id="rId7"/>
    <p:sldId id="550" r:id="rId8"/>
    <p:sldId id="569" r:id="rId9"/>
    <p:sldId id="581" r:id="rId10"/>
    <p:sldId id="572" r:id="rId11"/>
    <p:sldId id="573" r:id="rId12"/>
    <p:sldId id="574" r:id="rId13"/>
    <p:sldId id="575" r:id="rId14"/>
    <p:sldId id="576" r:id="rId15"/>
    <p:sldId id="583" r:id="rId16"/>
    <p:sldId id="560" r:id="rId17"/>
    <p:sldId id="561" r:id="rId18"/>
    <p:sldId id="582" r:id="rId19"/>
    <p:sldId id="558" r:id="rId20"/>
    <p:sldId id="562" r:id="rId21"/>
    <p:sldId id="563" r:id="rId22"/>
    <p:sldId id="396" r:id="rId23"/>
    <p:sldId id="567" r:id="rId24"/>
  </p:sldIdLst>
  <p:sldSz cx="9144000" cy="5143500" type="screen16x9"/>
  <p:notesSz cx="6881813" cy="9296400"/>
  <p:defaultTextStyle>
    <a:defPPr>
      <a:defRPr lang="en-US"/>
    </a:defPPr>
    <a:lvl1pPr marL="0" algn="l" defTabSz="914058" rtl="0" eaLnBrk="1" latinLnBrk="0" hangingPunct="1">
      <a:defRPr sz="1800" kern="1200">
        <a:solidFill>
          <a:schemeClr val="tx1"/>
        </a:solidFill>
        <a:latin typeface="+mn-lt"/>
        <a:ea typeface="+mn-ea"/>
        <a:cs typeface="+mn-cs"/>
      </a:defRPr>
    </a:lvl1pPr>
    <a:lvl2pPr marL="457029" algn="l" defTabSz="914058" rtl="0" eaLnBrk="1" latinLnBrk="0" hangingPunct="1">
      <a:defRPr sz="1800" kern="1200">
        <a:solidFill>
          <a:schemeClr val="tx1"/>
        </a:solidFill>
        <a:latin typeface="+mn-lt"/>
        <a:ea typeface="+mn-ea"/>
        <a:cs typeface="+mn-cs"/>
      </a:defRPr>
    </a:lvl2pPr>
    <a:lvl3pPr marL="914058" algn="l" defTabSz="914058" rtl="0" eaLnBrk="1" latinLnBrk="0" hangingPunct="1">
      <a:defRPr sz="1800" kern="1200">
        <a:solidFill>
          <a:schemeClr val="tx1"/>
        </a:solidFill>
        <a:latin typeface="+mn-lt"/>
        <a:ea typeface="+mn-ea"/>
        <a:cs typeface="+mn-cs"/>
      </a:defRPr>
    </a:lvl3pPr>
    <a:lvl4pPr marL="1371087" algn="l" defTabSz="914058" rtl="0" eaLnBrk="1" latinLnBrk="0" hangingPunct="1">
      <a:defRPr sz="1800" kern="1200">
        <a:solidFill>
          <a:schemeClr val="tx1"/>
        </a:solidFill>
        <a:latin typeface="+mn-lt"/>
        <a:ea typeface="+mn-ea"/>
        <a:cs typeface="+mn-cs"/>
      </a:defRPr>
    </a:lvl4pPr>
    <a:lvl5pPr marL="1828114" algn="l" defTabSz="914058" rtl="0" eaLnBrk="1" latinLnBrk="0" hangingPunct="1">
      <a:defRPr sz="1800" kern="1200">
        <a:solidFill>
          <a:schemeClr val="tx1"/>
        </a:solidFill>
        <a:latin typeface="+mn-lt"/>
        <a:ea typeface="+mn-ea"/>
        <a:cs typeface="+mn-cs"/>
      </a:defRPr>
    </a:lvl5pPr>
    <a:lvl6pPr marL="2285138" algn="l" defTabSz="914058" rtl="0" eaLnBrk="1" latinLnBrk="0" hangingPunct="1">
      <a:defRPr sz="1800" kern="1200">
        <a:solidFill>
          <a:schemeClr val="tx1"/>
        </a:solidFill>
        <a:latin typeface="+mn-lt"/>
        <a:ea typeface="+mn-ea"/>
        <a:cs typeface="+mn-cs"/>
      </a:defRPr>
    </a:lvl6pPr>
    <a:lvl7pPr marL="2742174" algn="l" defTabSz="914058" rtl="0" eaLnBrk="1" latinLnBrk="0" hangingPunct="1">
      <a:defRPr sz="1800" kern="1200">
        <a:solidFill>
          <a:schemeClr val="tx1"/>
        </a:solidFill>
        <a:latin typeface="+mn-lt"/>
        <a:ea typeface="+mn-ea"/>
        <a:cs typeface="+mn-cs"/>
      </a:defRPr>
    </a:lvl7pPr>
    <a:lvl8pPr marL="3199198" algn="l" defTabSz="914058" rtl="0" eaLnBrk="1" latinLnBrk="0" hangingPunct="1">
      <a:defRPr sz="1800" kern="1200">
        <a:solidFill>
          <a:schemeClr val="tx1"/>
        </a:solidFill>
        <a:latin typeface="+mn-lt"/>
        <a:ea typeface="+mn-ea"/>
        <a:cs typeface="+mn-cs"/>
      </a:defRPr>
    </a:lvl8pPr>
    <a:lvl9pPr marL="3656226" algn="l" defTabSz="914058"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indows Azure 网站" id="{FE20DDD3-4669-436B-A77F-D8D26C91C606}">
          <p14:sldIdLst>
            <p14:sldId id="256"/>
            <p14:sldId id="570"/>
            <p14:sldId id="571"/>
            <p14:sldId id="550"/>
            <p14:sldId id="569"/>
            <p14:sldId id="581"/>
            <p14:sldId id="572"/>
            <p14:sldId id="573"/>
            <p14:sldId id="574"/>
            <p14:sldId id="575"/>
            <p14:sldId id="576"/>
            <p14:sldId id="583"/>
            <p14:sldId id="560"/>
            <p14:sldId id="561"/>
            <p14:sldId id="582"/>
            <p14:sldId id="558"/>
            <p14:sldId id="562"/>
            <p14:sldId id="563"/>
            <p14:sldId id="396"/>
          </p14:sldIdLst>
        </p14:section>
        <p14:section name="附录" id="{C8F6A3EF-23A0-4381-9BFC-7A2255304369}">
          <p14:sldIdLst>
            <p14:sldId id="567"/>
          </p14:sldIdLst>
        </p14:section>
      </p14:sectionLst>
    </p:ext>
    <p:ext uri="{EFAFB233-063F-42B5-8137-9DF3F51BA10A}">
      <p15:sldGuideLst xmlns:p15="http://schemas.microsoft.com/office/powerpoint/2012/main">
        <p15:guide id="1" orient="horz" pos="2964">
          <p15:clr>
            <a:srgbClr val="A4A3A4"/>
          </p15:clr>
        </p15:guide>
        <p15:guide id="2" orient="horz" pos="516">
          <p15:clr>
            <a:srgbClr val="A4A3A4"/>
          </p15:clr>
        </p15:guide>
        <p15:guide id="3" orient="horz" pos="676">
          <p15:clr>
            <a:srgbClr val="A4A3A4"/>
          </p15:clr>
        </p15:guide>
        <p15:guide id="4" pos="2880">
          <p15:clr>
            <a:srgbClr val="A4A3A4"/>
          </p15:clr>
        </p15:guide>
        <p15:guide id="5" pos="240">
          <p15:clr>
            <a:srgbClr val="A4A3A4"/>
          </p15:clr>
        </p15:guide>
        <p15:guide id="6" pos="5520">
          <p15:clr>
            <a:srgbClr val="A4A3A4"/>
          </p15:clr>
        </p15:guide>
      </p15:sldGuideLst>
    </p:ext>
    <p:ext uri="{2D200454-40CA-4A62-9FC3-DE9A4176ACB9}">
      <p15:notesGuideLst xmlns:p15="http://schemas.microsoft.com/office/powerpoint/2012/main">
        <p15:guide id="1" orient="horz" pos="2928">
          <p15:clr>
            <a:srgbClr val="A4A3A4"/>
          </p15:clr>
        </p15:guide>
        <p15:guide id="2" pos="216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994" autoAdjust="0"/>
    <p:restoredTop sz="78136" autoAdjust="0"/>
  </p:normalViewPr>
  <p:slideViewPr>
    <p:cSldViewPr snapToGrid="0" snapToObjects="1">
      <p:cViewPr varScale="1">
        <p:scale>
          <a:sx n="87" d="100"/>
          <a:sy n="87" d="100"/>
        </p:scale>
        <p:origin x="888" y="78"/>
      </p:cViewPr>
      <p:guideLst>
        <p:guide orient="horz" pos="2964"/>
        <p:guide orient="horz" pos="516"/>
        <p:guide orient="horz" pos="676"/>
        <p:guide pos="2880"/>
        <p:guide pos="240"/>
        <p:guide pos="5520"/>
      </p:guideLst>
    </p:cSldViewPr>
  </p:slideViewPr>
  <p:outlineViewPr>
    <p:cViewPr>
      <p:scale>
        <a:sx n="33" d="100"/>
        <a:sy n="33" d="100"/>
      </p:scale>
      <p:origin x="42" y="8868"/>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55" d="100"/>
          <a:sy n="55" d="100"/>
        </p:scale>
        <p:origin x="-2514" y="-102"/>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5C5A41F5-B6C2-40E5-9E65-A9AEEB8FD18F}" type="datetimeFigureOut">
              <a:rPr lang="en-US" smtClean="0"/>
              <a:t>4/22/2014</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0110E035-3DF4-4A15-9272-486F21423BC9}" type="slidenum">
              <a:rPr lang="en-US" smtClean="0"/>
              <a:t>‹#›</a:t>
            </a:fld>
            <a:endParaRPr lang="en-US"/>
          </a:p>
        </p:txBody>
      </p:sp>
    </p:spTree>
    <p:extLst>
      <p:ext uri="{BB962C8B-B14F-4D97-AF65-F5344CB8AC3E}">
        <p14:creationId xmlns:p14="http://schemas.microsoft.com/office/powerpoint/2010/main" val="1888841357"/>
      </p:ext>
    </p:extLst>
  </p:cSld>
  <p:clrMap bg1="lt1" tx1="dk1" bg2="lt2" tx2="dk2" accent1="accent1" accent2="accent2" accent3="accent3" accent4="accent4" accent5="accent5" accent6="accent6" hlink="hlink" folHlink="folHlink"/>
  <p:notesStyle>
    <a:lvl1pPr marL="0" algn="l" defTabSz="914058" rtl="0" eaLnBrk="1" latinLnBrk="0" hangingPunct="1">
      <a:defRPr sz="1200" kern="1200">
        <a:solidFill>
          <a:schemeClr val="tx1"/>
        </a:solidFill>
        <a:latin typeface="+mn-lt"/>
        <a:ea typeface="+mn-ea"/>
        <a:cs typeface="+mn-cs"/>
      </a:defRPr>
    </a:lvl1pPr>
    <a:lvl2pPr marL="457029" algn="l" defTabSz="914058" rtl="0" eaLnBrk="1" latinLnBrk="0" hangingPunct="1">
      <a:defRPr sz="1200" kern="1200">
        <a:solidFill>
          <a:schemeClr val="tx1"/>
        </a:solidFill>
        <a:latin typeface="+mn-lt"/>
        <a:ea typeface="+mn-ea"/>
        <a:cs typeface="+mn-cs"/>
      </a:defRPr>
    </a:lvl2pPr>
    <a:lvl3pPr marL="914058" algn="l" defTabSz="914058" rtl="0" eaLnBrk="1" latinLnBrk="0" hangingPunct="1">
      <a:defRPr sz="1200" kern="1200">
        <a:solidFill>
          <a:schemeClr val="tx1"/>
        </a:solidFill>
        <a:latin typeface="+mn-lt"/>
        <a:ea typeface="+mn-ea"/>
        <a:cs typeface="+mn-cs"/>
      </a:defRPr>
    </a:lvl3pPr>
    <a:lvl4pPr marL="1371087" algn="l" defTabSz="914058" rtl="0" eaLnBrk="1" latinLnBrk="0" hangingPunct="1">
      <a:defRPr sz="1200" kern="1200">
        <a:solidFill>
          <a:schemeClr val="tx1"/>
        </a:solidFill>
        <a:latin typeface="+mn-lt"/>
        <a:ea typeface="+mn-ea"/>
        <a:cs typeface="+mn-cs"/>
      </a:defRPr>
    </a:lvl4pPr>
    <a:lvl5pPr marL="1828114" algn="l" defTabSz="914058" rtl="0" eaLnBrk="1" latinLnBrk="0" hangingPunct="1">
      <a:defRPr sz="1200" kern="1200">
        <a:solidFill>
          <a:schemeClr val="tx1"/>
        </a:solidFill>
        <a:latin typeface="+mn-lt"/>
        <a:ea typeface="+mn-ea"/>
        <a:cs typeface="+mn-cs"/>
      </a:defRPr>
    </a:lvl5pPr>
    <a:lvl6pPr marL="2285138" algn="l" defTabSz="914058" rtl="0" eaLnBrk="1" latinLnBrk="0" hangingPunct="1">
      <a:defRPr sz="1200" kern="1200">
        <a:solidFill>
          <a:schemeClr val="tx1"/>
        </a:solidFill>
        <a:latin typeface="+mn-lt"/>
        <a:ea typeface="+mn-ea"/>
        <a:cs typeface="+mn-cs"/>
      </a:defRPr>
    </a:lvl6pPr>
    <a:lvl7pPr marL="2742174" algn="l" defTabSz="914058" rtl="0" eaLnBrk="1" latinLnBrk="0" hangingPunct="1">
      <a:defRPr sz="1200" kern="1200">
        <a:solidFill>
          <a:schemeClr val="tx1"/>
        </a:solidFill>
        <a:latin typeface="+mn-lt"/>
        <a:ea typeface="+mn-ea"/>
        <a:cs typeface="+mn-cs"/>
      </a:defRPr>
    </a:lvl7pPr>
    <a:lvl8pPr marL="3199198" algn="l" defTabSz="914058" rtl="0" eaLnBrk="1" latinLnBrk="0" hangingPunct="1">
      <a:defRPr sz="1200" kern="1200">
        <a:solidFill>
          <a:schemeClr val="tx1"/>
        </a:solidFill>
        <a:latin typeface="+mn-lt"/>
        <a:ea typeface="+mn-ea"/>
        <a:cs typeface="+mn-cs"/>
      </a:defRPr>
    </a:lvl8pPr>
    <a:lvl9pPr marL="3656226" algn="l" defTabSz="91405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10E035-3DF4-4A15-9272-486F21423BC9}" type="slidenum">
              <a:rPr lang="en-US" smtClean="0"/>
              <a:t>1</a:t>
            </a:fld>
            <a:endParaRPr lang="en-US"/>
          </a:p>
        </p:txBody>
      </p:sp>
    </p:spTree>
    <p:extLst>
      <p:ext uri="{BB962C8B-B14F-4D97-AF65-F5344CB8AC3E}">
        <p14:creationId xmlns:p14="http://schemas.microsoft.com/office/powerpoint/2010/main" val="3441299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2</a:t>
            </a:fld>
            <a:endParaRPr lang="en-US"/>
          </a:p>
        </p:txBody>
      </p:sp>
    </p:spTree>
    <p:extLst>
      <p:ext uri="{BB962C8B-B14F-4D97-AF65-F5344CB8AC3E}">
        <p14:creationId xmlns:p14="http://schemas.microsoft.com/office/powerpoint/2010/main" val="2673766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3</a:t>
            </a:fld>
            <a:endParaRPr lang="en-US"/>
          </a:p>
        </p:txBody>
      </p:sp>
    </p:spTree>
    <p:extLst>
      <p:ext uri="{BB962C8B-B14F-4D97-AF65-F5344CB8AC3E}">
        <p14:creationId xmlns:p14="http://schemas.microsoft.com/office/powerpoint/2010/main" val="387014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4274633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7</a:t>
            </a:fld>
            <a:endParaRPr lang="en-US"/>
          </a:p>
        </p:txBody>
      </p:sp>
    </p:spTree>
    <p:extLst>
      <p:ext uri="{BB962C8B-B14F-4D97-AF65-F5344CB8AC3E}">
        <p14:creationId xmlns:p14="http://schemas.microsoft.com/office/powerpoint/2010/main" val="3172575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8</a:t>
            </a:fld>
            <a:endParaRPr lang="en-US"/>
          </a:p>
        </p:txBody>
      </p:sp>
    </p:spTree>
    <p:extLst>
      <p:ext uri="{BB962C8B-B14F-4D97-AF65-F5344CB8AC3E}">
        <p14:creationId xmlns:p14="http://schemas.microsoft.com/office/powerpoint/2010/main" val="363253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9</a:t>
            </a:fld>
            <a:endParaRPr lang="en-US"/>
          </a:p>
        </p:txBody>
      </p:sp>
    </p:spTree>
    <p:extLst>
      <p:ext uri="{BB962C8B-B14F-4D97-AF65-F5344CB8AC3E}">
        <p14:creationId xmlns:p14="http://schemas.microsoft.com/office/powerpoint/2010/main" val="141523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10</a:t>
            </a:fld>
            <a:endParaRPr lang="en-US"/>
          </a:p>
        </p:txBody>
      </p:sp>
    </p:spTree>
    <p:extLst>
      <p:ext uri="{BB962C8B-B14F-4D97-AF65-F5344CB8AC3E}">
        <p14:creationId xmlns:p14="http://schemas.microsoft.com/office/powerpoint/2010/main" val="746680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11</a:t>
            </a:fld>
            <a:endParaRPr lang="en-US"/>
          </a:p>
        </p:txBody>
      </p:sp>
    </p:spTree>
    <p:extLst>
      <p:ext uri="{BB962C8B-B14F-4D97-AF65-F5344CB8AC3E}">
        <p14:creationId xmlns:p14="http://schemas.microsoft.com/office/powerpoint/2010/main" val="1074433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13</a:t>
            </a:fld>
            <a:endParaRPr lang="en-US"/>
          </a:p>
        </p:txBody>
      </p:sp>
    </p:spTree>
    <p:extLst>
      <p:ext uri="{BB962C8B-B14F-4D97-AF65-F5344CB8AC3E}">
        <p14:creationId xmlns:p14="http://schemas.microsoft.com/office/powerpoint/2010/main" val="1858349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14</a:t>
            </a:fld>
            <a:endParaRPr lang="en-US"/>
          </a:p>
        </p:txBody>
      </p:sp>
    </p:spTree>
    <p:extLst>
      <p:ext uri="{BB962C8B-B14F-4D97-AF65-F5344CB8AC3E}">
        <p14:creationId xmlns:p14="http://schemas.microsoft.com/office/powerpoint/2010/main" val="39452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52261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470578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10E035-3DF4-4A15-9272-486F21423BC9}" type="slidenum">
              <a:rPr lang="en-US" smtClean="0"/>
              <a:t>19</a:t>
            </a:fld>
            <a:endParaRPr lang="en-US"/>
          </a:p>
        </p:txBody>
      </p:sp>
    </p:spTree>
    <p:extLst>
      <p:ext uri="{BB962C8B-B14F-4D97-AF65-F5344CB8AC3E}">
        <p14:creationId xmlns:p14="http://schemas.microsoft.com/office/powerpoint/2010/main" val="1639868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1859906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6.wdp"/></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5"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46" y="3459265"/>
            <a:ext cx="4091815" cy="858697"/>
          </a:xfrm>
        </p:spPr>
        <p:txBody>
          <a:bodyPr/>
          <a:lstStyle>
            <a:lvl1pPr marL="0" indent="0">
              <a:buFont typeface="Arial" pitchFamily="34" charset="0"/>
              <a:buNone/>
              <a:defRPr sz="1800">
                <a:solidFill>
                  <a:schemeClr val="bg1">
                    <a:alpha val="98000"/>
                  </a:schemeClr>
                </a:solidFill>
                <a:latin typeface="+mj-lt"/>
              </a:defRPr>
            </a:lvl1pPr>
            <a:lvl2pPr marL="345192" indent="0">
              <a:buFont typeface="Arial" pitchFamily="34" charset="0"/>
              <a:buNone/>
              <a:defRPr/>
            </a:lvl2pPr>
            <a:lvl3pPr marL="641591" indent="0">
              <a:buFont typeface="Arial" pitchFamily="34" charset="0"/>
              <a:buNone/>
              <a:defRPr/>
            </a:lvl3pPr>
            <a:lvl4pPr marL="943941" indent="0">
              <a:buFont typeface="Arial" pitchFamily="34" charset="0"/>
              <a:buNone/>
              <a:defRPr/>
            </a:lvl4pPr>
            <a:lvl5pPr marL="1203426"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514422698"/>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3941" indent="-3023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426" indent="-25949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787" indent="-25235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607"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610" indent="-257114">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14" indent="-257114">
              <a:spcBef>
                <a:spcPts val="0"/>
              </a:spcBef>
              <a:spcAft>
                <a:spcPts val="300"/>
              </a:spcAft>
              <a:buFont typeface="Arial" pitchFamily="34" charset="0"/>
              <a:buChar char="•"/>
              <a:defRPr/>
            </a:lvl5pPr>
            <a:lvl6pPr marL="774906" indent="-257114">
              <a:buFont typeface="Arial" pitchFamily="34" charset="0"/>
              <a:buChar char="•"/>
              <a:defRPr sz="1800">
                <a:gradFill>
                  <a:gsLst>
                    <a:gs pos="0">
                      <a:srgbClr val="595959"/>
                    </a:gs>
                    <a:gs pos="86000">
                      <a:srgbClr val="595959"/>
                    </a:gs>
                  </a:gsLst>
                  <a:lin ang="5400000" scaled="0"/>
                </a:gradFill>
              </a:defRPr>
            </a:lvl6pPr>
            <a:lvl7pPr marL="941559" indent="-169028">
              <a:defRPr>
                <a:gradFill>
                  <a:gsLst>
                    <a:gs pos="0">
                      <a:srgbClr val="595959"/>
                    </a:gs>
                    <a:gs pos="86000">
                      <a:srgbClr val="595959"/>
                    </a:gs>
                  </a:gsLst>
                  <a:lin ang="5400000" scaled="0"/>
                </a:gradFill>
              </a:defRPr>
            </a:lvl7pPr>
            <a:lvl8pPr marL="1115346" indent="-173787">
              <a:defRPr>
                <a:gradFill>
                  <a:gsLst>
                    <a:gs pos="0">
                      <a:srgbClr val="595959"/>
                    </a:gs>
                    <a:gs pos="86000">
                      <a:srgbClr val="595959"/>
                    </a:gs>
                  </a:gsLst>
                  <a:lin ang="5400000" scaled="0"/>
                </a:gradFill>
              </a:defRPr>
            </a:lvl8pPr>
          </a:lstStyle>
          <a:p>
            <a:pPr marL="259492" lvl="0" indent="-259492" algn="l" defTabSz="685607" rtl="0" eaLnBrk="1" latinLnBrk="0" hangingPunct="1">
              <a:lnSpc>
                <a:spcPct val="90000"/>
              </a:lnSpc>
              <a:spcBef>
                <a:spcPct val="20000"/>
              </a:spcBef>
              <a:buSzPct val="90000"/>
              <a:buFont typeface="Arial" pitchFamily="34" charset="0"/>
              <a:buChar char="•"/>
            </a:pPr>
            <a:r>
              <a:rPr lang="en-US" smtClean="0"/>
              <a:t>Click to edit Master text styles</a:t>
            </a:r>
          </a:p>
          <a:p>
            <a:pPr marL="259492" lvl="1" indent="-259492" algn="l" defTabSz="685607" rtl="0" eaLnBrk="1" latinLnBrk="0" hangingPunct="1">
              <a:lnSpc>
                <a:spcPct val="90000"/>
              </a:lnSpc>
              <a:spcBef>
                <a:spcPct val="20000"/>
              </a:spcBef>
              <a:buSzPct val="90000"/>
              <a:buFont typeface="Arial" pitchFamily="34" charset="0"/>
              <a:buChar char="•"/>
            </a:pPr>
            <a:r>
              <a:rPr lang="en-US" smtClean="0"/>
              <a:t>Second level</a:t>
            </a:r>
          </a:p>
          <a:p>
            <a:pPr marL="259492" lvl="2" indent="-259492" algn="l" defTabSz="685607" rtl="0" eaLnBrk="1" latinLnBrk="0" hangingPunct="1">
              <a:lnSpc>
                <a:spcPct val="90000"/>
              </a:lnSpc>
              <a:spcBef>
                <a:spcPct val="20000"/>
              </a:spcBef>
              <a:buSzPct val="90000"/>
              <a:buFont typeface="Arial" pitchFamily="34" charset="0"/>
              <a:buChar char="•"/>
            </a:pPr>
            <a:r>
              <a:rPr lang="en-US" smtClean="0"/>
              <a:t>Third level</a:t>
            </a:r>
          </a:p>
          <a:p>
            <a:pPr marL="259492" lvl="3" indent="-259492" algn="l" defTabSz="685607" rtl="0" eaLnBrk="1" latinLnBrk="0" hangingPunct="1">
              <a:lnSpc>
                <a:spcPct val="90000"/>
              </a:lnSpc>
              <a:spcBef>
                <a:spcPct val="20000"/>
              </a:spcBef>
              <a:buSzPct val="90000"/>
              <a:buFont typeface="Arial" pitchFamily="34" charset="0"/>
              <a:buChar char="•"/>
            </a:pPr>
            <a:r>
              <a:rPr lang="en-US" smtClean="0"/>
              <a:t>Fourth level</a:t>
            </a:r>
          </a:p>
          <a:p>
            <a:pPr marL="259492" lvl="4" indent="-259492" algn="l" defTabSz="685607"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152041212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924" indent="-255924">
              <a:lnSpc>
                <a:spcPct val="90000"/>
              </a:lnSpc>
              <a:buSzPct val="80000"/>
              <a:buFont typeface="Arial" pitchFamily="34" charset="0"/>
              <a:buChar char="•"/>
              <a:defRPr sz="2400"/>
            </a:lvl1pPr>
            <a:lvl2pPr marL="470184" indent="-214260">
              <a:lnSpc>
                <a:spcPct val="90000"/>
              </a:lnSpc>
              <a:buSzPct val="80000"/>
              <a:buFont typeface="Arial" pitchFamily="34" charset="0"/>
              <a:buChar char="•"/>
              <a:defRPr sz="2100"/>
            </a:lvl2pPr>
            <a:lvl3pPr marL="685634" indent="-215451">
              <a:lnSpc>
                <a:spcPct val="90000"/>
              </a:lnSpc>
              <a:buSzPct val="80000"/>
              <a:buFont typeface="Arial" pitchFamily="34" charset="0"/>
              <a:buChar char="•"/>
              <a:defRPr sz="1800"/>
            </a:lvl3pPr>
            <a:lvl4pPr marL="1284372" indent="-169028">
              <a:lnSpc>
                <a:spcPct val="90000"/>
              </a:lnSpc>
              <a:buSzPct val="80000"/>
              <a:buFont typeface="Arial" pitchFamily="34" charset="0"/>
              <a:buChar char="•"/>
              <a:defRPr sz="1500"/>
            </a:lvl4pPr>
            <a:lvl5pPr marL="1458161" indent="-173787">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811" indent="-342811">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740" indent="-342811">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298" indent="-257114">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461" indent="-257114">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489" indent="-257114">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924" lvl="0" indent="-255924" algn="l" defTabSz="685607" rtl="0" eaLnBrk="1" latinLnBrk="0" hangingPunct="1">
              <a:lnSpc>
                <a:spcPct val="90000"/>
              </a:lnSpc>
              <a:spcBef>
                <a:spcPct val="20000"/>
              </a:spcBef>
              <a:buSzPct val="80000"/>
              <a:buFont typeface="Arial" pitchFamily="34" charset="0"/>
              <a:buChar char="•"/>
            </a:pPr>
            <a:r>
              <a:rPr lang="en-US" smtClean="0"/>
              <a:t>Click to edit Master text styles</a:t>
            </a:r>
          </a:p>
          <a:p>
            <a:pPr marL="255924" lvl="1" indent="-255924" algn="l" defTabSz="685607" rtl="0" eaLnBrk="1" latinLnBrk="0" hangingPunct="1">
              <a:lnSpc>
                <a:spcPct val="90000"/>
              </a:lnSpc>
              <a:spcBef>
                <a:spcPct val="20000"/>
              </a:spcBef>
              <a:buSzPct val="80000"/>
              <a:buFont typeface="Arial" pitchFamily="34" charset="0"/>
              <a:buChar char="•"/>
            </a:pPr>
            <a:r>
              <a:rPr lang="en-US" smtClean="0"/>
              <a:t>Second level</a:t>
            </a:r>
          </a:p>
          <a:p>
            <a:pPr marL="255924" lvl="2" indent="-255924" algn="l" defTabSz="685607" rtl="0" eaLnBrk="1" latinLnBrk="0" hangingPunct="1">
              <a:lnSpc>
                <a:spcPct val="90000"/>
              </a:lnSpc>
              <a:spcBef>
                <a:spcPct val="20000"/>
              </a:spcBef>
              <a:buSzPct val="80000"/>
              <a:buFont typeface="Arial" pitchFamily="34" charset="0"/>
              <a:buChar char="•"/>
            </a:pPr>
            <a:r>
              <a:rPr lang="en-US" smtClean="0"/>
              <a:t>Third level</a:t>
            </a:r>
          </a:p>
          <a:p>
            <a:pPr marL="255924" lvl="3" indent="-255924" algn="l" defTabSz="685607" rtl="0" eaLnBrk="1" latinLnBrk="0" hangingPunct="1">
              <a:lnSpc>
                <a:spcPct val="90000"/>
              </a:lnSpc>
              <a:spcBef>
                <a:spcPct val="20000"/>
              </a:spcBef>
              <a:buSzPct val="80000"/>
              <a:buFont typeface="Arial" pitchFamily="34" charset="0"/>
              <a:buChar char="•"/>
            </a:pPr>
            <a:r>
              <a:rPr lang="en-US" smtClean="0"/>
              <a:t>Fourth level</a:t>
            </a:r>
          </a:p>
          <a:p>
            <a:pPr marL="255924" lvl="4" indent="-255924" algn="l" defTabSz="685607"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9"/>
            <a:ext cx="4115872" cy="332399"/>
          </a:xfrm>
        </p:spPr>
        <p:txBody>
          <a:bodyPr anchor="b"/>
          <a:lstStyle>
            <a:lvl1pPr marL="0" indent="0">
              <a:lnSpc>
                <a:spcPct val="90000"/>
              </a:lnSpc>
              <a:spcBef>
                <a:spcPts val="0"/>
              </a:spcBef>
              <a:buNone/>
              <a:defRPr sz="2400" b="0">
                <a:latin typeface="Segoe UI Light" pitchFamily="34" charset="0"/>
              </a:defRPr>
            </a:lvl1pPr>
            <a:lvl2pPr marL="342799" indent="0">
              <a:buNone/>
              <a:defRPr sz="1500" b="1"/>
            </a:lvl2pPr>
            <a:lvl3pPr marL="685607" indent="0">
              <a:buNone/>
              <a:defRPr sz="1400" b="1"/>
            </a:lvl3pPr>
            <a:lvl4pPr marL="1028409" indent="0">
              <a:buNone/>
              <a:defRPr sz="1200" b="1"/>
            </a:lvl4pPr>
            <a:lvl5pPr marL="1371215" indent="0">
              <a:buNone/>
              <a:defRPr sz="1200" b="1"/>
            </a:lvl5pPr>
            <a:lvl6pPr marL="1714012" indent="0">
              <a:buNone/>
              <a:defRPr sz="1200" b="1"/>
            </a:lvl6pPr>
            <a:lvl7pPr marL="2056820" indent="0">
              <a:buNone/>
              <a:defRPr sz="1200" b="1"/>
            </a:lvl7pPr>
            <a:lvl8pPr marL="2399624" indent="0">
              <a:buNone/>
              <a:defRPr sz="1200" b="1"/>
            </a:lvl8pPr>
            <a:lvl9pPr marL="2742429"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350" indent="-302350">
              <a:buSzPct val="80000"/>
              <a:buFont typeface="Arial" pitchFamily="34" charset="0"/>
              <a:buChar char="•"/>
              <a:defRPr sz="2100"/>
            </a:lvl1pPr>
            <a:lvl2pPr marL="558263" indent="-241639">
              <a:buSzPct val="80000"/>
              <a:buFont typeface="Arial" pitchFamily="34" charset="0"/>
              <a:buChar char="•"/>
              <a:defRPr sz="2100"/>
            </a:lvl2pPr>
            <a:lvl3pPr marL="770149" indent="-211879" defTabSz="772529">
              <a:buSzPct val="80000"/>
              <a:buFont typeface="Arial" pitchFamily="34" charset="0"/>
              <a:buChar char="•"/>
              <a:defRPr sz="1800"/>
            </a:lvl3pPr>
            <a:lvl4pPr marL="987975" indent="-215451">
              <a:buSzPct val="80000"/>
              <a:buFont typeface="Arial" pitchFamily="34" charset="0"/>
              <a:buChar char="•"/>
              <a:defRPr sz="1500"/>
            </a:lvl4pPr>
            <a:lvl5pPr marL="1155819" indent="-167838">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9"/>
            <a:ext cx="4115872" cy="332399"/>
          </a:xfrm>
        </p:spPr>
        <p:txBody>
          <a:bodyPr anchor="b"/>
          <a:lstStyle>
            <a:lvl1pPr marL="0" indent="0">
              <a:lnSpc>
                <a:spcPct val="90000"/>
              </a:lnSpc>
              <a:spcBef>
                <a:spcPts val="0"/>
              </a:spcBef>
              <a:buNone/>
              <a:defRPr sz="2400" b="0">
                <a:latin typeface="Segoe UI Light" pitchFamily="34" charset="0"/>
              </a:defRPr>
            </a:lvl1pPr>
            <a:lvl2pPr marL="342799" indent="0">
              <a:buNone/>
              <a:defRPr sz="1500" b="1"/>
            </a:lvl2pPr>
            <a:lvl3pPr marL="685607" indent="0">
              <a:buNone/>
              <a:defRPr sz="1400" b="1"/>
            </a:lvl3pPr>
            <a:lvl4pPr marL="1028409" indent="0">
              <a:buNone/>
              <a:defRPr sz="1200" b="1"/>
            </a:lvl4pPr>
            <a:lvl5pPr marL="1371215" indent="0">
              <a:buNone/>
              <a:defRPr sz="1200" b="1"/>
            </a:lvl5pPr>
            <a:lvl6pPr marL="1714012" indent="0">
              <a:buNone/>
              <a:defRPr sz="1200" b="1"/>
            </a:lvl6pPr>
            <a:lvl7pPr marL="2056820" indent="0">
              <a:buNone/>
              <a:defRPr sz="1200" b="1"/>
            </a:lvl7pPr>
            <a:lvl8pPr marL="2399624" indent="0">
              <a:buNone/>
              <a:defRPr sz="1200" b="1"/>
            </a:lvl8pPr>
            <a:lvl9pPr marL="2742429"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189" indent="-222189">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11" indent="-342811">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742" indent="-257114">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641" indent="-257114">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381" indent="-257114">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641" indent="-257114">
              <a:defRPr sz="1200"/>
            </a:lvl6pPr>
            <a:lvl7pPr marL="1202242" indent="-214260">
              <a:defRPr sz="1200"/>
            </a:lvl7pPr>
            <a:lvl8pPr>
              <a:defRPr sz="1200"/>
            </a:lvl8pPr>
            <a:lvl9pPr>
              <a:defRPr sz="1200"/>
            </a:lvl9pPr>
          </a:lstStyle>
          <a:p>
            <a:pPr marL="302350" lvl="0" indent="-302350" algn="l" defTabSz="685607" rtl="0" eaLnBrk="1" latinLnBrk="0" hangingPunct="1">
              <a:lnSpc>
                <a:spcPct val="90000"/>
              </a:lnSpc>
              <a:spcBef>
                <a:spcPct val="20000"/>
              </a:spcBef>
              <a:buSzPct val="80000"/>
            </a:pPr>
            <a:r>
              <a:rPr lang="en-US" smtClean="0"/>
              <a:t>Click to edit Master text styles</a:t>
            </a:r>
          </a:p>
          <a:p>
            <a:pPr marL="302350" lvl="1" indent="-302350" algn="l" defTabSz="685607" rtl="0" eaLnBrk="1" latinLnBrk="0" hangingPunct="1">
              <a:lnSpc>
                <a:spcPct val="90000"/>
              </a:lnSpc>
              <a:spcBef>
                <a:spcPct val="20000"/>
              </a:spcBef>
              <a:buSzPct val="80000"/>
            </a:pPr>
            <a:r>
              <a:rPr lang="en-US" smtClean="0"/>
              <a:t>Second level</a:t>
            </a:r>
          </a:p>
          <a:p>
            <a:pPr marL="302350" lvl="2" indent="-302350" algn="l" defTabSz="685607" rtl="0" eaLnBrk="1" latinLnBrk="0" hangingPunct="1">
              <a:lnSpc>
                <a:spcPct val="90000"/>
              </a:lnSpc>
              <a:spcBef>
                <a:spcPct val="20000"/>
              </a:spcBef>
              <a:buSzPct val="80000"/>
            </a:pPr>
            <a:r>
              <a:rPr lang="en-US" smtClean="0"/>
              <a:t>Third level</a:t>
            </a:r>
          </a:p>
          <a:p>
            <a:pPr marL="302350" lvl="3" indent="-302350" algn="l" defTabSz="685607" rtl="0" eaLnBrk="1" latinLnBrk="0" hangingPunct="1">
              <a:lnSpc>
                <a:spcPct val="90000"/>
              </a:lnSpc>
              <a:spcBef>
                <a:spcPct val="20000"/>
              </a:spcBef>
              <a:buSzPct val="80000"/>
            </a:pPr>
            <a:r>
              <a:rPr lang="en-US" smtClean="0"/>
              <a:t>Fourth level</a:t>
            </a:r>
          </a:p>
          <a:p>
            <a:pPr marL="302350" lvl="4" indent="-302350" algn="l" defTabSz="685607"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
        <p:nvSpPr>
          <p:cNvPr id="4" name="TextBox 3"/>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35" tIns="34268" rIns="68535" bIns="34268" numCol="1" spcCol="0" rtlCol="0" anchor="ctr" anchorCtr="0" compatLnSpc="1">
            <a:prstTxWarp prst="textNoShape">
              <a:avLst/>
            </a:prstTxWarp>
          </a:bodyPr>
          <a:lstStyle/>
          <a:p>
            <a:pPr algn="ctr" defTabSz="685175"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607"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55"/>
            <a:ext cx="5210341" cy="931409"/>
          </a:xfrm>
        </p:spPr>
        <p:txBody>
          <a:bodyPr lIns="137124" tIns="137124" anchor="ctr" anchorCtr="0"/>
          <a:lstStyle>
            <a:lvl1pPr marL="430902" indent="-428520">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492" indent="-257114">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607" rtl="0" eaLnBrk="1" latinLnBrk="0" hangingPunct="1">
              <a:lnSpc>
                <a:spcPct val="90000"/>
              </a:lnSpc>
              <a:spcBef>
                <a:spcPts val="0"/>
              </a:spcBef>
              <a:spcAft>
                <a:spcPts val="675"/>
              </a:spcAft>
              <a:buSzPct val="80000"/>
            </a:pPr>
            <a:r>
              <a:rPr lang="en-US" smtClean="0"/>
              <a:t>Click to edit Master text styles</a:t>
            </a:r>
          </a:p>
          <a:p>
            <a:pPr marL="2382" lvl="1" indent="0" algn="l" defTabSz="685607"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11" tIns="30855" rIns="61711" bIns="30855" numCol="1" anchor="t" anchorCtr="0" compatLnSpc="1">
            <a:prstTxWarp prst="textNoShape">
              <a:avLst/>
            </a:prstTxWarp>
          </a:bodyPr>
          <a:lstStyle/>
          <a:p>
            <a:pPr lvl="0" defTabSz="914020"/>
            <a:endParaRPr lang="en-US" sz="1200">
              <a:solidFill>
                <a:srgbClr val="292929"/>
              </a:solidFill>
            </a:endParaRPr>
          </a:p>
        </p:txBody>
      </p:sp>
    </p:spTree>
    <p:extLst>
      <p:ext uri="{BB962C8B-B14F-4D97-AF65-F5344CB8AC3E}">
        <p14:creationId xmlns:p14="http://schemas.microsoft.com/office/powerpoint/2010/main" val="2480588676"/>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5991753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6220594"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2" rIns="68562" bIns="34282" numCol="1" anchor="t" anchorCtr="0" compatLnSpc="1">
            <a:prstTxWarp prst="textNoShape">
              <a:avLst/>
            </a:prstTxWarp>
          </a:bodyPr>
          <a:lstStyle/>
          <a:p>
            <a:endParaRPr lang="en-US"/>
          </a:p>
        </p:txBody>
      </p:sp>
    </p:spTree>
    <p:extLst>
      <p:ext uri="{BB962C8B-B14F-4D97-AF65-F5344CB8AC3E}">
        <p14:creationId xmlns:p14="http://schemas.microsoft.com/office/powerpoint/2010/main" val="69404853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5929973" y="1682207"/>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grpSp>
    </p:spTree>
    <p:extLst>
      <p:ext uri="{BB962C8B-B14F-4D97-AF65-F5344CB8AC3E}">
        <p14:creationId xmlns:p14="http://schemas.microsoft.com/office/powerpoint/2010/main" val="3525683714"/>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11" tIns="30855" rIns="61711" bIns="30855" numCol="1" anchor="t" anchorCtr="0" compatLnSpc="1">
            <a:prstTxWarp prst="textNoShape">
              <a:avLst/>
            </a:prstTxWarp>
          </a:bodyPr>
          <a:lstStyle/>
          <a:p>
            <a:endParaRPr lang="en-US" sz="1200"/>
          </a:p>
        </p:txBody>
      </p:sp>
    </p:spTree>
    <p:extLst>
      <p:ext uri="{BB962C8B-B14F-4D97-AF65-F5344CB8AC3E}">
        <p14:creationId xmlns:p14="http://schemas.microsoft.com/office/powerpoint/2010/main" val="239386432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6663813"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8045858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1"/>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45"/>
            <a:ext cx="1880410" cy="218515"/>
          </a:xfrm>
          <a:prstGeom prst="rect">
            <a:avLst/>
          </a:prstGeom>
        </p:spPr>
      </p:pic>
    </p:spTree>
    <p:extLst>
      <p:ext uri="{BB962C8B-B14F-4D97-AF65-F5344CB8AC3E}">
        <p14:creationId xmlns:p14="http://schemas.microsoft.com/office/powerpoint/2010/main" val="357304836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userDrawn="1"/>
        </p:nvSpPr>
        <p:spPr bwMode="blackWhite">
          <a:xfrm>
            <a:off x="381000" y="4562681"/>
            <a:ext cx="8382000" cy="376998"/>
          </a:xfrm>
          <a:prstGeom prst="rect">
            <a:avLst/>
          </a:prstGeom>
          <a:noFill/>
          <a:ln w="12700">
            <a:noFill/>
            <a:miter lim="800000"/>
            <a:headEnd type="none" w="sm" len="sm"/>
            <a:tailEnd type="none" w="sm" len="sm"/>
          </a:ln>
          <a:effectLst/>
        </p:spPr>
        <p:txBody>
          <a:bodyPr vert="horz" wrap="square" lIns="68551" tIns="34276" rIns="68551" bIns="34276" numCol="1" anchor="t" anchorCtr="0" compatLnSpc="1">
            <a:prstTxWarp prst="textNoShape">
              <a:avLst/>
            </a:prstTxWarp>
            <a:spAutoFit/>
          </a:bodyPr>
          <a:lstStyle/>
          <a:p>
            <a:pPr algn="ctr" defTabSz="685409" eaLnBrk="0" hangingPunct="0"/>
            <a:r>
              <a:rPr lang="en-US" sz="500" dirty="0">
                <a:solidFill>
                  <a:schemeClr val="bg1">
                    <a:alpha val="99000"/>
                  </a:schemeClr>
                </a:solidFill>
                <a:latin typeface="Segoe UI" pitchFamily="34" charset="0"/>
                <a:cs typeface="Arial" charset="0"/>
              </a:rPr>
              <a:t>© </a:t>
            </a:r>
            <a:r>
              <a:rPr lang="en-US" sz="500" dirty="0" smtClean="0">
                <a:solidFill>
                  <a:schemeClr val="bg1">
                    <a:alpha val="99000"/>
                  </a:schemeClr>
                </a:solidFill>
                <a:latin typeface="Segoe UI" pitchFamily="34" charset="0"/>
                <a:cs typeface="Arial" charset="0"/>
              </a:rPr>
              <a:t>2012 Microsoft </a:t>
            </a:r>
            <a:r>
              <a:rPr lang="en-US" sz="5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685409" eaLnBrk="0" hangingPunct="0"/>
            <a:r>
              <a:rPr lang="en-US" sz="5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chemeClr val="bg1">
                    <a:alpha val="99000"/>
                  </a:schemeClr>
                </a:solidFill>
                <a:latin typeface="Segoe UI" pitchFamily="34" charset="0"/>
                <a:cs typeface="Arial" charset="0"/>
              </a:rPr>
              <a:t>MICROSOFT </a:t>
            </a:r>
            <a:r>
              <a:rPr lang="en-US" sz="500" dirty="0">
                <a:solidFill>
                  <a:schemeClr val="bg1">
                    <a:alpha val="99000"/>
                  </a:schemeClr>
                </a:solidFill>
                <a:latin typeface="Segoe UI" pitchFamily="34" charset="0"/>
                <a:cs typeface="Arial" charset="0"/>
              </a:rPr>
              <a:t>MAKES NO WARRANTIES, EXPRESS, IMPLIED OR STATUTORY, AS TO THE INFORMATION IN THIS PRESENTATION</a:t>
            </a:r>
            <a:r>
              <a:rPr lang="en-US" sz="500" dirty="0" smtClean="0">
                <a:solidFill>
                  <a:schemeClr val="bg1">
                    <a:alpha val="99000"/>
                  </a:schemeClr>
                </a:solidFill>
                <a:latin typeface="Segoe UI" pitchFamily="34" charset="0"/>
                <a:cs typeface="Arial" charset="0"/>
              </a:rPr>
              <a:t>.</a:t>
            </a:r>
          </a:p>
          <a:p>
            <a:pPr marL="0" marR="0" indent="0" algn="ctr" defTabSz="685409" rtl="0" eaLnBrk="0" fontAlgn="auto" latinLnBrk="0" hangingPunct="0">
              <a:lnSpc>
                <a:spcPct val="100000"/>
              </a:lnSpc>
              <a:spcBef>
                <a:spcPts val="0"/>
              </a:spcBef>
              <a:spcAft>
                <a:spcPts val="0"/>
              </a:spcAft>
              <a:buClrTx/>
              <a:buSzTx/>
              <a:buFontTx/>
              <a:buNone/>
              <a:tabLst/>
              <a:defRPr/>
            </a:pPr>
            <a:r>
              <a:rPr lang="en-US" altLang="zh-CN" sz="500" dirty="0" smtClean="0">
                <a:solidFill>
                  <a:schemeClr val="bg1">
                    <a:alpha val="99000"/>
                  </a:schemeClr>
                </a:solidFill>
                <a:latin typeface="Segoe UI" pitchFamily="34" charset="0"/>
                <a:cs typeface="Arial" charset="0"/>
              </a:rPr>
              <a:t>Translated to Chinese</a:t>
            </a:r>
            <a:r>
              <a:rPr lang="en-US" altLang="zh-CN" sz="500" baseline="0" dirty="0" smtClean="0">
                <a:solidFill>
                  <a:schemeClr val="bg1">
                    <a:alpha val="99000"/>
                  </a:schemeClr>
                </a:solidFill>
                <a:latin typeface="Segoe UI" pitchFamily="34" charset="0"/>
                <a:cs typeface="Arial" charset="0"/>
              </a:rPr>
              <a:t> Simplified Version by Shanghai Yungoal Info Tech Co., Ltd.</a:t>
            </a:r>
            <a:endParaRPr lang="en-US" altLang="zh-CN" sz="500" dirty="0" smtClean="0">
              <a:solidFill>
                <a:schemeClr val="bg1">
                  <a:alpha val="99000"/>
                </a:schemeClr>
              </a:solidFill>
              <a:latin typeface="Segoe UI" pitchFamily="34" charset="0"/>
              <a:cs typeface="Arial" charset="0"/>
            </a:endParaRPr>
          </a:p>
        </p:txBody>
      </p:sp>
      <p:pic>
        <p:nvPicPr>
          <p:cNvPr id="14" name="Picture 4" descr="D:\Hotcan\Yungoal\企业材料\logo_text_bi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690344" y="4835556"/>
            <a:ext cx="246112" cy="54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20984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607"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384673" y="3257559"/>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607"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97"/>
            <a:ext cx="1197051" cy="201275"/>
          </a:xfrm>
          <a:prstGeom prst="rect">
            <a:avLst/>
          </a:prstGeom>
          <a:noFill/>
          <a:ln>
            <a:noFill/>
          </a:ln>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192" indent="-345192">
              <a:buClr>
                <a:srgbClr val="FFFFFF"/>
              </a:buClr>
              <a:buSzPct val="70000"/>
              <a:buFontTx/>
              <a:buBlip>
                <a:blip r:embed="rId2"/>
              </a:buBlip>
              <a:defRPr>
                <a:gradFill>
                  <a:gsLst>
                    <a:gs pos="0">
                      <a:srgbClr val="FFFFFF"/>
                    </a:gs>
                    <a:gs pos="86000">
                      <a:srgbClr val="FFFFFF"/>
                    </a:gs>
                  </a:gsLst>
                  <a:lin ang="5400000" scaled="0"/>
                </a:gradFill>
              </a:defRPr>
            </a:lvl1pPr>
            <a:lvl2pPr marL="641591" indent="-296398">
              <a:buClr>
                <a:srgbClr val="FFFFFF"/>
              </a:buClr>
              <a:buSzPct val="70000"/>
              <a:buFontTx/>
              <a:buBlip>
                <a:blip r:embed="rId2"/>
              </a:buBlip>
              <a:defRPr>
                <a:gradFill>
                  <a:gsLst>
                    <a:gs pos="0">
                      <a:srgbClr val="FFFFFF"/>
                    </a:gs>
                    <a:gs pos="86000">
                      <a:srgbClr val="FFFFFF"/>
                    </a:gs>
                  </a:gsLst>
                  <a:lin ang="5400000" scaled="0"/>
                </a:gradFill>
              </a:defRPr>
            </a:lvl2pPr>
            <a:lvl3pPr marL="943941" indent="-302350">
              <a:buClr>
                <a:srgbClr val="FFFFFF"/>
              </a:buClr>
              <a:buSzPct val="70000"/>
              <a:buFontTx/>
              <a:buBlip>
                <a:blip r:embed="rId2"/>
              </a:buBlip>
              <a:defRPr>
                <a:gradFill>
                  <a:gsLst>
                    <a:gs pos="0">
                      <a:srgbClr val="FFFFFF"/>
                    </a:gs>
                    <a:gs pos="86000">
                      <a:srgbClr val="FFFFFF"/>
                    </a:gs>
                  </a:gsLst>
                  <a:lin ang="5400000" scaled="0"/>
                </a:gradFill>
              </a:defRPr>
            </a:lvl3pPr>
            <a:lvl4pPr marL="1203426" indent="-259492">
              <a:buClr>
                <a:srgbClr val="FFFFFF"/>
              </a:buClr>
              <a:buSzPct val="70000"/>
              <a:buFontTx/>
              <a:buBlip>
                <a:blip r:embed="rId2"/>
              </a:buBlip>
              <a:defRPr>
                <a:gradFill>
                  <a:gsLst>
                    <a:gs pos="0">
                      <a:srgbClr val="FFFFFF"/>
                    </a:gs>
                    <a:gs pos="86000">
                      <a:srgbClr val="FFFFFF"/>
                    </a:gs>
                  </a:gsLst>
                  <a:lin ang="5400000" scaled="0"/>
                </a:gradFill>
              </a:defRPr>
            </a:lvl4pPr>
            <a:lvl5pPr marL="1455787" indent="-25235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192" indent="-345192">
              <a:buClr>
                <a:srgbClr val="FFFFFF"/>
              </a:buClr>
              <a:buSzPct val="70000"/>
              <a:buFontTx/>
              <a:buBlip>
                <a:blip r:embed="rId2"/>
              </a:buBlip>
              <a:defRPr>
                <a:gradFill>
                  <a:gsLst>
                    <a:gs pos="0">
                      <a:srgbClr val="FFFFFF"/>
                    </a:gs>
                    <a:gs pos="86000">
                      <a:srgbClr val="FFFFFF"/>
                    </a:gs>
                  </a:gsLst>
                  <a:lin ang="5400000" scaled="0"/>
                </a:gradFill>
              </a:defRPr>
            </a:lvl1pPr>
            <a:lvl2pPr marL="641591" indent="-296398">
              <a:buClr>
                <a:srgbClr val="FFFFFF"/>
              </a:buClr>
              <a:buSzPct val="70000"/>
              <a:buFontTx/>
              <a:buBlip>
                <a:blip r:embed="rId2"/>
              </a:buBlip>
              <a:defRPr>
                <a:gradFill>
                  <a:gsLst>
                    <a:gs pos="0">
                      <a:srgbClr val="FFFFFF"/>
                    </a:gs>
                    <a:gs pos="86000">
                      <a:srgbClr val="FFFFFF"/>
                    </a:gs>
                  </a:gsLst>
                  <a:lin ang="5400000" scaled="0"/>
                </a:gradFill>
              </a:defRPr>
            </a:lvl2pPr>
            <a:lvl3pPr marL="943941" indent="-302350">
              <a:buClr>
                <a:srgbClr val="FFFFFF"/>
              </a:buClr>
              <a:buSzPct val="70000"/>
              <a:buFontTx/>
              <a:buBlip>
                <a:blip r:embed="rId2"/>
              </a:buBlip>
              <a:defRPr>
                <a:gradFill>
                  <a:gsLst>
                    <a:gs pos="0">
                      <a:srgbClr val="FFFFFF"/>
                    </a:gs>
                    <a:gs pos="86000">
                      <a:srgbClr val="FFFFFF"/>
                    </a:gs>
                  </a:gsLst>
                  <a:lin ang="5400000" scaled="0"/>
                </a:gradFill>
              </a:defRPr>
            </a:lvl3pPr>
            <a:lvl4pPr marL="1203426" indent="-259492">
              <a:buClr>
                <a:srgbClr val="FFFFFF"/>
              </a:buClr>
              <a:buSzPct val="70000"/>
              <a:buFontTx/>
              <a:buBlip>
                <a:blip r:embed="rId2"/>
              </a:buBlip>
              <a:defRPr>
                <a:gradFill>
                  <a:gsLst>
                    <a:gs pos="0">
                      <a:srgbClr val="FFFFFF"/>
                    </a:gs>
                    <a:gs pos="86000">
                      <a:srgbClr val="FFFFFF"/>
                    </a:gs>
                  </a:gsLst>
                  <a:lin ang="5400000" scaled="0"/>
                </a:gradFill>
              </a:defRPr>
            </a:lvl4pPr>
            <a:lvl5pPr marL="1455787" indent="-25235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66" tIns="57128" rIns="114266" bIns="5712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1"/>
            <a:ext cx="8363938" cy="1583510"/>
          </a:xfrm>
          <a:prstGeom prst="rect">
            <a:avLst/>
          </a:prstGeom>
        </p:spPr>
        <p:txBody>
          <a:bodyPr/>
          <a:lstStyle>
            <a:lvl1pPr marL="213115" indent="-213115">
              <a:buFont typeface="Wingdings" pitchFamily="2" charset="2"/>
              <a:buChar char=""/>
              <a:defRPr sz="3000"/>
            </a:lvl1pPr>
            <a:lvl2pPr marL="388131" indent="-175016">
              <a:buFont typeface="Wingdings" pitchFamily="2" charset="2"/>
              <a:buChar char=""/>
              <a:defRPr>
                <a:latin typeface="+mn-lt"/>
              </a:defRPr>
            </a:lvl2pPr>
            <a:lvl3pPr marL="556004" indent="-167873">
              <a:buFont typeface="Wingdings" pitchFamily="2" charset="2"/>
              <a:buChar char=""/>
              <a:tabLst/>
              <a:defRPr>
                <a:latin typeface="+mn-lt"/>
              </a:defRPr>
            </a:lvl3pPr>
            <a:lvl4pPr marL="685777" indent="-129773">
              <a:buFont typeface="Wingdings" pitchFamily="2" charset="2"/>
              <a:buChar char=""/>
              <a:defRPr>
                <a:latin typeface="+mn-lt"/>
              </a:defRPr>
            </a:lvl4pPr>
            <a:lvl5pPr marL="815551" indent="-129773">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30082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_Accent 3">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4212" y="1582157"/>
            <a:ext cx="7680340" cy="747897"/>
          </a:xfrm>
        </p:spPr>
        <p:txBody>
          <a:bodyPr anchor="b" anchorCtr="0"/>
          <a:lstStyle>
            <a:lvl1pPr>
              <a:defRPr sz="5400" spc="-113"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734212" y="2569370"/>
            <a:ext cx="7680340" cy="373949"/>
          </a:xfrm>
        </p:spPr>
        <p:txBody>
          <a:bodyPr>
            <a:noAutofit/>
          </a:bodyPr>
          <a:lstStyle>
            <a:lvl1pPr marL="0" indent="0">
              <a:spcBef>
                <a:spcPts val="0"/>
              </a:spcBef>
              <a:buNone/>
              <a:defRPr spc="-53"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26026793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11" name="标题 1"/>
          <p:cNvSpPr>
            <a:spLocks noGrp="1"/>
          </p:cNvSpPr>
          <p:nvPr>
            <p:ph type="title"/>
          </p:nvPr>
        </p:nvSpPr>
        <p:spPr>
          <a:xfrm>
            <a:off x="323528" y="573528"/>
            <a:ext cx="8229600" cy="540060"/>
          </a:xfrm>
        </p:spPr>
        <p:txBody>
          <a:bodyPr>
            <a:normAutofit/>
          </a:bodyPr>
          <a:lstStyle>
            <a:lvl1pPr algn="l">
              <a:defRPr sz="2400"/>
            </a:lvl1pPr>
          </a:lstStyle>
          <a:p>
            <a:r>
              <a:rPr lang="zh-CN" altLang="en-US" dirty="0" smtClean="0"/>
              <a:t>单击此处编辑母版标题样式</a:t>
            </a:r>
            <a:endParaRPr lang="zh-CN" altLang="en-US" dirty="0"/>
          </a:p>
        </p:txBody>
      </p:sp>
      <p:grpSp>
        <p:nvGrpSpPr>
          <p:cNvPr id="12" name="Group 2"/>
          <p:cNvGrpSpPr>
            <a:grpSpLocks/>
          </p:cNvGrpSpPr>
          <p:nvPr userDrawn="1"/>
        </p:nvGrpSpPr>
        <p:grpSpPr bwMode="auto">
          <a:xfrm>
            <a:off x="-18675" y="4242638"/>
            <a:ext cx="9162676" cy="891882"/>
            <a:chOff x="0" y="5792009"/>
            <a:chExt cx="12462193" cy="1213141"/>
          </a:xfrm>
        </p:grpSpPr>
        <p:sp>
          <p:nvSpPr>
            <p:cNvPr id="13" name="Rectangle 10"/>
            <p:cNvSpPr/>
            <p:nvPr/>
          </p:nvSpPr>
          <p:spPr bwMode="auto">
            <a:xfrm>
              <a:off x="0" y="5792009"/>
              <a:ext cx="4206982" cy="1213141"/>
            </a:xfrm>
            <a:prstGeom prst="rect">
              <a:avLst/>
            </a:prstGeom>
            <a:solidFill>
              <a:srgbClr val="169FEB"/>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a:lstStyle/>
            <a:p>
              <a:pPr algn="ctr" defTabSz="685845" fontAlgn="auto">
                <a:lnSpc>
                  <a:spcPct val="90000"/>
                </a:lnSpc>
                <a:spcBef>
                  <a:spcPts val="0"/>
                </a:spcBef>
                <a:spcAft>
                  <a:spcPts val="441"/>
                </a:spcAft>
                <a:defRPr/>
              </a:pPr>
              <a:endParaRPr lang="en-US" sz="735" b="1" dirty="0">
                <a:solidFill>
                  <a:srgbClr val="F97808"/>
                </a:solidFill>
                <a:latin typeface="Verdana" charset="0"/>
                <a:ea typeface="ＭＳ Ｐゴシック" charset="0"/>
                <a:cs typeface="Verdana" charset="0"/>
              </a:endParaRPr>
            </a:p>
          </p:txBody>
        </p:sp>
        <p:sp>
          <p:nvSpPr>
            <p:cNvPr id="14" name="Rectangle 13"/>
            <p:cNvSpPr/>
            <p:nvPr/>
          </p:nvSpPr>
          <p:spPr bwMode="auto">
            <a:xfrm>
              <a:off x="4206982" y="5792009"/>
              <a:ext cx="8255211" cy="1213141"/>
            </a:xfrm>
            <a:prstGeom prst="rect">
              <a:avLst/>
            </a:prstGeom>
            <a:solidFill>
              <a:srgbClr val="00188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a:lstStyle/>
            <a:p>
              <a:pPr algn="ctr" defTabSz="685845" fontAlgn="auto">
                <a:lnSpc>
                  <a:spcPct val="90000"/>
                </a:lnSpc>
                <a:spcBef>
                  <a:spcPts val="0"/>
                </a:spcBef>
                <a:spcAft>
                  <a:spcPts val="441"/>
                </a:spcAft>
                <a:defRPr/>
              </a:pPr>
              <a:endParaRPr lang="en-US" sz="735" b="1" dirty="0">
                <a:solidFill>
                  <a:srgbClr val="FFFFFF"/>
                </a:solidFill>
                <a:latin typeface="Verdana" charset="0"/>
                <a:ea typeface="ＭＳ Ｐゴシック" charset="0"/>
                <a:cs typeface="Verdana" charset="0"/>
              </a:endParaRPr>
            </a:p>
          </p:txBody>
        </p:sp>
        <p:pic>
          <p:nvPicPr>
            <p:cNvPr id="15" name="Picture 1" descr="MVA-rev.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702" y="5966115"/>
              <a:ext cx="1280146" cy="48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tangle 8"/>
          <p:cNvSpPr/>
          <p:nvPr userDrawn="1"/>
        </p:nvSpPr>
        <p:spPr>
          <a:xfrm>
            <a:off x="5729882" y="4276133"/>
            <a:ext cx="3361593" cy="446345"/>
          </a:xfrm>
          <a:prstGeom prst="rect">
            <a:avLst/>
          </a:prstGeom>
        </p:spPr>
        <p:txBody>
          <a:bodyPr lIns="134464" tIns="107571" rIns="134464" bIns="107571">
            <a:spAutoFit/>
          </a:bodyPr>
          <a:lstStyle/>
          <a:p>
            <a:pPr defTabSz="685845" fontAlgn="auto">
              <a:lnSpc>
                <a:spcPct val="90000"/>
              </a:lnSpc>
              <a:spcBef>
                <a:spcPts val="0"/>
              </a:spcBef>
              <a:spcAft>
                <a:spcPts val="1350"/>
              </a:spcAft>
              <a:buSzPct val="90000"/>
              <a:defRPr/>
            </a:pPr>
            <a:r>
              <a:rPr lang="en-US" sz="1654" dirty="0">
                <a:solidFill>
                  <a:srgbClr val="FFFFFF"/>
                </a:solidFill>
                <a:latin typeface="+mn-lt"/>
                <a:ea typeface="+mn-ea"/>
              </a:rPr>
              <a:t>microsoftvirtualacademy.com </a:t>
            </a:r>
          </a:p>
        </p:txBody>
      </p:sp>
      <p:pic>
        <p:nvPicPr>
          <p:cNvPr id="17" name="Picture 23" descr="arrow.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34306" y="4397541"/>
            <a:ext cx="247451" cy="24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5"/>
          <p:cNvSpPr/>
          <p:nvPr userDrawn="1"/>
        </p:nvSpPr>
        <p:spPr bwMode="auto">
          <a:xfrm>
            <a:off x="3093133" y="4693254"/>
            <a:ext cx="6069543" cy="222971"/>
          </a:xfrm>
          <a:prstGeom prst="rect">
            <a:avLst/>
          </a:prstGeom>
          <a:solidFill>
            <a:srgbClr val="00188F"/>
          </a:solidFill>
          <a:ln>
            <a:noFill/>
          </a:ln>
        </p:spPr>
        <p:style>
          <a:lnRef idx="2">
            <a:schemeClr val="accent1">
              <a:shade val="50000"/>
            </a:schemeClr>
          </a:lnRef>
          <a:fillRef idx="1">
            <a:schemeClr val="accent1"/>
          </a:fillRef>
          <a:effectRef idx="0">
            <a:schemeClr val="accent1"/>
          </a:effectRef>
          <a:fontRef idx="minor">
            <a:schemeClr val="lt1"/>
          </a:fontRef>
        </p:style>
        <p:txBody>
          <a:bodyPr tIns="67232" bIns="0"/>
          <a:lstStyle/>
          <a:p>
            <a:pPr algn="ctr" defTabSz="685845" fontAlgn="auto">
              <a:lnSpc>
                <a:spcPct val="90000"/>
              </a:lnSpc>
              <a:spcBef>
                <a:spcPts val="0"/>
              </a:spcBef>
              <a:spcAft>
                <a:spcPts val="441"/>
              </a:spcAft>
              <a:defRPr/>
            </a:pPr>
            <a:endParaRPr lang="en-US" sz="735" b="1" dirty="0">
              <a:solidFill>
                <a:srgbClr val="FFFFFF"/>
              </a:solidFill>
              <a:latin typeface="Verdana" charset="0"/>
              <a:ea typeface="ＭＳ Ｐゴシック" charset="0"/>
              <a:cs typeface="Verdana" charset="0"/>
            </a:endParaRPr>
          </a:p>
        </p:txBody>
      </p:sp>
    </p:spTree>
    <p:extLst>
      <p:ext uri="{BB962C8B-B14F-4D97-AF65-F5344CB8AC3E}">
        <p14:creationId xmlns:p14="http://schemas.microsoft.com/office/powerpoint/2010/main" val="385619807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9438" y="1428751"/>
            <a:ext cx="8363937" cy="1226874"/>
          </a:xfrm>
        </p:spPr>
        <p:txBody>
          <a:bodyPr/>
          <a:lstStyle>
            <a:lvl1pPr>
              <a:lnSpc>
                <a:spcPct val="90000"/>
              </a:lnSpc>
              <a:defRPr sz="1800"/>
            </a:lvl1pPr>
            <a:lvl2pPr>
              <a:lnSpc>
                <a:spcPct val="90000"/>
              </a:lnSpc>
              <a:defRPr sz="1500"/>
            </a:lvl2pPr>
            <a:lvl3pPr>
              <a:lnSpc>
                <a:spcPct val="90000"/>
              </a:lnSpc>
              <a:defRPr sz="1400"/>
            </a:lvl3pPr>
            <a:lvl4pPr>
              <a:lnSpc>
                <a:spcPct val="90000"/>
              </a:lnSpc>
              <a:defRPr sz="1400"/>
            </a:lvl4pPr>
            <a:lvl5pPr>
              <a:lnSpc>
                <a:spcPct val="900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5"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46" y="3459265"/>
            <a:ext cx="4091815" cy="858697"/>
          </a:xfrm>
        </p:spPr>
        <p:txBody>
          <a:bodyPr/>
          <a:lstStyle>
            <a:lvl1pPr marL="0" indent="0">
              <a:buFont typeface="Arial" pitchFamily="34" charset="0"/>
              <a:buNone/>
              <a:defRPr sz="1800">
                <a:solidFill>
                  <a:schemeClr val="bg1">
                    <a:alpha val="98000"/>
                  </a:schemeClr>
                </a:solidFill>
                <a:latin typeface="+mj-lt"/>
              </a:defRPr>
            </a:lvl1pPr>
            <a:lvl2pPr marL="345192" indent="0">
              <a:buFont typeface="Arial" pitchFamily="34" charset="0"/>
              <a:buNone/>
              <a:defRPr/>
            </a:lvl2pPr>
            <a:lvl3pPr marL="641591" indent="0">
              <a:buFont typeface="Arial" pitchFamily="34" charset="0"/>
              <a:buNone/>
              <a:defRPr/>
            </a:lvl3pPr>
            <a:lvl4pPr marL="943941" indent="0">
              <a:buFont typeface="Arial" pitchFamily="34" charset="0"/>
              <a:buNone/>
              <a:defRPr/>
            </a:lvl4pPr>
            <a:lvl5pPr marL="1203426"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607469686"/>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3941" indent="-3023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426" indent="-25949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787" indent="-25235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
        <p:nvSpPr>
          <p:cNvPr id="3" name="TextBox 2"/>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542507130"/>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607"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610" indent="-257114">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14" indent="-257114">
              <a:spcBef>
                <a:spcPts val="0"/>
              </a:spcBef>
              <a:spcAft>
                <a:spcPts val="300"/>
              </a:spcAft>
              <a:buFont typeface="Arial" pitchFamily="34" charset="0"/>
              <a:buChar char="•"/>
              <a:defRPr/>
            </a:lvl5pPr>
            <a:lvl6pPr marL="774906" indent="-257114">
              <a:buFont typeface="Arial" pitchFamily="34" charset="0"/>
              <a:buChar char="•"/>
              <a:defRPr sz="1800">
                <a:gradFill>
                  <a:gsLst>
                    <a:gs pos="0">
                      <a:srgbClr val="595959"/>
                    </a:gs>
                    <a:gs pos="86000">
                      <a:srgbClr val="595959"/>
                    </a:gs>
                  </a:gsLst>
                  <a:lin ang="5400000" scaled="0"/>
                </a:gradFill>
              </a:defRPr>
            </a:lvl6pPr>
            <a:lvl7pPr marL="941559" indent="-169028">
              <a:defRPr>
                <a:gradFill>
                  <a:gsLst>
                    <a:gs pos="0">
                      <a:srgbClr val="595959"/>
                    </a:gs>
                    <a:gs pos="86000">
                      <a:srgbClr val="595959"/>
                    </a:gs>
                  </a:gsLst>
                  <a:lin ang="5400000" scaled="0"/>
                </a:gradFill>
              </a:defRPr>
            </a:lvl7pPr>
            <a:lvl8pPr marL="1115346" indent="-173787">
              <a:defRPr>
                <a:gradFill>
                  <a:gsLst>
                    <a:gs pos="0">
                      <a:srgbClr val="595959"/>
                    </a:gs>
                    <a:gs pos="86000">
                      <a:srgbClr val="595959"/>
                    </a:gs>
                  </a:gsLst>
                  <a:lin ang="5400000" scaled="0"/>
                </a:gradFill>
              </a:defRPr>
            </a:lvl8pPr>
          </a:lstStyle>
          <a:p>
            <a:pPr marL="259492" lvl="0" indent="-259492" algn="l" defTabSz="685607" rtl="0" eaLnBrk="1" latinLnBrk="0" hangingPunct="1">
              <a:lnSpc>
                <a:spcPct val="90000"/>
              </a:lnSpc>
              <a:spcBef>
                <a:spcPct val="20000"/>
              </a:spcBef>
              <a:buSzPct val="90000"/>
              <a:buFont typeface="Arial" pitchFamily="34" charset="0"/>
              <a:buChar char="•"/>
            </a:pPr>
            <a:r>
              <a:rPr lang="en-US" smtClean="0"/>
              <a:t>Click to edit Master text styles</a:t>
            </a:r>
          </a:p>
          <a:p>
            <a:pPr marL="259492" lvl="1" indent="-259492" algn="l" defTabSz="685607" rtl="0" eaLnBrk="1" latinLnBrk="0" hangingPunct="1">
              <a:lnSpc>
                <a:spcPct val="90000"/>
              </a:lnSpc>
              <a:spcBef>
                <a:spcPct val="20000"/>
              </a:spcBef>
              <a:buSzPct val="90000"/>
              <a:buFont typeface="Arial" pitchFamily="34" charset="0"/>
              <a:buChar char="•"/>
            </a:pPr>
            <a:r>
              <a:rPr lang="en-US" smtClean="0"/>
              <a:t>Second level</a:t>
            </a:r>
          </a:p>
          <a:p>
            <a:pPr marL="259492" lvl="2" indent="-259492" algn="l" defTabSz="685607" rtl="0" eaLnBrk="1" latinLnBrk="0" hangingPunct="1">
              <a:lnSpc>
                <a:spcPct val="90000"/>
              </a:lnSpc>
              <a:spcBef>
                <a:spcPct val="20000"/>
              </a:spcBef>
              <a:buSzPct val="90000"/>
              <a:buFont typeface="Arial" pitchFamily="34" charset="0"/>
              <a:buChar char="•"/>
            </a:pPr>
            <a:r>
              <a:rPr lang="en-US" smtClean="0"/>
              <a:t>Third level</a:t>
            </a:r>
          </a:p>
          <a:p>
            <a:pPr marL="259492" lvl="3" indent="-259492" algn="l" defTabSz="685607" rtl="0" eaLnBrk="1" latinLnBrk="0" hangingPunct="1">
              <a:lnSpc>
                <a:spcPct val="90000"/>
              </a:lnSpc>
              <a:spcBef>
                <a:spcPct val="20000"/>
              </a:spcBef>
              <a:buSzPct val="90000"/>
              <a:buFont typeface="Arial" pitchFamily="34" charset="0"/>
              <a:buChar char="•"/>
            </a:pPr>
            <a:r>
              <a:rPr lang="en-US" smtClean="0"/>
              <a:t>Fourth level</a:t>
            </a:r>
          </a:p>
          <a:p>
            <a:pPr marL="259492" lvl="4" indent="-259492" algn="l" defTabSz="685607"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
        <p:nvSpPr>
          <p:cNvPr id="6" name="TextBox 5"/>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4068580681"/>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924" indent="-255924">
              <a:lnSpc>
                <a:spcPct val="90000"/>
              </a:lnSpc>
              <a:buSzPct val="80000"/>
              <a:buFont typeface="Arial" pitchFamily="34" charset="0"/>
              <a:buChar char="•"/>
              <a:defRPr sz="2400"/>
            </a:lvl1pPr>
            <a:lvl2pPr marL="470184" indent="-214260">
              <a:lnSpc>
                <a:spcPct val="90000"/>
              </a:lnSpc>
              <a:buSzPct val="80000"/>
              <a:buFont typeface="Arial" pitchFamily="34" charset="0"/>
              <a:buChar char="•"/>
              <a:defRPr sz="2100"/>
            </a:lvl2pPr>
            <a:lvl3pPr marL="685634" indent="-215451">
              <a:lnSpc>
                <a:spcPct val="90000"/>
              </a:lnSpc>
              <a:buSzPct val="80000"/>
              <a:buFont typeface="Arial" pitchFamily="34" charset="0"/>
              <a:buChar char="•"/>
              <a:defRPr sz="1800"/>
            </a:lvl3pPr>
            <a:lvl4pPr marL="1284372" indent="-169028">
              <a:lnSpc>
                <a:spcPct val="90000"/>
              </a:lnSpc>
              <a:buSzPct val="80000"/>
              <a:buFont typeface="Arial" pitchFamily="34" charset="0"/>
              <a:buChar char="•"/>
              <a:defRPr sz="1500"/>
            </a:lvl4pPr>
            <a:lvl5pPr marL="1458161" indent="-173787">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811" indent="-342811">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740" indent="-342811">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298" indent="-257114">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461" indent="-257114">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489" indent="-257114">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924" lvl="0" indent="-255924" algn="l" defTabSz="685607" rtl="0" eaLnBrk="1" latinLnBrk="0" hangingPunct="1">
              <a:lnSpc>
                <a:spcPct val="90000"/>
              </a:lnSpc>
              <a:spcBef>
                <a:spcPct val="20000"/>
              </a:spcBef>
              <a:buSzPct val="80000"/>
              <a:buFont typeface="Arial" pitchFamily="34" charset="0"/>
              <a:buChar char="•"/>
            </a:pPr>
            <a:r>
              <a:rPr lang="en-US" smtClean="0"/>
              <a:t>Click to edit Master text styles</a:t>
            </a:r>
          </a:p>
          <a:p>
            <a:pPr marL="255924" lvl="1" indent="-255924" algn="l" defTabSz="685607" rtl="0" eaLnBrk="1" latinLnBrk="0" hangingPunct="1">
              <a:lnSpc>
                <a:spcPct val="90000"/>
              </a:lnSpc>
              <a:spcBef>
                <a:spcPct val="20000"/>
              </a:spcBef>
              <a:buSzPct val="80000"/>
              <a:buFont typeface="Arial" pitchFamily="34" charset="0"/>
              <a:buChar char="•"/>
            </a:pPr>
            <a:r>
              <a:rPr lang="en-US" smtClean="0"/>
              <a:t>Second level</a:t>
            </a:r>
          </a:p>
          <a:p>
            <a:pPr marL="255924" lvl="2" indent="-255924" algn="l" defTabSz="685607" rtl="0" eaLnBrk="1" latinLnBrk="0" hangingPunct="1">
              <a:lnSpc>
                <a:spcPct val="90000"/>
              </a:lnSpc>
              <a:spcBef>
                <a:spcPct val="20000"/>
              </a:spcBef>
              <a:buSzPct val="80000"/>
              <a:buFont typeface="Arial" pitchFamily="34" charset="0"/>
              <a:buChar char="•"/>
            </a:pPr>
            <a:r>
              <a:rPr lang="en-US" smtClean="0"/>
              <a:t>Third level</a:t>
            </a:r>
          </a:p>
          <a:p>
            <a:pPr marL="255924" lvl="3" indent="-255924" algn="l" defTabSz="685607" rtl="0" eaLnBrk="1" latinLnBrk="0" hangingPunct="1">
              <a:lnSpc>
                <a:spcPct val="90000"/>
              </a:lnSpc>
              <a:spcBef>
                <a:spcPct val="20000"/>
              </a:spcBef>
              <a:buSzPct val="80000"/>
              <a:buFont typeface="Arial" pitchFamily="34" charset="0"/>
              <a:buChar char="•"/>
            </a:pPr>
            <a:r>
              <a:rPr lang="en-US" smtClean="0"/>
              <a:t>Fourth level</a:t>
            </a:r>
          </a:p>
          <a:p>
            <a:pPr marL="255924" lvl="4" indent="-255924" algn="l" defTabSz="685607"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
        <p:nvSpPr>
          <p:cNvPr id="6" name="TextBox 5"/>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2891738186"/>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9"/>
            <a:ext cx="4115872" cy="332399"/>
          </a:xfrm>
        </p:spPr>
        <p:txBody>
          <a:bodyPr anchor="b"/>
          <a:lstStyle>
            <a:lvl1pPr marL="0" indent="0">
              <a:lnSpc>
                <a:spcPct val="90000"/>
              </a:lnSpc>
              <a:spcBef>
                <a:spcPts val="0"/>
              </a:spcBef>
              <a:buNone/>
              <a:defRPr sz="2400" b="0">
                <a:latin typeface="Segoe UI Light" pitchFamily="34" charset="0"/>
              </a:defRPr>
            </a:lvl1pPr>
            <a:lvl2pPr marL="342799" indent="0">
              <a:buNone/>
              <a:defRPr sz="1500" b="1"/>
            </a:lvl2pPr>
            <a:lvl3pPr marL="685607" indent="0">
              <a:buNone/>
              <a:defRPr sz="1400" b="1"/>
            </a:lvl3pPr>
            <a:lvl4pPr marL="1028409" indent="0">
              <a:buNone/>
              <a:defRPr sz="1200" b="1"/>
            </a:lvl4pPr>
            <a:lvl5pPr marL="1371215" indent="0">
              <a:buNone/>
              <a:defRPr sz="1200" b="1"/>
            </a:lvl5pPr>
            <a:lvl6pPr marL="1714012" indent="0">
              <a:buNone/>
              <a:defRPr sz="1200" b="1"/>
            </a:lvl6pPr>
            <a:lvl7pPr marL="2056820" indent="0">
              <a:buNone/>
              <a:defRPr sz="1200" b="1"/>
            </a:lvl7pPr>
            <a:lvl8pPr marL="2399624" indent="0">
              <a:buNone/>
              <a:defRPr sz="1200" b="1"/>
            </a:lvl8pPr>
            <a:lvl9pPr marL="2742429"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350" indent="-302350">
              <a:buSzPct val="80000"/>
              <a:buFont typeface="Arial" pitchFamily="34" charset="0"/>
              <a:buChar char="•"/>
              <a:defRPr sz="2100"/>
            </a:lvl1pPr>
            <a:lvl2pPr marL="558263" indent="-241639">
              <a:buSzPct val="80000"/>
              <a:buFont typeface="Arial" pitchFamily="34" charset="0"/>
              <a:buChar char="•"/>
              <a:defRPr sz="2100"/>
            </a:lvl2pPr>
            <a:lvl3pPr marL="770149" indent="-211879" defTabSz="772529">
              <a:buSzPct val="80000"/>
              <a:buFont typeface="Arial" pitchFamily="34" charset="0"/>
              <a:buChar char="•"/>
              <a:defRPr sz="1800"/>
            </a:lvl3pPr>
            <a:lvl4pPr marL="987975" indent="-215451">
              <a:buSzPct val="80000"/>
              <a:buFont typeface="Arial" pitchFamily="34" charset="0"/>
              <a:buChar char="•"/>
              <a:defRPr sz="1500"/>
            </a:lvl4pPr>
            <a:lvl5pPr marL="1155819" indent="-167838">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9"/>
            <a:ext cx="4115872" cy="332399"/>
          </a:xfrm>
        </p:spPr>
        <p:txBody>
          <a:bodyPr anchor="b"/>
          <a:lstStyle>
            <a:lvl1pPr marL="0" indent="0">
              <a:lnSpc>
                <a:spcPct val="90000"/>
              </a:lnSpc>
              <a:spcBef>
                <a:spcPts val="0"/>
              </a:spcBef>
              <a:buNone/>
              <a:defRPr sz="2400" b="0">
                <a:latin typeface="Segoe UI Light" pitchFamily="34" charset="0"/>
              </a:defRPr>
            </a:lvl1pPr>
            <a:lvl2pPr marL="342799" indent="0">
              <a:buNone/>
              <a:defRPr sz="1500" b="1"/>
            </a:lvl2pPr>
            <a:lvl3pPr marL="685607" indent="0">
              <a:buNone/>
              <a:defRPr sz="1400" b="1"/>
            </a:lvl3pPr>
            <a:lvl4pPr marL="1028409" indent="0">
              <a:buNone/>
              <a:defRPr sz="1200" b="1"/>
            </a:lvl4pPr>
            <a:lvl5pPr marL="1371215" indent="0">
              <a:buNone/>
              <a:defRPr sz="1200" b="1"/>
            </a:lvl5pPr>
            <a:lvl6pPr marL="1714012" indent="0">
              <a:buNone/>
              <a:defRPr sz="1200" b="1"/>
            </a:lvl6pPr>
            <a:lvl7pPr marL="2056820" indent="0">
              <a:buNone/>
              <a:defRPr sz="1200" b="1"/>
            </a:lvl7pPr>
            <a:lvl8pPr marL="2399624" indent="0">
              <a:buNone/>
              <a:defRPr sz="1200" b="1"/>
            </a:lvl8pPr>
            <a:lvl9pPr marL="2742429"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189" indent="-222189">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11" indent="-342811">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742" indent="-257114">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641" indent="-257114">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381" indent="-257114">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641" indent="-257114">
              <a:defRPr sz="1200"/>
            </a:lvl6pPr>
            <a:lvl7pPr marL="1202242" indent="-214260">
              <a:defRPr sz="1200"/>
            </a:lvl7pPr>
            <a:lvl8pPr>
              <a:defRPr sz="1200"/>
            </a:lvl8pPr>
            <a:lvl9pPr>
              <a:defRPr sz="1200"/>
            </a:lvl9pPr>
          </a:lstStyle>
          <a:p>
            <a:pPr marL="302350" lvl="0" indent="-302350" algn="l" defTabSz="685607" rtl="0" eaLnBrk="1" latinLnBrk="0" hangingPunct="1">
              <a:lnSpc>
                <a:spcPct val="90000"/>
              </a:lnSpc>
              <a:spcBef>
                <a:spcPct val="20000"/>
              </a:spcBef>
              <a:buSzPct val="80000"/>
            </a:pPr>
            <a:r>
              <a:rPr lang="en-US" smtClean="0"/>
              <a:t>Click to edit Master text styles</a:t>
            </a:r>
          </a:p>
          <a:p>
            <a:pPr marL="302350" lvl="1" indent="-302350" algn="l" defTabSz="685607" rtl="0" eaLnBrk="1" latinLnBrk="0" hangingPunct="1">
              <a:lnSpc>
                <a:spcPct val="90000"/>
              </a:lnSpc>
              <a:spcBef>
                <a:spcPct val="20000"/>
              </a:spcBef>
              <a:buSzPct val="80000"/>
            </a:pPr>
            <a:r>
              <a:rPr lang="en-US" smtClean="0"/>
              <a:t>Second level</a:t>
            </a:r>
          </a:p>
          <a:p>
            <a:pPr marL="302350" lvl="2" indent="-302350" algn="l" defTabSz="685607" rtl="0" eaLnBrk="1" latinLnBrk="0" hangingPunct="1">
              <a:lnSpc>
                <a:spcPct val="90000"/>
              </a:lnSpc>
              <a:spcBef>
                <a:spcPct val="20000"/>
              </a:spcBef>
              <a:buSzPct val="80000"/>
            </a:pPr>
            <a:r>
              <a:rPr lang="en-US" smtClean="0"/>
              <a:t>Third level</a:t>
            </a:r>
          </a:p>
          <a:p>
            <a:pPr marL="302350" lvl="3" indent="-302350" algn="l" defTabSz="685607" rtl="0" eaLnBrk="1" latinLnBrk="0" hangingPunct="1">
              <a:lnSpc>
                <a:spcPct val="90000"/>
              </a:lnSpc>
              <a:spcBef>
                <a:spcPct val="20000"/>
              </a:spcBef>
              <a:buSzPct val="80000"/>
            </a:pPr>
            <a:r>
              <a:rPr lang="en-US" smtClean="0"/>
              <a:t>Fourth level</a:t>
            </a:r>
          </a:p>
          <a:p>
            <a:pPr marL="302350" lvl="4" indent="-302350" algn="l" defTabSz="685607"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
        <p:nvSpPr>
          <p:cNvPr id="8" name="TextBox 7"/>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4067111690"/>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3828749812"/>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12" y="4779411"/>
            <a:ext cx="1261769" cy="146626"/>
          </a:xfrm>
          <a:prstGeom prst="rect">
            <a:avLst/>
          </a:prstGeom>
        </p:spPr>
      </p:pic>
    </p:spTree>
    <p:extLst>
      <p:ext uri="{BB962C8B-B14F-4D97-AF65-F5344CB8AC3E}">
        <p14:creationId xmlns:p14="http://schemas.microsoft.com/office/powerpoint/2010/main" val="1871460936"/>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35" tIns="34268" rIns="68535" bIns="34268" numCol="1" spcCol="0" rtlCol="0" anchor="ctr" anchorCtr="0" compatLnSpc="1">
            <a:prstTxWarp prst="textNoShape">
              <a:avLst/>
            </a:prstTxWarp>
          </a:bodyPr>
          <a:lstStyle/>
          <a:p>
            <a:pPr algn="ctr" defTabSz="685175"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607"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2606032" y="2563255"/>
            <a:ext cx="5210341" cy="931409"/>
          </a:xfrm>
        </p:spPr>
        <p:txBody>
          <a:bodyPr lIns="137124" tIns="137124" anchor="ctr" anchorCtr="0"/>
          <a:lstStyle>
            <a:lvl1pPr marL="430902" indent="-428520">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607" rtl="0" eaLnBrk="1" latinLnBrk="0" hangingPunct="1">
              <a:lnSpc>
                <a:spcPct val="90000"/>
              </a:lnSpc>
              <a:spcBef>
                <a:spcPts val="0"/>
              </a:spcBef>
              <a:spcAft>
                <a:spcPts val="675"/>
              </a:spcAft>
              <a:buSzPct val="80000"/>
            </a:pPr>
            <a:r>
              <a:rPr lang="en-US" dirty="0" smtClean="0"/>
              <a:t>Click to edit Master text styles</a:t>
            </a:r>
          </a:p>
          <a:p>
            <a:pPr marL="2382" lvl="1" indent="0" algn="l" defTabSz="685607"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11" tIns="30855" rIns="61711" bIns="30855" numCol="1" anchor="t" anchorCtr="0" compatLnSpc="1">
            <a:prstTxWarp prst="textNoShape">
              <a:avLst/>
            </a:prstTxWarp>
          </a:bodyPr>
          <a:lstStyle/>
          <a:p>
            <a:pPr defTabSz="914020"/>
            <a:endParaRPr lang="en-US" sz="1200">
              <a:solidFill>
                <a:srgbClr val="292929"/>
              </a:solidFill>
            </a:endParaRPr>
          </a:p>
        </p:txBody>
      </p:sp>
    </p:spTree>
    <p:extLst>
      <p:ext uri="{BB962C8B-B14F-4D97-AF65-F5344CB8AC3E}">
        <p14:creationId xmlns:p14="http://schemas.microsoft.com/office/powerpoint/2010/main" val="1280475818"/>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020"/>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020"/>
              <a:endParaRPr lang="en-US">
                <a:solidFill>
                  <a:srgbClr val="292929"/>
                </a:solidFill>
              </a:endParaRPr>
            </a:p>
          </p:txBody>
        </p:sp>
      </p:grpSp>
    </p:spTree>
    <p:extLst>
      <p:ext uri="{BB962C8B-B14F-4D97-AF65-F5344CB8AC3E}">
        <p14:creationId xmlns:p14="http://schemas.microsoft.com/office/powerpoint/2010/main" val="15246408"/>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94"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2" rIns="68562" bIns="34282" numCol="1" anchor="t" anchorCtr="0" compatLnSpc="1">
            <a:prstTxWarp prst="textNoShape">
              <a:avLst/>
            </a:prstTxWarp>
          </a:bodyPr>
          <a:lstStyle/>
          <a:p>
            <a:pPr defTabSz="914020"/>
            <a:endParaRPr lang="en-US">
              <a:solidFill>
                <a:srgbClr val="292929"/>
              </a:solidFill>
            </a:endParaRPr>
          </a:p>
        </p:txBody>
      </p:sp>
    </p:spTree>
    <p:extLst>
      <p:ext uri="{BB962C8B-B14F-4D97-AF65-F5344CB8AC3E}">
        <p14:creationId xmlns:p14="http://schemas.microsoft.com/office/powerpoint/2010/main" val="1146619587"/>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1682207"/>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020"/>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020"/>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020"/>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020"/>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020"/>
              <a:endParaRPr lang="en-US" sz="1200">
                <a:solidFill>
                  <a:srgbClr val="292929"/>
                </a:solidFill>
              </a:endParaRPr>
            </a:p>
          </p:txBody>
        </p:sp>
      </p:grpSp>
    </p:spTree>
    <p:extLst>
      <p:ext uri="{BB962C8B-B14F-4D97-AF65-F5344CB8AC3E}">
        <p14:creationId xmlns:p14="http://schemas.microsoft.com/office/powerpoint/2010/main" val="385681706"/>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11" tIns="30855" rIns="61711" bIns="30855" numCol="1" anchor="t" anchorCtr="0" compatLnSpc="1">
            <a:prstTxWarp prst="textNoShape">
              <a:avLst/>
            </a:prstTxWarp>
          </a:bodyPr>
          <a:lstStyle/>
          <a:p>
            <a:pPr defTabSz="914020"/>
            <a:endParaRPr lang="en-US" sz="1200">
              <a:solidFill>
                <a:srgbClr val="292929"/>
              </a:solidFill>
            </a:endParaRPr>
          </a:p>
        </p:txBody>
      </p:sp>
    </p:spTree>
    <p:extLst>
      <p:ext uri="{BB962C8B-B14F-4D97-AF65-F5344CB8AC3E}">
        <p14:creationId xmlns:p14="http://schemas.microsoft.com/office/powerpoint/2010/main" val="803165216"/>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3"/>
            <a:ext cx="3154788" cy="346249"/>
          </a:xfrm>
        </p:spPr>
        <p:txBody>
          <a:bodyPr>
            <a:noAutofit/>
          </a:bodyPr>
          <a:lstStyle>
            <a:lvl1pPr marL="0" indent="0" algn="l" defTabSz="685607"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799" indent="0" algn="ctr">
              <a:buNone/>
              <a:defRPr>
                <a:solidFill>
                  <a:schemeClr val="tx1">
                    <a:tint val="75000"/>
                  </a:schemeClr>
                </a:solidFill>
              </a:defRPr>
            </a:lvl2pPr>
            <a:lvl3pPr marL="685607" indent="0" algn="ctr">
              <a:buNone/>
              <a:defRPr>
                <a:solidFill>
                  <a:schemeClr val="tx1">
                    <a:tint val="75000"/>
                  </a:schemeClr>
                </a:solidFill>
              </a:defRPr>
            </a:lvl3pPr>
            <a:lvl4pPr marL="1028409" indent="0" algn="ctr">
              <a:buNone/>
              <a:defRPr>
                <a:solidFill>
                  <a:schemeClr val="tx1">
                    <a:tint val="75000"/>
                  </a:schemeClr>
                </a:solidFill>
              </a:defRPr>
            </a:lvl4pPr>
            <a:lvl5pPr marL="1371215" indent="0" algn="ctr">
              <a:buNone/>
              <a:defRPr>
                <a:solidFill>
                  <a:schemeClr val="tx1">
                    <a:tint val="75000"/>
                  </a:schemeClr>
                </a:solidFill>
              </a:defRPr>
            </a:lvl5pPr>
            <a:lvl6pPr marL="1714012" indent="0" algn="ctr">
              <a:buNone/>
              <a:defRPr>
                <a:solidFill>
                  <a:schemeClr val="tx1">
                    <a:tint val="75000"/>
                  </a:schemeClr>
                </a:solidFill>
              </a:defRPr>
            </a:lvl6pPr>
            <a:lvl7pPr marL="2056820" indent="0" algn="ctr">
              <a:buNone/>
              <a:defRPr>
                <a:solidFill>
                  <a:schemeClr val="tx1">
                    <a:tint val="75000"/>
                  </a:schemeClr>
                </a:solidFill>
              </a:defRPr>
            </a:lvl7pPr>
            <a:lvl8pPr marL="2399624" indent="0" algn="ctr">
              <a:buNone/>
              <a:defRPr>
                <a:solidFill>
                  <a:schemeClr val="tx1">
                    <a:tint val="75000"/>
                  </a:schemeClr>
                </a:solidFill>
              </a:defRPr>
            </a:lvl8pPr>
            <a:lvl9pPr marL="274242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13"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20"/>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20"/>
              <a:endParaRPr lang="en-US">
                <a:solidFill>
                  <a:srgbClr val="292929"/>
                </a:solidFill>
              </a:endParaRPr>
            </a:p>
          </p:txBody>
        </p:sp>
      </p:grpSp>
    </p:spTree>
    <p:extLst>
      <p:ext uri="{BB962C8B-B14F-4D97-AF65-F5344CB8AC3E}">
        <p14:creationId xmlns:p14="http://schemas.microsoft.com/office/powerpoint/2010/main" val="1018818431"/>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2600759"/>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45"/>
            <a:ext cx="1880410" cy="218515"/>
          </a:xfrm>
          <a:prstGeom prst="rect">
            <a:avLst/>
          </a:prstGeom>
        </p:spPr>
      </p:pic>
    </p:spTree>
    <p:extLst>
      <p:ext uri="{BB962C8B-B14F-4D97-AF65-F5344CB8AC3E}">
        <p14:creationId xmlns:p14="http://schemas.microsoft.com/office/powerpoint/2010/main" val="2865021863"/>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userDrawn="1"/>
        </p:nvSpPr>
        <p:spPr bwMode="blackWhite">
          <a:xfrm>
            <a:off x="381000" y="4562681"/>
            <a:ext cx="8382000" cy="311613"/>
          </a:xfrm>
          <a:prstGeom prst="rect">
            <a:avLst/>
          </a:prstGeom>
          <a:noFill/>
          <a:ln w="12700">
            <a:noFill/>
            <a:miter lim="800000"/>
            <a:headEnd type="none" w="sm" len="sm"/>
            <a:tailEnd type="none" w="sm" len="sm"/>
          </a:ln>
          <a:effectLst/>
        </p:spPr>
        <p:txBody>
          <a:bodyPr vert="horz" wrap="square" lIns="68551" tIns="34276" rIns="68551" bIns="34276" numCol="1" anchor="t" anchorCtr="0" compatLnSpc="1">
            <a:prstTxWarp prst="textNoShape">
              <a:avLst/>
            </a:prstTxWarp>
            <a:spAutoFit/>
          </a:bodyPr>
          <a:lstStyle/>
          <a:p>
            <a:pPr algn="ctr" defTabSz="685409"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2011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409"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718817452"/>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607"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3257559"/>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607"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97"/>
            <a:ext cx="1197051" cy="201275"/>
          </a:xfrm>
          <a:prstGeom prst="rect">
            <a:avLst/>
          </a:prstGeom>
          <a:noFill/>
          <a:ln>
            <a:noFill/>
          </a:ln>
        </p:spPr>
      </p:pic>
      <p:pic>
        <p:nvPicPr>
          <p:cNvPr id="7" name="Picture 6"/>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515846737"/>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192" indent="-345192">
              <a:buClr>
                <a:srgbClr val="FFFFFF"/>
              </a:buClr>
              <a:buSzPct val="70000"/>
              <a:buFontTx/>
              <a:buBlip>
                <a:blip r:embed="rId2"/>
              </a:buBlip>
              <a:defRPr>
                <a:gradFill>
                  <a:gsLst>
                    <a:gs pos="0">
                      <a:srgbClr val="FFFFFF"/>
                    </a:gs>
                    <a:gs pos="86000">
                      <a:srgbClr val="FFFFFF"/>
                    </a:gs>
                  </a:gsLst>
                  <a:lin ang="5400000" scaled="0"/>
                </a:gradFill>
              </a:defRPr>
            </a:lvl1pPr>
            <a:lvl2pPr marL="641591" indent="-296398">
              <a:buClr>
                <a:srgbClr val="FFFFFF"/>
              </a:buClr>
              <a:buSzPct val="70000"/>
              <a:buFontTx/>
              <a:buBlip>
                <a:blip r:embed="rId2"/>
              </a:buBlip>
              <a:defRPr>
                <a:gradFill>
                  <a:gsLst>
                    <a:gs pos="0">
                      <a:srgbClr val="FFFFFF"/>
                    </a:gs>
                    <a:gs pos="86000">
                      <a:srgbClr val="FFFFFF"/>
                    </a:gs>
                  </a:gsLst>
                  <a:lin ang="5400000" scaled="0"/>
                </a:gradFill>
              </a:defRPr>
            </a:lvl2pPr>
            <a:lvl3pPr marL="943941" indent="-302350">
              <a:buClr>
                <a:srgbClr val="FFFFFF"/>
              </a:buClr>
              <a:buSzPct val="70000"/>
              <a:buFontTx/>
              <a:buBlip>
                <a:blip r:embed="rId2"/>
              </a:buBlip>
              <a:defRPr>
                <a:gradFill>
                  <a:gsLst>
                    <a:gs pos="0">
                      <a:srgbClr val="FFFFFF"/>
                    </a:gs>
                    <a:gs pos="86000">
                      <a:srgbClr val="FFFFFF"/>
                    </a:gs>
                  </a:gsLst>
                  <a:lin ang="5400000" scaled="0"/>
                </a:gradFill>
              </a:defRPr>
            </a:lvl3pPr>
            <a:lvl4pPr marL="1203426" indent="-259492">
              <a:buClr>
                <a:srgbClr val="FFFFFF"/>
              </a:buClr>
              <a:buSzPct val="70000"/>
              <a:buFontTx/>
              <a:buBlip>
                <a:blip r:embed="rId2"/>
              </a:buBlip>
              <a:defRPr>
                <a:gradFill>
                  <a:gsLst>
                    <a:gs pos="0">
                      <a:srgbClr val="FFFFFF"/>
                    </a:gs>
                    <a:gs pos="86000">
                      <a:srgbClr val="FFFFFF"/>
                    </a:gs>
                  </a:gsLst>
                  <a:lin ang="5400000" scaled="0"/>
                </a:gradFill>
              </a:defRPr>
            </a:lvl4pPr>
            <a:lvl5pPr marL="1455787" indent="-25235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8323452"/>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192" indent="-345192">
              <a:buClr>
                <a:srgbClr val="FFFFFF"/>
              </a:buClr>
              <a:buSzPct val="70000"/>
              <a:buFontTx/>
              <a:buBlip>
                <a:blip r:embed="rId2"/>
              </a:buBlip>
              <a:defRPr>
                <a:gradFill>
                  <a:gsLst>
                    <a:gs pos="0">
                      <a:srgbClr val="FFFFFF"/>
                    </a:gs>
                    <a:gs pos="86000">
                      <a:srgbClr val="FFFFFF"/>
                    </a:gs>
                  </a:gsLst>
                  <a:lin ang="5400000" scaled="0"/>
                </a:gradFill>
              </a:defRPr>
            </a:lvl1pPr>
            <a:lvl2pPr marL="641591" indent="-296398">
              <a:buClr>
                <a:srgbClr val="FFFFFF"/>
              </a:buClr>
              <a:buSzPct val="70000"/>
              <a:buFontTx/>
              <a:buBlip>
                <a:blip r:embed="rId2"/>
              </a:buBlip>
              <a:defRPr>
                <a:gradFill>
                  <a:gsLst>
                    <a:gs pos="0">
                      <a:srgbClr val="FFFFFF"/>
                    </a:gs>
                    <a:gs pos="86000">
                      <a:srgbClr val="FFFFFF"/>
                    </a:gs>
                  </a:gsLst>
                  <a:lin ang="5400000" scaled="0"/>
                </a:gradFill>
              </a:defRPr>
            </a:lvl2pPr>
            <a:lvl3pPr marL="943941" indent="-302350">
              <a:buClr>
                <a:srgbClr val="FFFFFF"/>
              </a:buClr>
              <a:buSzPct val="70000"/>
              <a:buFontTx/>
              <a:buBlip>
                <a:blip r:embed="rId2"/>
              </a:buBlip>
              <a:defRPr>
                <a:gradFill>
                  <a:gsLst>
                    <a:gs pos="0">
                      <a:srgbClr val="FFFFFF"/>
                    </a:gs>
                    <a:gs pos="86000">
                      <a:srgbClr val="FFFFFF"/>
                    </a:gs>
                  </a:gsLst>
                  <a:lin ang="5400000" scaled="0"/>
                </a:gradFill>
              </a:defRPr>
            </a:lvl3pPr>
            <a:lvl4pPr marL="1203426" indent="-259492">
              <a:buClr>
                <a:srgbClr val="FFFFFF"/>
              </a:buClr>
              <a:buSzPct val="70000"/>
              <a:buFontTx/>
              <a:buBlip>
                <a:blip r:embed="rId2"/>
              </a:buBlip>
              <a:defRPr>
                <a:gradFill>
                  <a:gsLst>
                    <a:gs pos="0">
                      <a:srgbClr val="FFFFFF"/>
                    </a:gs>
                    <a:gs pos="86000">
                      <a:srgbClr val="FFFFFF"/>
                    </a:gs>
                  </a:gsLst>
                  <a:lin ang="5400000" scaled="0"/>
                </a:gradFill>
              </a:defRPr>
            </a:lvl4pPr>
            <a:lvl5pPr marL="1455787" indent="-25235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66" tIns="57128" rIns="114266" bIns="5712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726723919"/>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_Accent 1">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4212" y="1582157"/>
            <a:ext cx="7680340" cy="747897"/>
          </a:xfrm>
        </p:spPr>
        <p:txBody>
          <a:bodyPr anchor="b" anchorCtr="0"/>
          <a:lstStyle>
            <a:lvl1pPr>
              <a:defRPr sz="5400" spc="-113"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734212" y="2569371"/>
            <a:ext cx="7680340" cy="373949"/>
          </a:xfrm>
        </p:spPr>
        <p:txBody>
          <a:bodyPr>
            <a:noAutofit/>
          </a:bodyPr>
          <a:lstStyle>
            <a:lvl1pPr marL="0" indent="0">
              <a:spcBef>
                <a:spcPts val="0"/>
              </a:spcBef>
              <a:buNone/>
              <a:defRPr spc="-53"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0465295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_Accent 2">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4212" y="1582157"/>
            <a:ext cx="7680340" cy="747897"/>
          </a:xfrm>
        </p:spPr>
        <p:txBody>
          <a:bodyPr anchor="b" anchorCtr="0"/>
          <a:lstStyle>
            <a:lvl1pPr>
              <a:defRPr sz="5400" spc="-113"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734212" y="2569371"/>
            <a:ext cx="7680340" cy="373949"/>
          </a:xfrm>
        </p:spPr>
        <p:txBody>
          <a:bodyPr>
            <a:noAutofit/>
          </a:bodyPr>
          <a:lstStyle>
            <a:lvl1pPr marL="0" indent="0">
              <a:spcBef>
                <a:spcPts val="0"/>
              </a:spcBef>
              <a:buNone/>
              <a:defRPr spc="-53"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41875476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_Accent 3">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4212" y="1582157"/>
            <a:ext cx="7680340" cy="747897"/>
          </a:xfrm>
        </p:spPr>
        <p:txBody>
          <a:bodyPr anchor="b" anchorCtr="0"/>
          <a:lstStyle>
            <a:lvl1pPr>
              <a:defRPr sz="5400" spc="-113"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734212" y="2569371"/>
            <a:ext cx="7680340" cy="373949"/>
          </a:xfrm>
        </p:spPr>
        <p:txBody>
          <a:bodyPr>
            <a:noAutofit/>
          </a:bodyPr>
          <a:lstStyle>
            <a:lvl1pPr marL="0" indent="0">
              <a:spcBef>
                <a:spcPts val="0"/>
              </a:spcBef>
              <a:buNone/>
              <a:defRPr spc="-53"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259727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Accent 1">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436" y="2114704"/>
            <a:ext cx="8363938" cy="914096"/>
          </a:xfrm>
        </p:spPr>
        <p:txBody>
          <a:bodyPr anchor="b" anchorCtr="0"/>
          <a:lstStyle>
            <a:lvl1pPr>
              <a:defRPr sz="6600" spc="-225"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3989755272"/>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Accent 2">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436" y="2114704"/>
            <a:ext cx="8363938" cy="914096"/>
          </a:xfrm>
        </p:spPr>
        <p:txBody>
          <a:bodyPr anchor="b" anchorCtr="0"/>
          <a:lstStyle>
            <a:lvl1pPr>
              <a:defRPr sz="6600" spc="-225"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2613551258"/>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Accent 3">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436" y="2114704"/>
            <a:ext cx="8363938" cy="914096"/>
          </a:xfrm>
        </p:spPr>
        <p:txBody>
          <a:bodyPr anchor="b" anchorCtr="0"/>
          <a:lstStyle>
            <a:lvl1pPr>
              <a:defRPr sz="6600" spc="-225"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3566675793"/>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Video - Accent 1">
    <p:bg bwMode="ltGray">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9976" y="4155951"/>
            <a:ext cx="3155502" cy="346249"/>
          </a:xfrm>
        </p:spPr>
        <p:txBody>
          <a:bodyPr>
            <a:noAutofit/>
          </a:bodyPr>
          <a:lstStyle>
            <a:lvl1pPr marL="0" indent="0" algn="l" defTabSz="685778" rtl="0" eaLnBrk="1" latinLnBrk="0" hangingPunct="1">
              <a:lnSpc>
                <a:spcPct val="90000"/>
              </a:lnSpc>
              <a:spcBef>
                <a:spcPts val="0"/>
              </a:spcBef>
              <a:buSzPct val="80000"/>
              <a:buFont typeface="Arial" pitchFamily="34" charset="0"/>
              <a:buNone/>
              <a:defRPr lang="en-US" sz="1800" kern="1200" dirty="0">
                <a:solidFill>
                  <a:schemeClr val="tx1">
                    <a:alpha val="99000"/>
                  </a:schemeClr>
                </a:solidFill>
                <a:latin typeface="+mn-lt"/>
                <a:ea typeface="+mn-ea"/>
                <a:cs typeface="+mn-cs"/>
              </a:defRPr>
            </a:lvl1pPr>
            <a:lvl2pPr marL="342889" indent="0" algn="ctr">
              <a:buNone/>
              <a:defRPr>
                <a:solidFill>
                  <a:schemeClr val="tx1">
                    <a:tint val="75000"/>
                  </a:schemeClr>
                </a:solidFill>
              </a:defRPr>
            </a:lvl2pPr>
            <a:lvl3pPr marL="685778" indent="0" algn="ctr">
              <a:buNone/>
              <a:defRPr>
                <a:solidFill>
                  <a:schemeClr val="tx1">
                    <a:tint val="75000"/>
                  </a:schemeClr>
                </a:solidFill>
              </a:defRPr>
            </a:lvl3pPr>
            <a:lvl4pPr marL="1028667" indent="0" algn="ctr">
              <a:buNone/>
              <a:defRPr>
                <a:solidFill>
                  <a:schemeClr val="tx1">
                    <a:tint val="75000"/>
                  </a:schemeClr>
                </a:solidFill>
              </a:defRPr>
            </a:lvl4pPr>
            <a:lvl5pPr marL="1371557" indent="0" algn="ctr">
              <a:buNone/>
              <a:defRPr>
                <a:solidFill>
                  <a:schemeClr val="tx1">
                    <a:tint val="75000"/>
                  </a:schemeClr>
                </a:solidFill>
              </a:defRPr>
            </a:lvl5pPr>
            <a:lvl6pPr marL="1714444" indent="0" algn="ctr">
              <a:buNone/>
              <a:defRPr>
                <a:solidFill>
                  <a:schemeClr val="tx1">
                    <a:tint val="75000"/>
                  </a:schemeClr>
                </a:solidFill>
              </a:defRPr>
            </a:lvl6pPr>
            <a:lvl7pPr marL="2057335" indent="0" algn="ctr">
              <a:buNone/>
              <a:defRPr>
                <a:solidFill>
                  <a:schemeClr val="tx1">
                    <a:tint val="75000"/>
                  </a:schemeClr>
                </a:solidFill>
              </a:defRPr>
            </a:lvl7pPr>
            <a:lvl8pPr marL="2400224" indent="0" algn="ctr">
              <a:buNone/>
              <a:defRPr>
                <a:solidFill>
                  <a:schemeClr val="tx1">
                    <a:tint val="75000"/>
                  </a:schemeClr>
                </a:solidFill>
              </a:defRPr>
            </a:lvl8pPr>
            <a:lvl9pPr marL="2743113" indent="0" algn="ctr">
              <a:buNone/>
              <a:defRPr>
                <a:solidFill>
                  <a:schemeClr val="tx1">
                    <a:tint val="75000"/>
                  </a:schemeClr>
                </a:solidFill>
              </a:defRPr>
            </a:lvl9pPr>
          </a:lstStyle>
          <a:p>
            <a:pPr marL="0" marR="0" lvl="0" indent="0" algn="l" defTabSz="685778"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419976" y="3120390"/>
            <a:ext cx="6653993" cy="953262"/>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5000" b="0" i="0" u="none" strike="noStrike" kern="1200" cap="none" spc="-225"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marL="0" lvl="0" indent="0" algn="l" defTabSz="685778"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419976" y="1083564"/>
            <a:ext cx="6653993" cy="1145286"/>
          </a:xfrm>
        </p:spPr>
        <p:txBody>
          <a:bodyPr wrap="square" anchor="ctr">
            <a:noAutofit/>
          </a:bodyPr>
          <a:lstStyle>
            <a:lvl1pPr marL="0" indent="0" algn="l" defTabSz="685778" rtl="0" eaLnBrk="1" latinLnBrk="0" hangingPunct="1">
              <a:lnSpc>
                <a:spcPct val="90000"/>
              </a:lnSpc>
              <a:spcBef>
                <a:spcPct val="0"/>
              </a:spcBef>
              <a:buNone/>
              <a:defRPr lang="en-US" sz="4100" b="0" kern="1200" cap="none" spc="-75"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36332217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Video - Accent 2">
    <p:bg bwMode="ltGray">
      <p:bgPr>
        <a:solidFill>
          <a:schemeClr val="accent4"/>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9976" y="4155951"/>
            <a:ext cx="3155502" cy="346249"/>
          </a:xfrm>
        </p:spPr>
        <p:txBody>
          <a:bodyPr>
            <a:noAutofit/>
          </a:bodyPr>
          <a:lstStyle>
            <a:lvl1pPr marL="0" indent="0" algn="l" defTabSz="685778" rtl="0" eaLnBrk="1" latinLnBrk="0" hangingPunct="1">
              <a:lnSpc>
                <a:spcPct val="90000"/>
              </a:lnSpc>
              <a:spcBef>
                <a:spcPts val="0"/>
              </a:spcBef>
              <a:buSzPct val="80000"/>
              <a:buFont typeface="Arial" pitchFamily="34" charset="0"/>
              <a:buNone/>
              <a:defRPr lang="en-US" sz="1800" kern="1200" dirty="0">
                <a:solidFill>
                  <a:schemeClr val="tx1">
                    <a:alpha val="99000"/>
                  </a:schemeClr>
                </a:solidFill>
                <a:latin typeface="+mn-lt"/>
                <a:ea typeface="+mn-ea"/>
                <a:cs typeface="+mn-cs"/>
              </a:defRPr>
            </a:lvl1pPr>
            <a:lvl2pPr marL="342889" indent="0" algn="ctr">
              <a:buNone/>
              <a:defRPr>
                <a:solidFill>
                  <a:schemeClr val="tx1">
                    <a:tint val="75000"/>
                  </a:schemeClr>
                </a:solidFill>
              </a:defRPr>
            </a:lvl2pPr>
            <a:lvl3pPr marL="685778" indent="0" algn="ctr">
              <a:buNone/>
              <a:defRPr>
                <a:solidFill>
                  <a:schemeClr val="tx1">
                    <a:tint val="75000"/>
                  </a:schemeClr>
                </a:solidFill>
              </a:defRPr>
            </a:lvl3pPr>
            <a:lvl4pPr marL="1028667" indent="0" algn="ctr">
              <a:buNone/>
              <a:defRPr>
                <a:solidFill>
                  <a:schemeClr val="tx1">
                    <a:tint val="75000"/>
                  </a:schemeClr>
                </a:solidFill>
              </a:defRPr>
            </a:lvl4pPr>
            <a:lvl5pPr marL="1371557" indent="0" algn="ctr">
              <a:buNone/>
              <a:defRPr>
                <a:solidFill>
                  <a:schemeClr val="tx1">
                    <a:tint val="75000"/>
                  </a:schemeClr>
                </a:solidFill>
              </a:defRPr>
            </a:lvl5pPr>
            <a:lvl6pPr marL="1714444" indent="0" algn="ctr">
              <a:buNone/>
              <a:defRPr>
                <a:solidFill>
                  <a:schemeClr val="tx1">
                    <a:tint val="75000"/>
                  </a:schemeClr>
                </a:solidFill>
              </a:defRPr>
            </a:lvl6pPr>
            <a:lvl7pPr marL="2057335" indent="0" algn="ctr">
              <a:buNone/>
              <a:defRPr>
                <a:solidFill>
                  <a:schemeClr val="tx1">
                    <a:tint val="75000"/>
                  </a:schemeClr>
                </a:solidFill>
              </a:defRPr>
            </a:lvl7pPr>
            <a:lvl8pPr marL="2400224" indent="0" algn="ctr">
              <a:buNone/>
              <a:defRPr>
                <a:solidFill>
                  <a:schemeClr val="tx1">
                    <a:tint val="75000"/>
                  </a:schemeClr>
                </a:solidFill>
              </a:defRPr>
            </a:lvl8pPr>
            <a:lvl9pPr marL="2743113" indent="0" algn="ctr">
              <a:buNone/>
              <a:defRPr>
                <a:solidFill>
                  <a:schemeClr val="tx1">
                    <a:tint val="75000"/>
                  </a:schemeClr>
                </a:solidFill>
              </a:defRPr>
            </a:lvl9pPr>
          </a:lstStyle>
          <a:p>
            <a:pPr marL="0" marR="0" lvl="0" indent="0" algn="l" defTabSz="685778"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419976" y="3120390"/>
            <a:ext cx="6653993" cy="953262"/>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5000" b="0" i="0" u="none" strike="noStrike" kern="1200" cap="none" spc="-225"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marL="0" lvl="0" indent="0" algn="l" defTabSz="685778"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419976" y="1083564"/>
            <a:ext cx="6653993" cy="1145286"/>
          </a:xfrm>
        </p:spPr>
        <p:txBody>
          <a:bodyPr wrap="square" anchor="ctr">
            <a:noAutofit/>
          </a:bodyPr>
          <a:lstStyle>
            <a:lvl1pPr marL="0" indent="0" algn="l" defTabSz="685778" rtl="0" eaLnBrk="1" latinLnBrk="0" hangingPunct="1">
              <a:lnSpc>
                <a:spcPct val="90000"/>
              </a:lnSpc>
              <a:spcBef>
                <a:spcPct val="0"/>
              </a:spcBef>
              <a:buNone/>
              <a:defRPr lang="en-US" sz="4100" b="0" kern="1200" cap="none" spc="-75"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41618794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mo, Video - Accent 3">
    <p:bg bwMode="ltGray">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9976" y="4155951"/>
            <a:ext cx="3155502" cy="346249"/>
          </a:xfrm>
        </p:spPr>
        <p:txBody>
          <a:bodyPr>
            <a:noAutofit/>
          </a:bodyPr>
          <a:lstStyle>
            <a:lvl1pPr marL="0" indent="0" algn="l" defTabSz="685778" rtl="0" eaLnBrk="1" latinLnBrk="0" hangingPunct="1">
              <a:lnSpc>
                <a:spcPct val="90000"/>
              </a:lnSpc>
              <a:spcBef>
                <a:spcPts val="0"/>
              </a:spcBef>
              <a:buSzPct val="80000"/>
              <a:buFont typeface="Arial" pitchFamily="34" charset="0"/>
              <a:buNone/>
              <a:defRPr lang="en-US" sz="1800" kern="1200" dirty="0">
                <a:solidFill>
                  <a:schemeClr val="tx1">
                    <a:alpha val="99000"/>
                  </a:schemeClr>
                </a:solidFill>
                <a:latin typeface="+mn-lt"/>
                <a:ea typeface="+mn-ea"/>
                <a:cs typeface="+mn-cs"/>
              </a:defRPr>
            </a:lvl1pPr>
            <a:lvl2pPr marL="342889" indent="0" algn="ctr">
              <a:buNone/>
              <a:defRPr>
                <a:solidFill>
                  <a:schemeClr val="tx1">
                    <a:tint val="75000"/>
                  </a:schemeClr>
                </a:solidFill>
              </a:defRPr>
            </a:lvl2pPr>
            <a:lvl3pPr marL="685778" indent="0" algn="ctr">
              <a:buNone/>
              <a:defRPr>
                <a:solidFill>
                  <a:schemeClr val="tx1">
                    <a:tint val="75000"/>
                  </a:schemeClr>
                </a:solidFill>
              </a:defRPr>
            </a:lvl3pPr>
            <a:lvl4pPr marL="1028667" indent="0" algn="ctr">
              <a:buNone/>
              <a:defRPr>
                <a:solidFill>
                  <a:schemeClr val="tx1">
                    <a:tint val="75000"/>
                  </a:schemeClr>
                </a:solidFill>
              </a:defRPr>
            </a:lvl4pPr>
            <a:lvl5pPr marL="1371557" indent="0" algn="ctr">
              <a:buNone/>
              <a:defRPr>
                <a:solidFill>
                  <a:schemeClr val="tx1">
                    <a:tint val="75000"/>
                  </a:schemeClr>
                </a:solidFill>
              </a:defRPr>
            </a:lvl5pPr>
            <a:lvl6pPr marL="1714444" indent="0" algn="ctr">
              <a:buNone/>
              <a:defRPr>
                <a:solidFill>
                  <a:schemeClr val="tx1">
                    <a:tint val="75000"/>
                  </a:schemeClr>
                </a:solidFill>
              </a:defRPr>
            </a:lvl6pPr>
            <a:lvl7pPr marL="2057335" indent="0" algn="ctr">
              <a:buNone/>
              <a:defRPr>
                <a:solidFill>
                  <a:schemeClr val="tx1">
                    <a:tint val="75000"/>
                  </a:schemeClr>
                </a:solidFill>
              </a:defRPr>
            </a:lvl7pPr>
            <a:lvl8pPr marL="2400224" indent="0" algn="ctr">
              <a:buNone/>
              <a:defRPr>
                <a:solidFill>
                  <a:schemeClr val="tx1">
                    <a:tint val="75000"/>
                  </a:schemeClr>
                </a:solidFill>
              </a:defRPr>
            </a:lvl8pPr>
            <a:lvl9pPr marL="2743113" indent="0" algn="ctr">
              <a:buNone/>
              <a:defRPr>
                <a:solidFill>
                  <a:schemeClr val="tx1">
                    <a:tint val="75000"/>
                  </a:schemeClr>
                </a:solidFill>
              </a:defRPr>
            </a:lvl9pPr>
          </a:lstStyle>
          <a:p>
            <a:pPr marL="0" marR="0" lvl="0" indent="0" algn="l" defTabSz="685778"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419976" y="3120390"/>
            <a:ext cx="6653993" cy="953262"/>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5000" b="0" i="0" u="none" strike="noStrike" kern="1200" cap="none" spc="-225"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marL="0" lvl="0" indent="0" algn="l" defTabSz="685778"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419976" y="1083564"/>
            <a:ext cx="6653993" cy="1145286"/>
          </a:xfrm>
        </p:spPr>
        <p:txBody>
          <a:bodyPr wrap="square" anchor="ctr">
            <a:noAutofit/>
          </a:bodyPr>
          <a:lstStyle>
            <a:lvl1pPr marL="0" indent="0" algn="l" defTabSz="685778" rtl="0" eaLnBrk="1" latinLnBrk="0" hangingPunct="1">
              <a:lnSpc>
                <a:spcPct val="90000"/>
              </a:lnSpc>
              <a:spcBef>
                <a:spcPct val="0"/>
              </a:spcBef>
              <a:buNone/>
              <a:defRPr lang="en-US" sz="4100" b="0" kern="1200" cap="none" spc="-75"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29335970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 Accent 1">
    <p:bg bwMode="ltGray">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464323"/>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 Accent 2">
    <p:bg bwMode="ltGray">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2984592"/>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 Accent 3">
    <p:bg bwMode="ltGray">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407326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816" r:id="rId19"/>
    <p:sldLayoutId id="2147483874" r:id="rId20"/>
    <p:sldLayoutId id="2147483875" r:id="rId21"/>
  </p:sldLayoutIdLst>
  <p:transition>
    <p:fade/>
  </p:transition>
  <p:timing>
    <p:tnLst>
      <p:par>
        <p:cTn id="1" dur="indefinite" restart="never" nodeType="tmRoot"/>
      </p:par>
    </p:tnLst>
  </p:timing>
  <p:txStyles>
    <p:titleStyle>
      <a:lvl1pPr algn="l" defTabSz="685607"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192" indent="-345192" algn="l" defTabSz="685607"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591" indent="-296398" algn="l" defTabSz="685607"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3941" indent="-302350" algn="l" defTabSz="685607"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426" indent="-259492" algn="l" defTabSz="685607"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787" indent="-252352" algn="l" defTabSz="685607"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424"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221"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027"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829"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07" rtl="0" eaLnBrk="1" latinLnBrk="0" hangingPunct="1">
        <a:defRPr sz="1400" kern="1200">
          <a:solidFill>
            <a:schemeClr val="tx1"/>
          </a:solidFill>
          <a:latin typeface="+mn-lt"/>
          <a:ea typeface="+mn-ea"/>
          <a:cs typeface="+mn-cs"/>
        </a:defRPr>
      </a:lvl1pPr>
      <a:lvl2pPr marL="342799" algn="l" defTabSz="685607" rtl="0" eaLnBrk="1" latinLnBrk="0" hangingPunct="1">
        <a:defRPr sz="1400" kern="1200">
          <a:solidFill>
            <a:schemeClr val="tx1"/>
          </a:solidFill>
          <a:latin typeface="+mn-lt"/>
          <a:ea typeface="+mn-ea"/>
          <a:cs typeface="+mn-cs"/>
        </a:defRPr>
      </a:lvl2pPr>
      <a:lvl3pPr marL="685607" algn="l" defTabSz="685607" rtl="0" eaLnBrk="1" latinLnBrk="0" hangingPunct="1">
        <a:defRPr sz="1400" kern="1200">
          <a:solidFill>
            <a:schemeClr val="tx1"/>
          </a:solidFill>
          <a:latin typeface="+mn-lt"/>
          <a:ea typeface="+mn-ea"/>
          <a:cs typeface="+mn-cs"/>
        </a:defRPr>
      </a:lvl3pPr>
      <a:lvl4pPr marL="1028409" algn="l" defTabSz="685607" rtl="0" eaLnBrk="1" latinLnBrk="0" hangingPunct="1">
        <a:defRPr sz="1400" kern="1200">
          <a:solidFill>
            <a:schemeClr val="tx1"/>
          </a:solidFill>
          <a:latin typeface="+mn-lt"/>
          <a:ea typeface="+mn-ea"/>
          <a:cs typeface="+mn-cs"/>
        </a:defRPr>
      </a:lvl4pPr>
      <a:lvl5pPr marL="1371215" algn="l" defTabSz="685607" rtl="0" eaLnBrk="1" latinLnBrk="0" hangingPunct="1">
        <a:defRPr sz="1400" kern="1200">
          <a:solidFill>
            <a:schemeClr val="tx1"/>
          </a:solidFill>
          <a:latin typeface="+mn-lt"/>
          <a:ea typeface="+mn-ea"/>
          <a:cs typeface="+mn-cs"/>
        </a:defRPr>
      </a:lvl5pPr>
      <a:lvl6pPr marL="1714012" algn="l" defTabSz="685607" rtl="0" eaLnBrk="1" latinLnBrk="0" hangingPunct="1">
        <a:defRPr sz="1400" kern="1200">
          <a:solidFill>
            <a:schemeClr val="tx1"/>
          </a:solidFill>
          <a:latin typeface="+mn-lt"/>
          <a:ea typeface="+mn-ea"/>
          <a:cs typeface="+mn-cs"/>
        </a:defRPr>
      </a:lvl6pPr>
      <a:lvl7pPr marL="2056820" algn="l" defTabSz="685607" rtl="0" eaLnBrk="1" latinLnBrk="0" hangingPunct="1">
        <a:defRPr sz="1400" kern="1200">
          <a:solidFill>
            <a:schemeClr val="tx1"/>
          </a:solidFill>
          <a:latin typeface="+mn-lt"/>
          <a:ea typeface="+mn-ea"/>
          <a:cs typeface="+mn-cs"/>
        </a:defRPr>
      </a:lvl7pPr>
      <a:lvl8pPr marL="2399624" algn="l" defTabSz="685607" rtl="0" eaLnBrk="1" latinLnBrk="0" hangingPunct="1">
        <a:defRPr sz="1400" kern="1200">
          <a:solidFill>
            <a:schemeClr val="tx1"/>
          </a:solidFill>
          <a:latin typeface="+mn-lt"/>
          <a:ea typeface="+mn-ea"/>
          <a:cs typeface="+mn-cs"/>
        </a:defRPr>
      </a:lvl8pPr>
      <a:lvl9pPr marL="2742429" algn="l" defTabSz="685607"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51435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ct val="0"/>
              </a:spcBef>
              <a:spcAft>
                <a:spcPct val="0"/>
              </a:spcAft>
            </a:pPr>
            <a:endParaRPr lang="en-US" sz="1700" dirty="0" smtClean="0">
              <a:gradFill>
                <a:gsLst>
                  <a:gs pos="0">
                    <a:srgbClr val="FFFFFF"/>
                  </a:gs>
                  <a:gs pos="100000">
                    <a:srgbClr val="FFFFFF"/>
                  </a:gs>
                </a:gsLst>
                <a:lin ang="5400000" scaled="0"/>
              </a:gradFill>
            </a:endParaRPr>
          </a:p>
        </p:txBody>
      </p:sp>
      <p:sp>
        <p:nvSpPr>
          <p:cNvPr id="5" name="Rectangle 4"/>
          <p:cNvSpPr/>
          <p:nvPr/>
        </p:nvSpPr>
        <p:spPr bwMode="auto">
          <a:xfrm>
            <a:off x="0" y="0"/>
            <a:ext cx="9144000" cy="108585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ct val="0"/>
              </a:spcBef>
              <a:spcAft>
                <a:spcPct val="0"/>
              </a:spcAft>
            </a:pPr>
            <a:endParaRPr lang="en-US" sz="17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9444" y="171453"/>
            <a:ext cx="8363939" cy="4985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28751"/>
            <a:ext cx="8363937" cy="1226874"/>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9" r:id="rId1"/>
  </p:sldLayoutIdLst>
  <p:transition>
    <p:fade/>
  </p:transition>
  <p:timing>
    <p:tnLst>
      <p:par>
        <p:cTn id="1" dur="indefinite" restart="never" nodeType="tmRoot"/>
      </p:par>
    </p:tnLst>
  </p:timing>
  <p:txStyles>
    <p:titleStyle>
      <a:lvl1pPr algn="l" defTabSz="685579" rtl="0" eaLnBrk="1" latinLnBrk="0" hangingPunct="1">
        <a:lnSpc>
          <a:spcPct val="90000"/>
        </a:lnSpc>
        <a:spcBef>
          <a:spcPct val="0"/>
        </a:spcBef>
        <a:buNone/>
        <a:defRPr lang="en-US" sz="3600" b="0" kern="1200" cap="none" spc="-75"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685579"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1pPr>
      <a:lvl2pPr marL="288634" indent="-5954" algn="l" defTabSz="685579" rtl="0" eaLnBrk="1" latinLnBrk="0" hangingPunct="1">
        <a:lnSpc>
          <a:spcPct val="90000"/>
        </a:lnSpc>
        <a:spcBef>
          <a:spcPct val="20000"/>
        </a:spcBef>
        <a:buFont typeface="Arial" pitchFamily="34" charset="0"/>
        <a:buNone/>
        <a:defRPr sz="1500" b="0" kern="1200">
          <a:gradFill>
            <a:gsLst>
              <a:gs pos="0">
                <a:srgbClr val="595959"/>
              </a:gs>
              <a:gs pos="86000">
                <a:srgbClr val="595959"/>
              </a:gs>
            </a:gsLst>
            <a:lin ang="5400000" scaled="0"/>
          </a:gradFill>
          <a:latin typeface="Consolas" pitchFamily="49" charset="0"/>
          <a:ea typeface="+mn-ea"/>
          <a:cs typeface="Consolas" pitchFamily="49" charset="0"/>
        </a:defRPr>
      </a:lvl2pPr>
      <a:lvl3pPr marL="571314" indent="-5954" algn="l" defTabSz="685579"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3pPr>
      <a:lvl4pPr marL="820276" indent="5954" algn="l" defTabSz="685579"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069229" indent="0" algn="l" defTabSz="685579"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5pPr>
      <a:lvl6pPr marL="1885346" indent="-171396" algn="l" defTabSz="685579"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128" indent="-171396" algn="l" defTabSz="685579"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920" indent="-171396" algn="l" defTabSz="685579"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707" indent="-171396" algn="l" defTabSz="685579"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79" rtl="0" eaLnBrk="1" latinLnBrk="0" hangingPunct="1">
        <a:defRPr sz="1400" kern="1200">
          <a:solidFill>
            <a:schemeClr val="tx1"/>
          </a:solidFill>
          <a:latin typeface="+mn-lt"/>
          <a:ea typeface="+mn-ea"/>
          <a:cs typeface="+mn-cs"/>
        </a:defRPr>
      </a:lvl1pPr>
      <a:lvl2pPr marL="342784" algn="l" defTabSz="685579" rtl="0" eaLnBrk="1" latinLnBrk="0" hangingPunct="1">
        <a:defRPr sz="1400" kern="1200">
          <a:solidFill>
            <a:schemeClr val="tx1"/>
          </a:solidFill>
          <a:latin typeface="+mn-lt"/>
          <a:ea typeface="+mn-ea"/>
          <a:cs typeface="+mn-cs"/>
        </a:defRPr>
      </a:lvl2pPr>
      <a:lvl3pPr marL="685579" algn="l" defTabSz="685579" rtl="0" eaLnBrk="1" latinLnBrk="0" hangingPunct="1">
        <a:defRPr sz="1400" kern="1200">
          <a:solidFill>
            <a:schemeClr val="tx1"/>
          </a:solidFill>
          <a:latin typeface="+mn-lt"/>
          <a:ea typeface="+mn-ea"/>
          <a:cs typeface="+mn-cs"/>
        </a:defRPr>
      </a:lvl3pPr>
      <a:lvl4pPr marL="1028366" algn="l" defTabSz="685579" rtl="0" eaLnBrk="1" latinLnBrk="0" hangingPunct="1">
        <a:defRPr sz="1400" kern="1200">
          <a:solidFill>
            <a:schemeClr val="tx1"/>
          </a:solidFill>
          <a:latin typeface="+mn-lt"/>
          <a:ea typeface="+mn-ea"/>
          <a:cs typeface="+mn-cs"/>
        </a:defRPr>
      </a:lvl4pPr>
      <a:lvl5pPr marL="1371158" algn="l" defTabSz="685579" rtl="0" eaLnBrk="1" latinLnBrk="0" hangingPunct="1">
        <a:defRPr sz="1400" kern="1200">
          <a:solidFill>
            <a:schemeClr val="tx1"/>
          </a:solidFill>
          <a:latin typeface="+mn-lt"/>
          <a:ea typeface="+mn-ea"/>
          <a:cs typeface="+mn-cs"/>
        </a:defRPr>
      </a:lvl5pPr>
      <a:lvl6pPr marL="1713940" algn="l" defTabSz="685579" rtl="0" eaLnBrk="1" latinLnBrk="0" hangingPunct="1">
        <a:defRPr sz="1400" kern="1200">
          <a:solidFill>
            <a:schemeClr val="tx1"/>
          </a:solidFill>
          <a:latin typeface="+mn-lt"/>
          <a:ea typeface="+mn-ea"/>
          <a:cs typeface="+mn-cs"/>
        </a:defRPr>
      </a:lvl6pPr>
      <a:lvl7pPr marL="2056734" algn="l" defTabSz="685579" rtl="0" eaLnBrk="1" latinLnBrk="0" hangingPunct="1">
        <a:defRPr sz="1400" kern="1200">
          <a:solidFill>
            <a:schemeClr val="tx1"/>
          </a:solidFill>
          <a:latin typeface="+mn-lt"/>
          <a:ea typeface="+mn-ea"/>
          <a:cs typeface="+mn-cs"/>
        </a:defRPr>
      </a:lvl7pPr>
      <a:lvl8pPr marL="2399524" algn="l" defTabSz="685579" rtl="0" eaLnBrk="1" latinLnBrk="0" hangingPunct="1">
        <a:defRPr sz="1400" kern="1200">
          <a:solidFill>
            <a:schemeClr val="tx1"/>
          </a:solidFill>
          <a:latin typeface="+mn-lt"/>
          <a:ea typeface="+mn-ea"/>
          <a:cs typeface="+mn-cs"/>
        </a:defRPr>
      </a:lvl8pPr>
      <a:lvl9pPr marL="2742315" algn="l" defTabSz="685579"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0991819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Lst>
  <p:transition>
    <p:fade/>
  </p:transition>
  <p:timing>
    <p:tnLst>
      <p:par>
        <p:cTn id="1" dur="indefinite" restart="never" nodeType="tmRoot"/>
      </p:par>
    </p:tnLst>
  </p:timing>
  <p:txStyles>
    <p:titleStyle>
      <a:lvl1pPr algn="l" defTabSz="685607"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192" indent="-345192" algn="l" defTabSz="685607"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591" indent="-296398" algn="l" defTabSz="685607"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3941" indent="-302350" algn="l" defTabSz="685607"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426" indent="-259492" algn="l" defTabSz="685607"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787" indent="-252352" algn="l" defTabSz="685607"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424"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221"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027"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829" indent="-171403" algn="l" defTabSz="68560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07" rtl="0" eaLnBrk="1" latinLnBrk="0" hangingPunct="1">
        <a:defRPr sz="1400" kern="1200">
          <a:solidFill>
            <a:schemeClr val="tx1"/>
          </a:solidFill>
          <a:latin typeface="+mn-lt"/>
          <a:ea typeface="+mn-ea"/>
          <a:cs typeface="+mn-cs"/>
        </a:defRPr>
      </a:lvl1pPr>
      <a:lvl2pPr marL="342799" algn="l" defTabSz="685607" rtl="0" eaLnBrk="1" latinLnBrk="0" hangingPunct="1">
        <a:defRPr sz="1400" kern="1200">
          <a:solidFill>
            <a:schemeClr val="tx1"/>
          </a:solidFill>
          <a:latin typeface="+mn-lt"/>
          <a:ea typeface="+mn-ea"/>
          <a:cs typeface="+mn-cs"/>
        </a:defRPr>
      </a:lvl2pPr>
      <a:lvl3pPr marL="685607" algn="l" defTabSz="685607" rtl="0" eaLnBrk="1" latinLnBrk="0" hangingPunct="1">
        <a:defRPr sz="1400" kern="1200">
          <a:solidFill>
            <a:schemeClr val="tx1"/>
          </a:solidFill>
          <a:latin typeface="+mn-lt"/>
          <a:ea typeface="+mn-ea"/>
          <a:cs typeface="+mn-cs"/>
        </a:defRPr>
      </a:lvl3pPr>
      <a:lvl4pPr marL="1028409" algn="l" defTabSz="685607" rtl="0" eaLnBrk="1" latinLnBrk="0" hangingPunct="1">
        <a:defRPr sz="1400" kern="1200">
          <a:solidFill>
            <a:schemeClr val="tx1"/>
          </a:solidFill>
          <a:latin typeface="+mn-lt"/>
          <a:ea typeface="+mn-ea"/>
          <a:cs typeface="+mn-cs"/>
        </a:defRPr>
      </a:lvl4pPr>
      <a:lvl5pPr marL="1371215" algn="l" defTabSz="685607" rtl="0" eaLnBrk="1" latinLnBrk="0" hangingPunct="1">
        <a:defRPr sz="1400" kern="1200">
          <a:solidFill>
            <a:schemeClr val="tx1"/>
          </a:solidFill>
          <a:latin typeface="+mn-lt"/>
          <a:ea typeface="+mn-ea"/>
          <a:cs typeface="+mn-cs"/>
        </a:defRPr>
      </a:lvl5pPr>
      <a:lvl6pPr marL="1714012" algn="l" defTabSz="685607" rtl="0" eaLnBrk="1" latinLnBrk="0" hangingPunct="1">
        <a:defRPr sz="1400" kern="1200">
          <a:solidFill>
            <a:schemeClr val="tx1"/>
          </a:solidFill>
          <a:latin typeface="+mn-lt"/>
          <a:ea typeface="+mn-ea"/>
          <a:cs typeface="+mn-cs"/>
        </a:defRPr>
      </a:lvl6pPr>
      <a:lvl7pPr marL="2056820" algn="l" defTabSz="685607" rtl="0" eaLnBrk="1" latinLnBrk="0" hangingPunct="1">
        <a:defRPr sz="1400" kern="1200">
          <a:solidFill>
            <a:schemeClr val="tx1"/>
          </a:solidFill>
          <a:latin typeface="+mn-lt"/>
          <a:ea typeface="+mn-ea"/>
          <a:cs typeface="+mn-cs"/>
        </a:defRPr>
      </a:lvl7pPr>
      <a:lvl8pPr marL="2399624" algn="l" defTabSz="685607" rtl="0" eaLnBrk="1" latinLnBrk="0" hangingPunct="1">
        <a:defRPr sz="1400" kern="1200">
          <a:solidFill>
            <a:schemeClr val="tx1"/>
          </a:solidFill>
          <a:latin typeface="+mn-lt"/>
          <a:ea typeface="+mn-ea"/>
          <a:cs typeface="+mn-cs"/>
        </a:defRPr>
      </a:lvl8pPr>
      <a:lvl9pPr marL="2742429" algn="l" defTabSz="685607"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390627" y="1085851"/>
            <a:ext cx="8366320" cy="1541960"/>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00577723"/>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ransition>
    <p:fade/>
  </p:transition>
  <p:timing>
    <p:tnLst>
      <p:par>
        <p:cTn id="1" dur="indefinite" restart="never" nodeType="tmRoot"/>
      </p:par>
    </p:tnLst>
  </p:timing>
  <p:txStyles>
    <p:titleStyle>
      <a:lvl1pPr algn="l" defTabSz="685778" rtl="0" eaLnBrk="1" latinLnBrk="0" hangingPunct="1">
        <a:lnSpc>
          <a:spcPct val="90000"/>
        </a:lnSpc>
        <a:spcBef>
          <a:spcPct val="0"/>
        </a:spcBef>
        <a:buNone/>
        <a:defRPr lang="en-US" sz="4100" b="0" kern="1200" cap="none" spc="-75" baseline="0" dirty="0" smtClean="0">
          <a:ln w="3175">
            <a:noFill/>
          </a:ln>
          <a:gradFill>
            <a:gsLst>
              <a:gs pos="1250">
                <a:schemeClr val="tx1"/>
              </a:gs>
              <a:gs pos="100000">
                <a:schemeClr val="tx1"/>
              </a:gs>
            </a:gsLst>
            <a:lin ang="5400000" scaled="0"/>
          </a:gradFill>
          <a:effectLst/>
          <a:latin typeface="+mj-lt"/>
          <a:ea typeface="+mn-ea"/>
          <a:cs typeface="Arial" charset="0"/>
        </a:defRPr>
      </a:lvl1pPr>
    </p:titleStyle>
    <p:bodyStyle>
      <a:lvl1pPr marL="254796" marR="0" indent="-254796" algn="l" defTabSz="685778" rtl="0" eaLnBrk="1" fontAlgn="auto" latinLnBrk="0" hangingPunct="1">
        <a:lnSpc>
          <a:spcPct val="90000"/>
        </a:lnSpc>
        <a:spcBef>
          <a:spcPct val="20000"/>
        </a:spcBef>
        <a:spcAft>
          <a:spcPts val="0"/>
        </a:spcAft>
        <a:buClrTx/>
        <a:buSzPct val="90000"/>
        <a:buFont typeface="Arial" pitchFamily="34" charset="0"/>
        <a:buChar char="•"/>
        <a:tabLst/>
        <a:defRPr sz="2700" kern="1200" spc="-53" baseline="0">
          <a:gradFill>
            <a:gsLst>
              <a:gs pos="1250">
                <a:schemeClr val="tx1"/>
              </a:gs>
              <a:gs pos="100000">
                <a:schemeClr val="tx1"/>
              </a:gs>
            </a:gsLst>
            <a:lin ang="5400000" scaled="0"/>
          </a:gradFill>
          <a:latin typeface="+mj-lt"/>
          <a:ea typeface="+mn-ea"/>
          <a:cs typeface="+mn-cs"/>
        </a:defRPr>
      </a:lvl1pPr>
      <a:lvl2pPr marL="429819" marR="0" indent="-175024" algn="l" defTabSz="685778"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gradFill>
            <a:gsLst>
              <a:gs pos="1250">
                <a:schemeClr val="tx1"/>
              </a:gs>
              <a:gs pos="100000">
                <a:schemeClr val="tx1"/>
              </a:gs>
            </a:gsLst>
            <a:lin ang="5400000" scaled="0"/>
          </a:gradFill>
          <a:latin typeface="+mn-lt"/>
          <a:ea typeface="+mn-ea"/>
          <a:cs typeface="+mn-cs"/>
        </a:defRPr>
      </a:lvl2pPr>
      <a:lvl3pPr marL="598890" marR="0" indent="-169070" algn="l" defTabSz="685778" rtl="0" eaLnBrk="1" fontAlgn="auto" latinLnBrk="0" hangingPunct="1">
        <a:lnSpc>
          <a:spcPct val="90000"/>
        </a:lnSpc>
        <a:spcBef>
          <a:spcPct val="20000"/>
        </a:spcBef>
        <a:spcAft>
          <a:spcPts val="0"/>
        </a:spcAft>
        <a:buClrTx/>
        <a:buSzPct val="90000"/>
        <a:buFont typeface="Wingdings" pitchFamily="2" charset="2"/>
        <a:buChar char=""/>
        <a:tabLst>
          <a:tab pos="598890" algn="l"/>
        </a:tabLst>
        <a:defRPr sz="1800" kern="1200" spc="0" baseline="0">
          <a:gradFill>
            <a:gsLst>
              <a:gs pos="1250">
                <a:schemeClr val="tx1"/>
              </a:gs>
              <a:gs pos="100000">
                <a:schemeClr val="tx1"/>
              </a:gs>
            </a:gsLst>
            <a:lin ang="5400000" scaled="0"/>
          </a:gradFill>
          <a:latin typeface="+mn-lt"/>
          <a:ea typeface="+mn-ea"/>
          <a:cs typeface="+mn-cs"/>
        </a:defRPr>
      </a:lvl3pPr>
      <a:lvl4pPr marL="772723" marR="0" indent="-173832" algn="l" defTabSz="685778"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gradFill>
            <a:gsLst>
              <a:gs pos="1250">
                <a:schemeClr val="tx1"/>
              </a:gs>
              <a:gs pos="100000">
                <a:schemeClr val="tx1"/>
              </a:gs>
            </a:gsLst>
            <a:lin ang="5400000" scaled="0"/>
          </a:gradFill>
          <a:latin typeface="+mn-lt"/>
          <a:ea typeface="+mn-ea"/>
          <a:cs typeface="+mn-cs"/>
        </a:defRPr>
      </a:lvl4pPr>
      <a:lvl5pPr marL="941793" marR="0" indent="-169070" algn="l" defTabSz="685778" rtl="0" eaLnBrk="1" fontAlgn="auto" latinLnBrk="0" hangingPunct="1">
        <a:lnSpc>
          <a:spcPct val="90000"/>
        </a:lnSpc>
        <a:spcBef>
          <a:spcPct val="20000"/>
        </a:spcBef>
        <a:spcAft>
          <a:spcPts val="0"/>
        </a:spcAft>
        <a:buClrTx/>
        <a:buSzPct val="90000"/>
        <a:buFont typeface="Wingdings" pitchFamily="2" charset="2"/>
        <a:buChar char=""/>
        <a:tabLst>
          <a:tab pos="941793" algn="l"/>
        </a:tabLst>
        <a:defRPr sz="1500" kern="1200" spc="0" baseline="0">
          <a:gradFill>
            <a:gsLst>
              <a:gs pos="1250">
                <a:schemeClr val="tx1"/>
              </a:gs>
              <a:gs pos="100000">
                <a:schemeClr val="tx1"/>
              </a:gs>
            </a:gsLst>
            <a:lin ang="5400000" scaled="0"/>
          </a:gradFill>
          <a:latin typeface="+mn-lt"/>
          <a:ea typeface="+mn-ea"/>
          <a:cs typeface="+mn-cs"/>
        </a:defRPr>
      </a:lvl5pPr>
      <a:lvl6pPr marL="1885892" indent="-171445" algn="l" defTabSz="68577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79" indent="-171445" algn="l" defTabSz="68577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69" indent="-171445" algn="l" defTabSz="68577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58" indent="-171445" algn="l" defTabSz="68577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8" rtl="0" eaLnBrk="1" latinLnBrk="0" hangingPunct="1">
        <a:defRPr sz="1400" kern="1200">
          <a:solidFill>
            <a:schemeClr val="tx1"/>
          </a:solidFill>
          <a:latin typeface="+mn-lt"/>
          <a:ea typeface="+mn-ea"/>
          <a:cs typeface="+mn-cs"/>
        </a:defRPr>
      </a:lvl1pPr>
      <a:lvl2pPr marL="342889" algn="l" defTabSz="685778" rtl="0" eaLnBrk="1" latinLnBrk="0" hangingPunct="1">
        <a:defRPr sz="1400" kern="1200">
          <a:solidFill>
            <a:schemeClr val="tx1"/>
          </a:solidFill>
          <a:latin typeface="+mn-lt"/>
          <a:ea typeface="+mn-ea"/>
          <a:cs typeface="+mn-cs"/>
        </a:defRPr>
      </a:lvl2pPr>
      <a:lvl3pPr marL="685778" algn="l" defTabSz="685778" rtl="0" eaLnBrk="1" latinLnBrk="0" hangingPunct="1">
        <a:defRPr sz="1400" kern="1200">
          <a:solidFill>
            <a:schemeClr val="tx1"/>
          </a:solidFill>
          <a:latin typeface="+mn-lt"/>
          <a:ea typeface="+mn-ea"/>
          <a:cs typeface="+mn-cs"/>
        </a:defRPr>
      </a:lvl3pPr>
      <a:lvl4pPr marL="1028667" algn="l" defTabSz="685778" rtl="0" eaLnBrk="1" latinLnBrk="0" hangingPunct="1">
        <a:defRPr sz="1400" kern="1200">
          <a:solidFill>
            <a:schemeClr val="tx1"/>
          </a:solidFill>
          <a:latin typeface="+mn-lt"/>
          <a:ea typeface="+mn-ea"/>
          <a:cs typeface="+mn-cs"/>
        </a:defRPr>
      </a:lvl4pPr>
      <a:lvl5pPr marL="1371557" algn="l" defTabSz="685778" rtl="0" eaLnBrk="1" latinLnBrk="0" hangingPunct="1">
        <a:defRPr sz="1400" kern="1200">
          <a:solidFill>
            <a:schemeClr val="tx1"/>
          </a:solidFill>
          <a:latin typeface="+mn-lt"/>
          <a:ea typeface="+mn-ea"/>
          <a:cs typeface="+mn-cs"/>
        </a:defRPr>
      </a:lvl5pPr>
      <a:lvl6pPr marL="1714444" algn="l" defTabSz="685778" rtl="0" eaLnBrk="1" latinLnBrk="0" hangingPunct="1">
        <a:defRPr sz="1400" kern="1200">
          <a:solidFill>
            <a:schemeClr val="tx1"/>
          </a:solidFill>
          <a:latin typeface="+mn-lt"/>
          <a:ea typeface="+mn-ea"/>
          <a:cs typeface="+mn-cs"/>
        </a:defRPr>
      </a:lvl6pPr>
      <a:lvl7pPr marL="2057335" algn="l" defTabSz="685778" rtl="0" eaLnBrk="1" latinLnBrk="0" hangingPunct="1">
        <a:defRPr sz="1400" kern="1200">
          <a:solidFill>
            <a:schemeClr val="tx1"/>
          </a:solidFill>
          <a:latin typeface="+mn-lt"/>
          <a:ea typeface="+mn-ea"/>
          <a:cs typeface="+mn-cs"/>
        </a:defRPr>
      </a:lvl7pPr>
      <a:lvl8pPr marL="2400224" algn="l" defTabSz="685778" rtl="0" eaLnBrk="1" latinLnBrk="0" hangingPunct="1">
        <a:defRPr sz="1400" kern="1200">
          <a:solidFill>
            <a:schemeClr val="tx1"/>
          </a:solidFill>
          <a:latin typeface="+mn-lt"/>
          <a:ea typeface="+mn-ea"/>
          <a:cs typeface="+mn-cs"/>
        </a:defRPr>
      </a:lvl8pPr>
      <a:lvl9pPr marL="2743113" algn="l" defTabSz="68577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microsoft.com/office/2007/relationships/hdphoto" Target="../media/hdphoto8.wdp"/><Relationship Id="rId5" Type="http://schemas.openxmlformats.org/officeDocument/2006/relationships/image" Target="../media/image15.png"/><Relationship Id="rId4" Type="http://schemas.microsoft.com/office/2007/relationships/hdphoto" Target="../media/hdphoto7.wdp"/></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0.png"/><Relationship Id="rId18" Type="http://schemas.openxmlformats.org/officeDocument/2006/relationships/image" Target="../media/image43.gif"/><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hyperlink" Target="http://www.thelostagency.com/wp-content/uploads/2011/09/umbraco_logo.png" TargetMode="External"/><Relationship Id="rId17" Type="http://schemas.openxmlformats.org/officeDocument/2006/relationships/image" Target="../media/image42.jpeg"/><Relationship Id="rId2" Type="http://schemas.openxmlformats.org/officeDocument/2006/relationships/notesSlide" Target="../notesSlides/notesSlide14.xml"/><Relationship Id="rId16" Type="http://schemas.openxmlformats.org/officeDocument/2006/relationships/hyperlink" Target="http://blog.websitetemplates.bz/wp-content/uploads/2011/05/Drupal_logo1.jpg" TargetMode="External"/><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39.gif"/><Relationship Id="rId5" Type="http://schemas.openxmlformats.org/officeDocument/2006/relationships/image" Target="../media/image34.png"/><Relationship Id="rId15" Type="http://schemas.openxmlformats.org/officeDocument/2006/relationships/image" Target="../media/image41.jpeg"/><Relationship Id="rId10" Type="http://schemas.openxmlformats.org/officeDocument/2006/relationships/hyperlink" Target="http://webmasterformat.com/sites/default/files/DotNetNuke-Logo.gif" TargetMode="External"/><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hyperlink" Target="http://www.nazmarketing.co.uk/logo_joomla.jpg" TargetMode="External"/></Relationships>
</file>

<file path=ppt/slides/_rels/slide18.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microsoft.com/office/2007/relationships/hdphoto" Target="../media/hdphoto12.wdp"/><Relationship Id="rId5" Type="http://schemas.openxmlformats.org/officeDocument/2006/relationships/image" Target="../media/image45.png"/><Relationship Id="rId4" Type="http://schemas.microsoft.com/office/2007/relationships/hdphoto" Target="../media/hdphoto1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42" y="1675586"/>
            <a:ext cx="8440793" cy="1019397"/>
          </a:xfrm>
        </p:spPr>
        <p:txBody>
          <a:bodyPr/>
          <a:lstStyle/>
          <a:p>
            <a:r>
              <a:rPr lang="en-US" sz="4000" dirty="0"/>
              <a:t>Windows </a:t>
            </a:r>
            <a:r>
              <a:rPr lang="en-US" sz="4000" dirty="0" smtClean="0"/>
              <a:t>Azure </a:t>
            </a:r>
            <a:r>
              <a:rPr lang="zh-CN" altLang="en-US" sz="4000" dirty="0" smtClean="0"/>
              <a:t>网站</a:t>
            </a:r>
            <a:endParaRPr lang="en-US" sz="4000" dirty="0"/>
          </a:p>
        </p:txBody>
      </p:sp>
      <p:sp>
        <p:nvSpPr>
          <p:cNvPr id="5" name="Subtitle 4"/>
          <p:cNvSpPr>
            <a:spLocks noGrp="1"/>
          </p:cNvSpPr>
          <p:nvPr>
            <p:ph type="body" sz="quarter" idx="11"/>
          </p:nvPr>
        </p:nvSpPr>
        <p:spPr/>
        <p:txBody>
          <a:bodyPr>
            <a:normAutofit/>
          </a:bodyPr>
          <a:lstStyle/>
          <a:p>
            <a:r>
              <a:rPr lang="zh-CN" altLang="en-US" dirty="0" smtClean="0"/>
              <a:t>演讲者</a:t>
            </a:r>
            <a:endParaRPr lang="en-US" altLang="zh-CN" dirty="0" smtClean="0"/>
          </a:p>
          <a:p>
            <a:r>
              <a:rPr lang="zh-CN" altLang="en-US" dirty="0"/>
              <a:t>职</a:t>
            </a:r>
            <a:r>
              <a:rPr lang="zh-CN" altLang="en-US" dirty="0" smtClean="0"/>
              <a:t>位</a:t>
            </a:r>
            <a:endParaRPr lang="en-US" altLang="zh-CN" dirty="0" smtClean="0"/>
          </a:p>
          <a:p>
            <a:r>
              <a:rPr lang="zh-CN" altLang="en-US" dirty="0"/>
              <a:t>公</a:t>
            </a:r>
            <a:r>
              <a:rPr lang="zh-CN" altLang="en-US" dirty="0" smtClean="0"/>
              <a:t>司</a:t>
            </a:r>
            <a:endParaRPr lang="en-US" dirty="0" smtClean="0"/>
          </a:p>
        </p:txBody>
      </p:sp>
      <p:sp>
        <p:nvSpPr>
          <p:cNvPr id="6" name="Content Placeholder 1"/>
          <p:cNvSpPr txBox="1">
            <a:spLocks/>
          </p:cNvSpPr>
          <p:nvPr/>
        </p:nvSpPr>
        <p:spPr>
          <a:xfrm>
            <a:off x="6283501" y="4611511"/>
            <a:ext cx="3655447" cy="292388"/>
          </a:xfrm>
          <a:prstGeom prst="rect">
            <a:avLst/>
          </a:prstGeom>
        </p:spPr>
        <p:txBody>
          <a:bodyPr vert="horz" wrap="square" lIns="0" tIns="0" rIns="0" bIns="0" rtlCol="0">
            <a:spAutoFit/>
          </a:bodyPr>
          <a:lstStyle>
            <a:defPPr>
              <a:defRPr lang="en-US"/>
            </a:defPPr>
            <a:lvl1pPr marL="0" algn="l" defTabSz="914325" rtl="0" eaLnBrk="1" latinLnBrk="0" hangingPunct="1">
              <a:defRPr sz="1900" kern="1200">
                <a:solidFill>
                  <a:schemeClr val="tx1"/>
                </a:solidFill>
                <a:latin typeface="+mn-lt"/>
                <a:ea typeface="+mn-ea"/>
                <a:cs typeface="+mn-cs"/>
              </a:defRPr>
            </a:lvl1pPr>
            <a:lvl2pPr marL="457163" algn="l" defTabSz="914325" rtl="0" eaLnBrk="1" latinLnBrk="0" hangingPunct="1">
              <a:defRPr sz="1900" kern="1200">
                <a:solidFill>
                  <a:schemeClr val="tx1"/>
                </a:solidFill>
                <a:latin typeface="+mn-lt"/>
                <a:ea typeface="+mn-ea"/>
                <a:cs typeface="+mn-cs"/>
              </a:defRPr>
            </a:lvl2pPr>
            <a:lvl3pPr marL="914325" algn="l" defTabSz="914325" rtl="0" eaLnBrk="1" latinLnBrk="0" hangingPunct="1">
              <a:defRPr sz="1900" kern="1200">
                <a:solidFill>
                  <a:schemeClr val="tx1"/>
                </a:solidFill>
                <a:latin typeface="+mn-lt"/>
                <a:ea typeface="+mn-ea"/>
                <a:cs typeface="+mn-cs"/>
              </a:defRPr>
            </a:lvl3pPr>
            <a:lvl4pPr marL="1371488" algn="l" defTabSz="914325" rtl="0" eaLnBrk="1" latinLnBrk="0" hangingPunct="1">
              <a:defRPr sz="1900" kern="1200">
                <a:solidFill>
                  <a:schemeClr val="tx1"/>
                </a:solidFill>
                <a:latin typeface="+mn-lt"/>
                <a:ea typeface="+mn-ea"/>
                <a:cs typeface="+mn-cs"/>
              </a:defRPr>
            </a:lvl4pPr>
            <a:lvl5pPr marL="1828651" algn="l" defTabSz="914325" rtl="0" eaLnBrk="1" latinLnBrk="0" hangingPunct="1">
              <a:defRPr sz="1900" kern="1200">
                <a:solidFill>
                  <a:schemeClr val="tx1"/>
                </a:solidFill>
                <a:latin typeface="+mn-lt"/>
                <a:ea typeface="+mn-ea"/>
                <a:cs typeface="+mn-cs"/>
              </a:defRPr>
            </a:lvl5pPr>
            <a:lvl6pPr marL="2285813" algn="l" defTabSz="914325" rtl="0" eaLnBrk="1" latinLnBrk="0" hangingPunct="1">
              <a:defRPr sz="1900" kern="1200">
                <a:solidFill>
                  <a:schemeClr val="tx1"/>
                </a:solidFill>
                <a:latin typeface="+mn-lt"/>
                <a:ea typeface="+mn-ea"/>
                <a:cs typeface="+mn-cs"/>
              </a:defRPr>
            </a:lvl6pPr>
            <a:lvl7pPr marL="2742976" algn="l" defTabSz="914325" rtl="0" eaLnBrk="1" latinLnBrk="0" hangingPunct="1">
              <a:defRPr sz="1900" kern="1200">
                <a:solidFill>
                  <a:schemeClr val="tx1"/>
                </a:solidFill>
                <a:latin typeface="+mn-lt"/>
                <a:ea typeface="+mn-ea"/>
                <a:cs typeface="+mn-cs"/>
              </a:defRPr>
            </a:lvl7pPr>
            <a:lvl8pPr marL="3200139" algn="l" defTabSz="914325" rtl="0" eaLnBrk="1" latinLnBrk="0" hangingPunct="1">
              <a:defRPr sz="1900" kern="1200">
                <a:solidFill>
                  <a:schemeClr val="tx1"/>
                </a:solidFill>
                <a:latin typeface="+mn-lt"/>
                <a:ea typeface="+mn-ea"/>
                <a:cs typeface="+mn-cs"/>
              </a:defRPr>
            </a:lvl8pPr>
            <a:lvl9pPr marL="3657301" algn="l" defTabSz="914325" rtl="0" eaLnBrk="1" latinLnBrk="0" hangingPunct="1">
              <a:defRPr sz="1900" kern="1200">
                <a:solidFill>
                  <a:schemeClr val="tx1"/>
                </a:solidFill>
                <a:latin typeface="+mn-lt"/>
                <a:ea typeface="+mn-ea"/>
                <a:cs typeface="+mn-cs"/>
              </a:defRPr>
            </a:lvl9pPr>
          </a:lstStyle>
          <a:p>
            <a:r>
              <a:rPr lang="en-US" dirty="0" smtClean="0">
                <a:solidFill>
                  <a:schemeClr val="bg1"/>
                </a:solidFill>
              </a:rPr>
              <a:t>Version: November, 2012</a:t>
            </a:r>
            <a:endParaRPr lang="en-US" dirty="0">
              <a:solidFill>
                <a:schemeClr val="bg1"/>
              </a:solidFill>
            </a:endParaRPr>
          </a:p>
        </p:txBody>
      </p:sp>
    </p:spTree>
    <p:extLst>
      <p:ext uri="{BB962C8B-B14F-4D97-AF65-F5344CB8AC3E}">
        <p14:creationId xmlns:p14="http://schemas.microsoft.com/office/powerpoint/2010/main" val="377238294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320519" y="1852783"/>
            <a:ext cx="5500597" cy="3260621"/>
            <a:chOff x="4420923" y="2470374"/>
            <a:chExt cx="7332220" cy="4347494"/>
          </a:xfrm>
        </p:grpSpPr>
        <p:pic>
          <p:nvPicPr>
            <p:cNvPr id="1027" name="Picture 3" descr="C:\Users\Jonahs\Dropbox\Critical Resources\Helveticons Basic\Png\512x512\Cloud 512x512.png"/>
            <p:cNvPicPr>
              <a:picLocks noChangeAspect="1" noChangeArrowheads="1"/>
            </p:cNvPicPr>
            <p:nvPr/>
          </p:nvPicPr>
          <p:blipFill>
            <a:blip r:embed="rId3">
              <a:duotone>
                <a:prstClr val="black"/>
                <a:schemeClr val="bg1">
                  <a:lumMod val="50000"/>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405649" y="2470374"/>
              <a:ext cx="4347494" cy="434749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Jonahs\Dropbox\Critical Resources\Helveticons Basic\Png\512x512\Cloud 512x512.png"/>
            <p:cNvPicPr>
              <a:picLocks noChangeAspect="1" noChangeArrowheads="1"/>
            </p:cNvPicPr>
            <p:nvPr/>
          </p:nvPicPr>
          <p:blipFill>
            <a:blip r:embed="rId3">
              <a:duotone>
                <a:prstClr val="black"/>
                <a:schemeClr val="bg1">
                  <a:lumMod val="50000"/>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629985" y="3595997"/>
              <a:ext cx="2854135" cy="285413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Jonahs\Dropbox\Critical Resources\Helveticons Basic\Png\512x512\Cloud 512x512.png"/>
            <p:cNvPicPr>
              <a:picLocks noChangeAspect="1" noChangeArrowheads="1"/>
            </p:cNvPicPr>
            <p:nvPr/>
          </p:nvPicPr>
          <p:blipFill>
            <a:blip r:embed="rId5" cstate="print">
              <a:duotone>
                <a:prstClr val="black"/>
                <a:schemeClr val="bg1">
                  <a:lumMod val="50000"/>
                  <a:tint val="45000"/>
                  <a:satMod val="400000"/>
                </a:schemeClr>
              </a:duotone>
              <a:extLst>
                <a:ext uri="{BEBA8EAE-BF5A-486C-A8C5-ECC9F3942E4B}">
                  <a14:imgProps xmlns:a14="http://schemas.microsoft.com/office/drawing/2010/main">
                    <a14:imgLayer r:embed="rId6">
                      <a14:imgEffect>
                        <a14:colorTemperature colorTemp="11500"/>
                      </a14:imgEffect>
                      <a14:imgEffect>
                        <a14:saturation sat="13500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420923" y="4403409"/>
              <a:ext cx="1803636" cy="1803636"/>
            </a:xfrm>
            <a:prstGeom prst="rect">
              <a:avLst/>
            </a:prstGeom>
            <a:noFill/>
            <a:extLst>
              <a:ext uri="{909E8E84-426E-40DD-AFC4-6F175D3DCCD1}">
                <a14:hiddenFill xmlns:a14="http://schemas.microsoft.com/office/drawing/2010/main">
                  <a:solidFill>
                    <a:srgbClr val="FFFFFF"/>
                  </a:solidFill>
                </a14:hiddenFill>
              </a:ext>
            </a:extLst>
          </p:spPr>
        </p:pic>
      </p:grpSp>
      <p:sp>
        <p:nvSpPr>
          <p:cNvPr id="124" name="Rectangle 123"/>
          <p:cNvSpPr/>
          <p:nvPr/>
        </p:nvSpPr>
        <p:spPr>
          <a:xfrm>
            <a:off x="1276003" y="1053572"/>
            <a:ext cx="1213734" cy="480060"/>
          </a:xfrm>
          <a:prstGeom prst="rect">
            <a:avLst/>
          </a:prstGeom>
          <a:noFill/>
          <a:ln w="9525" cap="flat" cmpd="sng" algn="ctr">
            <a:noFill/>
            <a:prstDash val="solid"/>
          </a:ln>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zh-CN" altLang="en-US" sz="1500" dirty="0" smtClean="0">
                <a:gradFill>
                  <a:gsLst>
                    <a:gs pos="0">
                      <a:schemeClr val="tx1"/>
                    </a:gs>
                    <a:gs pos="100000">
                      <a:schemeClr val="tx1"/>
                    </a:gs>
                  </a:gsLst>
                  <a:lin ang="5400000" scaled="0"/>
                </a:gradFill>
                <a:ea typeface="Kozuka Gothic Pro R" pitchFamily="34" charset="-128"/>
              </a:rPr>
              <a:t>你的数据中心</a:t>
            </a:r>
            <a:endParaRPr lang="en-US" sz="1500" dirty="0">
              <a:gradFill>
                <a:gsLst>
                  <a:gs pos="0">
                    <a:schemeClr val="tx1"/>
                  </a:gs>
                  <a:gs pos="100000">
                    <a:schemeClr val="tx1"/>
                  </a:gs>
                </a:gsLst>
                <a:lin ang="5400000" scaled="0"/>
              </a:gradFill>
              <a:ea typeface="Kozuka Gothic Pro R" pitchFamily="34" charset="-128"/>
            </a:endParaRPr>
          </a:p>
        </p:txBody>
      </p:sp>
      <p:sp>
        <p:nvSpPr>
          <p:cNvPr id="128" name="Rectangle 127"/>
          <p:cNvSpPr/>
          <p:nvPr/>
        </p:nvSpPr>
        <p:spPr>
          <a:xfrm>
            <a:off x="1260740" y="3306895"/>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虚拟化</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29" name="Rectangle 128"/>
          <p:cNvSpPr/>
          <p:nvPr/>
        </p:nvSpPr>
        <p:spPr>
          <a:xfrm>
            <a:off x="1260740" y="2965781"/>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操作系统</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0" name="Rectangle 129"/>
          <p:cNvSpPr/>
          <p:nvPr/>
        </p:nvSpPr>
        <p:spPr>
          <a:xfrm>
            <a:off x="1260740" y="3648008"/>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硬件</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3" name="Rectangle 132"/>
          <p:cNvSpPr/>
          <p:nvPr/>
        </p:nvSpPr>
        <p:spPr>
          <a:xfrm>
            <a:off x="1260740" y="2624666"/>
            <a:ext cx="1229001" cy="285750"/>
          </a:xfrm>
          <a:prstGeom prst="rect">
            <a:avLst/>
          </a:prstGeom>
          <a:solidFill>
            <a:schemeClr val="tx2"/>
          </a:solidFill>
          <a:ln w="9525" cap="flat" cmpd="sng" algn="ctr">
            <a:noFill/>
            <a:prstDash val="solid"/>
          </a:ln>
          <a:effectLst/>
        </p:spPr>
        <p:txBody>
          <a:bodyPr lIns="0" tIns="34291" rIns="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网络</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4" name="Rectangle 133"/>
          <p:cNvSpPr/>
          <p:nvPr/>
        </p:nvSpPr>
        <p:spPr>
          <a:xfrm>
            <a:off x="1260740" y="1929698"/>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数据</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5" name="Rectangle 134"/>
          <p:cNvSpPr/>
          <p:nvPr/>
        </p:nvSpPr>
        <p:spPr>
          <a:xfrm>
            <a:off x="1260740" y="1588584"/>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应用程序</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6" name="Rectangle 135"/>
          <p:cNvSpPr/>
          <p:nvPr/>
        </p:nvSpPr>
        <p:spPr>
          <a:xfrm>
            <a:off x="1260739" y="2283552"/>
            <a:ext cx="1229001" cy="285750"/>
          </a:xfrm>
          <a:prstGeom prst="rect">
            <a:avLst/>
          </a:prstGeom>
          <a:solidFill>
            <a:schemeClr val="tx2"/>
          </a:solidFill>
          <a:ln w="9525" cap="flat" cmpd="sng" algn="ctr">
            <a:noFill/>
            <a:prstDash val="solid"/>
          </a:ln>
          <a:effectLst/>
        </p:spPr>
        <p:txBody>
          <a:bodyPr lIns="68580" tIns="34291" rIns="68580" bIns="34291"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防火墙</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70" name="Rectangle 169"/>
          <p:cNvSpPr/>
          <p:nvPr/>
        </p:nvSpPr>
        <p:spPr>
          <a:xfrm>
            <a:off x="7023222" y="1054572"/>
            <a:ext cx="1229000" cy="480060"/>
          </a:xfrm>
          <a:prstGeom prst="rect">
            <a:avLst/>
          </a:prstGeom>
          <a:noFill/>
          <a:ln w="9525" cap="flat" cmpd="sng" algn="ctr">
            <a:noFill/>
            <a:prstDash val="solid"/>
          </a:ln>
          <a:effectLst/>
        </p:spPr>
        <p:txBody>
          <a:bodyPr lIns="68580" tIns="0" rIns="6858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zh-CN" altLang="en-US" sz="1500" dirty="0" smtClean="0">
                <a:gradFill>
                  <a:gsLst>
                    <a:gs pos="0">
                      <a:schemeClr val="tx1"/>
                    </a:gs>
                    <a:gs pos="100000">
                      <a:schemeClr val="tx1"/>
                    </a:gs>
                  </a:gsLst>
                  <a:lin ang="5400000" scaled="0"/>
                </a:gradFill>
                <a:ea typeface="Kozuka Gothic Pro R" pitchFamily="34" charset="-128"/>
              </a:rPr>
              <a:t>网站</a:t>
            </a:r>
            <a:endParaRPr lang="en-US" sz="1500" dirty="0">
              <a:gradFill>
                <a:gsLst>
                  <a:gs pos="0">
                    <a:schemeClr val="tx1"/>
                  </a:gs>
                  <a:gs pos="100000">
                    <a:schemeClr val="tx1"/>
                  </a:gs>
                </a:gsLst>
                <a:lin ang="5400000" scaled="0"/>
              </a:gradFill>
              <a:ea typeface="Kozuka Gothic Pro R" pitchFamily="34" charset="-128"/>
            </a:endParaRPr>
          </a:p>
        </p:txBody>
      </p:sp>
      <p:sp>
        <p:nvSpPr>
          <p:cNvPr id="180" name="Rectangle 179"/>
          <p:cNvSpPr/>
          <p:nvPr/>
        </p:nvSpPr>
        <p:spPr>
          <a:xfrm>
            <a:off x="7023222" y="1589584"/>
            <a:ext cx="1229000" cy="285750"/>
          </a:xfrm>
          <a:prstGeom prst="rect">
            <a:avLst/>
          </a:prstGeom>
          <a:solidFill>
            <a:schemeClr val="accent2"/>
          </a:solidFill>
          <a:ln w="9525" cap="flat" cmpd="sng" algn="ctr">
            <a:noFill/>
            <a:prstDash val="solid"/>
          </a:ln>
          <a:effectLst/>
        </p:spPr>
        <p:txBody>
          <a:bodyPr lIns="0" tIns="34291" rIns="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应用程序</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82" name="Rectangle 181"/>
          <p:cNvSpPr/>
          <p:nvPr/>
        </p:nvSpPr>
        <p:spPr>
          <a:xfrm>
            <a:off x="7023222" y="1930698"/>
            <a:ext cx="1229000" cy="285750"/>
          </a:xfrm>
          <a:prstGeom prst="rect">
            <a:avLst/>
          </a:prstGeom>
          <a:solidFill>
            <a:schemeClr val="accent2"/>
          </a:solidFill>
          <a:ln w="9525" cap="flat" cmpd="sng" algn="ctr">
            <a:noFill/>
            <a:prstDash val="solid"/>
          </a:ln>
          <a:effectLst/>
        </p:spPr>
        <p:txBody>
          <a:bodyPr lIns="0" tIns="34291" rIns="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数据</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54" name="Rectangle 153"/>
          <p:cNvSpPr/>
          <p:nvPr/>
        </p:nvSpPr>
        <p:spPr>
          <a:xfrm>
            <a:off x="5105297" y="1054572"/>
            <a:ext cx="1229000" cy="480060"/>
          </a:xfrm>
          <a:prstGeom prst="rect">
            <a:avLst/>
          </a:prstGeom>
          <a:noFill/>
          <a:ln w="9525" cap="flat" cmpd="sng" algn="ctr">
            <a:noFill/>
            <a:prstDash val="solid"/>
          </a:ln>
          <a:effectLst/>
        </p:spPr>
        <p:txBody>
          <a:bodyPr lIns="68580" tIns="0" rIns="6858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zh-CN" altLang="en-US" sz="1200" dirty="0" smtClean="0">
                <a:gradFill>
                  <a:gsLst>
                    <a:gs pos="0">
                      <a:schemeClr val="tx1"/>
                    </a:gs>
                    <a:gs pos="100000">
                      <a:schemeClr val="tx1"/>
                    </a:gs>
                  </a:gsLst>
                  <a:lin ang="5400000" scaled="0"/>
                </a:gradFill>
                <a:ea typeface="Kozuka Gothic Pro R" pitchFamily="34" charset="-128"/>
              </a:rPr>
              <a:t>云服务</a:t>
            </a:r>
            <a:endParaRPr lang="en-US" sz="1200" dirty="0">
              <a:gradFill>
                <a:gsLst>
                  <a:gs pos="0">
                    <a:schemeClr val="tx1"/>
                  </a:gs>
                  <a:gs pos="100000">
                    <a:schemeClr val="tx1"/>
                  </a:gs>
                </a:gsLst>
                <a:lin ang="5400000" scaled="0"/>
              </a:gradFill>
              <a:ea typeface="Kozuka Gothic Pro R" pitchFamily="34" charset="-128"/>
            </a:endParaRPr>
          </a:p>
        </p:txBody>
      </p:sp>
      <p:sp>
        <p:nvSpPr>
          <p:cNvPr id="166" name="Rectangle 165"/>
          <p:cNvSpPr/>
          <p:nvPr/>
        </p:nvSpPr>
        <p:spPr>
          <a:xfrm>
            <a:off x="5105296" y="1589586"/>
            <a:ext cx="1229000" cy="285750"/>
          </a:xfrm>
          <a:prstGeom prst="rect">
            <a:avLst/>
          </a:prstGeom>
          <a:solidFill>
            <a:schemeClr val="accent1"/>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应用程序</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67" name="Rectangle 166"/>
          <p:cNvSpPr/>
          <p:nvPr/>
        </p:nvSpPr>
        <p:spPr>
          <a:xfrm>
            <a:off x="5105296" y="2288964"/>
            <a:ext cx="1229000" cy="285750"/>
          </a:xfrm>
          <a:prstGeom prst="rect">
            <a:avLst/>
          </a:prstGeom>
          <a:solidFill>
            <a:schemeClr val="accent1"/>
          </a:solidFill>
          <a:ln w="9525" cap="flat" cmpd="sng" algn="ctr">
            <a:noFill/>
            <a:prstDash val="solid"/>
          </a:ln>
          <a:effectLst/>
        </p:spPr>
        <p:txBody>
          <a:bodyPr lIns="0" tIns="34291" rIns="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防火墙</a:t>
            </a:r>
            <a:r>
              <a:rPr lang="zh-CN" altLang="en-US" sz="1100" dirty="0" smtClean="0">
                <a:gradFill>
                  <a:gsLst>
                    <a:gs pos="0">
                      <a:srgbClr val="FFFFFF"/>
                    </a:gs>
                    <a:gs pos="100000">
                      <a:srgbClr val="FFFFFF"/>
                    </a:gs>
                  </a:gsLst>
                  <a:lin ang="5400000" scaled="0"/>
                </a:gradFill>
                <a:ea typeface="Segoe UI" pitchFamily="34" charset="0"/>
                <a:cs typeface="Segoe UI" pitchFamily="34" charset="0"/>
              </a:rPr>
              <a:t>规则</a:t>
            </a:r>
            <a:endParaRPr lang="en-US" altLang="zh-CN" sz="1100" dirty="0">
              <a:gradFill>
                <a:gsLst>
                  <a:gs pos="0">
                    <a:srgbClr val="FFFFFF"/>
                  </a:gs>
                  <a:gs pos="100000">
                    <a:srgbClr val="FFFFFF"/>
                  </a:gs>
                </a:gsLst>
                <a:lin ang="5400000" scaled="0"/>
              </a:gradFill>
              <a:ea typeface="Segoe UI" pitchFamily="34" charset="0"/>
              <a:cs typeface="Segoe UI" pitchFamily="34" charset="0"/>
            </a:endParaRPr>
          </a:p>
        </p:txBody>
      </p:sp>
      <p:sp>
        <p:nvSpPr>
          <p:cNvPr id="168" name="Rectangle 167"/>
          <p:cNvSpPr/>
          <p:nvPr/>
        </p:nvSpPr>
        <p:spPr>
          <a:xfrm>
            <a:off x="5105296" y="1930700"/>
            <a:ext cx="1229000" cy="285750"/>
          </a:xfrm>
          <a:prstGeom prst="rect">
            <a:avLst/>
          </a:prstGeom>
          <a:solidFill>
            <a:schemeClr val="accent1"/>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数据</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77" name="Rectangle 76"/>
          <p:cNvSpPr/>
          <p:nvPr/>
        </p:nvSpPr>
        <p:spPr>
          <a:xfrm>
            <a:off x="5105296" y="2639256"/>
            <a:ext cx="1229000" cy="285750"/>
          </a:xfrm>
          <a:prstGeom prst="rect">
            <a:avLst/>
          </a:prstGeom>
          <a:solidFill>
            <a:schemeClr val="accent1"/>
          </a:solidFill>
          <a:ln w="9525" cap="flat" cmpd="sng" algn="ctr">
            <a:noFill/>
            <a:prstDash val="solid"/>
          </a:ln>
          <a:effectLst/>
        </p:spPr>
        <p:txBody>
          <a:bodyPr lIns="0" tIns="34291" rIns="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虚拟网络</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38" name="Rectangle 137"/>
          <p:cNvSpPr/>
          <p:nvPr/>
        </p:nvSpPr>
        <p:spPr>
          <a:xfrm>
            <a:off x="3192613" y="1054572"/>
            <a:ext cx="1229001" cy="480060"/>
          </a:xfrm>
          <a:prstGeom prst="rect">
            <a:avLst/>
          </a:prstGeom>
          <a:noFill/>
          <a:ln w="9525" cap="flat" cmpd="sng" algn="ctr">
            <a:noFill/>
            <a:prstDash val="solid"/>
          </a:ln>
          <a:effectLst/>
        </p:spPr>
        <p:txBody>
          <a:bodyPr lIns="68580" tIns="0" rIns="6858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zh-CN" altLang="en-US" sz="1500" dirty="0">
                <a:gradFill>
                  <a:gsLst>
                    <a:gs pos="0">
                      <a:schemeClr val="tx1"/>
                    </a:gs>
                    <a:gs pos="100000">
                      <a:schemeClr val="tx1"/>
                    </a:gs>
                  </a:gsLst>
                  <a:lin ang="5400000" scaled="0"/>
                </a:gradFill>
                <a:ea typeface="Kozuka Gothic Pro R" pitchFamily="34" charset="-128"/>
              </a:rPr>
              <a:t>虚拟机</a:t>
            </a:r>
            <a:endParaRPr lang="en-US" sz="1200" dirty="0">
              <a:gradFill>
                <a:gsLst>
                  <a:gs pos="0">
                    <a:schemeClr val="tx1"/>
                  </a:gs>
                  <a:gs pos="100000">
                    <a:schemeClr val="tx1"/>
                  </a:gs>
                </a:gsLst>
                <a:lin ang="5400000" scaled="0"/>
              </a:gradFill>
              <a:ea typeface="Kozuka Gothic Pro R" pitchFamily="34" charset="-128"/>
            </a:endParaRPr>
          </a:p>
        </p:txBody>
      </p:sp>
      <p:sp>
        <p:nvSpPr>
          <p:cNvPr id="149" name="Rectangle 148"/>
          <p:cNvSpPr/>
          <p:nvPr/>
        </p:nvSpPr>
        <p:spPr>
          <a:xfrm>
            <a:off x="3192613" y="2625665"/>
            <a:ext cx="1229001" cy="285750"/>
          </a:xfrm>
          <a:prstGeom prst="rect">
            <a:avLst/>
          </a:prstGeom>
          <a:solidFill>
            <a:schemeClr val="accent5"/>
          </a:solidFill>
          <a:ln w="9525" cap="flat" cmpd="sng" algn="ctr">
            <a:noFill/>
            <a:prstDash val="solid"/>
          </a:ln>
          <a:effectLst/>
        </p:spPr>
        <p:txBody>
          <a:bodyPr lIns="0" tIns="34291" rIns="0" bIns="34291" rtlCol="0" anchor="ctr"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210"/>
            <a:r>
              <a:rPr lang="zh-CN" altLang="en-US" sz="1100" dirty="0" smtClean="0">
                <a:gradFill>
                  <a:gsLst>
                    <a:gs pos="0">
                      <a:srgbClr val="FFFFFF"/>
                    </a:gs>
                    <a:gs pos="100000">
                      <a:srgbClr val="FFFFFF"/>
                    </a:gs>
                  </a:gsLst>
                  <a:lin ang="5400000" scaled="0"/>
                </a:gradFill>
                <a:ea typeface="Segoe UI" pitchFamily="34" charset="0"/>
                <a:cs typeface="Segoe UI" pitchFamily="34" charset="0"/>
              </a:rPr>
              <a:t>虚拟网络</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50" name="Rectangle 149"/>
          <p:cNvSpPr/>
          <p:nvPr/>
        </p:nvSpPr>
        <p:spPr>
          <a:xfrm>
            <a:off x="3192613" y="1930700"/>
            <a:ext cx="1229001" cy="285750"/>
          </a:xfrm>
          <a:prstGeom prst="rect">
            <a:avLst/>
          </a:prstGeom>
          <a:solidFill>
            <a:schemeClr val="accent5"/>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数据</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51" name="Rectangle 150"/>
          <p:cNvSpPr/>
          <p:nvPr/>
        </p:nvSpPr>
        <p:spPr>
          <a:xfrm>
            <a:off x="3192613" y="1589587"/>
            <a:ext cx="1229001" cy="285750"/>
          </a:xfrm>
          <a:prstGeom prst="rect">
            <a:avLst/>
          </a:prstGeom>
          <a:solidFill>
            <a:schemeClr val="accent5"/>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应用程序</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152" name="Rectangle 151"/>
          <p:cNvSpPr/>
          <p:nvPr/>
        </p:nvSpPr>
        <p:spPr>
          <a:xfrm>
            <a:off x="3192613" y="2284552"/>
            <a:ext cx="1229001" cy="285750"/>
          </a:xfrm>
          <a:prstGeom prst="rect">
            <a:avLst/>
          </a:prstGeom>
          <a:solidFill>
            <a:schemeClr val="accent5"/>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防火墙</a:t>
            </a:r>
            <a:r>
              <a:rPr lang="zh-CN" altLang="en-US" sz="1100" dirty="0" smtClean="0">
                <a:gradFill>
                  <a:gsLst>
                    <a:gs pos="0">
                      <a:srgbClr val="FFFFFF"/>
                    </a:gs>
                    <a:gs pos="100000">
                      <a:srgbClr val="FFFFFF"/>
                    </a:gs>
                  </a:gsLst>
                  <a:lin ang="5400000" scaled="0"/>
                </a:gradFill>
                <a:ea typeface="Segoe UI" pitchFamily="34" charset="0"/>
                <a:cs typeface="Segoe UI" pitchFamily="34" charset="0"/>
              </a:rPr>
              <a:t>规则</a:t>
            </a:r>
            <a:endParaRPr lang="en-US" altLang="zh-CN" sz="1100" dirty="0">
              <a:gradFill>
                <a:gsLst>
                  <a:gs pos="0">
                    <a:srgbClr val="FFFFFF"/>
                  </a:gs>
                  <a:gs pos="100000">
                    <a:srgbClr val="FFFFFF"/>
                  </a:gs>
                </a:gsLst>
                <a:lin ang="5400000" scaled="0"/>
              </a:gradFill>
              <a:ea typeface="Segoe UI" pitchFamily="34" charset="0"/>
              <a:cs typeface="Segoe UI" pitchFamily="34" charset="0"/>
            </a:endParaRPr>
          </a:p>
        </p:txBody>
      </p:sp>
      <p:sp>
        <p:nvSpPr>
          <p:cNvPr id="71" name="Rectangle 70"/>
          <p:cNvSpPr/>
          <p:nvPr/>
        </p:nvSpPr>
        <p:spPr>
          <a:xfrm>
            <a:off x="3192613" y="2966780"/>
            <a:ext cx="1229001" cy="285750"/>
          </a:xfrm>
          <a:prstGeom prst="rect">
            <a:avLst/>
          </a:prstGeom>
          <a:solidFill>
            <a:schemeClr val="accent5"/>
          </a:solidFill>
          <a:ln w="9525" cap="flat" cmpd="sng" algn="ctr">
            <a:noFill/>
            <a:prstDash val="solid"/>
          </a:ln>
          <a:effectLst/>
        </p:spPr>
        <p:txBody>
          <a:bodyPr lIns="68580" tIns="34291" rIns="68580" bIns="34291" rtlCol="0" anchor="ctr" anchorCtr="0"/>
          <a:lstStyle/>
          <a:p>
            <a:pPr algn="ctr" defTabSz="914210"/>
            <a:r>
              <a:rPr lang="zh-CN" altLang="en-US" sz="1100" dirty="0">
                <a:gradFill>
                  <a:gsLst>
                    <a:gs pos="0">
                      <a:srgbClr val="FFFFFF"/>
                    </a:gs>
                    <a:gs pos="100000">
                      <a:srgbClr val="FFFFFF"/>
                    </a:gs>
                  </a:gsLst>
                  <a:lin ang="5400000" scaled="0"/>
                </a:gradFill>
                <a:ea typeface="Segoe UI" pitchFamily="34" charset="0"/>
                <a:cs typeface="Segoe UI" pitchFamily="34" charset="0"/>
              </a:rPr>
              <a:t>操作系统</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41" name="Pentagon 40"/>
          <p:cNvSpPr/>
          <p:nvPr/>
        </p:nvSpPr>
        <p:spPr bwMode="auto">
          <a:xfrm>
            <a:off x="446808" y="4465103"/>
            <a:ext cx="8146215" cy="506949"/>
          </a:xfrm>
          <a:prstGeom prst="homePlat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1" tIns="34291" rIns="34291" bIns="34291" numCol="1" spcCol="0" rtlCol="0" fromWordArt="0" anchor="ctr" anchorCtr="0" forceAA="0" compatLnSpc="1">
            <a:prstTxWarp prst="textNoShape">
              <a:avLst/>
            </a:prstTxWarp>
            <a:noAutofit/>
          </a:bodyPr>
          <a:lstStyle/>
          <a:p>
            <a:pPr algn="ctr" defTabSz="685580" fontAlgn="base">
              <a:spcBef>
                <a:spcPct val="0"/>
              </a:spcBef>
              <a:spcAft>
                <a:spcPct val="0"/>
              </a:spcAft>
            </a:pPr>
            <a:r>
              <a:rPr lang="zh-CN" altLang="en-US" dirty="0" smtClean="0">
                <a:gradFill>
                  <a:gsLst>
                    <a:gs pos="0">
                      <a:srgbClr val="FFFFFF"/>
                    </a:gs>
                    <a:gs pos="100000">
                      <a:srgbClr val="FFFFFF"/>
                    </a:gs>
                  </a:gsLst>
                  <a:lin ang="5400000" scaled="0"/>
                </a:gradFill>
                <a:ea typeface="Segoe UI" pitchFamily="34" charset="0"/>
                <a:cs typeface="Segoe UI" pitchFamily="34" charset="0"/>
              </a:rPr>
              <a:t>专注于应用</a:t>
            </a:r>
            <a:endParaRPr lang="en-US" dirty="0">
              <a:gradFill>
                <a:gsLst>
                  <a:gs pos="0">
                    <a:srgbClr val="FFFFFF"/>
                  </a:gs>
                  <a:gs pos="100000">
                    <a:srgbClr val="FFFFFF"/>
                  </a:gs>
                </a:gsLst>
                <a:lin ang="5400000" scaled="0"/>
              </a:gradFill>
              <a:ea typeface="Segoe UI" pitchFamily="34" charset="0"/>
              <a:cs typeface="Segoe UI" pitchFamily="34" charset="0"/>
            </a:endParaRPr>
          </a:p>
        </p:txBody>
      </p:sp>
      <p:pic>
        <p:nvPicPr>
          <p:cNvPr id="1026" name="Picture 2" descr="C:\Users\Jonahs\Dropbox\Critical Resources\Helveticons Basic\Png\512x512\Company 512x512.png"/>
          <p:cNvPicPr>
            <a:picLocks noChangeAspect="1" noChangeArrowheads="1"/>
          </p:cNvPicPr>
          <p:nvPr/>
        </p:nvPicPr>
        <p:blipFill>
          <a:blip r:embed="rId7" cstate="print">
            <a:duotone>
              <a:prstClr val="black"/>
              <a:schemeClr val="bg2">
                <a:lumMod val="10000"/>
                <a:tint val="45000"/>
                <a:satMod val="400000"/>
              </a:schemeClr>
            </a:duotone>
            <a:extLst>
              <a:ext uri="{BEBA8EAE-BF5A-486C-A8C5-ECC9F3942E4B}">
                <a14:imgProps xmlns:a14="http://schemas.microsoft.com/office/drawing/2010/main">
                  <a14:imgLayer r:embed="rId8">
                    <a14:imgEffect>
                      <a14:colorTemperature colorTemp="11500"/>
                    </a14:imgEffect>
                    <a14:imgEffect>
                      <a14:saturation sat="400000"/>
                    </a14:imgEffect>
                    <a14:imgEffect>
                      <a14:brightnessContrast bright="100000" contrast="-76000"/>
                    </a14:imgEffect>
                  </a14:imgLayer>
                </a14:imgProps>
              </a:ext>
              <a:ext uri="{28A0092B-C50C-407E-A947-70E740481C1C}">
                <a14:useLocalDpi xmlns:a14="http://schemas.microsoft.com/office/drawing/2010/main" val="0"/>
              </a:ext>
            </a:extLst>
          </a:blip>
          <a:srcRect/>
          <a:stretch>
            <a:fillRect/>
          </a:stretch>
        </p:blipFill>
        <p:spPr bwMode="auto">
          <a:xfrm>
            <a:off x="446805" y="3574682"/>
            <a:ext cx="769418" cy="76921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2719415" y="690902"/>
            <a:ext cx="0" cy="357951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Left Brace 2"/>
          <p:cNvSpPr/>
          <p:nvPr/>
        </p:nvSpPr>
        <p:spPr>
          <a:xfrm rot="5400000">
            <a:off x="6576969" y="-31553"/>
            <a:ext cx="333745" cy="1787770"/>
          </a:xfrm>
          <a:prstGeom prst="leftBrac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lIns="68580" tIns="34291" rIns="68580" bIns="34291" rtlCol="0" anchor="ctr"/>
          <a:lstStyle/>
          <a:p>
            <a:pPr algn="ctr"/>
            <a:endParaRPr lang="en-US"/>
          </a:p>
        </p:txBody>
      </p:sp>
      <p:sp>
        <p:nvSpPr>
          <p:cNvPr id="38" name="Rectangle 37"/>
          <p:cNvSpPr/>
          <p:nvPr/>
        </p:nvSpPr>
        <p:spPr>
          <a:xfrm>
            <a:off x="5750846" y="295161"/>
            <a:ext cx="1985990" cy="480060"/>
          </a:xfrm>
          <a:prstGeom prst="rect">
            <a:avLst/>
          </a:prstGeom>
          <a:noFill/>
          <a:ln w="9525" cap="flat" cmpd="sng" algn="ctr">
            <a:noFill/>
            <a:prstDash val="solid"/>
          </a:ln>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en-US" sz="1500" dirty="0" err="1" smtClean="0">
                <a:gradFill>
                  <a:gsLst>
                    <a:gs pos="0">
                      <a:schemeClr val="tx1"/>
                    </a:gs>
                    <a:gs pos="100000">
                      <a:schemeClr val="tx1"/>
                    </a:gs>
                  </a:gsLst>
                  <a:lin ang="5400000" scaled="0"/>
                </a:gradFill>
                <a:ea typeface="Kozuka Gothic Pro R" pitchFamily="34" charset="-128"/>
              </a:rPr>
              <a:t>PaaS</a:t>
            </a:r>
            <a:endParaRPr lang="en-US" sz="1500" dirty="0">
              <a:gradFill>
                <a:gsLst>
                  <a:gs pos="0">
                    <a:schemeClr val="tx1"/>
                  </a:gs>
                  <a:gs pos="100000">
                    <a:schemeClr val="tx1"/>
                  </a:gs>
                </a:gsLst>
                <a:lin ang="5400000" scaled="0"/>
              </a:gradFill>
              <a:ea typeface="Kozuka Gothic Pro R" pitchFamily="34" charset="-128"/>
            </a:endParaRPr>
          </a:p>
        </p:txBody>
      </p:sp>
      <p:sp>
        <p:nvSpPr>
          <p:cNvPr id="33" name="Left Brace 2"/>
          <p:cNvSpPr/>
          <p:nvPr/>
        </p:nvSpPr>
        <p:spPr>
          <a:xfrm rot="5400000">
            <a:off x="3647833" y="444101"/>
            <a:ext cx="333745" cy="825692"/>
          </a:xfrm>
          <a:prstGeom prst="leftBrac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lIns="68580" tIns="34291" rIns="68580" bIns="34291" rtlCol="0" anchor="ctr"/>
          <a:lstStyle/>
          <a:p>
            <a:pPr algn="ctr"/>
            <a:endParaRPr lang="en-US"/>
          </a:p>
        </p:txBody>
      </p:sp>
      <p:sp>
        <p:nvSpPr>
          <p:cNvPr id="36" name="Rectangle 37"/>
          <p:cNvSpPr/>
          <p:nvPr/>
        </p:nvSpPr>
        <p:spPr>
          <a:xfrm>
            <a:off x="2843006" y="257746"/>
            <a:ext cx="1985990" cy="480060"/>
          </a:xfrm>
          <a:prstGeom prst="rect">
            <a:avLst/>
          </a:prstGeom>
          <a:noFill/>
          <a:ln w="9525" cap="flat" cmpd="sng" algn="ctr">
            <a:noFill/>
            <a:prstDash val="solid"/>
          </a:ln>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914135" fontAlgn="base">
              <a:spcAft>
                <a:spcPct val="0"/>
              </a:spcAft>
            </a:pPr>
            <a:r>
              <a:rPr lang="en-US" sz="1500" dirty="0" err="1">
                <a:gradFill>
                  <a:gsLst>
                    <a:gs pos="0">
                      <a:schemeClr val="tx1"/>
                    </a:gs>
                    <a:gs pos="100000">
                      <a:schemeClr val="tx1"/>
                    </a:gs>
                  </a:gsLst>
                  <a:lin ang="5400000" scaled="0"/>
                </a:gradFill>
                <a:ea typeface="Kozuka Gothic Pro R" pitchFamily="34" charset="-128"/>
              </a:rPr>
              <a:t>I</a:t>
            </a:r>
            <a:r>
              <a:rPr lang="en-US" sz="1500" dirty="0" err="1" smtClean="0">
                <a:gradFill>
                  <a:gsLst>
                    <a:gs pos="0">
                      <a:schemeClr val="tx1"/>
                    </a:gs>
                    <a:gs pos="100000">
                      <a:schemeClr val="tx1"/>
                    </a:gs>
                  </a:gsLst>
                  <a:lin ang="5400000" scaled="0"/>
                </a:gradFill>
                <a:ea typeface="Kozuka Gothic Pro R" pitchFamily="34" charset="-128"/>
              </a:rPr>
              <a:t>aaS</a:t>
            </a:r>
            <a:endParaRPr lang="en-US" sz="1500" dirty="0">
              <a:gradFill>
                <a:gsLst>
                  <a:gs pos="0">
                    <a:schemeClr val="tx1"/>
                  </a:gs>
                  <a:gs pos="100000">
                    <a:schemeClr val="tx1"/>
                  </a:gs>
                </a:gsLst>
                <a:lin ang="5400000" scaled="0"/>
              </a:gradFill>
              <a:ea typeface="Kozuka Gothic Pro R" pitchFamily="34" charset="-128"/>
            </a:endParaRPr>
          </a:p>
        </p:txBody>
      </p:sp>
    </p:spTree>
    <p:extLst>
      <p:ext uri="{BB962C8B-B14F-4D97-AF65-F5344CB8AC3E}">
        <p14:creationId xmlns:p14="http://schemas.microsoft.com/office/powerpoint/2010/main" val="269270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4"/>
                                        </p:tgtEl>
                                        <p:attrNameLst>
                                          <p:attrName>style.visibility</p:attrName>
                                        </p:attrNameLst>
                                      </p:cBhvr>
                                      <p:to>
                                        <p:strVal val="visible"/>
                                      </p:to>
                                    </p:set>
                                    <p:animEffect transition="in" filter="fade">
                                      <p:cBhvr>
                                        <p:cTn id="19" dur="500"/>
                                        <p:tgtEl>
                                          <p:spTgt spid="1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134"/>
                                        </p:tgtEl>
                                        <p:attrNameLst>
                                          <p:attrName>style.visibility</p:attrName>
                                        </p:attrNameLst>
                                      </p:cBhvr>
                                      <p:to>
                                        <p:strVal val="visible"/>
                                      </p:to>
                                    </p:set>
                                    <p:animEffect transition="in" filter="fade">
                                      <p:cBhvr>
                                        <p:cTn id="34" dur="500"/>
                                        <p:tgtEl>
                                          <p:spTgt spid="134"/>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36"/>
                                        </p:tgtEl>
                                        <p:attrNameLst>
                                          <p:attrName>style.visibility</p:attrName>
                                        </p:attrNameLst>
                                      </p:cBhvr>
                                      <p:to>
                                        <p:strVal val="visible"/>
                                      </p:to>
                                    </p:set>
                                    <p:animEffect transition="in" filter="fade">
                                      <p:cBhvr>
                                        <p:cTn id="37" dur="500"/>
                                        <p:tgtEl>
                                          <p:spTgt spid="136"/>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33"/>
                                        </p:tgtEl>
                                        <p:attrNameLst>
                                          <p:attrName>style.visibility</p:attrName>
                                        </p:attrNameLst>
                                      </p:cBhvr>
                                      <p:to>
                                        <p:strVal val="visible"/>
                                      </p:to>
                                    </p:set>
                                    <p:animEffect transition="in" filter="fade">
                                      <p:cBhvr>
                                        <p:cTn id="40" dur="500"/>
                                        <p:tgtEl>
                                          <p:spTgt spid="133"/>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29"/>
                                        </p:tgtEl>
                                        <p:attrNameLst>
                                          <p:attrName>style.visibility</p:attrName>
                                        </p:attrNameLst>
                                      </p:cBhvr>
                                      <p:to>
                                        <p:strVal val="visible"/>
                                      </p:to>
                                    </p:set>
                                    <p:animEffect transition="in" filter="fade">
                                      <p:cBhvr>
                                        <p:cTn id="43" dur="500"/>
                                        <p:tgtEl>
                                          <p:spTgt spid="129"/>
                                        </p:tgtEl>
                                      </p:cBhvr>
                                    </p:animEffect>
                                  </p:childTnLst>
                                </p:cTn>
                              </p:par>
                              <p:par>
                                <p:cTn id="44" presetID="10" presetClass="entr" presetSubtype="0" fill="hold" grpId="0" nodeType="withEffect">
                                  <p:stCondLst>
                                    <p:cond delay="125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130"/>
                                        </p:tgtEl>
                                        <p:attrNameLst>
                                          <p:attrName>style.visibility</p:attrName>
                                        </p:attrNameLst>
                                      </p:cBhvr>
                                      <p:to>
                                        <p:strVal val="visible"/>
                                      </p:to>
                                    </p:set>
                                    <p:animEffect transition="in" filter="fade">
                                      <p:cBhvr>
                                        <p:cTn id="49" dur="500"/>
                                        <p:tgtEl>
                                          <p:spTgt spid="13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51"/>
                                        </p:tgtEl>
                                        <p:attrNameLst>
                                          <p:attrName>style.visibility</p:attrName>
                                        </p:attrNameLst>
                                      </p:cBhvr>
                                      <p:to>
                                        <p:strVal val="visible"/>
                                      </p:to>
                                    </p:set>
                                    <p:animEffect transition="in" filter="fade">
                                      <p:cBhvr>
                                        <p:cTn id="57" dur="500"/>
                                        <p:tgtEl>
                                          <p:spTgt spid="151"/>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500"/>
                                        <p:tgtEl>
                                          <p:spTgt spid="150"/>
                                        </p:tgtEl>
                                      </p:cBhvr>
                                    </p:animEffect>
                                  </p:childTnLst>
                                </p:cTn>
                              </p:par>
                              <p:par>
                                <p:cTn id="61" presetID="10" presetClass="entr" presetSubtype="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fade">
                                      <p:cBhvr>
                                        <p:cTn id="63" dur="500"/>
                                        <p:tgtEl>
                                          <p:spTgt spid="152"/>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149"/>
                                        </p:tgtEl>
                                        <p:attrNameLst>
                                          <p:attrName>style.visibility</p:attrName>
                                        </p:attrNameLst>
                                      </p:cBhvr>
                                      <p:to>
                                        <p:strVal val="visible"/>
                                      </p:to>
                                    </p:set>
                                    <p:animEffect transition="in" filter="fade">
                                      <p:cBhvr>
                                        <p:cTn id="66" dur="500"/>
                                        <p:tgtEl>
                                          <p:spTgt spid="149"/>
                                        </p:tgtEl>
                                      </p:cBhvr>
                                    </p:animEffect>
                                  </p:childTnLst>
                                </p:cTn>
                              </p:par>
                              <p:par>
                                <p:cTn id="67" presetID="10" presetClass="entr" presetSubtype="0" fill="hold" grpId="0" nodeType="withEffect">
                                  <p:stCondLst>
                                    <p:cond delay="125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500"/>
                                        <p:tgtEl>
                                          <p:spTgt spid="7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54"/>
                                        </p:tgtEl>
                                        <p:attrNameLst>
                                          <p:attrName>style.visibility</p:attrName>
                                        </p:attrNameLst>
                                      </p:cBhvr>
                                      <p:to>
                                        <p:strVal val="visible"/>
                                      </p:to>
                                    </p:set>
                                    <p:animEffect transition="in" filter="fade">
                                      <p:cBhvr>
                                        <p:cTn id="74" dur="500"/>
                                        <p:tgtEl>
                                          <p:spTgt spid="154"/>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166"/>
                                        </p:tgtEl>
                                        <p:attrNameLst>
                                          <p:attrName>style.visibility</p:attrName>
                                        </p:attrNameLst>
                                      </p:cBhvr>
                                      <p:to>
                                        <p:strVal val="visible"/>
                                      </p:to>
                                    </p:set>
                                    <p:animEffect transition="in" filter="fade">
                                      <p:cBhvr>
                                        <p:cTn id="77" dur="500"/>
                                        <p:tgtEl>
                                          <p:spTgt spid="166"/>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168"/>
                                        </p:tgtEl>
                                        <p:attrNameLst>
                                          <p:attrName>style.visibility</p:attrName>
                                        </p:attrNameLst>
                                      </p:cBhvr>
                                      <p:to>
                                        <p:strVal val="visible"/>
                                      </p:to>
                                    </p:set>
                                    <p:animEffect transition="in" filter="fade">
                                      <p:cBhvr>
                                        <p:cTn id="80" dur="500"/>
                                        <p:tgtEl>
                                          <p:spTgt spid="168"/>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167"/>
                                        </p:tgtEl>
                                        <p:attrNameLst>
                                          <p:attrName>style.visibility</p:attrName>
                                        </p:attrNameLst>
                                      </p:cBhvr>
                                      <p:to>
                                        <p:strVal val="visible"/>
                                      </p:to>
                                    </p:set>
                                    <p:animEffect transition="in" filter="fade">
                                      <p:cBhvr>
                                        <p:cTn id="83" dur="500"/>
                                        <p:tgtEl>
                                          <p:spTgt spid="167"/>
                                        </p:tgtEl>
                                      </p:cBhvr>
                                    </p:animEffect>
                                  </p:childTnLst>
                                </p:cTn>
                              </p:par>
                              <p:par>
                                <p:cTn id="84" presetID="10" presetClass="entr" presetSubtype="0" fill="hold" grpId="0" nodeType="withEffect">
                                  <p:stCondLst>
                                    <p:cond delay="100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500"/>
                                        <p:tgtEl>
                                          <p:spTgt spid="7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70"/>
                                        </p:tgtEl>
                                        <p:attrNameLst>
                                          <p:attrName>style.visibility</p:attrName>
                                        </p:attrNameLst>
                                      </p:cBhvr>
                                      <p:to>
                                        <p:strVal val="visible"/>
                                      </p:to>
                                    </p:set>
                                    <p:animEffect transition="in" filter="fade">
                                      <p:cBhvr>
                                        <p:cTn id="91" dur="500"/>
                                        <p:tgtEl>
                                          <p:spTgt spid="170"/>
                                        </p:tgtEl>
                                      </p:cBhvr>
                                    </p:animEffect>
                                  </p:childTnLst>
                                </p:cTn>
                              </p:par>
                              <p:par>
                                <p:cTn id="92" presetID="10" presetClass="entr" presetSubtype="0" fill="hold" grpId="0" nodeType="withEffect">
                                  <p:stCondLst>
                                    <p:cond delay="250"/>
                                  </p:stCondLst>
                                  <p:childTnLst>
                                    <p:set>
                                      <p:cBhvr>
                                        <p:cTn id="93" dur="1" fill="hold">
                                          <p:stCondLst>
                                            <p:cond delay="0"/>
                                          </p:stCondLst>
                                        </p:cTn>
                                        <p:tgtEl>
                                          <p:spTgt spid="180"/>
                                        </p:tgtEl>
                                        <p:attrNameLst>
                                          <p:attrName>style.visibility</p:attrName>
                                        </p:attrNameLst>
                                      </p:cBhvr>
                                      <p:to>
                                        <p:strVal val="visible"/>
                                      </p:to>
                                    </p:set>
                                    <p:animEffect transition="in" filter="fade">
                                      <p:cBhvr>
                                        <p:cTn id="94" dur="500"/>
                                        <p:tgtEl>
                                          <p:spTgt spid="180"/>
                                        </p:tgtEl>
                                      </p:cBhvr>
                                    </p:animEffect>
                                  </p:childTnLst>
                                </p:cTn>
                              </p:par>
                              <p:par>
                                <p:cTn id="95" presetID="10" presetClass="entr" presetSubtype="0" fill="hold" grpId="0" nodeType="withEffect">
                                  <p:stCondLst>
                                    <p:cond delay="500"/>
                                  </p:stCondLst>
                                  <p:childTnLst>
                                    <p:set>
                                      <p:cBhvr>
                                        <p:cTn id="96" dur="1" fill="hold">
                                          <p:stCondLst>
                                            <p:cond delay="0"/>
                                          </p:stCondLst>
                                        </p:cTn>
                                        <p:tgtEl>
                                          <p:spTgt spid="182"/>
                                        </p:tgtEl>
                                        <p:attrNameLst>
                                          <p:attrName>style.visibility</p:attrName>
                                        </p:attrNameLst>
                                      </p:cBhvr>
                                      <p:to>
                                        <p:strVal val="visible"/>
                                      </p:to>
                                    </p:set>
                                    <p:animEffect transition="in" filter="fade">
                                      <p:cBhvr>
                                        <p:cTn id="97" dur="500"/>
                                        <p:tgtEl>
                                          <p:spTgt spid="182"/>
                                        </p:tgtEl>
                                      </p:cBhvr>
                                    </p:animEffect>
                                  </p:childTnLst>
                                </p:cTn>
                              </p:par>
                              <p:par>
                                <p:cTn id="98" presetID="22" presetClass="entr" presetSubtype="8" fill="hold" grpId="0" nodeType="withEffect">
                                  <p:stCondLst>
                                    <p:cond delay="50"/>
                                  </p:stCondLst>
                                  <p:childTnLst>
                                    <p:set>
                                      <p:cBhvr>
                                        <p:cTn id="99" dur="1" fill="hold">
                                          <p:stCondLst>
                                            <p:cond delay="0"/>
                                          </p:stCondLst>
                                        </p:cTn>
                                        <p:tgtEl>
                                          <p:spTgt spid="41"/>
                                        </p:tgtEl>
                                        <p:attrNameLst>
                                          <p:attrName>style.visibility</p:attrName>
                                        </p:attrNameLst>
                                      </p:cBhvr>
                                      <p:to>
                                        <p:strVal val="visible"/>
                                      </p:to>
                                    </p:set>
                                    <p:animEffect transition="in" filter="wipe(left)">
                                      <p:cBhvr>
                                        <p:cTn id="100" dur="2200"/>
                                        <p:tgtEl>
                                          <p:spTgt spid="41"/>
                                        </p:tgtEl>
                                      </p:cBhvr>
                                    </p:animEffect>
                                  </p:childTnLst>
                                </p:cTn>
                              </p:par>
                            </p:childTnLst>
                          </p:cTn>
                        </p:par>
                        <p:par>
                          <p:cTn id="101" fill="hold">
                            <p:stCondLst>
                              <p:cond delay="225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childTnLst>
                          </p:cTn>
                        </p:par>
                        <p:par>
                          <p:cTn id="105" fill="hold">
                            <p:stCondLst>
                              <p:cond delay="2750"/>
                            </p:stCondLst>
                            <p:childTnLst>
                              <p:par>
                                <p:cTn id="106" presetID="10" presetClass="entr" presetSubtype="0" fill="hold" grpId="0" nodeType="after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8" grpId="0" animBg="1"/>
      <p:bldP spid="129" grpId="0" animBg="1"/>
      <p:bldP spid="130" grpId="0" animBg="1"/>
      <p:bldP spid="133" grpId="0" animBg="1"/>
      <p:bldP spid="134" grpId="0" animBg="1"/>
      <p:bldP spid="135" grpId="0" animBg="1"/>
      <p:bldP spid="136" grpId="0" animBg="1"/>
      <p:bldP spid="170" grpId="0"/>
      <p:bldP spid="180" grpId="0" animBg="1"/>
      <p:bldP spid="182" grpId="0" animBg="1"/>
      <p:bldP spid="154" grpId="0"/>
      <p:bldP spid="166" grpId="0" animBg="1"/>
      <p:bldP spid="167" grpId="0" animBg="1"/>
      <p:bldP spid="168" grpId="0" animBg="1"/>
      <p:bldP spid="77" grpId="0" animBg="1"/>
      <p:bldP spid="138" grpId="0"/>
      <p:bldP spid="149" grpId="0" animBg="1"/>
      <p:bldP spid="150" grpId="0" animBg="1"/>
      <p:bldP spid="151" grpId="0" animBg="1"/>
      <p:bldP spid="152" grpId="0" animBg="1"/>
      <p:bldP spid="71" grpId="0" animBg="1"/>
      <p:bldP spid="41" grpId="0" animBg="1"/>
      <p:bldP spid="3" grpId="0" animBg="1"/>
      <p:bldP spid="38" grpId="0"/>
      <p:bldP spid="33" grpId="0" animBg="1"/>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duotone>
              <a:prstClr val="black"/>
              <a:schemeClr val="tx1">
                <a:lumMod val="50000"/>
                <a:tint val="45000"/>
                <a:satMod val="400000"/>
              </a:schemeClr>
            </a:duotone>
            <a:extLst>
              <a:ext uri="{28A0092B-C50C-407E-A947-70E740481C1C}">
                <a14:useLocalDpi xmlns:a14="http://schemas.microsoft.com/office/drawing/2010/main" val="0"/>
              </a:ext>
            </a:extLst>
          </a:blip>
          <a:stretch>
            <a:fillRect/>
          </a:stretch>
        </p:blipFill>
        <p:spPr>
          <a:xfrm>
            <a:off x="171495" y="650871"/>
            <a:ext cx="2068131" cy="2067593"/>
          </a:xfrm>
          <a:prstGeom prst="rect">
            <a:avLst/>
          </a:prstGeom>
          <a:effectLst>
            <a:outerShdw blurRad="50800" dist="50800" dir="5400000" algn="ctr" rotWithShape="0">
              <a:schemeClr val="bg1">
                <a:alpha val="13000"/>
              </a:schemeClr>
            </a:outerShdw>
          </a:effectLst>
        </p:spPr>
      </p:pic>
      <p:sp>
        <p:nvSpPr>
          <p:cNvPr id="12" name="Rectangle 11"/>
          <p:cNvSpPr/>
          <p:nvPr/>
        </p:nvSpPr>
        <p:spPr bwMode="auto">
          <a:xfrm>
            <a:off x="2350508" y="1092469"/>
            <a:ext cx="6386595" cy="745962"/>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86" tIns="0" rIns="91386" bIns="0" numCol="1" rtlCol="0" anchor="ctr" anchorCtr="0" compatLnSpc="1">
            <a:prstTxWarp prst="textNoShape">
              <a:avLst/>
            </a:prstTxWarp>
          </a:bodyPr>
          <a:lstStyle/>
          <a:p>
            <a:pPr fontAlgn="base">
              <a:spcBef>
                <a:spcPct val="0"/>
              </a:spcBef>
              <a:spcAft>
                <a:spcPct val="0"/>
              </a:spcAft>
              <a:buClr>
                <a:srgbClr val="FFFF99"/>
              </a:buClr>
              <a:buSzPct val="120000"/>
              <a:defRPr/>
            </a:pPr>
            <a:r>
              <a:rPr lang="en-US" sz="4100" spc="-75" dirty="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rPr>
              <a:t>Windows Azure </a:t>
            </a:r>
            <a:r>
              <a:rPr lang="zh-CN" altLang="en-US" sz="4100" spc="-75" dirty="0" smtClean="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rPr>
              <a:t>网站</a:t>
            </a:r>
            <a:endParaRPr lang="en-US" altLang="zh-CN" sz="4100" spc="-75" dirty="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Rectangle 5"/>
          <p:cNvSpPr/>
          <p:nvPr/>
        </p:nvSpPr>
        <p:spPr bwMode="auto">
          <a:xfrm>
            <a:off x="2350508" y="1800488"/>
            <a:ext cx="6386595" cy="400050"/>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86" tIns="0" rIns="91386" bIns="0" numCol="1" rtlCol="0" anchor="t" anchorCtr="0" compatLnSpc="1">
            <a:prstTxWarp prst="textNoShape">
              <a:avLst/>
            </a:prstTxWarp>
          </a:bodyPr>
          <a:lstStyle/>
          <a:p>
            <a:pPr fontAlgn="base">
              <a:spcBef>
                <a:spcPct val="0"/>
              </a:spcBef>
              <a:spcAft>
                <a:spcPct val="0"/>
              </a:spcAft>
              <a:buClr>
                <a:srgbClr val="FFFF99"/>
              </a:buClr>
              <a:buSzPct val="120000"/>
              <a:defRPr/>
            </a:pPr>
            <a:r>
              <a:rPr lang="en-US" sz="2700" spc="-75" dirty="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rPr>
              <a:t> </a:t>
            </a:r>
            <a:r>
              <a:rPr lang="zh-CN" altLang="en-US" sz="2700" spc="-75" dirty="0" smtClean="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rPr>
              <a:t>瞬间创建强大的网站</a:t>
            </a:r>
            <a:endParaRPr lang="en-US" altLang="zh-CN" sz="2700" spc="-75" dirty="0">
              <a:ln w="3175">
                <a:noFill/>
              </a:ln>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grpSp>
        <p:nvGrpSpPr>
          <p:cNvPr id="18" name="Group 17"/>
          <p:cNvGrpSpPr/>
          <p:nvPr/>
        </p:nvGrpSpPr>
        <p:grpSpPr>
          <a:xfrm>
            <a:off x="251723" y="3239292"/>
            <a:ext cx="2833990" cy="1773853"/>
            <a:chOff x="335543" y="3872726"/>
            <a:chExt cx="3777669" cy="2365137"/>
          </a:xfrm>
        </p:grpSpPr>
        <p:sp>
          <p:nvSpPr>
            <p:cNvPr id="2" name="Rectangle 1"/>
            <p:cNvSpPr/>
            <p:nvPr/>
          </p:nvSpPr>
          <p:spPr bwMode="auto">
            <a:xfrm>
              <a:off x="335543" y="3872727"/>
              <a:ext cx="3777669" cy="883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err="1">
                <a:gradFill>
                  <a:gsLst>
                    <a:gs pos="0">
                      <a:schemeClr val="tx1"/>
                    </a:gs>
                    <a:gs pos="100000">
                      <a:schemeClr val="tx1"/>
                    </a:gs>
                  </a:gsLst>
                  <a:lin ang="5400000" scaled="0"/>
                </a:gradFill>
              </a:endParaRPr>
            </a:p>
          </p:txBody>
        </p:sp>
        <p:sp>
          <p:nvSpPr>
            <p:cNvPr id="7" name="Rectangle 6"/>
            <p:cNvSpPr/>
            <p:nvPr/>
          </p:nvSpPr>
          <p:spPr bwMode="auto">
            <a:xfrm>
              <a:off x="335543" y="3872726"/>
              <a:ext cx="3777669" cy="99461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685580" fontAlgn="base">
                <a:spcBef>
                  <a:spcPct val="0"/>
                </a:spcBef>
                <a:spcAft>
                  <a:spcPct val="0"/>
                </a:spcAft>
              </a:pPr>
              <a:r>
                <a:rPr lang="zh-CN" altLang="en-US" sz="2700" dirty="0" smtClean="0">
                  <a:gradFill>
                    <a:gsLst>
                      <a:gs pos="0">
                        <a:schemeClr val="tx1"/>
                      </a:gs>
                      <a:gs pos="100000">
                        <a:schemeClr val="tx1"/>
                      </a:gs>
                    </a:gsLst>
                    <a:lin ang="5400000" scaled="0"/>
                  </a:gradFill>
                </a:rPr>
                <a:t>简单开始</a:t>
              </a:r>
              <a:endParaRPr lang="en-US" altLang="zh-CN" sz="2700" dirty="0">
                <a:gradFill>
                  <a:gsLst>
                    <a:gs pos="0">
                      <a:schemeClr val="tx1"/>
                    </a:gs>
                    <a:gs pos="100000">
                      <a:schemeClr val="tx1"/>
                    </a:gs>
                  </a:gsLst>
                  <a:lin ang="5400000" scaled="0"/>
                </a:gradFill>
              </a:endParaRPr>
            </a:p>
          </p:txBody>
        </p:sp>
        <p:sp>
          <p:nvSpPr>
            <p:cNvPr id="8" name="Rectangle 7"/>
            <p:cNvSpPr/>
            <p:nvPr/>
          </p:nvSpPr>
          <p:spPr bwMode="auto">
            <a:xfrm>
              <a:off x="335543" y="4811570"/>
              <a:ext cx="3572428" cy="142629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defTabSz="685580" fontAlgn="base">
                <a:spcBef>
                  <a:spcPct val="0"/>
                </a:spcBef>
                <a:spcAft>
                  <a:spcPct val="0"/>
                </a:spcAft>
              </a:pPr>
              <a:r>
                <a:rPr lang="zh-CN" altLang="en-US" sz="1500" dirty="0" smtClean="0">
                  <a:gradFill>
                    <a:gsLst>
                      <a:gs pos="0">
                        <a:schemeClr val="tx1"/>
                      </a:gs>
                      <a:gs pos="100000">
                        <a:schemeClr val="tx1"/>
                      </a:gs>
                    </a:gsLst>
                    <a:lin ang="5400000" scaled="0"/>
                  </a:gradFill>
                </a:rPr>
                <a:t>免费开始，根据情况扩展，没有困扰，不麻烦</a:t>
              </a:r>
              <a:endParaRPr lang="en-US" altLang="zh-CN" sz="1500" dirty="0">
                <a:gradFill>
                  <a:gsLst>
                    <a:gs pos="0">
                      <a:schemeClr val="tx1"/>
                    </a:gs>
                    <a:gs pos="100000">
                      <a:schemeClr val="tx1"/>
                    </a:gs>
                  </a:gsLst>
                  <a:lin ang="5400000" scaled="0"/>
                </a:gradFill>
              </a:endParaRPr>
            </a:p>
          </p:txBody>
        </p:sp>
      </p:grpSp>
      <p:grpSp>
        <p:nvGrpSpPr>
          <p:cNvPr id="19" name="Group 18"/>
          <p:cNvGrpSpPr/>
          <p:nvPr/>
        </p:nvGrpSpPr>
        <p:grpSpPr>
          <a:xfrm>
            <a:off x="3155005" y="3239289"/>
            <a:ext cx="2833990" cy="1778680"/>
            <a:chOff x="4205578" y="3872726"/>
            <a:chExt cx="3777669" cy="2371573"/>
          </a:xfrm>
        </p:grpSpPr>
        <p:sp>
          <p:nvSpPr>
            <p:cNvPr id="14" name="Rectangle 13"/>
            <p:cNvSpPr/>
            <p:nvPr/>
          </p:nvSpPr>
          <p:spPr bwMode="auto">
            <a:xfrm>
              <a:off x="4205578" y="3872726"/>
              <a:ext cx="3777669" cy="8838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580" fontAlgn="base">
                <a:spcBef>
                  <a:spcPct val="0"/>
                </a:spcBef>
                <a:spcAft>
                  <a:spcPct val="0"/>
                </a:spcAft>
              </a:pPr>
              <a:endParaRPr lang="en-US" dirty="0" err="1" smtClean="0">
                <a:gradFill>
                  <a:gsLst>
                    <a:gs pos="0">
                      <a:schemeClr val="tx1"/>
                    </a:gs>
                    <a:gs pos="100000">
                      <a:schemeClr val="tx1"/>
                    </a:gs>
                  </a:gsLst>
                  <a:lin ang="5400000" scaled="0"/>
                </a:gradFill>
                <a:ea typeface="Segoe UI" pitchFamily="34" charset="0"/>
                <a:cs typeface="Segoe UI" pitchFamily="34" charset="0"/>
              </a:endParaRPr>
            </a:p>
          </p:txBody>
        </p:sp>
        <p:sp>
          <p:nvSpPr>
            <p:cNvPr id="9" name="Rectangle 8"/>
            <p:cNvSpPr/>
            <p:nvPr/>
          </p:nvSpPr>
          <p:spPr bwMode="auto">
            <a:xfrm>
              <a:off x="4205578" y="3872726"/>
              <a:ext cx="3777669" cy="99461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48" tIns="0" rIns="121848" bIns="0" numCol="1" rtlCol="0" anchor="ctr" anchorCtr="0" compatLnSpc="1">
              <a:prstTxWarp prst="textNoShape">
                <a:avLst/>
              </a:prstTxWarp>
            </a:bodyPr>
            <a:lstStyle/>
            <a:p>
              <a:pPr defTabSz="685580" fontAlgn="base">
                <a:spcBef>
                  <a:spcPct val="0"/>
                </a:spcBef>
                <a:spcAft>
                  <a:spcPct val="0"/>
                </a:spcAft>
                <a:buClr>
                  <a:srgbClr val="FFFF99"/>
                </a:buClr>
                <a:buSzPct val="120000"/>
                <a:defRPr/>
              </a:pPr>
              <a:r>
                <a:rPr lang="zh-CN" altLang="en-US" sz="2700" dirty="0" smtClean="0">
                  <a:gradFill>
                    <a:gsLst>
                      <a:gs pos="0">
                        <a:schemeClr val="tx1"/>
                      </a:gs>
                      <a:gs pos="100000">
                        <a:schemeClr val="tx1"/>
                      </a:gs>
                    </a:gsLst>
                    <a:lin ang="5400000" scaled="0"/>
                  </a:gradFill>
                </a:rPr>
                <a:t>智能编码</a:t>
              </a:r>
              <a:endParaRPr lang="en-US" altLang="zh-CN" sz="2700" dirty="0">
                <a:gradFill>
                  <a:gsLst>
                    <a:gs pos="0">
                      <a:schemeClr val="tx1"/>
                    </a:gs>
                    <a:gs pos="100000">
                      <a:schemeClr val="tx1"/>
                    </a:gs>
                  </a:gsLst>
                  <a:lin ang="5400000" scaled="0"/>
                </a:gradFill>
              </a:endParaRPr>
            </a:p>
          </p:txBody>
        </p:sp>
        <p:sp>
          <p:nvSpPr>
            <p:cNvPr id="11" name="Rectangle 10"/>
            <p:cNvSpPr/>
            <p:nvPr/>
          </p:nvSpPr>
          <p:spPr bwMode="auto">
            <a:xfrm>
              <a:off x="4205578" y="4818006"/>
              <a:ext cx="3621251" cy="1426293"/>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48" tIns="0" rIns="121848" bIns="0" numCol="1" rtlCol="0" anchor="t" anchorCtr="0" compatLnSpc="1">
              <a:prstTxWarp prst="textNoShape">
                <a:avLst/>
              </a:prstTxWarp>
            </a:bodyPr>
            <a:lstStyle/>
            <a:p>
              <a:pPr defTabSz="685580" fontAlgn="base">
                <a:spcBef>
                  <a:spcPct val="0"/>
                </a:spcBef>
                <a:spcAft>
                  <a:spcPct val="0"/>
                </a:spcAft>
                <a:buClr>
                  <a:srgbClr val="FFFF99"/>
                </a:buClr>
                <a:buSzPct val="120000"/>
                <a:defRPr/>
              </a:pPr>
              <a:r>
                <a:rPr lang="zh-CN" altLang="en-US" sz="1500" dirty="0" smtClean="0">
                  <a:gradFill>
                    <a:gsLst>
                      <a:gs pos="0">
                        <a:schemeClr val="tx1"/>
                      </a:gs>
                      <a:gs pos="100000">
                        <a:schemeClr val="tx1"/>
                      </a:gs>
                    </a:gsLst>
                    <a:lin ang="5400000" scaled="0"/>
                  </a:gradFill>
                </a:rPr>
                <a:t>可以使用传统的</a:t>
              </a:r>
              <a:r>
                <a:rPr lang="en-US" sz="1500" dirty="0" smtClean="0">
                  <a:gradFill>
                    <a:gsLst>
                      <a:gs pos="0">
                        <a:schemeClr val="tx1"/>
                      </a:gs>
                      <a:gs pos="100000">
                        <a:schemeClr val="tx1"/>
                      </a:gs>
                    </a:gsLst>
                    <a:lin ang="5400000" scaled="0"/>
                  </a:gradFill>
                </a:rPr>
                <a:t> </a:t>
              </a:r>
              <a:r>
                <a:rPr lang="en-US" sz="1500" dirty="0">
                  <a:gradFill>
                    <a:gsLst>
                      <a:gs pos="0">
                        <a:schemeClr val="tx1"/>
                      </a:gs>
                      <a:gs pos="100000">
                        <a:schemeClr val="tx1"/>
                      </a:gs>
                    </a:gsLst>
                    <a:lin ang="5400000" scaled="0"/>
                  </a:gradFill>
                </a:rPr>
                <a:t>asp, asp.net, </a:t>
              </a:r>
              <a:r>
                <a:rPr lang="en-US" sz="1500" dirty="0" err="1">
                  <a:gradFill>
                    <a:gsLst>
                      <a:gs pos="0">
                        <a:schemeClr val="tx1"/>
                      </a:gs>
                      <a:gs pos="100000">
                        <a:schemeClr val="tx1"/>
                      </a:gs>
                    </a:gsLst>
                    <a:lin ang="5400000" scaled="0"/>
                  </a:gradFill>
                </a:rPr>
                <a:t>php</a:t>
              </a:r>
              <a:r>
                <a:rPr lang="en-US" sz="1500" dirty="0">
                  <a:gradFill>
                    <a:gsLst>
                      <a:gs pos="0">
                        <a:schemeClr val="tx1"/>
                      </a:gs>
                      <a:gs pos="100000">
                        <a:schemeClr val="tx1"/>
                      </a:gs>
                    </a:gsLst>
                    <a:lin ang="5400000" scaled="0"/>
                  </a:gradFill>
                </a:rPr>
                <a:t> </a:t>
              </a:r>
              <a:r>
                <a:rPr lang="zh-CN" altLang="en-US" sz="1500" dirty="0" smtClean="0">
                  <a:gradFill>
                    <a:gsLst>
                      <a:gs pos="0">
                        <a:schemeClr val="tx1"/>
                      </a:gs>
                      <a:gs pos="100000">
                        <a:schemeClr val="tx1"/>
                      </a:gs>
                    </a:gsLst>
                    <a:lin ang="5400000" scaled="0"/>
                  </a:gradFill>
                </a:rPr>
                <a:t>或</a:t>
              </a:r>
              <a:r>
                <a:rPr lang="en-US" sz="1500" dirty="0" smtClean="0">
                  <a:gradFill>
                    <a:gsLst>
                      <a:gs pos="0">
                        <a:schemeClr val="tx1"/>
                      </a:gs>
                      <a:gs pos="100000">
                        <a:schemeClr val="tx1"/>
                      </a:gs>
                    </a:gsLst>
                    <a:lin ang="5400000" scaled="0"/>
                  </a:gradFill>
                </a:rPr>
                <a:t>node.js</a:t>
              </a:r>
              <a:r>
                <a:rPr lang="en-US" sz="1500" dirty="0">
                  <a:gradFill>
                    <a:gsLst>
                      <a:gs pos="0">
                        <a:schemeClr val="tx1"/>
                      </a:gs>
                      <a:gs pos="100000">
                        <a:schemeClr val="tx1"/>
                      </a:gs>
                    </a:gsLst>
                    <a:lin ang="5400000" scaled="0"/>
                  </a:gradFill>
                </a:rPr>
                <a:t>, </a:t>
              </a:r>
              <a:r>
                <a:rPr lang="zh-CN" altLang="en-US" sz="1500" dirty="0" smtClean="0">
                  <a:gradFill>
                    <a:gsLst>
                      <a:gs pos="0">
                        <a:schemeClr val="tx1"/>
                      </a:gs>
                      <a:gs pos="100000">
                        <a:schemeClr val="tx1"/>
                      </a:gs>
                    </a:gsLst>
                    <a:lin ang="5400000" scaled="0"/>
                  </a:gradFill>
                </a:rPr>
                <a:t>在</a:t>
              </a:r>
              <a:r>
                <a:rPr lang="en-US" sz="1500" dirty="0" smtClean="0">
                  <a:gradFill>
                    <a:gsLst>
                      <a:gs pos="0">
                        <a:schemeClr val="tx1"/>
                      </a:gs>
                      <a:gs pos="100000">
                        <a:schemeClr val="tx1"/>
                      </a:gs>
                    </a:gsLst>
                    <a:lin ang="5400000" scaled="0"/>
                  </a:gradFill>
                </a:rPr>
                <a:t>Windows</a:t>
              </a:r>
              <a:r>
                <a:rPr lang="en-US" sz="1500" dirty="0">
                  <a:gradFill>
                    <a:gsLst>
                      <a:gs pos="0">
                        <a:schemeClr val="tx1"/>
                      </a:gs>
                      <a:gs pos="100000">
                        <a:schemeClr val="tx1"/>
                      </a:gs>
                    </a:gsLst>
                    <a:lin ang="5400000" scaled="0"/>
                  </a:gradFill>
                </a:rPr>
                <a:t>, OSX </a:t>
              </a:r>
              <a:r>
                <a:rPr lang="zh-CN" altLang="en-US" sz="1500" dirty="0" smtClean="0">
                  <a:gradFill>
                    <a:gsLst>
                      <a:gs pos="0">
                        <a:schemeClr val="tx1"/>
                      </a:gs>
                      <a:gs pos="100000">
                        <a:schemeClr val="tx1"/>
                      </a:gs>
                    </a:gsLst>
                    <a:lin ang="5400000" scaled="0"/>
                  </a:gradFill>
                </a:rPr>
                <a:t>或</a:t>
              </a:r>
              <a:r>
                <a:rPr lang="en-US" sz="1500" dirty="0" smtClean="0">
                  <a:gradFill>
                    <a:gsLst>
                      <a:gs pos="0">
                        <a:schemeClr val="tx1"/>
                      </a:gs>
                      <a:gs pos="100000">
                        <a:schemeClr val="tx1"/>
                      </a:gs>
                    </a:gsLst>
                    <a:lin ang="5400000" scaled="0"/>
                  </a:gradFill>
                </a:rPr>
                <a:t>Linux</a:t>
              </a:r>
              <a:r>
                <a:rPr lang="zh-CN" altLang="en-US" sz="1500" dirty="0" smtClean="0">
                  <a:gradFill>
                    <a:gsLst>
                      <a:gs pos="0">
                        <a:schemeClr val="tx1"/>
                      </a:gs>
                      <a:gs pos="100000">
                        <a:schemeClr val="tx1"/>
                      </a:gs>
                    </a:gsLst>
                    <a:lin ang="5400000" scaled="0"/>
                  </a:gradFill>
                </a:rPr>
                <a:t>上开发</a:t>
              </a:r>
              <a:endParaRPr lang="en-US" altLang="zh-CN" sz="1500" dirty="0">
                <a:gradFill>
                  <a:gsLst>
                    <a:gs pos="0">
                      <a:schemeClr val="tx1"/>
                    </a:gs>
                    <a:gs pos="100000">
                      <a:schemeClr val="tx1"/>
                    </a:gs>
                  </a:gsLst>
                  <a:lin ang="5400000" scaled="0"/>
                </a:gradFill>
              </a:endParaRPr>
            </a:p>
          </p:txBody>
        </p:sp>
      </p:grpSp>
      <p:grpSp>
        <p:nvGrpSpPr>
          <p:cNvPr id="20" name="Group 19"/>
          <p:cNvGrpSpPr/>
          <p:nvPr/>
        </p:nvGrpSpPr>
        <p:grpSpPr>
          <a:xfrm>
            <a:off x="6058287" y="3239292"/>
            <a:ext cx="2892101" cy="1782017"/>
            <a:chOff x="8075613" y="3872726"/>
            <a:chExt cx="3855130" cy="2376022"/>
          </a:xfrm>
        </p:grpSpPr>
        <p:sp>
          <p:nvSpPr>
            <p:cNvPr id="15" name="Rectangle 14"/>
            <p:cNvSpPr/>
            <p:nvPr/>
          </p:nvSpPr>
          <p:spPr bwMode="auto">
            <a:xfrm>
              <a:off x="8075613" y="3872726"/>
              <a:ext cx="3777669" cy="88381"/>
            </a:xfrm>
            <a:prstGeom prst="rect">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580" fontAlgn="base">
                <a:spcBef>
                  <a:spcPct val="0"/>
                </a:spcBef>
                <a:spcAft>
                  <a:spcPct val="0"/>
                </a:spcAft>
              </a:pPr>
              <a:endParaRPr lang="en-US" dirty="0" err="1" smtClean="0">
                <a:gradFill>
                  <a:gsLst>
                    <a:gs pos="0">
                      <a:schemeClr val="tx1"/>
                    </a:gs>
                    <a:gs pos="100000">
                      <a:schemeClr val="tx1"/>
                    </a:gs>
                  </a:gsLst>
                  <a:lin ang="5400000" scaled="0"/>
                </a:gradFill>
                <a:ea typeface="Segoe UI" pitchFamily="34" charset="0"/>
                <a:cs typeface="Segoe UI" pitchFamily="34" charset="0"/>
              </a:endParaRPr>
            </a:p>
          </p:txBody>
        </p:sp>
        <p:sp>
          <p:nvSpPr>
            <p:cNvPr id="10" name="Rectangle 9"/>
            <p:cNvSpPr/>
            <p:nvPr/>
          </p:nvSpPr>
          <p:spPr bwMode="auto">
            <a:xfrm>
              <a:off x="8075613" y="3872726"/>
              <a:ext cx="3777669" cy="99461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48" tIns="0" rIns="121848" bIns="0" numCol="1" rtlCol="0" anchor="ctr" anchorCtr="0" compatLnSpc="1">
              <a:prstTxWarp prst="textNoShape">
                <a:avLst/>
              </a:prstTxWarp>
            </a:bodyPr>
            <a:lstStyle/>
            <a:p>
              <a:pPr defTabSz="685580" fontAlgn="base">
                <a:spcBef>
                  <a:spcPct val="0"/>
                </a:spcBef>
                <a:spcAft>
                  <a:spcPct val="0"/>
                </a:spcAft>
                <a:buClr>
                  <a:srgbClr val="FFFF99"/>
                </a:buClr>
                <a:buSzPct val="120000"/>
                <a:defRPr/>
              </a:pPr>
              <a:r>
                <a:rPr lang="zh-CN" altLang="en-US" sz="2700" dirty="0" smtClean="0">
                  <a:gradFill>
                    <a:gsLst>
                      <a:gs pos="0">
                        <a:schemeClr val="tx1"/>
                      </a:gs>
                      <a:gs pos="100000">
                        <a:schemeClr val="tx1"/>
                      </a:gs>
                    </a:gsLst>
                    <a:lin ang="5400000" scaled="0"/>
                  </a:gradFill>
                </a:rPr>
                <a:t>上线</a:t>
              </a:r>
              <a:endParaRPr lang="en-US" altLang="zh-CN" sz="2700" dirty="0">
                <a:gradFill>
                  <a:gsLst>
                    <a:gs pos="0">
                      <a:schemeClr val="tx1"/>
                    </a:gs>
                    <a:gs pos="100000">
                      <a:schemeClr val="tx1"/>
                    </a:gs>
                  </a:gsLst>
                  <a:lin ang="5400000" scaled="0"/>
                </a:gradFill>
              </a:endParaRPr>
            </a:p>
          </p:txBody>
        </p:sp>
        <p:sp>
          <p:nvSpPr>
            <p:cNvPr id="16" name="Rectangle 15"/>
            <p:cNvSpPr/>
            <p:nvPr/>
          </p:nvSpPr>
          <p:spPr bwMode="auto">
            <a:xfrm>
              <a:off x="8075613" y="4822455"/>
              <a:ext cx="3855130" cy="1426293"/>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48" tIns="0" rIns="121848" bIns="0" numCol="1" rtlCol="0" anchor="t" anchorCtr="0" compatLnSpc="1">
              <a:prstTxWarp prst="textNoShape">
                <a:avLst/>
              </a:prstTxWarp>
            </a:bodyPr>
            <a:lstStyle/>
            <a:p>
              <a:pPr fontAlgn="base">
                <a:spcBef>
                  <a:spcPct val="0"/>
                </a:spcBef>
                <a:spcAft>
                  <a:spcPct val="0"/>
                </a:spcAft>
                <a:buClr>
                  <a:srgbClr val="FFFF99"/>
                </a:buClr>
                <a:buSzPct val="120000"/>
                <a:defRPr/>
              </a:pPr>
              <a:r>
                <a:rPr lang="zh-CN" altLang="en-US" sz="1500" dirty="0" smtClean="0">
                  <a:gradFill>
                    <a:gsLst>
                      <a:gs pos="0">
                        <a:schemeClr val="tx1"/>
                      </a:gs>
                      <a:gs pos="100000">
                        <a:schemeClr val="tx1"/>
                      </a:gs>
                    </a:gsLst>
                    <a:lin ang="5400000" scaled="0"/>
                  </a:gradFill>
                </a:rPr>
                <a:t>飞速部署上线，简单的性能监控，快速分析解决问题</a:t>
              </a:r>
              <a:endParaRPr lang="en-US" altLang="zh-CN" sz="1500" dirty="0">
                <a:gradFill>
                  <a:gsLst>
                    <a:gs pos="0">
                      <a:schemeClr val="tx1"/>
                    </a:gs>
                    <a:gs pos="100000">
                      <a:schemeClr val="tx1"/>
                    </a:gs>
                  </a:gsLst>
                  <a:lin ang="5400000" scaled="0"/>
                </a:gradFill>
              </a:endParaRPr>
            </a:p>
          </p:txBody>
        </p:sp>
      </p:grpSp>
    </p:spTree>
    <p:extLst>
      <p:ext uri="{BB962C8B-B14F-4D97-AF65-F5344CB8AC3E}">
        <p14:creationId xmlns:p14="http://schemas.microsoft.com/office/powerpoint/2010/main" val="3481453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1841424"/>
            <a:ext cx="7063101" cy="1578628"/>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4" tIns="0" rIns="68574" bIns="68577" numCol="1" rtlCol="0" anchor="b" anchorCtr="0" compatLnSpc="1">
            <a:prstTxWarp prst="textNoShape">
              <a:avLst/>
            </a:prstTxWarp>
          </a:bodyPr>
          <a:lstStyle/>
          <a:p>
            <a:pPr defTabSz="685552" fontAlgn="base">
              <a:spcBef>
                <a:spcPct val="0"/>
              </a:spcBef>
              <a:spcAft>
                <a:spcPct val="0"/>
              </a:spcAft>
            </a:pPr>
            <a:endParaRPr lang="en-US" sz="1700" dirty="0">
              <a:solidFill>
                <a:srgbClr val="00AEEF">
                  <a:alpha val="99000"/>
                </a:srgbClr>
              </a:solidFill>
            </a:endParaRPr>
          </a:p>
        </p:txBody>
      </p:sp>
      <p:sp>
        <p:nvSpPr>
          <p:cNvPr id="2" name="Title 1"/>
          <p:cNvSpPr>
            <a:spLocks noGrp="1"/>
          </p:cNvSpPr>
          <p:nvPr>
            <p:ph type="title"/>
          </p:nvPr>
        </p:nvSpPr>
        <p:spPr>
          <a:xfrm>
            <a:off x="734212" y="2256788"/>
            <a:ext cx="7680340" cy="747897"/>
          </a:xfrm>
        </p:spPr>
        <p:txBody>
          <a:bodyPr/>
          <a:lstStyle/>
          <a:p>
            <a:r>
              <a:rPr lang="en-US" dirty="0" smtClean="0">
                <a:gradFill>
                  <a:gsLst>
                    <a:gs pos="1250">
                      <a:srgbClr val="FFFFFF"/>
                    </a:gs>
                    <a:gs pos="100000">
                      <a:srgbClr val="FFFFFF"/>
                    </a:gs>
                  </a:gsLst>
                  <a:lin ang="5400000" scaled="0"/>
                </a:gradFill>
              </a:rPr>
              <a:t>Hello World</a:t>
            </a:r>
            <a:endParaRPr lang="en-US" dirty="0"/>
          </a:p>
        </p:txBody>
      </p:sp>
      <p:grpSp>
        <p:nvGrpSpPr>
          <p:cNvPr id="4" name="Group 3"/>
          <p:cNvGrpSpPr/>
          <p:nvPr/>
        </p:nvGrpSpPr>
        <p:grpSpPr>
          <a:xfrm>
            <a:off x="7054224" y="1085851"/>
            <a:ext cx="13001124" cy="3089772"/>
            <a:chOff x="7466012" y="1821191"/>
            <a:chExt cx="17330318" cy="4119696"/>
          </a:xfrm>
        </p:grpSpPr>
        <p:sp>
          <p:nvSpPr>
            <p:cNvPr id="16" name="Rectangle 15"/>
            <p:cNvSpPr/>
            <p:nvPr/>
          </p:nvSpPr>
          <p:spPr bwMode="auto">
            <a:xfrm>
              <a:off x="9643642" y="1821191"/>
              <a:ext cx="15152688" cy="411969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685552"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4" name="Rectangle 13"/>
            <p:cNvSpPr/>
            <p:nvPr/>
          </p:nvSpPr>
          <p:spPr bwMode="auto">
            <a:xfrm>
              <a:off x="7466012" y="2828620"/>
              <a:ext cx="2253803" cy="2104837"/>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685552" fontAlgn="base">
                <a:spcBef>
                  <a:spcPct val="0"/>
                </a:spcBef>
                <a:spcAft>
                  <a:spcPct val="0"/>
                </a:spcAft>
              </a:pPr>
              <a:r>
                <a:rPr lang="zh-CN" altLang="en-US" sz="1700" dirty="0" smtClean="0">
                  <a:solidFill>
                    <a:srgbClr val="00AEEF">
                      <a:alpha val="99000"/>
                    </a:srgbClr>
                  </a:solidFill>
                </a:rPr>
                <a:t>演示</a:t>
              </a:r>
              <a:endParaRPr lang="en-US" sz="1700" dirty="0">
                <a:solidFill>
                  <a:srgbClr val="00AEEF">
                    <a:alpha val="99000"/>
                  </a:srgbClr>
                </a:solidFill>
              </a:endParaRPr>
            </a:p>
          </p:txBody>
        </p:sp>
        <p:sp>
          <p:nvSpPr>
            <p:cNvPr id="10" name="Rounded Rectangle 29"/>
            <p:cNvSpPr/>
            <p:nvPr/>
          </p:nvSpPr>
          <p:spPr bwMode="black">
            <a:xfrm>
              <a:off x="8295284" y="3274791"/>
              <a:ext cx="595259" cy="1212495"/>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552" fontAlgn="base">
                <a:spcBef>
                  <a:spcPct val="0"/>
                </a:spcBef>
                <a:spcAft>
                  <a:spcPct val="0"/>
                </a:spcAft>
              </a:pPr>
              <a:endParaRPr lang="en-US" sz="1400"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77154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0-#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p:cNvGrpSpPr/>
          <p:nvPr/>
        </p:nvGrpSpPr>
        <p:grpSpPr>
          <a:xfrm>
            <a:off x="-1" y="4295830"/>
            <a:ext cx="9144002" cy="784722"/>
            <a:chOff x="-5012461" y="5194194"/>
            <a:chExt cx="16033938" cy="1376362"/>
          </a:xfrm>
        </p:grpSpPr>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553"/>
            <a:stretch/>
          </p:blipFill>
          <p:spPr bwMode="auto">
            <a:xfrm>
              <a:off x="-5012461" y="5194194"/>
              <a:ext cx="1447407"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473"/>
            <a:stretch/>
          </p:blipFill>
          <p:spPr bwMode="auto">
            <a:xfrm>
              <a:off x="9571520" y="5194194"/>
              <a:ext cx="1449957" cy="1376361"/>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10"/>
          <p:cNvSpPr/>
          <p:nvPr/>
        </p:nvSpPr>
        <p:spPr bwMode="auto">
          <a:xfrm>
            <a:off x="-1" y="1"/>
            <a:ext cx="9144002" cy="73742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cxnSp>
        <p:nvCxnSpPr>
          <p:cNvPr id="81" name="Straight Connector 80"/>
          <p:cNvCxnSpPr/>
          <p:nvPr/>
        </p:nvCxnSpPr>
        <p:spPr>
          <a:xfrm>
            <a:off x="1146499" y="2167180"/>
            <a:ext cx="5079544"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zh-CN" altLang="en-US" dirty="0" smtClean="0">
                <a:gradFill>
                  <a:gsLst>
                    <a:gs pos="0">
                      <a:srgbClr val="FFFFFF"/>
                    </a:gs>
                    <a:gs pos="100000">
                      <a:srgbClr val="FFFFFF"/>
                    </a:gs>
                  </a:gsLst>
                  <a:lin ang="5400000" scaled="0"/>
                </a:gradFill>
              </a:rPr>
              <a:t>规模</a:t>
            </a:r>
            <a:endParaRPr lang="en-US" dirty="0">
              <a:gradFill>
                <a:gsLst>
                  <a:gs pos="0">
                    <a:srgbClr val="FFFFFF"/>
                  </a:gs>
                  <a:gs pos="100000">
                    <a:srgbClr val="FFFFFF"/>
                  </a:gs>
                </a:gsLst>
                <a:lin ang="5400000" scaled="0"/>
              </a:gradFill>
            </a:endParaRPr>
          </a:p>
        </p:txBody>
      </p:sp>
      <p:sp>
        <p:nvSpPr>
          <p:cNvPr id="5" name="Rectangle 4"/>
          <p:cNvSpPr/>
          <p:nvPr/>
        </p:nvSpPr>
        <p:spPr bwMode="auto">
          <a:xfrm>
            <a:off x="1153780" y="1439031"/>
            <a:ext cx="1011825" cy="49651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免费</a:t>
            </a:r>
            <a:endParaRPr lang="en-US" sz="2200" dirty="0" smtClean="0">
              <a:gradFill>
                <a:gsLst>
                  <a:gs pos="0">
                    <a:srgbClr val="FFFFFF"/>
                  </a:gs>
                  <a:gs pos="100000">
                    <a:srgbClr val="FFFFFF"/>
                  </a:gs>
                </a:gsLst>
                <a:lin ang="5400000" scaled="0"/>
              </a:gradFill>
            </a:endParaRPr>
          </a:p>
        </p:txBody>
      </p:sp>
      <p:sp>
        <p:nvSpPr>
          <p:cNvPr id="107" name="Rectangle 106"/>
          <p:cNvSpPr/>
          <p:nvPr/>
        </p:nvSpPr>
        <p:spPr bwMode="auto">
          <a:xfrm>
            <a:off x="1146499" y="2144171"/>
            <a:ext cx="1731267" cy="49651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共享</a:t>
            </a:r>
            <a:endParaRPr lang="en-US" sz="2200" dirty="0" smtClean="0">
              <a:gradFill>
                <a:gsLst>
                  <a:gs pos="0">
                    <a:srgbClr val="FFFFFF"/>
                  </a:gs>
                  <a:gs pos="100000">
                    <a:srgbClr val="FFFFFF"/>
                  </a:gs>
                </a:gsLst>
                <a:lin ang="5400000" scaled="0"/>
              </a:gradFill>
            </a:endParaRPr>
          </a:p>
        </p:txBody>
      </p:sp>
      <p:sp>
        <p:nvSpPr>
          <p:cNvPr id="112" name="Rectangle 111"/>
          <p:cNvSpPr/>
          <p:nvPr/>
        </p:nvSpPr>
        <p:spPr bwMode="auto">
          <a:xfrm>
            <a:off x="1146500" y="2827278"/>
            <a:ext cx="2290764" cy="4965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基本</a:t>
            </a:r>
            <a:endParaRPr lang="en-US" sz="2200" dirty="0" smtClean="0">
              <a:gradFill>
                <a:gsLst>
                  <a:gs pos="0">
                    <a:srgbClr val="FFFFFF"/>
                  </a:gs>
                  <a:gs pos="100000">
                    <a:srgbClr val="FFFFFF"/>
                  </a:gs>
                </a:gsLst>
                <a:lin ang="5400000" scaled="0"/>
              </a:gradFill>
            </a:endParaRPr>
          </a:p>
        </p:txBody>
      </p:sp>
      <p:sp>
        <p:nvSpPr>
          <p:cNvPr id="6" name="Rectangle 5"/>
          <p:cNvSpPr/>
          <p:nvPr/>
        </p:nvSpPr>
        <p:spPr>
          <a:xfrm>
            <a:off x="2177250" y="1450179"/>
            <a:ext cx="2339102" cy="461665"/>
          </a:xfrm>
          <a:prstGeom prst="rect">
            <a:avLst/>
          </a:prstGeom>
        </p:spPr>
        <p:txBody>
          <a:bodyPr wrap="none">
            <a:spAutoFit/>
          </a:bodyPr>
          <a:lstStyle/>
          <a:p>
            <a:r>
              <a:rPr lang="zh-CN" altLang="en-US" sz="2400" dirty="0" smtClean="0"/>
              <a:t>多租户。</a:t>
            </a:r>
            <a:r>
              <a:rPr lang="zh-CN" altLang="en-US" sz="2400" dirty="0"/>
              <a:t>低</a:t>
            </a:r>
            <a:r>
              <a:rPr lang="zh-CN" altLang="en-US" sz="2400" dirty="0" smtClean="0"/>
              <a:t>配额</a:t>
            </a:r>
            <a:endParaRPr lang="en-US" sz="2400" dirty="0"/>
          </a:p>
        </p:txBody>
      </p:sp>
      <p:sp>
        <p:nvSpPr>
          <p:cNvPr id="9" name="Rectangle 8"/>
          <p:cNvSpPr/>
          <p:nvPr/>
        </p:nvSpPr>
        <p:spPr>
          <a:xfrm>
            <a:off x="2877766" y="2156012"/>
            <a:ext cx="2339102" cy="461665"/>
          </a:xfrm>
          <a:prstGeom prst="rect">
            <a:avLst/>
          </a:prstGeom>
        </p:spPr>
        <p:txBody>
          <a:bodyPr wrap="none">
            <a:spAutoFit/>
          </a:bodyPr>
          <a:lstStyle/>
          <a:p>
            <a:r>
              <a:rPr lang="zh-CN" altLang="en-US" sz="2400" dirty="0"/>
              <a:t>多租户</a:t>
            </a:r>
            <a:r>
              <a:rPr lang="zh-CN" altLang="en-US" sz="2400" dirty="0" smtClean="0"/>
              <a:t>。高配额</a:t>
            </a:r>
            <a:endParaRPr lang="en-US" altLang="zh-CN" sz="2400" dirty="0"/>
          </a:p>
        </p:txBody>
      </p:sp>
      <p:sp>
        <p:nvSpPr>
          <p:cNvPr id="16" name="Rectangle 15"/>
          <p:cNvSpPr/>
          <p:nvPr/>
        </p:nvSpPr>
        <p:spPr>
          <a:xfrm>
            <a:off x="3992394" y="2839811"/>
            <a:ext cx="4493538" cy="461665"/>
          </a:xfrm>
          <a:prstGeom prst="rect">
            <a:avLst/>
          </a:prstGeom>
        </p:spPr>
        <p:txBody>
          <a:bodyPr wrap="none">
            <a:spAutoFit/>
          </a:bodyPr>
          <a:lstStyle/>
          <a:p>
            <a:r>
              <a:rPr lang="zh-CN" altLang="en-US" sz="2400" dirty="0" smtClean="0">
                <a:solidFill>
                  <a:srgbClr val="292929"/>
                </a:solidFill>
              </a:rPr>
              <a:t>专用虚拟机。没有配额。小规模</a:t>
            </a:r>
            <a:endParaRPr lang="en-US" sz="2400" dirty="0"/>
          </a:p>
        </p:txBody>
      </p:sp>
      <p:sp>
        <p:nvSpPr>
          <p:cNvPr id="18" name="Rectangle 17"/>
          <p:cNvSpPr/>
          <p:nvPr/>
        </p:nvSpPr>
        <p:spPr bwMode="auto">
          <a:xfrm>
            <a:off x="1146499" y="3454212"/>
            <a:ext cx="2845895" cy="4965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保留</a:t>
            </a:r>
            <a:endParaRPr lang="en-US" sz="2200" dirty="0" smtClean="0">
              <a:gradFill>
                <a:gsLst>
                  <a:gs pos="0">
                    <a:srgbClr val="FFFFFF"/>
                  </a:gs>
                  <a:gs pos="100000">
                    <a:srgbClr val="FFFFFF"/>
                  </a:gs>
                </a:gsLst>
                <a:lin ang="5400000" scaled="0"/>
              </a:gradFill>
            </a:endParaRPr>
          </a:p>
        </p:txBody>
      </p:sp>
      <p:sp>
        <p:nvSpPr>
          <p:cNvPr id="19" name="Rectangle 18"/>
          <p:cNvSpPr/>
          <p:nvPr/>
        </p:nvSpPr>
        <p:spPr>
          <a:xfrm>
            <a:off x="3992394" y="3466745"/>
            <a:ext cx="4493538" cy="461665"/>
          </a:xfrm>
          <a:prstGeom prst="rect">
            <a:avLst/>
          </a:prstGeom>
        </p:spPr>
        <p:txBody>
          <a:bodyPr wrap="none">
            <a:spAutoFit/>
          </a:bodyPr>
          <a:lstStyle/>
          <a:p>
            <a:r>
              <a:rPr lang="zh-CN" altLang="en-US" sz="2400" dirty="0" smtClean="0">
                <a:solidFill>
                  <a:srgbClr val="292929"/>
                </a:solidFill>
              </a:rPr>
              <a:t>专用虚拟机。没有配额。大规模</a:t>
            </a:r>
            <a:endParaRPr lang="en-US" sz="2400" dirty="0"/>
          </a:p>
        </p:txBody>
      </p:sp>
    </p:spTree>
    <p:extLst>
      <p:ext uri="{BB962C8B-B14F-4D97-AF65-F5344CB8AC3E}">
        <p14:creationId xmlns:p14="http://schemas.microsoft.com/office/powerpoint/2010/main" val="332388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844847"/>
          </a:xfrm>
        </p:spPr>
        <p:txBody>
          <a:bodyPr/>
          <a:lstStyle/>
          <a:p>
            <a:r>
              <a:rPr lang="zh-CN" altLang="en-US" dirty="0" smtClean="0"/>
              <a:t>具体差异</a:t>
            </a:r>
            <a:r>
              <a:rPr lang="en-US" altLang="zh-CN" dirty="0"/>
              <a:t/>
            </a:r>
            <a:br>
              <a:rPr lang="en-US" altLang="zh-CN" dirty="0"/>
            </a:br>
            <a:r>
              <a:rPr lang="en-US" altLang="zh-CN" sz="2000" dirty="0"/>
              <a:t>http://azure.microsoft.com/zh-cn/pricing/details/web-sites/</a:t>
            </a:r>
            <a:endParaRPr lang="zh-CN" altLang="en-US" dirty="0"/>
          </a:p>
        </p:txBody>
      </p:sp>
      <p:pic>
        <p:nvPicPr>
          <p:cNvPr id="3" name="Picture 2"/>
          <p:cNvPicPr>
            <a:picLocks noChangeAspect="1"/>
          </p:cNvPicPr>
          <p:nvPr/>
        </p:nvPicPr>
        <p:blipFill>
          <a:blip r:embed="rId2"/>
          <a:stretch>
            <a:fillRect/>
          </a:stretch>
        </p:blipFill>
        <p:spPr>
          <a:xfrm>
            <a:off x="852487" y="1016298"/>
            <a:ext cx="7439025" cy="6543675"/>
          </a:xfrm>
          <a:prstGeom prst="rect">
            <a:avLst/>
          </a:prstGeom>
        </p:spPr>
      </p:pic>
    </p:spTree>
    <p:extLst>
      <p:ext uri="{BB962C8B-B14F-4D97-AF65-F5344CB8AC3E}">
        <p14:creationId xmlns:p14="http://schemas.microsoft.com/office/powerpoint/2010/main" val="19181909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2274475" y="966843"/>
            <a:ext cx="5735544" cy="692497"/>
            <a:chOff x="3031844" y="1170370"/>
            <a:chExt cx="7645400" cy="923329"/>
          </a:xfrm>
        </p:grpSpPr>
        <p:grpSp>
          <p:nvGrpSpPr>
            <p:cNvPr id="20" name="Group 19"/>
            <p:cNvGrpSpPr/>
            <p:nvPr/>
          </p:nvGrpSpPr>
          <p:grpSpPr>
            <a:xfrm>
              <a:off x="3031844" y="1170370"/>
              <a:ext cx="7645400" cy="923329"/>
              <a:chOff x="2540230" y="5754872"/>
              <a:chExt cx="7645400" cy="923329"/>
            </a:xfrm>
          </p:grpSpPr>
          <p:sp>
            <p:nvSpPr>
              <p:cNvPr id="21" name="Rectangle 20"/>
              <p:cNvSpPr/>
              <p:nvPr/>
            </p:nvSpPr>
            <p:spPr bwMode="auto">
              <a:xfrm>
                <a:off x="2540230" y="6093147"/>
                <a:ext cx="6654800" cy="262467"/>
              </a:xfrm>
              <a:prstGeom prst="rect">
                <a:avLst/>
              </a:prstGeom>
              <a:solidFill>
                <a:schemeClr val="tx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22" name="TextBox 21"/>
              <p:cNvSpPr txBox="1"/>
              <p:nvPr/>
            </p:nvSpPr>
            <p:spPr>
              <a:xfrm>
                <a:off x="9195029" y="5754872"/>
                <a:ext cx="990601" cy="923329"/>
              </a:xfrm>
              <a:prstGeom prst="rect">
                <a:avLst/>
              </a:prstGeom>
              <a:noFill/>
            </p:spPr>
            <p:txBody>
              <a:bodyPr wrap="square" lIns="0" tIns="0" rIns="0" bIns="0" rtlCol="0">
                <a:spAutoFit/>
              </a:bodyPr>
              <a:lstStyle/>
              <a:p>
                <a:pPr algn="ctr" defTabSz="914248">
                  <a:lnSpc>
                    <a:spcPct val="90000"/>
                  </a:lnSpc>
                  <a:spcBef>
                    <a:spcPct val="20000"/>
                  </a:spcBef>
                  <a:buSzPct val="80000"/>
                </a:pPr>
                <a:r>
                  <a:rPr lang="en-US" sz="5000" dirty="0">
                    <a:gradFill>
                      <a:gsLst>
                        <a:gs pos="0">
                          <a:srgbClr val="5F5F5F"/>
                        </a:gs>
                        <a:gs pos="100000">
                          <a:srgbClr val="5F5F5F"/>
                        </a:gs>
                      </a:gsLst>
                      <a:lin ang="5400000" scaled="0"/>
                    </a:gradFill>
                    <a:latin typeface="Segoe UI Light" pitchFamily="34" charset="0"/>
                  </a:rPr>
                  <a:t>1</a:t>
                </a:r>
              </a:p>
            </p:txBody>
          </p:sp>
          <p:sp>
            <p:nvSpPr>
              <p:cNvPr id="23" name="Rectangle 22"/>
              <p:cNvSpPr/>
              <p:nvPr/>
            </p:nvSpPr>
            <p:spPr bwMode="auto">
              <a:xfrm>
                <a:off x="2543998" y="6093146"/>
                <a:ext cx="805871"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24" name="Rectangle 23"/>
            <p:cNvSpPr/>
            <p:nvPr/>
          </p:nvSpPr>
          <p:spPr bwMode="auto">
            <a:xfrm>
              <a:off x="3706190"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grpSp>
        <p:nvGrpSpPr>
          <p:cNvPr id="67" name="Group 66"/>
          <p:cNvGrpSpPr/>
          <p:nvPr/>
        </p:nvGrpSpPr>
        <p:grpSpPr>
          <a:xfrm>
            <a:off x="-1" y="4295830"/>
            <a:ext cx="9144002" cy="784722"/>
            <a:chOff x="-5012461" y="5194194"/>
            <a:chExt cx="16033938" cy="1376362"/>
          </a:xfrm>
        </p:grpSpPr>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553"/>
            <a:stretch/>
          </p:blipFill>
          <p:spPr bwMode="auto">
            <a:xfrm>
              <a:off x="-5012461" y="5194194"/>
              <a:ext cx="1447407"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473"/>
            <a:stretch/>
          </p:blipFill>
          <p:spPr bwMode="auto">
            <a:xfrm>
              <a:off x="9571520" y="5194194"/>
              <a:ext cx="1449957" cy="13763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p:nvGrpSpPr>
        <p:grpSpPr>
          <a:xfrm>
            <a:off x="-1" y="1"/>
            <a:ext cx="9144001" cy="737426"/>
            <a:chOff x="-1" y="0"/>
            <a:chExt cx="12188826" cy="983234"/>
          </a:xfrm>
        </p:grpSpPr>
        <p:grpSp>
          <p:nvGrpSpPr>
            <p:cNvPr id="13" name="Group 12"/>
            <p:cNvGrpSpPr/>
            <p:nvPr/>
          </p:nvGrpSpPr>
          <p:grpSpPr>
            <a:xfrm>
              <a:off x="-1" y="0"/>
              <a:ext cx="12180802" cy="983234"/>
              <a:chOff x="-1" y="0"/>
              <a:chExt cx="12180802" cy="983234"/>
            </a:xfrm>
          </p:grpSpPr>
          <p:sp>
            <p:nvSpPr>
              <p:cNvPr id="11" name="Rectangle 10"/>
              <p:cNvSpPr/>
              <p:nvPr/>
            </p:nvSpPr>
            <p:spPr bwMode="auto">
              <a:xfrm>
                <a:off x="-1" y="0"/>
                <a:ext cx="6772189"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2" name="Rectangle 11"/>
              <p:cNvSpPr/>
              <p:nvPr/>
            </p:nvSpPr>
            <p:spPr bwMode="auto">
              <a:xfrm>
                <a:off x="6258296" y="0"/>
                <a:ext cx="2360742" cy="3000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11" name="Rectangle 110"/>
              <p:cNvSpPr/>
              <p:nvPr/>
            </p:nvSpPr>
            <p:spPr bwMode="auto">
              <a:xfrm>
                <a:off x="8573718" y="0"/>
                <a:ext cx="3607083"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73" name="Group 72"/>
            <p:cNvGrpSpPr/>
            <p:nvPr/>
          </p:nvGrpSpPr>
          <p:grpSpPr>
            <a:xfrm>
              <a:off x="0" y="300008"/>
              <a:ext cx="12188825" cy="683226"/>
              <a:chOff x="0" y="300008"/>
              <a:chExt cx="12188825" cy="683226"/>
            </a:xfrm>
          </p:grpSpPr>
          <p:sp>
            <p:nvSpPr>
              <p:cNvPr id="74" name="Title 1"/>
              <p:cNvSpPr txBox="1">
                <a:spLocks/>
              </p:cNvSpPr>
              <p:nvPr/>
            </p:nvSpPr>
            <p:spPr>
              <a:xfrm>
                <a:off x="6866207" y="473075"/>
                <a:ext cx="1589530" cy="4431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smtClean="0">
                    <a:gradFill>
                      <a:gsLst>
                        <a:gs pos="0">
                          <a:srgbClr val="0071BC"/>
                        </a:gs>
                        <a:gs pos="100000">
                          <a:srgbClr val="0071BC"/>
                        </a:gs>
                      </a:gsLst>
                      <a:lin ang="5400000" scaled="0"/>
                    </a:gradFill>
                  </a:rPr>
                  <a:t>共享的</a:t>
                </a:r>
                <a:endParaRPr sz="2400" dirty="0">
                  <a:gradFill>
                    <a:gsLst>
                      <a:gs pos="0">
                        <a:srgbClr val="0071BC"/>
                      </a:gs>
                      <a:gs pos="100000">
                        <a:srgbClr val="0071BC"/>
                      </a:gs>
                    </a:gsLst>
                    <a:lin ang="5400000" scaled="0"/>
                  </a:gradFill>
                </a:endParaRPr>
              </a:p>
            </p:txBody>
          </p:sp>
          <p:sp>
            <p:nvSpPr>
              <p:cNvPr id="75" name="Title 1"/>
              <p:cNvSpPr txBox="1">
                <a:spLocks/>
              </p:cNvSpPr>
              <p:nvPr/>
            </p:nvSpPr>
            <p:spPr>
              <a:xfrm>
                <a:off x="8681891" y="453411"/>
                <a:ext cx="1838633" cy="4431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solidFill>
                      <a:srgbClr val="FFFFFF"/>
                    </a:solidFill>
                  </a:rPr>
                  <a:t>保留的</a:t>
                </a:r>
                <a:endParaRPr sz="2400" dirty="0">
                  <a:solidFill>
                    <a:srgbClr val="FFFFFF"/>
                  </a:solidFill>
                </a:endParaRPr>
              </a:p>
            </p:txBody>
          </p:sp>
          <p:cxnSp>
            <p:nvCxnSpPr>
              <p:cNvPr id="76" name="Straight Connector 75"/>
              <p:cNvCxnSpPr/>
              <p:nvPr/>
            </p:nvCxnSpPr>
            <p:spPr>
              <a:xfrm flipV="1">
                <a:off x="6772188" y="300008"/>
                <a:ext cx="0" cy="683226"/>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772188" y="300008"/>
                <a:ext cx="1801530"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8573718" y="300008"/>
                <a:ext cx="0" cy="683225"/>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8573718" y="983233"/>
                <a:ext cx="3615107"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0" y="983233"/>
                <a:ext cx="6770962"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grpSp>
      </p:grpSp>
      <p:grpSp>
        <p:nvGrpSpPr>
          <p:cNvPr id="7" name="Group 6"/>
          <p:cNvGrpSpPr/>
          <p:nvPr/>
        </p:nvGrpSpPr>
        <p:grpSpPr>
          <a:xfrm>
            <a:off x="-219371" y="1192461"/>
            <a:ext cx="4933603" cy="3518428"/>
            <a:chOff x="-292420" y="1589948"/>
            <a:chExt cx="6576424" cy="4691237"/>
          </a:xfrm>
        </p:grpSpPr>
        <p:sp>
          <p:nvSpPr>
            <p:cNvPr id="108" name="Isosceles Triangle 107"/>
            <p:cNvSpPr/>
            <p:nvPr/>
          </p:nvSpPr>
          <p:spPr bwMode="auto">
            <a:xfrm rot="9464752">
              <a:off x="-292420" y="1589948"/>
              <a:ext cx="6576424" cy="4691237"/>
            </a:xfrm>
            <a:custGeom>
              <a:avLst/>
              <a:gdLst/>
              <a:ahLst/>
              <a:cxnLst/>
              <a:rect l="l" t="t" r="r" b="b"/>
              <a:pathLst>
                <a:path w="6576424" h="4691237">
                  <a:moveTo>
                    <a:pt x="5581454" y="4691237"/>
                  </a:moveTo>
                  <a:lnTo>
                    <a:pt x="83737" y="2441599"/>
                  </a:lnTo>
                  <a:cubicBezTo>
                    <a:pt x="14874" y="2413420"/>
                    <a:pt x="-18108" y="2334752"/>
                    <a:pt x="10070" y="2265888"/>
                  </a:cubicBezTo>
                  <a:lnTo>
                    <a:pt x="902996" y="83737"/>
                  </a:lnTo>
                  <a:cubicBezTo>
                    <a:pt x="931175" y="14873"/>
                    <a:pt x="1009843" y="-18109"/>
                    <a:pt x="1078707" y="10070"/>
                  </a:cubicBezTo>
                  <a:lnTo>
                    <a:pt x="2496672" y="590294"/>
                  </a:lnTo>
                  <a:lnTo>
                    <a:pt x="2618177" y="296621"/>
                  </a:lnTo>
                  <a:lnTo>
                    <a:pt x="2789208" y="709998"/>
                  </a:lnTo>
                  <a:lnTo>
                    <a:pt x="4875474" y="1563688"/>
                  </a:lnTo>
                  <a:lnTo>
                    <a:pt x="4996979" y="1270015"/>
                  </a:lnTo>
                  <a:lnTo>
                    <a:pt x="5168010" y="1683393"/>
                  </a:lnTo>
                  <a:lnTo>
                    <a:pt x="6576424" y="2259708"/>
                  </a:ln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nvGrpSpPr>
            <p:cNvPr id="10" name="Group 9"/>
            <p:cNvGrpSpPr/>
            <p:nvPr/>
          </p:nvGrpSpPr>
          <p:grpSpPr>
            <a:xfrm>
              <a:off x="-1" y="2752725"/>
              <a:ext cx="6059952" cy="2330247"/>
              <a:chOff x="-1" y="2752725"/>
              <a:chExt cx="6059952" cy="2330247"/>
            </a:xfrm>
          </p:grpSpPr>
          <p:grpSp>
            <p:nvGrpSpPr>
              <p:cNvPr id="96" name="Group 95"/>
              <p:cNvGrpSpPr/>
              <p:nvPr/>
            </p:nvGrpSpPr>
            <p:grpSpPr>
              <a:xfrm>
                <a:off x="5683855" y="3073496"/>
                <a:ext cx="376096" cy="631077"/>
                <a:chOff x="2146300" y="552450"/>
                <a:chExt cx="3428608" cy="5753100"/>
              </a:xfrm>
            </p:grpSpPr>
            <p:pic>
              <p:nvPicPr>
                <p:cNvPr id="103" name="Picture 102"/>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4" name="Rectangle 103"/>
                <p:cNvSpPr/>
                <p:nvPr/>
              </p:nvSpPr>
              <p:spPr bwMode="auto">
                <a:xfrm>
                  <a:off x="2271253" y="1651094"/>
                  <a:ext cx="3303655" cy="44842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97" name="Group 96"/>
              <p:cNvGrpSpPr/>
              <p:nvPr/>
            </p:nvGrpSpPr>
            <p:grpSpPr>
              <a:xfrm>
                <a:off x="5683855" y="3762695"/>
                <a:ext cx="376096" cy="631077"/>
                <a:chOff x="2146300" y="552450"/>
                <a:chExt cx="3428608" cy="5753100"/>
              </a:xfrm>
            </p:grpSpPr>
            <p:pic>
              <p:nvPicPr>
                <p:cNvPr id="101" name="Picture 100"/>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2" name="Rectangle 101"/>
                <p:cNvSpPr/>
                <p:nvPr/>
              </p:nvSpPr>
              <p:spPr bwMode="auto">
                <a:xfrm>
                  <a:off x="2271253" y="1651094"/>
                  <a:ext cx="3303655" cy="4484231"/>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98" name="Group 97"/>
              <p:cNvGrpSpPr/>
              <p:nvPr/>
            </p:nvGrpSpPr>
            <p:grpSpPr>
              <a:xfrm>
                <a:off x="5683855" y="4451895"/>
                <a:ext cx="376096" cy="631077"/>
                <a:chOff x="2146300" y="552450"/>
                <a:chExt cx="3428608" cy="5753100"/>
              </a:xfrm>
            </p:grpSpPr>
            <p:pic>
              <p:nvPicPr>
                <p:cNvPr id="99" name="Picture 98"/>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0" name="Rectangle 99"/>
                <p:cNvSpPr/>
                <p:nvPr/>
              </p:nvSpPr>
              <p:spPr bwMode="auto">
                <a:xfrm>
                  <a:off x="2271253" y="1651094"/>
                  <a:ext cx="3303655" cy="44842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20" name="TextBox 119"/>
              <p:cNvSpPr txBox="1"/>
              <p:nvPr/>
            </p:nvSpPr>
            <p:spPr>
              <a:xfrm>
                <a:off x="227012" y="2752725"/>
                <a:ext cx="2757145" cy="221599"/>
              </a:xfrm>
              <a:prstGeom prst="rect">
                <a:avLst/>
              </a:prstGeom>
              <a:noFill/>
            </p:spPr>
            <p:txBody>
              <a:bodyPr wrap="square" lIns="0" tIns="0" rIns="0" bIns="0" rtlCol="0">
                <a:spAutoFit/>
              </a:bodyPr>
              <a:lstStyle/>
              <a:p>
                <a:pPr defTabSz="914248">
                  <a:lnSpc>
                    <a:spcPct val="90000"/>
                  </a:lnSpc>
                  <a:spcBef>
                    <a:spcPct val="20000"/>
                  </a:spcBef>
                  <a:buSzPct val="80000"/>
                </a:pPr>
                <a:r>
                  <a:rPr lang="zh-CN" altLang="en-US" sz="1200" b="1" cap="all" dirty="0" smtClean="0">
                    <a:gradFill>
                      <a:gsLst>
                        <a:gs pos="0">
                          <a:srgbClr val="FFFFFF"/>
                        </a:gs>
                        <a:gs pos="100000">
                          <a:srgbClr val="FFFFFF"/>
                        </a:gs>
                      </a:gsLst>
                      <a:lin ang="5400000" scaled="0"/>
                    </a:gradFill>
                  </a:rPr>
                  <a:t>共享的实例</a:t>
                </a:r>
                <a:endParaRPr lang="en-US" sz="1200" b="1" cap="all" dirty="0">
                  <a:gradFill>
                    <a:gsLst>
                      <a:gs pos="0">
                        <a:srgbClr val="FFFFFF"/>
                      </a:gs>
                      <a:gs pos="100000">
                        <a:srgbClr val="FFFFFF"/>
                      </a:gs>
                    </a:gsLst>
                    <a:lin ang="5400000" scaled="0"/>
                  </a:gradFill>
                </a:endParaRPr>
              </a:p>
            </p:txBody>
          </p:sp>
          <p:grpSp>
            <p:nvGrpSpPr>
              <p:cNvPr id="151" name="Group 150"/>
              <p:cNvGrpSpPr/>
              <p:nvPr/>
            </p:nvGrpSpPr>
            <p:grpSpPr>
              <a:xfrm>
                <a:off x="4721992" y="3073496"/>
                <a:ext cx="866164" cy="631077"/>
                <a:chOff x="2146300" y="552450"/>
                <a:chExt cx="7896225" cy="5753100"/>
              </a:xfrm>
            </p:grpSpPr>
            <p:pic>
              <p:nvPicPr>
                <p:cNvPr id="152" name="Picture 1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3" name="Rectangle 152"/>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54" name="Group 153"/>
              <p:cNvGrpSpPr/>
              <p:nvPr/>
            </p:nvGrpSpPr>
            <p:grpSpPr>
              <a:xfrm>
                <a:off x="4721992" y="3762695"/>
                <a:ext cx="866164" cy="631077"/>
                <a:chOff x="2146300" y="552450"/>
                <a:chExt cx="7896225" cy="5753100"/>
              </a:xfrm>
            </p:grpSpPr>
            <p:pic>
              <p:nvPicPr>
                <p:cNvPr id="155" name="Picture 1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6" name="Rectangle 15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57" name="Group 156"/>
              <p:cNvGrpSpPr/>
              <p:nvPr/>
            </p:nvGrpSpPr>
            <p:grpSpPr>
              <a:xfrm>
                <a:off x="4721992" y="4451895"/>
                <a:ext cx="866164" cy="631077"/>
                <a:chOff x="2146300" y="552450"/>
                <a:chExt cx="7896225" cy="5753100"/>
              </a:xfrm>
            </p:grpSpPr>
            <p:pic>
              <p:nvPicPr>
                <p:cNvPr id="158" name="Picture 1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9" name="Rectangle 158"/>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2" name="Group 161"/>
              <p:cNvGrpSpPr/>
              <p:nvPr/>
            </p:nvGrpSpPr>
            <p:grpSpPr>
              <a:xfrm>
                <a:off x="3760131" y="3073496"/>
                <a:ext cx="866164" cy="631077"/>
                <a:chOff x="2146300" y="552450"/>
                <a:chExt cx="7896225" cy="5753100"/>
              </a:xfrm>
            </p:grpSpPr>
            <p:pic>
              <p:nvPicPr>
                <p:cNvPr id="169" name="Picture 1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0" name="Rectangle 16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3" name="Group 162"/>
              <p:cNvGrpSpPr/>
              <p:nvPr/>
            </p:nvGrpSpPr>
            <p:grpSpPr>
              <a:xfrm>
                <a:off x="3760131" y="3762695"/>
                <a:ext cx="866164" cy="631077"/>
                <a:chOff x="2146300" y="552450"/>
                <a:chExt cx="7896225" cy="5753100"/>
              </a:xfrm>
            </p:grpSpPr>
            <p:pic>
              <p:nvPicPr>
                <p:cNvPr id="167" name="Picture 1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68" name="Rectangle 167"/>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4" name="Group 163"/>
              <p:cNvGrpSpPr/>
              <p:nvPr/>
            </p:nvGrpSpPr>
            <p:grpSpPr>
              <a:xfrm>
                <a:off x="3760131" y="4451895"/>
                <a:ext cx="866164" cy="631077"/>
                <a:chOff x="2146300" y="552450"/>
                <a:chExt cx="7896225" cy="5753100"/>
              </a:xfrm>
            </p:grpSpPr>
            <p:pic>
              <p:nvPicPr>
                <p:cNvPr id="165" name="Picture 1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66" name="Rectangle 16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2" name="Group 171"/>
              <p:cNvGrpSpPr/>
              <p:nvPr/>
            </p:nvGrpSpPr>
            <p:grpSpPr>
              <a:xfrm>
                <a:off x="2798270" y="3073496"/>
                <a:ext cx="866164" cy="631077"/>
                <a:chOff x="2146300" y="552450"/>
                <a:chExt cx="7896225" cy="5753100"/>
              </a:xfrm>
            </p:grpSpPr>
            <p:pic>
              <p:nvPicPr>
                <p:cNvPr id="179" name="Picture 17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80" name="Rectangle 17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3" name="Group 172"/>
              <p:cNvGrpSpPr/>
              <p:nvPr/>
            </p:nvGrpSpPr>
            <p:grpSpPr>
              <a:xfrm>
                <a:off x="2798270" y="3762695"/>
                <a:ext cx="866164" cy="631077"/>
                <a:chOff x="2146300" y="552450"/>
                <a:chExt cx="7896225" cy="5753100"/>
              </a:xfrm>
            </p:grpSpPr>
            <p:pic>
              <p:nvPicPr>
                <p:cNvPr id="177" name="Picture 1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8" name="Rectangle 177"/>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4" name="Group 173"/>
              <p:cNvGrpSpPr/>
              <p:nvPr/>
            </p:nvGrpSpPr>
            <p:grpSpPr>
              <a:xfrm>
                <a:off x="2798270" y="4451895"/>
                <a:ext cx="866164" cy="631077"/>
                <a:chOff x="2146300" y="552450"/>
                <a:chExt cx="7896225" cy="5753100"/>
              </a:xfrm>
            </p:grpSpPr>
            <p:pic>
              <p:nvPicPr>
                <p:cNvPr id="175" name="Picture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6" name="Rectangle 17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2" name="Group 181"/>
              <p:cNvGrpSpPr/>
              <p:nvPr/>
            </p:nvGrpSpPr>
            <p:grpSpPr>
              <a:xfrm>
                <a:off x="1836409" y="3073496"/>
                <a:ext cx="866164" cy="631077"/>
                <a:chOff x="2146300" y="552450"/>
                <a:chExt cx="7896225" cy="5753100"/>
              </a:xfrm>
            </p:grpSpPr>
            <p:pic>
              <p:nvPicPr>
                <p:cNvPr id="189" name="Picture 18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90" name="Rectangle 18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3" name="Group 182"/>
              <p:cNvGrpSpPr/>
              <p:nvPr/>
            </p:nvGrpSpPr>
            <p:grpSpPr>
              <a:xfrm>
                <a:off x="1836409" y="3762695"/>
                <a:ext cx="866164" cy="631077"/>
                <a:chOff x="2146300" y="552450"/>
                <a:chExt cx="7896225" cy="5753100"/>
              </a:xfrm>
            </p:grpSpPr>
            <p:pic>
              <p:nvPicPr>
                <p:cNvPr id="187" name="Picture 1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88" name="Rectangle 187"/>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4" name="Group 183"/>
              <p:cNvGrpSpPr/>
              <p:nvPr/>
            </p:nvGrpSpPr>
            <p:grpSpPr>
              <a:xfrm>
                <a:off x="1836409" y="4451895"/>
                <a:ext cx="866164" cy="631077"/>
                <a:chOff x="2146300" y="552450"/>
                <a:chExt cx="7896225" cy="5753100"/>
              </a:xfrm>
            </p:grpSpPr>
            <p:pic>
              <p:nvPicPr>
                <p:cNvPr id="185" name="Picture 1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86" name="Rectangle 185"/>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2" name="Group 191"/>
              <p:cNvGrpSpPr/>
              <p:nvPr/>
            </p:nvGrpSpPr>
            <p:grpSpPr>
              <a:xfrm>
                <a:off x="874548" y="3073496"/>
                <a:ext cx="866164" cy="631077"/>
                <a:chOff x="2146300" y="552450"/>
                <a:chExt cx="7896225" cy="5753100"/>
              </a:xfrm>
            </p:grpSpPr>
            <p:pic>
              <p:nvPicPr>
                <p:cNvPr id="199" name="Picture 19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00" name="Rectangle 199"/>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3" name="Group 192"/>
              <p:cNvGrpSpPr/>
              <p:nvPr/>
            </p:nvGrpSpPr>
            <p:grpSpPr>
              <a:xfrm>
                <a:off x="874548" y="3762695"/>
                <a:ext cx="866164" cy="631077"/>
                <a:chOff x="2146300" y="552450"/>
                <a:chExt cx="7896225" cy="5753100"/>
              </a:xfrm>
            </p:grpSpPr>
            <p:pic>
              <p:nvPicPr>
                <p:cNvPr id="197" name="Picture 1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98" name="Rectangle 197"/>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4" name="Group 193"/>
              <p:cNvGrpSpPr/>
              <p:nvPr/>
            </p:nvGrpSpPr>
            <p:grpSpPr>
              <a:xfrm>
                <a:off x="874548" y="4451895"/>
                <a:ext cx="866164" cy="631077"/>
                <a:chOff x="2146300" y="552450"/>
                <a:chExt cx="7896225" cy="5753100"/>
              </a:xfrm>
            </p:grpSpPr>
            <p:pic>
              <p:nvPicPr>
                <p:cNvPr id="195" name="Picture 19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96" name="Rectangle 19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2" name="Group 201"/>
              <p:cNvGrpSpPr/>
              <p:nvPr/>
            </p:nvGrpSpPr>
            <p:grpSpPr>
              <a:xfrm>
                <a:off x="-1" y="3073496"/>
                <a:ext cx="778852" cy="631077"/>
                <a:chOff x="2942264" y="552450"/>
                <a:chExt cx="7100261" cy="5753100"/>
              </a:xfrm>
            </p:grpSpPr>
            <p:pic>
              <p:nvPicPr>
                <p:cNvPr id="209" name="Picture 208"/>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10" name="Rectangle 209"/>
                <p:cNvSpPr/>
                <p:nvPr/>
              </p:nvSpPr>
              <p:spPr bwMode="auto">
                <a:xfrm>
                  <a:off x="2942266" y="1651094"/>
                  <a:ext cx="6988310" cy="4484236"/>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3" name="Group 202"/>
              <p:cNvGrpSpPr/>
              <p:nvPr/>
            </p:nvGrpSpPr>
            <p:grpSpPr>
              <a:xfrm>
                <a:off x="-1" y="3762695"/>
                <a:ext cx="778852" cy="631077"/>
                <a:chOff x="2942264" y="552450"/>
                <a:chExt cx="7100261" cy="5753100"/>
              </a:xfrm>
            </p:grpSpPr>
            <p:pic>
              <p:nvPicPr>
                <p:cNvPr id="207" name="Picture 206"/>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08" name="Rectangle 207"/>
                <p:cNvSpPr/>
                <p:nvPr/>
              </p:nvSpPr>
              <p:spPr bwMode="auto">
                <a:xfrm>
                  <a:off x="2942266" y="1651094"/>
                  <a:ext cx="6988301"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4" name="Group 203"/>
              <p:cNvGrpSpPr/>
              <p:nvPr/>
            </p:nvGrpSpPr>
            <p:grpSpPr>
              <a:xfrm>
                <a:off x="-1" y="4451895"/>
                <a:ext cx="778852" cy="631077"/>
                <a:chOff x="2942264" y="552450"/>
                <a:chExt cx="7100261" cy="5753100"/>
              </a:xfrm>
            </p:grpSpPr>
            <p:pic>
              <p:nvPicPr>
                <p:cNvPr id="205" name="Picture 204"/>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06" name="Rectangle 205"/>
                <p:cNvSpPr/>
                <p:nvPr/>
              </p:nvSpPr>
              <p:spPr bwMode="auto">
                <a:xfrm>
                  <a:off x="2942266" y="1651094"/>
                  <a:ext cx="6988310"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12" name="Group 211"/>
              <p:cNvGrpSpPr/>
              <p:nvPr/>
            </p:nvGrpSpPr>
            <p:grpSpPr>
              <a:xfrm>
                <a:off x="3766901" y="3074226"/>
                <a:ext cx="866164" cy="631077"/>
                <a:chOff x="2146303" y="552449"/>
                <a:chExt cx="7896222" cy="5753100"/>
              </a:xfrm>
            </p:grpSpPr>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3" y="552449"/>
                  <a:ext cx="7896222" cy="5753100"/>
                </a:xfrm>
                <a:prstGeom prst="rect">
                  <a:avLst/>
                </a:prstGeom>
              </p:spPr>
            </p:pic>
            <p:sp>
              <p:nvSpPr>
                <p:cNvPr id="214" name="Rectangle 213"/>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grpSp>
      <p:grpSp>
        <p:nvGrpSpPr>
          <p:cNvPr id="8" name="Group 7"/>
          <p:cNvGrpSpPr/>
          <p:nvPr/>
        </p:nvGrpSpPr>
        <p:grpSpPr>
          <a:xfrm>
            <a:off x="2831838" y="2883314"/>
            <a:ext cx="639510" cy="398016"/>
            <a:chOff x="3774801" y="3161749"/>
            <a:chExt cx="852458" cy="530688"/>
          </a:xfrm>
        </p:grpSpPr>
        <p:sp>
          <p:nvSpPr>
            <p:cNvPr id="109" name="Rectangle 108"/>
            <p:cNvSpPr/>
            <p:nvPr/>
          </p:nvSpPr>
          <p:spPr bwMode="auto">
            <a:xfrm>
              <a:off x="3774801" y="3200546"/>
              <a:ext cx="840178" cy="49189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10" name="Rectangle 109"/>
            <p:cNvSpPr/>
            <p:nvPr/>
          </p:nvSpPr>
          <p:spPr bwMode="auto">
            <a:xfrm>
              <a:off x="3787081" y="3161749"/>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400" dirty="0">
                  <a:gradFill>
                    <a:gsLst>
                      <a:gs pos="0">
                        <a:srgbClr val="FFFFFF"/>
                      </a:gs>
                      <a:gs pos="100000">
                        <a:srgbClr val="FFFFFF"/>
                      </a:gs>
                    </a:gsLst>
                    <a:lin ang="5400000" scaled="0"/>
                  </a:gradFill>
                  <a:sym typeface="Wingdings" pitchFamily="2" charset="2"/>
                </a:rPr>
                <a:t>:-)</a:t>
              </a:r>
              <a:endParaRPr lang="en-US" sz="2100" dirty="0">
                <a:gradFill>
                  <a:gsLst>
                    <a:gs pos="0">
                      <a:srgbClr val="FFFFFF"/>
                    </a:gs>
                    <a:gs pos="100000">
                      <a:srgbClr val="FFFFFF"/>
                    </a:gs>
                  </a:gsLst>
                  <a:lin ang="5400000" scaled="0"/>
                </a:gradFill>
              </a:endParaRPr>
            </a:p>
          </p:txBody>
        </p:sp>
      </p:grpSp>
      <p:sp>
        <p:nvSpPr>
          <p:cNvPr id="105" name="Title 1"/>
          <p:cNvSpPr txBox="1">
            <a:spLocks/>
          </p:cNvSpPr>
          <p:nvPr/>
        </p:nvSpPr>
        <p:spPr>
          <a:xfrm>
            <a:off x="916797" y="1150195"/>
            <a:ext cx="1192458"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r">
              <a:tabLst>
                <a:tab pos="816776" algn="l"/>
              </a:tabLst>
            </a:pPr>
            <a:r>
              <a:rPr lang="zh-CN" altLang="en-US" sz="2400" dirty="0" smtClean="0">
                <a:gradFill>
                  <a:gsLst>
                    <a:gs pos="0">
                      <a:srgbClr val="5F5F5F"/>
                    </a:gs>
                    <a:gs pos="100000">
                      <a:srgbClr val="5F5F5F"/>
                    </a:gs>
                  </a:gsLst>
                  <a:lin ang="5400000" scaled="0"/>
                </a:gradFill>
                <a:latin typeface="Segoe UI" pitchFamily="34" charset="0"/>
                <a:ea typeface="Segoe UI" pitchFamily="34" charset="0"/>
                <a:cs typeface="Segoe UI" pitchFamily="34" charset="0"/>
              </a:rPr>
              <a:t>共享的</a:t>
            </a:r>
            <a:endParaRPr sz="2400" dirty="0">
              <a:gradFill>
                <a:gsLst>
                  <a:gs pos="0">
                    <a:srgbClr val="5F5F5F"/>
                  </a:gs>
                  <a:gs pos="100000">
                    <a:srgbClr val="5F5F5F"/>
                  </a:gs>
                </a:gsLst>
                <a:lin ang="5400000" scaled="0"/>
              </a:gradFill>
              <a:latin typeface="Segoe UI" pitchFamily="34" charset="0"/>
              <a:ea typeface="Segoe UI" pitchFamily="34" charset="0"/>
              <a:cs typeface="Segoe UI" pitchFamily="34" charset="0"/>
            </a:endParaRPr>
          </a:p>
        </p:txBody>
      </p:sp>
      <p:sp>
        <p:nvSpPr>
          <p:cNvPr id="3" name="Title 2"/>
          <p:cNvSpPr>
            <a:spLocks noGrp="1"/>
          </p:cNvSpPr>
          <p:nvPr>
            <p:ph type="title"/>
          </p:nvPr>
        </p:nvSpPr>
        <p:spPr/>
        <p:txBody>
          <a:bodyPr/>
          <a:lstStyle/>
          <a:p>
            <a:r>
              <a:rPr lang="zh-CN" altLang="en-US" dirty="0" smtClean="0">
                <a:gradFill>
                  <a:gsLst>
                    <a:gs pos="0">
                      <a:srgbClr val="FFFFFF"/>
                    </a:gs>
                    <a:gs pos="100000">
                      <a:srgbClr val="FFFFFF"/>
                    </a:gs>
                  </a:gsLst>
                  <a:lin ang="5400000" scaled="0"/>
                </a:gradFill>
              </a:rPr>
              <a:t>网站</a:t>
            </a: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46380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50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5"/>
                                        </p:tgtEl>
                                        <p:attrNameLst>
                                          <p:attrName>style.visibility</p:attrName>
                                        </p:attrNameLst>
                                      </p:cBhvr>
                                      <p:to>
                                        <p:strVal val="visible"/>
                                      </p:to>
                                    </p:set>
                                    <p:animEffect transition="in" filter="fade">
                                      <p:cBhvr>
                                        <p:cTn id="2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2274475" y="966840"/>
            <a:ext cx="5735544" cy="914096"/>
            <a:chOff x="3031844" y="1170370"/>
            <a:chExt cx="7645400" cy="1218795"/>
          </a:xfrm>
        </p:grpSpPr>
        <p:grpSp>
          <p:nvGrpSpPr>
            <p:cNvPr id="20" name="Group 19"/>
            <p:cNvGrpSpPr/>
            <p:nvPr/>
          </p:nvGrpSpPr>
          <p:grpSpPr>
            <a:xfrm>
              <a:off x="3031844" y="1170370"/>
              <a:ext cx="7645400" cy="1218795"/>
              <a:chOff x="2540230" y="5754872"/>
              <a:chExt cx="7645400" cy="1218795"/>
            </a:xfrm>
          </p:grpSpPr>
          <p:sp>
            <p:nvSpPr>
              <p:cNvPr id="21" name="Rectangle 20"/>
              <p:cNvSpPr/>
              <p:nvPr/>
            </p:nvSpPr>
            <p:spPr bwMode="auto">
              <a:xfrm>
                <a:off x="2540230" y="6093147"/>
                <a:ext cx="6654800" cy="262467"/>
              </a:xfrm>
              <a:prstGeom prst="rect">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22" name="TextBox 21"/>
              <p:cNvSpPr txBox="1"/>
              <p:nvPr/>
            </p:nvSpPr>
            <p:spPr>
              <a:xfrm>
                <a:off x="9195029" y="5754872"/>
                <a:ext cx="990601" cy="1218795"/>
              </a:xfrm>
              <a:prstGeom prst="rect">
                <a:avLst/>
              </a:prstGeom>
              <a:noFill/>
            </p:spPr>
            <p:txBody>
              <a:bodyPr wrap="square" lIns="0" tIns="0" rIns="0" bIns="0" rtlCol="0">
                <a:spAutoFit/>
              </a:bodyPr>
              <a:lstStyle>
                <a:defPPr>
                  <a:defRPr lang="en-US"/>
                </a:defPPr>
                <a:lvl1pPr algn="ctr" defTabSz="1218987">
                  <a:lnSpc>
                    <a:spcPct val="90000"/>
                  </a:lnSpc>
                  <a:spcBef>
                    <a:spcPct val="20000"/>
                  </a:spcBef>
                  <a:buSzPct val="80000"/>
                  <a:defRPr sz="6600">
                    <a:latin typeface="Segoe UI Light" pitchFamily="34" charset="0"/>
                  </a:defRPr>
                </a:lvl1pPr>
              </a:lstStyle>
              <a:p>
                <a:r>
                  <a:rPr lang="en-US" dirty="0">
                    <a:gradFill>
                      <a:gsLst>
                        <a:gs pos="0">
                          <a:srgbClr val="5F5F5F"/>
                        </a:gs>
                        <a:gs pos="100000">
                          <a:srgbClr val="5F5F5F"/>
                        </a:gs>
                      </a:gsLst>
                      <a:lin ang="5400000" scaled="0"/>
                    </a:gradFill>
                  </a:rPr>
                  <a:t>2</a:t>
                </a:r>
              </a:p>
            </p:txBody>
          </p:sp>
          <p:sp>
            <p:nvSpPr>
              <p:cNvPr id="23" name="Rectangle 22"/>
              <p:cNvSpPr/>
              <p:nvPr/>
            </p:nvSpPr>
            <p:spPr bwMode="auto">
              <a:xfrm>
                <a:off x="2543998" y="6093146"/>
                <a:ext cx="2404971"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24" name="Rectangle 23"/>
            <p:cNvSpPr/>
            <p:nvPr/>
          </p:nvSpPr>
          <p:spPr bwMode="auto">
            <a:xfrm>
              <a:off x="5440583"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grpSp>
        <p:nvGrpSpPr>
          <p:cNvPr id="67" name="Group 66"/>
          <p:cNvGrpSpPr/>
          <p:nvPr/>
        </p:nvGrpSpPr>
        <p:grpSpPr>
          <a:xfrm>
            <a:off x="-1" y="4295830"/>
            <a:ext cx="9144002" cy="784722"/>
            <a:chOff x="-5012461" y="5194194"/>
            <a:chExt cx="16033938" cy="1376362"/>
          </a:xfrm>
        </p:grpSpPr>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553"/>
            <a:stretch/>
          </p:blipFill>
          <p:spPr bwMode="auto">
            <a:xfrm>
              <a:off x="-5012461" y="5194194"/>
              <a:ext cx="1447407" cy="1376361"/>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473"/>
            <a:stretch/>
          </p:blipFill>
          <p:spPr bwMode="auto">
            <a:xfrm>
              <a:off x="9571520" y="5194194"/>
              <a:ext cx="1449957" cy="13763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19371" y="1192461"/>
            <a:ext cx="4933603" cy="3518428"/>
            <a:chOff x="-292420" y="1589948"/>
            <a:chExt cx="6576424" cy="4691237"/>
          </a:xfrm>
        </p:grpSpPr>
        <p:sp>
          <p:nvSpPr>
            <p:cNvPr id="108" name="Isosceles Triangle 107"/>
            <p:cNvSpPr/>
            <p:nvPr/>
          </p:nvSpPr>
          <p:spPr bwMode="auto">
            <a:xfrm rot="9464752">
              <a:off x="-292420" y="1589948"/>
              <a:ext cx="6576424" cy="4691237"/>
            </a:xfrm>
            <a:custGeom>
              <a:avLst/>
              <a:gdLst/>
              <a:ahLst/>
              <a:cxnLst/>
              <a:rect l="l" t="t" r="r" b="b"/>
              <a:pathLst>
                <a:path w="6576424" h="4691237">
                  <a:moveTo>
                    <a:pt x="5581454" y="4691237"/>
                  </a:moveTo>
                  <a:lnTo>
                    <a:pt x="83737" y="2441599"/>
                  </a:lnTo>
                  <a:cubicBezTo>
                    <a:pt x="14874" y="2413420"/>
                    <a:pt x="-18108" y="2334752"/>
                    <a:pt x="10070" y="2265888"/>
                  </a:cubicBezTo>
                  <a:lnTo>
                    <a:pt x="902996" y="83737"/>
                  </a:lnTo>
                  <a:cubicBezTo>
                    <a:pt x="931175" y="14873"/>
                    <a:pt x="1009843" y="-18109"/>
                    <a:pt x="1078707" y="10070"/>
                  </a:cubicBezTo>
                  <a:lnTo>
                    <a:pt x="2496672" y="590294"/>
                  </a:lnTo>
                  <a:lnTo>
                    <a:pt x="2618177" y="296621"/>
                  </a:lnTo>
                  <a:lnTo>
                    <a:pt x="2789208" y="709998"/>
                  </a:lnTo>
                  <a:lnTo>
                    <a:pt x="4875474" y="1563688"/>
                  </a:lnTo>
                  <a:lnTo>
                    <a:pt x="4996979" y="1270015"/>
                  </a:lnTo>
                  <a:lnTo>
                    <a:pt x="5168010" y="1683393"/>
                  </a:lnTo>
                  <a:lnTo>
                    <a:pt x="6576424" y="2259708"/>
                  </a:ln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nvGrpSpPr>
            <p:cNvPr id="10" name="Group 9"/>
            <p:cNvGrpSpPr/>
            <p:nvPr/>
          </p:nvGrpSpPr>
          <p:grpSpPr>
            <a:xfrm>
              <a:off x="-1" y="2752725"/>
              <a:ext cx="6059952" cy="2330247"/>
              <a:chOff x="-1" y="2752725"/>
              <a:chExt cx="6059952" cy="2330247"/>
            </a:xfrm>
          </p:grpSpPr>
          <p:grpSp>
            <p:nvGrpSpPr>
              <p:cNvPr id="96" name="Group 95"/>
              <p:cNvGrpSpPr/>
              <p:nvPr/>
            </p:nvGrpSpPr>
            <p:grpSpPr>
              <a:xfrm>
                <a:off x="5683855" y="3073496"/>
                <a:ext cx="376096" cy="631077"/>
                <a:chOff x="2146300" y="552450"/>
                <a:chExt cx="3428608" cy="5753100"/>
              </a:xfrm>
            </p:grpSpPr>
            <p:pic>
              <p:nvPicPr>
                <p:cNvPr id="103" name="Picture 102"/>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4" name="Rectangle 103"/>
                <p:cNvSpPr/>
                <p:nvPr/>
              </p:nvSpPr>
              <p:spPr bwMode="auto">
                <a:xfrm>
                  <a:off x="2271253" y="1651094"/>
                  <a:ext cx="3303655" cy="44842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97" name="Group 96"/>
              <p:cNvGrpSpPr/>
              <p:nvPr/>
            </p:nvGrpSpPr>
            <p:grpSpPr>
              <a:xfrm>
                <a:off x="5683855" y="3762695"/>
                <a:ext cx="376096" cy="631077"/>
                <a:chOff x="2146300" y="552450"/>
                <a:chExt cx="3428608" cy="5753100"/>
              </a:xfrm>
            </p:grpSpPr>
            <p:pic>
              <p:nvPicPr>
                <p:cNvPr id="101" name="Picture 100"/>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2" name="Rectangle 101"/>
                <p:cNvSpPr/>
                <p:nvPr/>
              </p:nvSpPr>
              <p:spPr bwMode="auto">
                <a:xfrm>
                  <a:off x="2271253" y="1651094"/>
                  <a:ext cx="3303655" cy="4484231"/>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98" name="Group 97"/>
              <p:cNvGrpSpPr/>
              <p:nvPr/>
            </p:nvGrpSpPr>
            <p:grpSpPr>
              <a:xfrm>
                <a:off x="5683855" y="4451895"/>
                <a:ext cx="376096" cy="631077"/>
                <a:chOff x="2146300" y="552450"/>
                <a:chExt cx="3428608" cy="5753100"/>
              </a:xfrm>
            </p:grpSpPr>
            <p:pic>
              <p:nvPicPr>
                <p:cNvPr id="99" name="Picture 98"/>
                <p:cNvPicPr>
                  <a:picLocks noChangeAspect="1"/>
                </p:cNvPicPr>
                <p:nvPr/>
              </p:nvPicPr>
              <p:blipFill rotWithShape="1">
                <a:blip r:embed="rId4"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100" name="Rectangle 99"/>
                <p:cNvSpPr/>
                <p:nvPr/>
              </p:nvSpPr>
              <p:spPr bwMode="auto">
                <a:xfrm>
                  <a:off x="2271253" y="1651094"/>
                  <a:ext cx="3303655" cy="44842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20" name="TextBox 119"/>
              <p:cNvSpPr txBox="1"/>
              <p:nvPr/>
            </p:nvSpPr>
            <p:spPr>
              <a:xfrm>
                <a:off x="227012" y="2752725"/>
                <a:ext cx="2757145" cy="221599"/>
              </a:xfrm>
              <a:prstGeom prst="rect">
                <a:avLst/>
              </a:prstGeom>
              <a:noFill/>
            </p:spPr>
            <p:txBody>
              <a:bodyPr wrap="square" lIns="0" tIns="0" rIns="0" bIns="0" rtlCol="0">
                <a:spAutoFit/>
              </a:bodyPr>
              <a:lstStyle/>
              <a:p>
                <a:pPr defTabSz="914248">
                  <a:lnSpc>
                    <a:spcPct val="90000"/>
                  </a:lnSpc>
                  <a:spcBef>
                    <a:spcPct val="20000"/>
                  </a:spcBef>
                  <a:buSzPct val="80000"/>
                </a:pPr>
                <a:r>
                  <a:rPr lang="zh-CN" altLang="en-US" sz="1200" b="1" cap="all" dirty="0">
                    <a:gradFill>
                      <a:gsLst>
                        <a:gs pos="0">
                          <a:srgbClr val="FFFFFF"/>
                        </a:gs>
                        <a:gs pos="100000">
                          <a:srgbClr val="FFFFFF"/>
                        </a:gs>
                      </a:gsLst>
                      <a:lin ang="5400000" scaled="0"/>
                    </a:gradFill>
                  </a:rPr>
                  <a:t>共享</a:t>
                </a:r>
                <a:r>
                  <a:rPr lang="zh-CN" altLang="en-US" sz="1200" b="1" cap="all" dirty="0" smtClean="0">
                    <a:gradFill>
                      <a:gsLst>
                        <a:gs pos="0">
                          <a:srgbClr val="FFFFFF"/>
                        </a:gs>
                        <a:gs pos="100000">
                          <a:srgbClr val="FFFFFF"/>
                        </a:gs>
                      </a:gsLst>
                      <a:lin ang="5400000" scaled="0"/>
                    </a:gradFill>
                  </a:rPr>
                  <a:t>的</a:t>
                </a:r>
                <a:r>
                  <a:rPr lang="zh-CN" altLang="en-US" sz="1200" b="1" cap="all" dirty="0">
                    <a:gradFill>
                      <a:gsLst>
                        <a:gs pos="0">
                          <a:srgbClr val="FFFFFF"/>
                        </a:gs>
                        <a:gs pos="100000">
                          <a:srgbClr val="FFFFFF"/>
                        </a:gs>
                      </a:gsLst>
                      <a:lin ang="5400000" scaled="0"/>
                    </a:gradFill>
                  </a:rPr>
                  <a:t>实例</a:t>
                </a:r>
                <a:endParaRPr lang="en-US" sz="1200" b="1" cap="all" dirty="0">
                  <a:gradFill>
                    <a:gsLst>
                      <a:gs pos="0">
                        <a:srgbClr val="FFFFFF"/>
                      </a:gs>
                      <a:gs pos="100000">
                        <a:srgbClr val="FFFFFF"/>
                      </a:gs>
                    </a:gsLst>
                    <a:lin ang="5400000" scaled="0"/>
                  </a:gradFill>
                </a:endParaRPr>
              </a:p>
            </p:txBody>
          </p:sp>
          <p:grpSp>
            <p:nvGrpSpPr>
              <p:cNvPr id="151" name="Group 150"/>
              <p:cNvGrpSpPr/>
              <p:nvPr/>
            </p:nvGrpSpPr>
            <p:grpSpPr>
              <a:xfrm>
                <a:off x="4721992" y="3073496"/>
                <a:ext cx="866164" cy="631077"/>
                <a:chOff x="2146300" y="552450"/>
                <a:chExt cx="7896225" cy="5753100"/>
              </a:xfrm>
            </p:grpSpPr>
            <p:pic>
              <p:nvPicPr>
                <p:cNvPr id="152" name="Picture 1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3" name="Rectangle 152"/>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54" name="Group 153"/>
              <p:cNvGrpSpPr/>
              <p:nvPr/>
            </p:nvGrpSpPr>
            <p:grpSpPr>
              <a:xfrm>
                <a:off x="4721992" y="3762695"/>
                <a:ext cx="866164" cy="631077"/>
                <a:chOff x="2146300" y="552450"/>
                <a:chExt cx="7896225" cy="5753100"/>
              </a:xfrm>
            </p:grpSpPr>
            <p:pic>
              <p:nvPicPr>
                <p:cNvPr id="155" name="Picture 1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6" name="Rectangle 15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57" name="Group 156"/>
              <p:cNvGrpSpPr/>
              <p:nvPr/>
            </p:nvGrpSpPr>
            <p:grpSpPr>
              <a:xfrm>
                <a:off x="4721992" y="4451895"/>
                <a:ext cx="866164" cy="631077"/>
                <a:chOff x="2146300" y="552450"/>
                <a:chExt cx="7896225" cy="5753100"/>
              </a:xfrm>
            </p:grpSpPr>
            <p:pic>
              <p:nvPicPr>
                <p:cNvPr id="158" name="Picture 1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59" name="Rectangle 158"/>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2" name="Group 161"/>
              <p:cNvGrpSpPr/>
              <p:nvPr/>
            </p:nvGrpSpPr>
            <p:grpSpPr>
              <a:xfrm>
                <a:off x="3760131" y="3073496"/>
                <a:ext cx="866164" cy="631077"/>
                <a:chOff x="2146300" y="552450"/>
                <a:chExt cx="7896225" cy="5753100"/>
              </a:xfrm>
            </p:grpSpPr>
            <p:pic>
              <p:nvPicPr>
                <p:cNvPr id="169" name="Picture 1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0" name="Rectangle 16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3" name="Group 162"/>
              <p:cNvGrpSpPr/>
              <p:nvPr/>
            </p:nvGrpSpPr>
            <p:grpSpPr>
              <a:xfrm>
                <a:off x="3760131" y="3762695"/>
                <a:ext cx="866164" cy="631077"/>
                <a:chOff x="2146300" y="552450"/>
                <a:chExt cx="7896225" cy="5753100"/>
              </a:xfrm>
            </p:grpSpPr>
            <p:pic>
              <p:nvPicPr>
                <p:cNvPr id="167" name="Picture 1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68" name="Rectangle 167"/>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64" name="Group 163"/>
              <p:cNvGrpSpPr/>
              <p:nvPr/>
            </p:nvGrpSpPr>
            <p:grpSpPr>
              <a:xfrm>
                <a:off x="3760131" y="4451895"/>
                <a:ext cx="866164" cy="631077"/>
                <a:chOff x="2146300" y="552450"/>
                <a:chExt cx="7896225" cy="5753100"/>
              </a:xfrm>
            </p:grpSpPr>
            <p:pic>
              <p:nvPicPr>
                <p:cNvPr id="165" name="Picture 1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66" name="Rectangle 16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2" name="Group 171"/>
              <p:cNvGrpSpPr/>
              <p:nvPr/>
            </p:nvGrpSpPr>
            <p:grpSpPr>
              <a:xfrm>
                <a:off x="2798270" y="3073496"/>
                <a:ext cx="866164" cy="631077"/>
                <a:chOff x="2146300" y="552450"/>
                <a:chExt cx="7896225" cy="5753100"/>
              </a:xfrm>
            </p:grpSpPr>
            <p:pic>
              <p:nvPicPr>
                <p:cNvPr id="179" name="Picture 17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80" name="Rectangle 17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3" name="Group 172"/>
              <p:cNvGrpSpPr/>
              <p:nvPr/>
            </p:nvGrpSpPr>
            <p:grpSpPr>
              <a:xfrm>
                <a:off x="2798270" y="3762695"/>
                <a:ext cx="866164" cy="631077"/>
                <a:chOff x="2146300" y="552450"/>
                <a:chExt cx="7896225" cy="5753100"/>
              </a:xfrm>
            </p:grpSpPr>
            <p:pic>
              <p:nvPicPr>
                <p:cNvPr id="177" name="Picture 1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8" name="Rectangle 177"/>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74" name="Group 173"/>
              <p:cNvGrpSpPr/>
              <p:nvPr/>
            </p:nvGrpSpPr>
            <p:grpSpPr>
              <a:xfrm>
                <a:off x="2798270" y="4451895"/>
                <a:ext cx="866164" cy="631077"/>
                <a:chOff x="2146300" y="552450"/>
                <a:chExt cx="7896225" cy="5753100"/>
              </a:xfrm>
            </p:grpSpPr>
            <p:pic>
              <p:nvPicPr>
                <p:cNvPr id="175" name="Picture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76" name="Rectangle 17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2" name="Group 181"/>
              <p:cNvGrpSpPr/>
              <p:nvPr/>
            </p:nvGrpSpPr>
            <p:grpSpPr>
              <a:xfrm>
                <a:off x="1836409" y="3073496"/>
                <a:ext cx="866164" cy="631077"/>
                <a:chOff x="2146300" y="552450"/>
                <a:chExt cx="7896225" cy="5753100"/>
              </a:xfrm>
            </p:grpSpPr>
            <p:pic>
              <p:nvPicPr>
                <p:cNvPr id="189" name="Picture 18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90" name="Rectangle 189"/>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3" name="Group 182"/>
              <p:cNvGrpSpPr/>
              <p:nvPr/>
            </p:nvGrpSpPr>
            <p:grpSpPr>
              <a:xfrm>
                <a:off x="1836409" y="3762695"/>
                <a:ext cx="866164" cy="631077"/>
                <a:chOff x="2146300" y="552450"/>
                <a:chExt cx="7896225" cy="5753100"/>
              </a:xfrm>
            </p:grpSpPr>
            <p:pic>
              <p:nvPicPr>
                <p:cNvPr id="187" name="Picture 1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88" name="Rectangle 187"/>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84" name="Group 183"/>
              <p:cNvGrpSpPr/>
              <p:nvPr/>
            </p:nvGrpSpPr>
            <p:grpSpPr>
              <a:xfrm>
                <a:off x="1836409" y="4451895"/>
                <a:ext cx="866164" cy="631077"/>
                <a:chOff x="2146300" y="552450"/>
                <a:chExt cx="7896225" cy="5753100"/>
              </a:xfrm>
            </p:grpSpPr>
            <p:pic>
              <p:nvPicPr>
                <p:cNvPr id="185" name="Picture 1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186" name="Rectangle 185"/>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2" name="Group 191"/>
              <p:cNvGrpSpPr/>
              <p:nvPr/>
            </p:nvGrpSpPr>
            <p:grpSpPr>
              <a:xfrm>
                <a:off x="874548" y="3073496"/>
                <a:ext cx="866164" cy="631077"/>
                <a:chOff x="2146300" y="552450"/>
                <a:chExt cx="7896225" cy="5753100"/>
              </a:xfrm>
            </p:grpSpPr>
            <p:pic>
              <p:nvPicPr>
                <p:cNvPr id="199" name="Picture 19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00" name="Rectangle 199"/>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3" name="Group 192"/>
              <p:cNvGrpSpPr/>
              <p:nvPr/>
            </p:nvGrpSpPr>
            <p:grpSpPr>
              <a:xfrm>
                <a:off x="874548" y="3762695"/>
                <a:ext cx="866164" cy="631077"/>
                <a:chOff x="2146300" y="552450"/>
                <a:chExt cx="7896225" cy="5753100"/>
              </a:xfrm>
            </p:grpSpPr>
            <p:pic>
              <p:nvPicPr>
                <p:cNvPr id="197" name="Picture 1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98" name="Rectangle 197"/>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94" name="Group 193"/>
              <p:cNvGrpSpPr/>
              <p:nvPr/>
            </p:nvGrpSpPr>
            <p:grpSpPr>
              <a:xfrm>
                <a:off x="874548" y="4451895"/>
                <a:ext cx="866164" cy="631077"/>
                <a:chOff x="2146300" y="552450"/>
                <a:chExt cx="7896225" cy="5753100"/>
              </a:xfrm>
            </p:grpSpPr>
            <p:pic>
              <p:nvPicPr>
                <p:cNvPr id="195" name="Picture 19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196" name="Rectangle 195"/>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2" name="Group 201"/>
              <p:cNvGrpSpPr/>
              <p:nvPr/>
            </p:nvGrpSpPr>
            <p:grpSpPr>
              <a:xfrm>
                <a:off x="-1" y="3073496"/>
                <a:ext cx="778852" cy="631077"/>
                <a:chOff x="2942264" y="552450"/>
                <a:chExt cx="7100261" cy="5753100"/>
              </a:xfrm>
            </p:grpSpPr>
            <p:pic>
              <p:nvPicPr>
                <p:cNvPr id="209" name="Picture 208"/>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10" name="Rectangle 209"/>
                <p:cNvSpPr/>
                <p:nvPr/>
              </p:nvSpPr>
              <p:spPr bwMode="auto">
                <a:xfrm>
                  <a:off x="2942266" y="1651094"/>
                  <a:ext cx="6988310" cy="4484236"/>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3" name="Group 202"/>
              <p:cNvGrpSpPr/>
              <p:nvPr/>
            </p:nvGrpSpPr>
            <p:grpSpPr>
              <a:xfrm>
                <a:off x="-1" y="3762695"/>
                <a:ext cx="778852" cy="631077"/>
                <a:chOff x="2942264" y="552450"/>
                <a:chExt cx="7100261" cy="5753100"/>
              </a:xfrm>
            </p:grpSpPr>
            <p:pic>
              <p:nvPicPr>
                <p:cNvPr id="207" name="Picture 206"/>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08" name="Rectangle 207"/>
                <p:cNvSpPr/>
                <p:nvPr/>
              </p:nvSpPr>
              <p:spPr bwMode="auto">
                <a:xfrm>
                  <a:off x="2942266" y="1651094"/>
                  <a:ext cx="6988301"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04" name="Group 203"/>
              <p:cNvGrpSpPr/>
              <p:nvPr/>
            </p:nvGrpSpPr>
            <p:grpSpPr>
              <a:xfrm>
                <a:off x="-1" y="4451895"/>
                <a:ext cx="778852" cy="631077"/>
                <a:chOff x="2942264" y="552450"/>
                <a:chExt cx="7100261" cy="5753100"/>
              </a:xfrm>
            </p:grpSpPr>
            <p:pic>
              <p:nvPicPr>
                <p:cNvPr id="205" name="Picture 204"/>
                <p:cNvPicPr>
                  <a:picLocks noChangeAspect="1"/>
                </p:cNvPicPr>
                <p:nvPr/>
              </p:nvPicPr>
              <p:blipFill rotWithShape="1">
                <a:blip r:embed="rId5"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06" name="Rectangle 205"/>
                <p:cNvSpPr/>
                <p:nvPr/>
              </p:nvSpPr>
              <p:spPr bwMode="auto">
                <a:xfrm>
                  <a:off x="2942266" y="1651094"/>
                  <a:ext cx="6988310"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12" name="Group 211"/>
              <p:cNvGrpSpPr/>
              <p:nvPr/>
            </p:nvGrpSpPr>
            <p:grpSpPr>
              <a:xfrm>
                <a:off x="3766901" y="3074226"/>
                <a:ext cx="866164" cy="631077"/>
                <a:chOff x="2146303" y="552449"/>
                <a:chExt cx="7896222" cy="5753100"/>
              </a:xfrm>
            </p:grpSpPr>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3" y="552449"/>
                  <a:ext cx="7896222" cy="5753100"/>
                </a:xfrm>
                <a:prstGeom prst="rect">
                  <a:avLst/>
                </a:prstGeom>
              </p:spPr>
            </p:pic>
            <p:sp>
              <p:nvSpPr>
                <p:cNvPr id="214" name="Rectangle 213"/>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grpSp>
      <p:grpSp>
        <p:nvGrpSpPr>
          <p:cNvPr id="8" name="Group 7"/>
          <p:cNvGrpSpPr/>
          <p:nvPr/>
        </p:nvGrpSpPr>
        <p:grpSpPr>
          <a:xfrm>
            <a:off x="2831838" y="2883520"/>
            <a:ext cx="639510" cy="398016"/>
            <a:chOff x="3780607" y="3155943"/>
            <a:chExt cx="852458" cy="530688"/>
          </a:xfrm>
        </p:grpSpPr>
        <p:sp>
          <p:nvSpPr>
            <p:cNvPr id="109" name="Rectangle 108"/>
            <p:cNvSpPr/>
            <p:nvPr/>
          </p:nvSpPr>
          <p:spPr bwMode="auto">
            <a:xfrm>
              <a:off x="3780607" y="3194740"/>
              <a:ext cx="840178" cy="49189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10" name="Rectangle 109"/>
            <p:cNvSpPr/>
            <p:nvPr/>
          </p:nvSpPr>
          <p:spPr bwMode="auto">
            <a:xfrm>
              <a:off x="3792887" y="3155943"/>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400" dirty="0">
                  <a:gradFill>
                    <a:gsLst>
                      <a:gs pos="0">
                        <a:srgbClr val="FFFFFF"/>
                      </a:gs>
                      <a:gs pos="100000">
                        <a:srgbClr val="FFFFFF"/>
                      </a:gs>
                    </a:gsLst>
                    <a:lin ang="5400000" scaled="0"/>
                  </a:gradFill>
                  <a:sym typeface="Wingdings" pitchFamily="2" charset="2"/>
                </a:rPr>
                <a:t>:-)</a:t>
              </a:r>
              <a:endParaRPr lang="en-US" sz="2100" dirty="0">
                <a:gradFill>
                  <a:gsLst>
                    <a:gs pos="0">
                      <a:srgbClr val="FFFFFF"/>
                    </a:gs>
                    <a:gs pos="100000">
                      <a:srgbClr val="FFFFFF"/>
                    </a:gs>
                  </a:gsLst>
                  <a:lin ang="5400000" scaled="0"/>
                </a:gradFill>
              </a:endParaRPr>
            </a:p>
          </p:txBody>
        </p:sp>
      </p:grpSp>
      <p:grpSp>
        <p:nvGrpSpPr>
          <p:cNvPr id="114" name="Group 113"/>
          <p:cNvGrpSpPr/>
          <p:nvPr/>
        </p:nvGrpSpPr>
        <p:grpSpPr>
          <a:xfrm>
            <a:off x="1388583" y="3402281"/>
            <a:ext cx="639510" cy="398016"/>
            <a:chOff x="3780607" y="3155943"/>
            <a:chExt cx="852458" cy="530688"/>
          </a:xfrm>
        </p:grpSpPr>
        <p:sp>
          <p:nvSpPr>
            <p:cNvPr id="115" name="Rectangle 114"/>
            <p:cNvSpPr/>
            <p:nvPr/>
          </p:nvSpPr>
          <p:spPr bwMode="auto">
            <a:xfrm>
              <a:off x="3780607" y="3194740"/>
              <a:ext cx="840178" cy="49189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16" name="Rectangle 115"/>
            <p:cNvSpPr/>
            <p:nvPr/>
          </p:nvSpPr>
          <p:spPr bwMode="auto">
            <a:xfrm>
              <a:off x="3792887" y="3155943"/>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400" dirty="0">
                  <a:gradFill>
                    <a:gsLst>
                      <a:gs pos="0">
                        <a:srgbClr val="FFFFFF"/>
                      </a:gs>
                      <a:gs pos="100000">
                        <a:srgbClr val="FFFFFF"/>
                      </a:gs>
                    </a:gsLst>
                    <a:lin ang="5400000" scaled="0"/>
                  </a:gradFill>
                  <a:sym typeface="Wingdings" pitchFamily="2" charset="2"/>
                </a:rPr>
                <a:t>:-)</a:t>
              </a:r>
              <a:endParaRPr lang="en-US" sz="2100" dirty="0">
                <a:gradFill>
                  <a:gsLst>
                    <a:gs pos="0">
                      <a:srgbClr val="FFFFFF"/>
                    </a:gs>
                    <a:gs pos="100000">
                      <a:srgbClr val="FFFFFF"/>
                    </a:gs>
                  </a:gsLst>
                  <a:lin ang="5400000" scaled="0"/>
                </a:gradFill>
              </a:endParaRPr>
            </a:p>
          </p:txBody>
        </p:sp>
      </p:grpSp>
      <p:grpSp>
        <p:nvGrpSpPr>
          <p:cNvPr id="119" name="Group 118"/>
          <p:cNvGrpSpPr/>
          <p:nvPr/>
        </p:nvGrpSpPr>
        <p:grpSpPr>
          <a:xfrm>
            <a:off x="-1" y="1"/>
            <a:ext cx="9144001" cy="737426"/>
            <a:chOff x="-1" y="0"/>
            <a:chExt cx="12188826" cy="983234"/>
          </a:xfrm>
        </p:grpSpPr>
        <p:grpSp>
          <p:nvGrpSpPr>
            <p:cNvPr id="121" name="Group 120"/>
            <p:cNvGrpSpPr/>
            <p:nvPr/>
          </p:nvGrpSpPr>
          <p:grpSpPr>
            <a:xfrm>
              <a:off x="-1" y="0"/>
              <a:ext cx="12180802" cy="983234"/>
              <a:chOff x="-1" y="0"/>
              <a:chExt cx="12180802" cy="983234"/>
            </a:xfrm>
          </p:grpSpPr>
          <p:sp>
            <p:nvSpPr>
              <p:cNvPr id="131" name="Rectangle 130"/>
              <p:cNvSpPr/>
              <p:nvPr/>
            </p:nvSpPr>
            <p:spPr bwMode="auto">
              <a:xfrm>
                <a:off x="-1" y="0"/>
                <a:ext cx="6772189"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32" name="Rectangle 131"/>
              <p:cNvSpPr/>
              <p:nvPr/>
            </p:nvSpPr>
            <p:spPr bwMode="auto">
              <a:xfrm>
                <a:off x="6258296" y="0"/>
                <a:ext cx="2360742" cy="3000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33" name="Rectangle 132"/>
              <p:cNvSpPr/>
              <p:nvPr/>
            </p:nvSpPr>
            <p:spPr bwMode="auto">
              <a:xfrm>
                <a:off x="8573718" y="0"/>
                <a:ext cx="3607083"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123" name="Group 122"/>
            <p:cNvGrpSpPr/>
            <p:nvPr/>
          </p:nvGrpSpPr>
          <p:grpSpPr>
            <a:xfrm>
              <a:off x="0" y="300008"/>
              <a:ext cx="12188825" cy="683226"/>
              <a:chOff x="0" y="300008"/>
              <a:chExt cx="12188825" cy="683226"/>
            </a:xfrm>
          </p:grpSpPr>
          <p:sp>
            <p:nvSpPr>
              <p:cNvPr id="124" name="Title 1"/>
              <p:cNvSpPr txBox="1">
                <a:spLocks/>
              </p:cNvSpPr>
              <p:nvPr/>
            </p:nvSpPr>
            <p:spPr>
              <a:xfrm>
                <a:off x="6866207" y="473075"/>
                <a:ext cx="1589530" cy="4431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smtClean="0">
                    <a:gradFill>
                      <a:gsLst>
                        <a:gs pos="0">
                          <a:srgbClr val="0071BC"/>
                        </a:gs>
                        <a:gs pos="100000">
                          <a:srgbClr val="0071BC"/>
                        </a:gs>
                      </a:gsLst>
                      <a:lin ang="5400000" scaled="0"/>
                    </a:gradFill>
                  </a:rPr>
                  <a:t>共享的</a:t>
                </a:r>
                <a:endParaRPr sz="2400" dirty="0">
                  <a:gradFill>
                    <a:gsLst>
                      <a:gs pos="0">
                        <a:srgbClr val="0071BC"/>
                      </a:gs>
                      <a:gs pos="100000">
                        <a:srgbClr val="0071BC"/>
                      </a:gs>
                    </a:gsLst>
                    <a:lin ang="5400000" scaled="0"/>
                  </a:gradFill>
                </a:endParaRPr>
              </a:p>
            </p:txBody>
          </p:sp>
          <p:sp>
            <p:nvSpPr>
              <p:cNvPr id="125" name="Title 1"/>
              <p:cNvSpPr txBox="1">
                <a:spLocks/>
              </p:cNvSpPr>
              <p:nvPr/>
            </p:nvSpPr>
            <p:spPr>
              <a:xfrm>
                <a:off x="8681891" y="453411"/>
                <a:ext cx="1838633" cy="4431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solidFill>
                      <a:srgbClr val="FFFFFF"/>
                    </a:solidFill>
                  </a:rPr>
                  <a:t>保留的</a:t>
                </a:r>
                <a:endParaRPr sz="2400" dirty="0">
                  <a:solidFill>
                    <a:srgbClr val="FFFFFF"/>
                  </a:solidFill>
                </a:endParaRPr>
              </a:p>
            </p:txBody>
          </p:sp>
          <p:cxnSp>
            <p:nvCxnSpPr>
              <p:cNvPr id="126" name="Straight Connector 125"/>
              <p:cNvCxnSpPr/>
              <p:nvPr/>
            </p:nvCxnSpPr>
            <p:spPr>
              <a:xfrm flipV="1">
                <a:off x="6772188" y="300008"/>
                <a:ext cx="0" cy="683226"/>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772188" y="300008"/>
                <a:ext cx="1801530"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8573718" y="300008"/>
                <a:ext cx="0" cy="683225"/>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8573718" y="983233"/>
                <a:ext cx="3615107"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0" y="983233"/>
                <a:ext cx="6770962"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grpSp>
      </p:grpSp>
      <p:sp>
        <p:nvSpPr>
          <p:cNvPr id="107" name="Title 1"/>
          <p:cNvSpPr txBox="1">
            <a:spLocks/>
          </p:cNvSpPr>
          <p:nvPr/>
        </p:nvSpPr>
        <p:spPr>
          <a:xfrm>
            <a:off x="916797" y="1150192"/>
            <a:ext cx="1192458" cy="443198"/>
          </a:xfrm>
          <a:prstGeom prst="rect">
            <a:avLst/>
          </a:prstGeom>
        </p:spPr>
        <p:txBody>
          <a:bodyPr vert="horz" wrap="square" lIns="0" tIns="0" rIns="0" bIns="0" rtlCol="0" anchor="t">
            <a:spAutoFit/>
          </a:bodyPr>
          <a:lstStyle>
            <a:defPPr>
              <a:defRPr lang="en-US"/>
            </a:defPPr>
            <a:lvl1pPr algn="r">
              <a:lnSpc>
                <a:spcPct val="90000"/>
              </a:lnSpc>
              <a:spcBef>
                <a:spcPct val="0"/>
              </a:spcBef>
              <a:buNone/>
              <a:tabLst>
                <a:tab pos="1089025" algn="l"/>
              </a:tabLst>
              <a:defRPr sz="3200" b="0" cap="none" spc="-100" baseline="0">
                <a:ln w="3175">
                  <a:noFill/>
                </a:ln>
                <a:effectLst/>
                <a:latin typeface="Segoe UI" pitchFamily="34" charset="0"/>
                <a:ea typeface="Segoe UI" pitchFamily="34" charset="0"/>
                <a:cs typeface="Segoe UI" pitchFamily="34" charset="0"/>
              </a:defRPr>
            </a:lvl1pPr>
          </a:lstStyle>
          <a:p>
            <a:pPr defTabSz="685778"/>
            <a:r>
              <a:rPr lang="zh-CN" altLang="en-US" dirty="0" smtClean="0">
                <a:gradFill>
                  <a:gsLst>
                    <a:gs pos="0">
                      <a:srgbClr val="5F5F5F"/>
                    </a:gs>
                    <a:gs pos="100000">
                      <a:srgbClr val="5F5F5F"/>
                    </a:gs>
                  </a:gsLst>
                  <a:lin ang="5400000" scaled="0"/>
                </a:gradFill>
              </a:rPr>
              <a:t>共享的</a:t>
            </a:r>
            <a:endParaRPr dirty="0">
              <a:gradFill>
                <a:gsLst>
                  <a:gs pos="0">
                    <a:srgbClr val="5F5F5F"/>
                  </a:gs>
                  <a:gs pos="100000">
                    <a:srgbClr val="5F5F5F"/>
                  </a:gs>
                </a:gsLst>
                <a:lin ang="5400000" scaled="0"/>
              </a:gradFill>
            </a:endParaRPr>
          </a:p>
        </p:txBody>
      </p:sp>
      <p:sp>
        <p:nvSpPr>
          <p:cNvPr id="2" name="Title 1"/>
          <p:cNvSpPr>
            <a:spLocks noGrp="1"/>
          </p:cNvSpPr>
          <p:nvPr>
            <p:ph type="title"/>
          </p:nvPr>
        </p:nvSpPr>
        <p:spPr/>
        <p:txBody>
          <a:bodyPr/>
          <a:lstStyle/>
          <a:p>
            <a:r>
              <a:rPr lang="zh-CN" altLang="en-US" dirty="0">
                <a:gradFill>
                  <a:gsLst>
                    <a:gs pos="0">
                      <a:srgbClr val="FFFFFF"/>
                    </a:gs>
                    <a:gs pos="100000">
                      <a:srgbClr val="FFFFFF"/>
                    </a:gs>
                  </a:gsLst>
                  <a:lin ang="5400000" scaled="0"/>
                </a:gradFill>
              </a:rPr>
              <a:t>网站</a:t>
            </a: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97715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19371" y="1192461"/>
            <a:ext cx="4933603" cy="3518428"/>
            <a:chOff x="-292420" y="1589948"/>
            <a:chExt cx="6576424" cy="4691237"/>
          </a:xfrm>
        </p:grpSpPr>
        <p:grpSp>
          <p:nvGrpSpPr>
            <p:cNvPr id="226" name="Group 225"/>
            <p:cNvGrpSpPr/>
            <p:nvPr/>
          </p:nvGrpSpPr>
          <p:grpSpPr>
            <a:xfrm>
              <a:off x="-292420" y="1589948"/>
              <a:ext cx="6576424" cy="4691237"/>
              <a:chOff x="-292420" y="1589948"/>
              <a:chExt cx="6576424" cy="4691237"/>
            </a:xfrm>
          </p:grpSpPr>
          <p:sp>
            <p:nvSpPr>
              <p:cNvPr id="227" name="Isosceles Triangle 107"/>
              <p:cNvSpPr/>
              <p:nvPr/>
            </p:nvSpPr>
            <p:spPr bwMode="auto">
              <a:xfrm rot="9464752">
                <a:off x="-292420" y="1589948"/>
                <a:ext cx="6576424" cy="4691237"/>
              </a:xfrm>
              <a:custGeom>
                <a:avLst/>
                <a:gdLst/>
                <a:ahLst/>
                <a:cxnLst/>
                <a:rect l="l" t="t" r="r" b="b"/>
                <a:pathLst>
                  <a:path w="6576424" h="4691237">
                    <a:moveTo>
                      <a:pt x="5581454" y="4691237"/>
                    </a:moveTo>
                    <a:lnTo>
                      <a:pt x="83737" y="2441599"/>
                    </a:lnTo>
                    <a:cubicBezTo>
                      <a:pt x="14874" y="2413420"/>
                      <a:pt x="-18108" y="2334752"/>
                      <a:pt x="10070" y="2265888"/>
                    </a:cubicBezTo>
                    <a:lnTo>
                      <a:pt x="902996" y="83737"/>
                    </a:lnTo>
                    <a:cubicBezTo>
                      <a:pt x="931175" y="14873"/>
                      <a:pt x="1009843" y="-18109"/>
                      <a:pt x="1078707" y="10070"/>
                    </a:cubicBezTo>
                    <a:lnTo>
                      <a:pt x="2496672" y="590294"/>
                    </a:lnTo>
                    <a:lnTo>
                      <a:pt x="2618177" y="296621"/>
                    </a:lnTo>
                    <a:lnTo>
                      <a:pt x="2789208" y="709998"/>
                    </a:lnTo>
                    <a:lnTo>
                      <a:pt x="4875474" y="1563688"/>
                    </a:lnTo>
                    <a:lnTo>
                      <a:pt x="4996979" y="1270015"/>
                    </a:lnTo>
                    <a:lnTo>
                      <a:pt x="5168010" y="1683393"/>
                    </a:lnTo>
                    <a:lnTo>
                      <a:pt x="6576424" y="2259708"/>
                    </a:ln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nvGrpSpPr>
              <p:cNvPr id="228" name="Group 227"/>
              <p:cNvGrpSpPr/>
              <p:nvPr/>
            </p:nvGrpSpPr>
            <p:grpSpPr>
              <a:xfrm>
                <a:off x="-1" y="2752725"/>
                <a:ext cx="6059952" cy="2330247"/>
                <a:chOff x="-1" y="2752725"/>
                <a:chExt cx="6059952" cy="2330247"/>
              </a:xfrm>
            </p:grpSpPr>
            <p:grpSp>
              <p:nvGrpSpPr>
                <p:cNvPr id="229" name="Group 228"/>
                <p:cNvGrpSpPr/>
                <p:nvPr/>
              </p:nvGrpSpPr>
              <p:grpSpPr>
                <a:xfrm>
                  <a:off x="5683855" y="3073496"/>
                  <a:ext cx="376096" cy="631077"/>
                  <a:chOff x="2146300" y="552450"/>
                  <a:chExt cx="3428608" cy="5753100"/>
                </a:xfrm>
              </p:grpSpPr>
              <p:pic>
                <p:nvPicPr>
                  <p:cNvPr id="294" name="Picture 293"/>
                  <p:cNvPicPr>
                    <a:picLocks noChangeAspect="1"/>
                  </p:cNvPicPr>
                  <p:nvPr/>
                </p:nvPicPr>
                <p:blipFill rotWithShape="1">
                  <a:blip r:embed="rId3"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295" name="Rectangle 294"/>
                  <p:cNvSpPr/>
                  <p:nvPr/>
                </p:nvSpPr>
                <p:spPr bwMode="auto">
                  <a:xfrm>
                    <a:off x="2271253" y="1651094"/>
                    <a:ext cx="3303655" cy="44842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0" name="Group 229"/>
                <p:cNvGrpSpPr/>
                <p:nvPr/>
              </p:nvGrpSpPr>
              <p:grpSpPr>
                <a:xfrm>
                  <a:off x="5683855" y="3762695"/>
                  <a:ext cx="376096" cy="631077"/>
                  <a:chOff x="2146300" y="552450"/>
                  <a:chExt cx="3428608" cy="5753100"/>
                </a:xfrm>
              </p:grpSpPr>
              <p:pic>
                <p:nvPicPr>
                  <p:cNvPr id="292" name="Picture 291"/>
                  <p:cNvPicPr>
                    <a:picLocks noChangeAspect="1"/>
                  </p:cNvPicPr>
                  <p:nvPr/>
                </p:nvPicPr>
                <p:blipFill rotWithShape="1">
                  <a:blip r:embed="rId3"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293" name="Rectangle 292"/>
                  <p:cNvSpPr/>
                  <p:nvPr/>
                </p:nvSpPr>
                <p:spPr bwMode="auto">
                  <a:xfrm>
                    <a:off x="2271253" y="1651094"/>
                    <a:ext cx="3303655" cy="4484231"/>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1" name="Group 230"/>
                <p:cNvGrpSpPr/>
                <p:nvPr/>
              </p:nvGrpSpPr>
              <p:grpSpPr>
                <a:xfrm>
                  <a:off x="5683855" y="4451895"/>
                  <a:ext cx="376096" cy="631077"/>
                  <a:chOff x="2146300" y="552450"/>
                  <a:chExt cx="3428608" cy="5753100"/>
                </a:xfrm>
              </p:grpSpPr>
              <p:pic>
                <p:nvPicPr>
                  <p:cNvPr id="290" name="Picture 289"/>
                  <p:cNvPicPr>
                    <a:picLocks noChangeAspect="1"/>
                  </p:cNvPicPr>
                  <p:nvPr/>
                </p:nvPicPr>
                <p:blipFill rotWithShape="1">
                  <a:blip r:embed="rId3" cstate="print">
                    <a:extLst>
                      <a:ext uri="{28A0092B-C50C-407E-A947-70E740481C1C}">
                        <a14:useLocalDpi xmlns:a14="http://schemas.microsoft.com/office/drawing/2010/main" val="0"/>
                      </a:ext>
                    </a:extLst>
                  </a:blip>
                  <a:srcRect r="56579"/>
                  <a:stretch/>
                </p:blipFill>
                <p:spPr>
                  <a:xfrm>
                    <a:off x="2146300" y="552450"/>
                    <a:ext cx="3428607" cy="5753100"/>
                  </a:xfrm>
                  <a:prstGeom prst="rect">
                    <a:avLst/>
                  </a:prstGeom>
                </p:spPr>
              </p:pic>
              <p:sp>
                <p:nvSpPr>
                  <p:cNvPr id="291" name="Rectangle 290"/>
                  <p:cNvSpPr/>
                  <p:nvPr/>
                </p:nvSpPr>
                <p:spPr bwMode="auto">
                  <a:xfrm>
                    <a:off x="2271253" y="1651094"/>
                    <a:ext cx="3303655" cy="44842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232" name="TextBox 231"/>
                <p:cNvSpPr txBox="1"/>
                <p:nvPr/>
              </p:nvSpPr>
              <p:spPr>
                <a:xfrm>
                  <a:off x="227012" y="2752725"/>
                  <a:ext cx="2757145" cy="221599"/>
                </a:xfrm>
                <a:prstGeom prst="rect">
                  <a:avLst/>
                </a:prstGeom>
                <a:noFill/>
              </p:spPr>
              <p:txBody>
                <a:bodyPr wrap="square" lIns="0" tIns="0" rIns="0" bIns="0" rtlCol="0">
                  <a:spAutoFit/>
                </a:bodyPr>
                <a:lstStyle/>
                <a:p>
                  <a:pPr defTabSz="914248">
                    <a:lnSpc>
                      <a:spcPct val="90000"/>
                    </a:lnSpc>
                    <a:spcBef>
                      <a:spcPct val="20000"/>
                    </a:spcBef>
                    <a:buSzPct val="80000"/>
                  </a:pPr>
                  <a:r>
                    <a:rPr lang="zh-CN" altLang="en-US" sz="1200" cap="all" dirty="0" smtClean="0">
                      <a:solidFill>
                        <a:srgbClr val="FFFFFF"/>
                      </a:solidFill>
                    </a:rPr>
                    <a:t>共享的实例</a:t>
                  </a:r>
                  <a:endParaRPr lang="en-US" sz="1200" cap="all" dirty="0">
                    <a:solidFill>
                      <a:srgbClr val="FFFFFF"/>
                    </a:solidFill>
                  </a:endParaRPr>
                </a:p>
              </p:txBody>
            </p:sp>
            <p:grpSp>
              <p:nvGrpSpPr>
                <p:cNvPr id="233" name="Group 232"/>
                <p:cNvGrpSpPr/>
                <p:nvPr/>
              </p:nvGrpSpPr>
              <p:grpSpPr>
                <a:xfrm>
                  <a:off x="4721992" y="3073496"/>
                  <a:ext cx="866164" cy="631077"/>
                  <a:chOff x="2146300" y="552450"/>
                  <a:chExt cx="7896225" cy="5753100"/>
                </a:xfrm>
              </p:grpSpPr>
              <p:pic>
                <p:nvPicPr>
                  <p:cNvPr id="288" name="Picture 28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89" name="Rectangle 288"/>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4" name="Group 233"/>
                <p:cNvGrpSpPr/>
                <p:nvPr/>
              </p:nvGrpSpPr>
              <p:grpSpPr>
                <a:xfrm>
                  <a:off x="4721992" y="3762695"/>
                  <a:ext cx="866164" cy="631077"/>
                  <a:chOff x="2146300" y="552450"/>
                  <a:chExt cx="7896225" cy="5753100"/>
                </a:xfrm>
              </p:grpSpPr>
              <p:pic>
                <p:nvPicPr>
                  <p:cNvPr id="286" name="Picture 2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87" name="Rectangle 286"/>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5" name="Group 234"/>
                <p:cNvGrpSpPr/>
                <p:nvPr/>
              </p:nvGrpSpPr>
              <p:grpSpPr>
                <a:xfrm>
                  <a:off x="4721992" y="4451895"/>
                  <a:ext cx="866164" cy="631077"/>
                  <a:chOff x="2146300" y="552450"/>
                  <a:chExt cx="7896225" cy="5753100"/>
                </a:xfrm>
              </p:grpSpPr>
              <p:pic>
                <p:nvPicPr>
                  <p:cNvPr id="284" name="Picture 28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85" name="Rectangle 284"/>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6" name="Group 235"/>
                <p:cNvGrpSpPr/>
                <p:nvPr/>
              </p:nvGrpSpPr>
              <p:grpSpPr>
                <a:xfrm>
                  <a:off x="3760131" y="3073496"/>
                  <a:ext cx="866164" cy="631077"/>
                  <a:chOff x="2146300" y="552450"/>
                  <a:chExt cx="7896225" cy="5753100"/>
                </a:xfrm>
              </p:grpSpPr>
              <p:pic>
                <p:nvPicPr>
                  <p:cNvPr id="282" name="Picture 2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83" name="Rectangle 282"/>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7" name="Group 236"/>
                <p:cNvGrpSpPr/>
                <p:nvPr/>
              </p:nvGrpSpPr>
              <p:grpSpPr>
                <a:xfrm>
                  <a:off x="3760131" y="3762695"/>
                  <a:ext cx="866164" cy="631077"/>
                  <a:chOff x="2146300" y="552450"/>
                  <a:chExt cx="7896225" cy="5753100"/>
                </a:xfrm>
              </p:grpSpPr>
              <p:pic>
                <p:nvPicPr>
                  <p:cNvPr id="280" name="Picture 2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81" name="Rectangle 280"/>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8" name="Group 237"/>
                <p:cNvGrpSpPr/>
                <p:nvPr/>
              </p:nvGrpSpPr>
              <p:grpSpPr>
                <a:xfrm>
                  <a:off x="3760131" y="4451895"/>
                  <a:ext cx="866164" cy="631077"/>
                  <a:chOff x="2146300" y="552450"/>
                  <a:chExt cx="7896225" cy="5753100"/>
                </a:xfrm>
              </p:grpSpPr>
              <p:pic>
                <p:nvPicPr>
                  <p:cNvPr id="278" name="Picture 2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79" name="Rectangle 278"/>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39" name="Group 238"/>
                <p:cNvGrpSpPr/>
                <p:nvPr/>
              </p:nvGrpSpPr>
              <p:grpSpPr>
                <a:xfrm>
                  <a:off x="2798270" y="3073496"/>
                  <a:ext cx="866164" cy="631077"/>
                  <a:chOff x="2146300" y="552450"/>
                  <a:chExt cx="7896225" cy="5753100"/>
                </a:xfrm>
              </p:grpSpPr>
              <p:pic>
                <p:nvPicPr>
                  <p:cNvPr id="276" name="Picture 2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77" name="Rectangle 276"/>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0" name="Group 239"/>
                <p:cNvGrpSpPr/>
                <p:nvPr/>
              </p:nvGrpSpPr>
              <p:grpSpPr>
                <a:xfrm>
                  <a:off x="2798270" y="3762695"/>
                  <a:ext cx="866164" cy="631077"/>
                  <a:chOff x="2146300" y="552450"/>
                  <a:chExt cx="7896225" cy="5753100"/>
                </a:xfrm>
              </p:grpSpPr>
              <p:pic>
                <p:nvPicPr>
                  <p:cNvPr id="274" name="Picture 2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75" name="Rectangle 274"/>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1" name="Group 240"/>
                <p:cNvGrpSpPr/>
                <p:nvPr/>
              </p:nvGrpSpPr>
              <p:grpSpPr>
                <a:xfrm>
                  <a:off x="2798270" y="4451895"/>
                  <a:ext cx="866164" cy="631077"/>
                  <a:chOff x="2146300" y="552450"/>
                  <a:chExt cx="7896225" cy="5753100"/>
                </a:xfrm>
              </p:grpSpPr>
              <p:pic>
                <p:nvPicPr>
                  <p:cNvPr id="272" name="Picture 27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73" name="Rectangle 272"/>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2" name="Group 241"/>
                <p:cNvGrpSpPr/>
                <p:nvPr/>
              </p:nvGrpSpPr>
              <p:grpSpPr>
                <a:xfrm>
                  <a:off x="1836409" y="3073496"/>
                  <a:ext cx="866164" cy="631077"/>
                  <a:chOff x="2146300" y="552450"/>
                  <a:chExt cx="7896225" cy="5753100"/>
                </a:xfrm>
              </p:grpSpPr>
              <p:pic>
                <p:nvPicPr>
                  <p:cNvPr id="270" name="Picture 2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271" name="Rectangle 270"/>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3" name="Group 242"/>
                <p:cNvGrpSpPr/>
                <p:nvPr/>
              </p:nvGrpSpPr>
              <p:grpSpPr>
                <a:xfrm>
                  <a:off x="1836409" y="3762695"/>
                  <a:ext cx="866164" cy="631077"/>
                  <a:chOff x="2146300" y="552450"/>
                  <a:chExt cx="7896225" cy="5753100"/>
                </a:xfrm>
              </p:grpSpPr>
              <p:pic>
                <p:nvPicPr>
                  <p:cNvPr id="268" name="Picture 2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269" name="Rectangle 268"/>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4" name="Group 243"/>
                <p:cNvGrpSpPr/>
                <p:nvPr/>
              </p:nvGrpSpPr>
              <p:grpSpPr>
                <a:xfrm>
                  <a:off x="1836409" y="4451895"/>
                  <a:ext cx="866164" cy="631077"/>
                  <a:chOff x="2146300" y="552450"/>
                  <a:chExt cx="7896225" cy="5753100"/>
                </a:xfrm>
              </p:grpSpPr>
              <p:pic>
                <p:nvPicPr>
                  <p:cNvPr id="266" name="Picture 2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a:solidFill>
                    <a:srgbClr val="FFC000"/>
                  </a:solidFill>
                  <a:ln>
                    <a:noFill/>
                    <a:headEnd type="none" w="med" len="med"/>
                    <a:tailEnd type="none" w="med" len="med"/>
                  </a:ln>
                  <a:effectLst/>
                </p:spPr>
              </p:pic>
              <p:sp>
                <p:nvSpPr>
                  <p:cNvPr id="267" name="Rectangle 266"/>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5" name="Group 244"/>
                <p:cNvGrpSpPr/>
                <p:nvPr/>
              </p:nvGrpSpPr>
              <p:grpSpPr>
                <a:xfrm>
                  <a:off x="874548" y="3073496"/>
                  <a:ext cx="866164" cy="631077"/>
                  <a:chOff x="2146300" y="552450"/>
                  <a:chExt cx="7896225" cy="5753100"/>
                </a:xfrm>
              </p:grpSpPr>
              <p:pic>
                <p:nvPicPr>
                  <p:cNvPr id="264" name="Picture 2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65" name="Rectangle 264"/>
                  <p:cNvSpPr/>
                  <p:nvPr/>
                </p:nvSpPr>
                <p:spPr bwMode="auto">
                  <a:xfrm>
                    <a:off x="2271251" y="1651097"/>
                    <a:ext cx="7659329" cy="4484232"/>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6" name="Group 245"/>
                <p:cNvGrpSpPr/>
                <p:nvPr/>
              </p:nvGrpSpPr>
              <p:grpSpPr>
                <a:xfrm>
                  <a:off x="874548" y="3762695"/>
                  <a:ext cx="866164" cy="631077"/>
                  <a:chOff x="2146300" y="552450"/>
                  <a:chExt cx="7896225" cy="5753100"/>
                </a:xfrm>
              </p:grpSpPr>
              <p:pic>
                <p:nvPicPr>
                  <p:cNvPr id="262" name="Picture 2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63" name="Rectangle 262"/>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7" name="Group 246"/>
                <p:cNvGrpSpPr/>
                <p:nvPr/>
              </p:nvGrpSpPr>
              <p:grpSpPr>
                <a:xfrm>
                  <a:off x="874548" y="4451895"/>
                  <a:ext cx="866164" cy="631077"/>
                  <a:chOff x="2146300" y="552450"/>
                  <a:chExt cx="7896225" cy="5753100"/>
                </a:xfrm>
              </p:grpSpPr>
              <p:pic>
                <p:nvPicPr>
                  <p:cNvPr id="260" name="Picture 2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261" name="Rectangle 260"/>
                  <p:cNvSpPr/>
                  <p:nvPr/>
                </p:nvSpPr>
                <p:spPr bwMode="auto">
                  <a:xfrm>
                    <a:off x="2271251" y="1651097"/>
                    <a:ext cx="7659329" cy="448423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8" name="Group 247"/>
                <p:cNvGrpSpPr/>
                <p:nvPr/>
              </p:nvGrpSpPr>
              <p:grpSpPr>
                <a:xfrm>
                  <a:off x="-1" y="3073496"/>
                  <a:ext cx="778852" cy="631077"/>
                  <a:chOff x="2942264" y="552450"/>
                  <a:chExt cx="7100261" cy="5753100"/>
                </a:xfrm>
              </p:grpSpPr>
              <p:pic>
                <p:nvPicPr>
                  <p:cNvPr id="258" name="Picture 257"/>
                  <p:cNvPicPr>
                    <a:picLocks noChangeAspect="1"/>
                  </p:cNvPicPr>
                  <p:nvPr/>
                </p:nvPicPr>
                <p:blipFill rotWithShape="1">
                  <a:blip r:embed="rId4"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59" name="Rectangle 258"/>
                  <p:cNvSpPr/>
                  <p:nvPr/>
                </p:nvSpPr>
                <p:spPr bwMode="auto">
                  <a:xfrm>
                    <a:off x="2942266" y="1651094"/>
                    <a:ext cx="6988310" cy="4484236"/>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49" name="Group 248"/>
                <p:cNvGrpSpPr/>
                <p:nvPr/>
              </p:nvGrpSpPr>
              <p:grpSpPr>
                <a:xfrm>
                  <a:off x="-1" y="3762695"/>
                  <a:ext cx="778852" cy="631077"/>
                  <a:chOff x="2942264" y="552450"/>
                  <a:chExt cx="7100261" cy="5753100"/>
                </a:xfrm>
              </p:grpSpPr>
              <p:pic>
                <p:nvPicPr>
                  <p:cNvPr id="256" name="Picture 255"/>
                  <p:cNvPicPr>
                    <a:picLocks noChangeAspect="1"/>
                  </p:cNvPicPr>
                  <p:nvPr/>
                </p:nvPicPr>
                <p:blipFill rotWithShape="1">
                  <a:blip r:embed="rId4"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57" name="Rectangle 256"/>
                  <p:cNvSpPr/>
                  <p:nvPr/>
                </p:nvSpPr>
                <p:spPr bwMode="auto">
                  <a:xfrm>
                    <a:off x="2942266" y="1651094"/>
                    <a:ext cx="6988301"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250" name="Group 249"/>
                <p:cNvGrpSpPr/>
                <p:nvPr/>
              </p:nvGrpSpPr>
              <p:grpSpPr>
                <a:xfrm>
                  <a:off x="-1" y="4451895"/>
                  <a:ext cx="778852" cy="631077"/>
                  <a:chOff x="2942264" y="552450"/>
                  <a:chExt cx="7100261" cy="5753100"/>
                </a:xfrm>
              </p:grpSpPr>
              <p:pic>
                <p:nvPicPr>
                  <p:cNvPr id="254" name="Picture 253"/>
                  <p:cNvPicPr>
                    <a:picLocks noChangeAspect="1"/>
                  </p:cNvPicPr>
                  <p:nvPr/>
                </p:nvPicPr>
                <p:blipFill rotWithShape="1">
                  <a:blip r:embed="rId4" cstate="print">
                    <a:extLst>
                      <a:ext uri="{28A0092B-C50C-407E-A947-70E740481C1C}">
                        <a14:useLocalDpi xmlns:a14="http://schemas.microsoft.com/office/drawing/2010/main" val="0"/>
                      </a:ext>
                    </a:extLst>
                  </a:blip>
                  <a:srcRect l="10080"/>
                  <a:stretch/>
                </p:blipFill>
                <p:spPr>
                  <a:xfrm>
                    <a:off x="2942264" y="552450"/>
                    <a:ext cx="7100261" cy="5753100"/>
                  </a:xfrm>
                  <a:prstGeom prst="rect">
                    <a:avLst/>
                  </a:prstGeom>
                </p:spPr>
              </p:pic>
              <p:sp>
                <p:nvSpPr>
                  <p:cNvPr id="255" name="Rectangle 254"/>
                  <p:cNvSpPr/>
                  <p:nvPr/>
                </p:nvSpPr>
                <p:spPr bwMode="auto">
                  <a:xfrm>
                    <a:off x="2942266" y="1651094"/>
                    <a:ext cx="6988310" cy="4484236"/>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grpSp>
        <p:grpSp>
          <p:nvGrpSpPr>
            <p:cNvPr id="299" name="Group 298"/>
            <p:cNvGrpSpPr/>
            <p:nvPr/>
          </p:nvGrpSpPr>
          <p:grpSpPr>
            <a:xfrm>
              <a:off x="1850962" y="4536375"/>
              <a:ext cx="852458" cy="527785"/>
              <a:chOff x="3780607" y="3155943"/>
              <a:chExt cx="852458" cy="527785"/>
            </a:xfrm>
          </p:grpSpPr>
          <p:sp>
            <p:nvSpPr>
              <p:cNvPr id="300" name="Rectangle 299"/>
              <p:cNvSpPr/>
              <p:nvPr/>
            </p:nvSpPr>
            <p:spPr bwMode="auto">
              <a:xfrm>
                <a:off x="3780607" y="3191837"/>
                <a:ext cx="840178" cy="49189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301" name="Rectangle 300"/>
              <p:cNvSpPr/>
              <p:nvPr/>
            </p:nvSpPr>
            <p:spPr bwMode="auto">
              <a:xfrm>
                <a:off x="3792887" y="3155943"/>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400" dirty="0">
                    <a:gradFill>
                      <a:gsLst>
                        <a:gs pos="0">
                          <a:srgbClr val="FFFFFF"/>
                        </a:gs>
                        <a:gs pos="100000">
                          <a:srgbClr val="FFFFFF"/>
                        </a:gs>
                      </a:gsLst>
                      <a:lin ang="5400000" scaled="0"/>
                    </a:gradFill>
                    <a:sym typeface="Wingdings" pitchFamily="2" charset="2"/>
                  </a:rPr>
                  <a:t>:-)</a:t>
                </a:r>
                <a:endParaRPr lang="en-US" sz="2100" dirty="0">
                  <a:gradFill>
                    <a:gsLst>
                      <a:gs pos="0">
                        <a:srgbClr val="FFFFFF"/>
                      </a:gs>
                      <a:gs pos="100000">
                        <a:srgbClr val="FFFFFF"/>
                      </a:gs>
                    </a:gsLst>
                    <a:lin ang="5400000" scaled="0"/>
                  </a:gradFill>
                </a:endParaRPr>
              </a:p>
            </p:txBody>
          </p:sp>
        </p:grpSp>
      </p:grpSp>
      <p:grpSp>
        <p:nvGrpSpPr>
          <p:cNvPr id="10" name="Group 9"/>
          <p:cNvGrpSpPr/>
          <p:nvPr/>
        </p:nvGrpSpPr>
        <p:grpSpPr>
          <a:xfrm>
            <a:off x="-1" y="1"/>
            <a:ext cx="9137981" cy="737426"/>
            <a:chOff x="-1" y="0"/>
            <a:chExt cx="12180802" cy="983234"/>
          </a:xfrm>
        </p:grpSpPr>
        <p:sp>
          <p:nvSpPr>
            <p:cNvPr id="191" name="Rectangle 190"/>
            <p:cNvSpPr/>
            <p:nvPr/>
          </p:nvSpPr>
          <p:spPr bwMode="auto">
            <a:xfrm>
              <a:off x="-1" y="0"/>
              <a:ext cx="8587620"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01" name="Rectangle 200"/>
            <p:cNvSpPr/>
            <p:nvPr/>
          </p:nvSpPr>
          <p:spPr bwMode="auto">
            <a:xfrm>
              <a:off x="8550971" y="0"/>
              <a:ext cx="2174417" cy="3000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11" name="Rectangle 210"/>
            <p:cNvSpPr/>
            <p:nvPr/>
          </p:nvSpPr>
          <p:spPr bwMode="auto">
            <a:xfrm>
              <a:off x="10677244" y="0"/>
              <a:ext cx="1503557"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88" name="Group 87"/>
          <p:cNvGrpSpPr/>
          <p:nvPr/>
        </p:nvGrpSpPr>
        <p:grpSpPr>
          <a:xfrm>
            <a:off x="2274475" y="969902"/>
            <a:ext cx="5735544" cy="914096"/>
            <a:chOff x="3031844" y="1170370"/>
            <a:chExt cx="7645400" cy="1218795"/>
          </a:xfrm>
        </p:grpSpPr>
        <p:grpSp>
          <p:nvGrpSpPr>
            <p:cNvPr id="20" name="Group 19"/>
            <p:cNvGrpSpPr/>
            <p:nvPr/>
          </p:nvGrpSpPr>
          <p:grpSpPr>
            <a:xfrm>
              <a:off x="3031844" y="1170370"/>
              <a:ext cx="7645400" cy="1218795"/>
              <a:chOff x="2540230" y="5754872"/>
              <a:chExt cx="7645400" cy="1218795"/>
            </a:xfrm>
          </p:grpSpPr>
          <p:sp>
            <p:nvSpPr>
              <p:cNvPr id="21" name="Rectangle 20"/>
              <p:cNvSpPr/>
              <p:nvPr/>
            </p:nvSpPr>
            <p:spPr bwMode="auto">
              <a:xfrm>
                <a:off x="2540230" y="6093147"/>
                <a:ext cx="6654800" cy="262467"/>
              </a:xfrm>
              <a:prstGeom prst="rect">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22" name="TextBox 21"/>
              <p:cNvSpPr txBox="1"/>
              <p:nvPr/>
            </p:nvSpPr>
            <p:spPr>
              <a:xfrm>
                <a:off x="9195029" y="5754872"/>
                <a:ext cx="990601" cy="1218795"/>
              </a:xfrm>
              <a:prstGeom prst="rect">
                <a:avLst/>
              </a:prstGeom>
              <a:noFill/>
            </p:spPr>
            <p:txBody>
              <a:bodyPr wrap="square" lIns="0" tIns="0" rIns="0" bIns="0" rtlCol="0">
                <a:spAutoFit/>
              </a:bodyPr>
              <a:lstStyle>
                <a:defPPr>
                  <a:defRPr lang="en-US"/>
                </a:defPPr>
                <a:lvl1pPr algn="ctr" defTabSz="1218987">
                  <a:lnSpc>
                    <a:spcPct val="90000"/>
                  </a:lnSpc>
                  <a:spcBef>
                    <a:spcPct val="20000"/>
                  </a:spcBef>
                  <a:buSzPct val="80000"/>
                  <a:defRPr sz="6600">
                    <a:latin typeface="Segoe UI Light" pitchFamily="34" charset="0"/>
                  </a:defRPr>
                </a:lvl1pPr>
              </a:lstStyle>
              <a:p>
                <a:r>
                  <a:rPr lang="en-US" dirty="0">
                    <a:gradFill>
                      <a:gsLst>
                        <a:gs pos="0">
                          <a:srgbClr val="5F5F5F"/>
                        </a:gs>
                        <a:gs pos="100000">
                          <a:srgbClr val="5F5F5F"/>
                        </a:gs>
                      </a:gsLst>
                      <a:lin ang="5400000" scaled="0"/>
                    </a:gradFill>
                  </a:rPr>
                  <a:t>1</a:t>
                </a:r>
              </a:p>
            </p:txBody>
          </p:sp>
          <p:sp>
            <p:nvSpPr>
              <p:cNvPr id="23" name="Rectangle 22"/>
              <p:cNvSpPr/>
              <p:nvPr/>
            </p:nvSpPr>
            <p:spPr bwMode="auto">
              <a:xfrm>
                <a:off x="2543998" y="6093146"/>
                <a:ext cx="750100"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24" name="Rectangle 23"/>
            <p:cNvSpPr/>
            <p:nvPr/>
          </p:nvSpPr>
          <p:spPr bwMode="auto">
            <a:xfrm>
              <a:off x="3760131"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grpSp>
        <p:nvGrpSpPr>
          <p:cNvPr id="67" name="Group 66"/>
          <p:cNvGrpSpPr/>
          <p:nvPr/>
        </p:nvGrpSpPr>
        <p:grpSpPr>
          <a:xfrm>
            <a:off x="-1" y="4295834"/>
            <a:ext cx="9137981" cy="784723"/>
            <a:chOff x="-5012461" y="5194194"/>
            <a:chExt cx="16023382" cy="1376363"/>
          </a:xfrm>
        </p:grpSpPr>
        <p:pic>
          <p:nvPicPr>
            <p:cNvPr id="6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4553"/>
            <a:stretch/>
          </p:blipFill>
          <p:spPr bwMode="auto">
            <a:xfrm>
              <a:off x="-5012461" y="5194194"/>
              <a:ext cx="1447407"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54805"/>
            <a:stretch/>
          </p:blipFill>
          <p:spPr bwMode="auto">
            <a:xfrm>
              <a:off x="9571520" y="5194195"/>
              <a:ext cx="1439401" cy="1376362"/>
            </a:xfrm>
            <a:prstGeom prst="rect">
              <a:avLst/>
            </a:prstGeom>
            <a:noFill/>
            <a:extLst>
              <a:ext uri="{909E8E84-426E-40DD-AFC4-6F175D3DCCD1}">
                <a14:hiddenFill xmlns:a14="http://schemas.microsoft.com/office/drawing/2010/main">
                  <a:solidFill>
                    <a:srgbClr val="FFFFFF"/>
                  </a:solidFill>
                </a14:hiddenFill>
              </a:ext>
            </a:extLst>
          </p:spPr>
        </p:pic>
      </p:grpSp>
      <p:sp>
        <p:nvSpPr>
          <p:cNvPr id="129" name="Title 1"/>
          <p:cNvSpPr txBox="1">
            <a:spLocks/>
          </p:cNvSpPr>
          <p:nvPr/>
        </p:nvSpPr>
        <p:spPr>
          <a:xfrm>
            <a:off x="5150997" y="354809"/>
            <a:ext cx="1192458"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gradFill>
                  <a:gsLst>
                    <a:gs pos="0">
                      <a:srgbClr val="FFFFFF"/>
                    </a:gs>
                    <a:gs pos="100000">
                      <a:srgbClr val="FFFFFF"/>
                    </a:gs>
                  </a:gsLst>
                  <a:lin ang="5400000" scaled="0"/>
                </a:gradFill>
              </a:rPr>
              <a:t>共享的</a:t>
            </a:r>
            <a:endParaRPr sz="2400" dirty="0">
              <a:gradFill>
                <a:gsLst>
                  <a:gs pos="0">
                    <a:srgbClr val="FFFFFF"/>
                  </a:gs>
                  <a:gs pos="100000">
                    <a:srgbClr val="FFFFFF"/>
                  </a:gs>
                </a:gsLst>
                <a:lin ang="5400000" scaled="0"/>
              </a:gradFill>
            </a:endParaRPr>
          </a:p>
        </p:txBody>
      </p:sp>
      <p:sp>
        <p:nvSpPr>
          <p:cNvPr id="130" name="Title 1"/>
          <p:cNvSpPr txBox="1">
            <a:spLocks/>
          </p:cNvSpPr>
          <p:nvPr/>
        </p:nvSpPr>
        <p:spPr>
          <a:xfrm>
            <a:off x="6513115" y="340061"/>
            <a:ext cx="1379334"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smtClean="0">
                <a:gradFill>
                  <a:gsLst>
                    <a:gs pos="0">
                      <a:srgbClr val="0071BC"/>
                    </a:gs>
                    <a:gs pos="100000">
                      <a:srgbClr val="0071BC"/>
                    </a:gs>
                  </a:gsLst>
                  <a:lin ang="5400000" scaled="0"/>
                </a:gradFill>
              </a:rPr>
              <a:t>保留的</a:t>
            </a:r>
            <a:endParaRPr sz="2400" dirty="0">
              <a:gradFill>
                <a:gsLst>
                  <a:gs pos="0">
                    <a:srgbClr val="0071BC"/>
                  </a:gs>
                  <a:gs pos="100000">
                    <a:srgbClr val="0071BC"/>
                  </a:gs>
                </a:gsLst>
                <a:lin ang="5400000" scaled="0"/>
              </a:gradFill>
            </a:endParaRPr>
          </a:p>
        </p:txBody>
      </p:sp>
      <p:cxnSp>
        <p:nvCxnSpPr>
          <p:cNvPr id="131" name="Straight Connector 130"/>
          <p:cNvCxnSpPr/>
          <p:nvPr/>
        </p:nvCxnSpPr>
        <p:spPr>
          <a:xfrm flipV="1">
            <a:off x="6442392" y="225006"/>
            <a:ext cx="0" cy="51242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442395" y="225006"/>
            <a:ext cx="1567627"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010019" y="225009"/>
            <a:ext cx="0" cy="512419"/>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8010022" y="737425"/>
            <a:ext cx="1133981"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0" y="737425"/>
            <a:ext cx="6442392"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4597894" y="1974863"/>
            <a:ext cx="1779649" cy="2196573"/>
            <a:chOff x="4888659" y="2633150"/>
            <a:chExt cx="2372247" cy="2928764"/>
          </a:xfrm>
        </p:grpSpPr>
        <p:sp>
          <p:nvSpPr>
            <p:cNvPr id="137" name="Isosceles Triangle 26"/>
            <p:cNvSpPr/>
            <p:nvPr/>
          </p:nvSpPr>
          <p:spPr bwMode="auto">
            <a:xfrm rot="5400000" flipV="1">
              <a:off x="4610401" y="2911408"/>
              <a:ext cx="2928764" cy="2372247"/>
            </a:xfrm>
            <a:custGeom>
              <a:avLst/>
              <a:gdLst/>
              <a:ahLst/>
              <a:cxnLst/>
              <a:rect l="l" t="t" r="r" b="b"/>
              <a:pathLst>
                <a:path w="3115842" h="2172929">
                  <a:moveTo>
                    <a:pt x="0" y="126182"/>
                  </a:moveTo>
                  <a:lnTo>
                    <a:pt x="0" y="2046747"/>
                  </a:lnTo>
                  <a:cubicBezTo>
                    <a:pt x="0" y="2116435"/>
                    <a:pt x="56494" y="2172929"/>
                    <a:pt x="126182" y="2172929"/>
                  </a:cubicBezTo>
                  <a:lnTo>
                    <a:pt x="2676011" y="2172929"/>
                  </a:lnTo>
                  <a:cubicBezTo>
                    <a:pt x="2745699" y="2172929"/>
                    <a:pt x="2802193" y="2116435"/>
                    <a:pt x="2802193" y="2046747"/>
                  </a:cubicBezTo>
                  <a:lnTo>
                    <a:pt x="2802193" y="612286"/>
                  </a:lnTo>
                  <a:lnTo>
                    <a:pt x="3115842" y="612286"/>
                  </a:lnTo>
                  <a:lnTo>
                    <a:pt x="2802193" y="343044"/>
                  </a:lnTo>
                  <a:lnTo>
                    <a:pt x="2802193" y="126182"/>
                  </a:lnTo>
                  <a:cubicBezTo>
                    <a:pt x="2802193" y="56494"/>
                    <a:pt x="2745699" y="0"/>
                    <a:pt x="2676011" y="0"/>
                  </a:cubicBezTo>
                  <a:lnTo>
                    <a:pt x="126182" y="0"/>
                  </a:lnTo>
                  <a:cubicBezTo>
                    <a:pt x="56494" y="0"/>
                    <a:pt x="0" y="56494"/>
                    <a:pt x="0" y="126182"/>
                  </a:cubicBez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38" name="TextBox 137"/>
            <p:cNvSpPr txBox="1"/>
            <p:nvPr/>
          </p:nvSpPr>
          <p:spPr>
            <a:xfrm>
              <a:off x="5014374" y="2791511"/>
              <a:ext cx="1025654" cy="221599"/>
            </a:xfrm>
            <a:prstGeom prst="rect">
              <a:avLst/>
            </a:prstGeom>
            <a:noFill/>
          </p:spPr>
          <p:txBody>
            <a:bodyPr wrap="none" lIns="0" tIns="0" rIns="0" bIns="0" rtlCol="0">
              <a:spAutoFit/>
            </a:bodyPr>
            <a:lstStyle/>
            <a:p>
              <a:pPr defTabSz="914248">
                <a:lnSpc>
                  <a:spcPct val="90000"/>
                </a:lnSpc>
                <a:spcBef>
                  <a:spcPct val="20000"/>
                </a:spcBef>
                <a:buSzPct val="80000"/>
              </a:pPr>
              <a:r>
                <a:rPr lang="zh-CN" altLang="en-US" sz="1200" b="1" cap="all" dirty="0">
                  <a:gradFill>
                    <a:gsLst>
                      <a:gs pos="0">
                        <a:srgbClr val="FFFFFF"/>
                      </a:gs>
                      <a:gs pos="100000">
                        <a:srgbClr val="FFFFFF"/>
                      </a:gs>
                    </a:gsLst>
                    <a:lin ang="5400000" scaled="0"/>
                  </a:gradFill>
                </a:rPr>
                <a:t>保留的实例</a:t>
              </a:r>
              <a:endParaRPr lang="en-US" sz="1200" b="1" cap="all" dirty="0">
                <a:gradFill>
                  <a:gsLst>
                    <a:gs pos="0">
                      <a:srgbClr val="FFFFFF"/>
                    </a:gs>
                    <a:gs pos="100000">
                      <a:srgbClr val="FFFFFF"/>
                    </a:gs>
                  </a:gsLst>
                  <a:lin ang="5400000" scaled="0"/>
                </a:gradFill>
              </a:endParaRPr>
            </a:p>
          </p:txBody>
        </p:sp>
      </p:grpSp>
      <p:sp>
        <p:nvSpPr>
          <p:cNvPr id="4" name="Rectangle 3"/>
          <p:cNvSpPr/>
          <p:nvPr/>
        </p:nvSpPr>
        <p:spPr bwMode="auto">
          <a:xfrm>
            <a:off x="6442395" y="225006"/>
            <a:ext cx="1567627" cy="5752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nvGrpSpPr>
          <p:cNvPr id="144" name="Group 143"/>
          <p:cNvGrpSpPr/>
          <p:nvPr/>
        </p:nvGrpSpPr>
        <p:grpSpPr>
          <a:xfrm>
            <a:off x="4677337" y="2468578"/>
            <a:ext cx="1620763" cy="1179719"/>
            <a:chOff x="5633504" y="3707933"/>
            <a:chExt cx="866164" cy="631077"/>
          </a:xfrm>
        </p:grpSpPr>
        <p:grpSp>
          <p:nvGrpSpPr>
            <p:cNvPr id="145" name="Group 144"/>
            <p:cNvGrpSpPr/>
            <p:nvPr/>
          </p:nvGrpSpPr>
          <p:grpSpPr>
            <a:xfrm>
              <a:off x="5633504" y="3707933"/>
              <a:ext cx="866164" cy="631077"/>
              <a:chOff x="2146305" y="552450"/>
              <a:chExt cx="7896221" cy="5753100"/>
            </a:xfrm>
          </p:grpSpPr>
          <p:pic>
            <p:nvPicPr>
              <p:cNvPr id="147" name="Picture 1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6305" y="552450"/>
                <a:ext cx="7896221" cy="5753100"/>
              </a:xfrm>
              <a:prstGeom prst="rect">
                <a:avLst/>
              </a:prstGeom>
            </p:spPr>
          </p:pic>
          <p:sp>
            <p:nvSpPr>
              <p:cNvPr id="148" name="Rectangle 147"/>
              <p:cNvSpPr/>
              <p:nvPr/>
            </p:nvSpPr>
            <p:spPr bwMode="auto">
              <a:xfrm>
                <a:off x="2271255" y="1651098"/>
                <a:ext cx="7659329" cy="448423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46" name="Rectangle 145"/>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4100" dirty="0">
                  <a:gradFill>
                    <a:gsLst>
                      <a:gs pos="0">
                        <a:srgbClr val="FFFFFF"/>
                      </a:gs>
                      <a:gs pos="100000">
                        <a:srgbClr val="FFFFFF"/>
                      </a:gs>
                    </a:gsLst>
                    <a:lin ang="5400000" scaled="0"/>
                  </a:gradFill>
                  <a:sym typeface="Wingdings" pitchFamily="2" charset="2"/>
                </a:rPr>
                <a:t>:-)</a:t>
              </a:r>
              <a:endParaRPr lang="en-US" sz="3600" dirty="0">
                <a:gradFill>
                  <a:gsLst>
                    <a:gs pos="0">
                      <a:srgbClr val="FFFFFF"/>
                    </a:gs>
                    <a:gs pos="100000">
                      <a:srgbClr val="FFFFFF"/>
                    </a:gs>
                  </a:gsLst>
                  <a:lin ang="5400000" scaled="0"/>
                </a:gradFill>
              </a:endParaRPr>
            </a:p>
          </p:txBody>
        </p:sp>
      </p:grpSp>
      <p:grpSp>
        <p:nvGrpSpPr>
          <p:cNvPr id="305" name="Group 304"/>
          <p:cNvGrpSpPr/>
          <p:nvPr/>
        </p:nvGrpSpPr>
        <p:grpSpPr>
          <a:xfrm>
            <a:off x="2820529" y="2821970"/>
            <a:ext cx="649792" cy="473309"/>
            <a:chOff x="5633504" y="3707933"/>
            <a:chExt cx="866164" cy="631078"/>
          </a:xfrm>
        </p:grpSpPr>
        <p:grpSp>
          <p:nvGrpSpPr>
            <p:cNvPr id="306" name="Group 305"/>
            <p:cNvGrpSpPr/>
            <p:nvPr/>
          </p:nvGrpSpPr>
          <p:grpSpPr>
            <a:xfrm>
              <a:off x="5633504" y="3707933"/>
              <a:ext cx="866164" cy="631078"/>
              <a:chOff x="2146300" y="552450"/>
              <a:chExt cx="7896225" cy="5753100"/>
            </a:xfrm>
          </p:grpSpPr>
          <p:pic>
            <p:nvPicPr>
              <p:cNvPr id="308" name="Picture 3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309" name="Rectangle 308"/>
              <p:cNvSpPr/>
              <p:nvPr/>
            </p:nvSpPr>
            <p:spPr bwMode="auto">
              <a:xfrm>
                <a:off x="2271251" y="1651097"/>
                <a:ext cx="7659329" cy="4484232"/>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307" name="Rectangle 306"/>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400" dirty="0">
                  <a:gradFill>
                    <a:gsLst>
                      <a:gs pos="0">
                        <a:srgbClr val="FFFFFF"/>
                      </a:gs>
                      <a:gs pos="100000">
                        <a:srgbClr val="FFFFFF"/>
                      </a:gs>
                    </a:gsLst>
                    <a:lin ang="5400000" scaled="0"/>
                  </a:gradFill>
                  <a:sym typeface="Wingdings" pitchFamily="2" charset="2"/>
                </a:rPr>
                <a:t>:-)</a:t>
              </a:r>
              <a:endParaRPr lang="en-US" sz="2100" dirty="0">
                <a:gradFill>
                  <a:gsLst>
                    <a:gs pos="0">
                      <a:srgbClr val="FFFFFF"/>
                    </a:gs>
                    <a:gs pos="100000">
                      <a:srgbClr val="FFFFFF"/>
                    </a:gs>
                  </a:gsLst>
                  <a:lin ang="5400000" scaled="0"/>
                </a:gradFill>
              </a:endParaRPr>
            </a:p>
          </p:txBody>
        </p:sp>
      </p:grpSp>
      <p:grpSp>
        <p:nvGrpSpPr>
          <p:cNvPr id="310" name="Group 309"/>
          <p:cNvGrpSpPr/>
          <p:nvPr/>
        </p:nvGrpSpPr>
        <p:grpSpPr>
          <a:xfrm>
            <a:off x="2274475" y="979247"/>
            <a:ext cx="5721976" cy="914096"/>
            <a:chOff x="3031844" y="1182830"/>
            <a:chExt cx="7627314" cy="1218795"/>
          </a:xfrm>
        </p:grpSpPr>
        <p:grpSp>
          <p:nvGrpSpPr>
            <p:cNvPr id="314" name="Group 313"/>
            <p:cNvGrpSpPr/>
            <p:nvPr/>
          </p:nvGrpSpPr>
          <p:grpSpPr>
            <a:xfrm>
              <a:off x="3031844" y="1182830"/>
              <a:ext cx="7627314" cy="1218795"/>
              <a:chOff x="2540230" y="5767332"/>
              <a:chExt cx="7627314" cy="1218795"/>
            </a:xfrm>
          </p:grpSpPr>
          <p:sp>
            <p:nvSpPr>
              <p:cNvPr id="316" name="TextBox 315"/>
              <p:cNvSpPr txBox="1"/>
              <p:nvPr/>
            </p:nvSpPr>
            <p:spPr>
              <a:xfrm>
                <a:off x="9176943" y="5767332"/>
                <a:ext cx="990601" cy="1218795"/>
              </a:xfrm>
              <a:prstGeom prst="rect">
                <a:avLst/>
              </a:prstGeom>
              <a:noFill/>
            </p:spPr>
            <p:txBody>
              <a:bodyPr wrap="square" lIns="0" tIns="0" rIns="0" bIns="0" rtlCol="0">
                <a:spAutoFit/>
              </a:bodyPr>
              <a:lstStyle>
                <a:defPPr>
                  <a:defRPr lang="en-US"/>
                </a:defPPr>
                <a:lvl1pPr algn="ctr" defTabSz="1218987">
                  <a:lnSpc>
                    <a:spcPct val="90000"/>
                  </a:lnSpc>
                  <a:spcBef>
                    <a:spcPct val="20000"/>
                  </a:spcBef>
                  <a:buSzPct val="80000"/>
                  <a:defRPr sz="6600">
                    <a:latin typeface="Segoe UI Light" pitchFamily="34" charset="0"/>
                  </a:defRPr>
                </a:lvl1pPr>
              </a:lstStyle>
              <a:p>
                <a:r>
                  <a:rPr lang="en-US" dirty="0">
                    <a:gradFill>
                      <a:gsLst>
                        <a:gs pos="0">
                          <a:srgbClr val="5F5F5F"/>
                        </a:gs>
                        <a:gs pos="100000">
                          <a:srgbClr val="5F5F5F"/>
                        </a:gs>
                      </a:gsLst>
                      <a:lin ang="5400000" scaled="0"/>
                    </a:gradFill>
                  </a:rPr>
                  <a:t>0</a:t>
                </a:r>
              </a:p>
            </p:txBody>
          </p:sp>
          <p:sp>
            <p:nvSpPr>
              <p:cNvPr id="315" name="Rectangle 314"/>
              <p:cNvSpPr/>
              <p:nvPr/>
            </p:nvSpPr>
            <p:spPr bwMode="auto">
              <a:xfrm>
                <a:off x="2540230" y="6093147"/>
                <a:ext cx="6654800" cy="262467"/>
              </a:xfrm>
              <a:prstGeom prst="rect">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317" name="Rectangle 316"/>
              <p:cNvSpPr/>
              <p:nvPr/>
            </p:nvSpPr>
            <p:spPr bwMode="auto">
              <a:xfrm>
                <a:off x="2543998" y="6093146"/>
                <a:ext cx="264591"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312" name="Rectangle 311"/>
            <p:cNvSpPr/>
            <p:nvPr/>
          </p:nvSpPr>
          <p:spPr bwMode="auto">
            <a:xfrm>
              <a:off x="3164910"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125" name="Title 1"/>
          <p:cNvSpPr txBox="1">
            <a:spLocks/>
          </p:cNvSpPr>
          <p:nvPr/>
        </p:nvSpPr>
        <p:spPr>
          <a:xfrm>
            <a:off x="916797" y="1150192"/>
            <a:ext cx="1192458" cy="332399"/>
          </a:xfrm>
          <a:prstGeom prst="rect">
            <a:avLst/>
          </a:prstGeom>
        </p:spPr>
        <p:txBody>
          <a:bodyPr vert="horz" wrap="square" lIns="0" tIns="0" rIns="0" bIns="0" rtlCol="0" anchor="t">
            <a:spAutoFit/>
          </a:bodyPr>
          <a:lstStyle>
            <a:defPPr>
              <a:defRPr lang="en-US"/>
            </a:defPPr>
            <a:lvl1pPr algn="r">
              <a:lnSpc>
                <a:spcPct val="90000"/>
              </a:lnSpc>
              <a:spcBef>
                <a:spcPct val="0"/>
              </a:spcBef>
              <a:buNone/>
              <a:tabLst>
                <a:tab pos="1089025" algn="l"/>
              </a:tabLst>
              <a:defRPr sz="3200" b="0" cap="none" spc="-100" baseline="0">
                <a:ln w="3175">
                  <a:noFill/>
                </a:ln>
                <a:effectLst/>
                <a:latin typeface="Segoe UI" pitchFamily="34" charset="0"/>
                <a:ea typeface="Segoe UI" pitchFamily="34" charset="0"/>
                <a:cs typeface="Segoe UI" pitchFamily="34" charset="0"/>
              </a:defRPr>
            </a:lvl1pPr>
          </a:lstStyle>
          <a:p>
            <a:pPr defTabSz="685778"/>
            <a:r>
              <a:rPr lang="zh-CN" altLang="en-US" sz="2400" dirty="0">
                <a:gradFill>
                  <a:gsLst>
                    <a:gs pos="0">
                      <a:srgbClr val="5F5F5F"/>
                    </a:gs>
                    <a:gs pos="100000">
                      <a:srgbClr val="5F5F5F"/>
                    </a:gs>
                  </a:gsLst>
                  <a:lin ang="5400000" scaled="0"/>
                </a:gradFill>
              </a:rPr>
              <a:t>保留</a:t>
            </a:r>
            <a:r>
              <a:rPr lang="zh-CN" altLang="en-US" sz="2400" dirty="0" smtClean="0">
                <a:gradFill>
                  <a:gsLst>
                    <a:gs pos="0">
                      <a:srgbClr val="5F5F5F"/>
                    </a:gs>
                    <a:gs pos="100000">
                      <a:srgbClr val="5F5F5F"/>
                    </a:gs>
                  </a:gsLst>
                  <a:lin ang="5400000" scaled="0"/>
                </a:gradFill>
              </a:rPr>
              <a:t>的</a:t>
            </a:r>
            <a:endParaRPr lang="zh-CN" altLang="en-US" sz="2400" dirty="0">
              <a:gradFill>
                <a:gsLst>
                  <a:gs pos="0">
                    <a:srgbClr val="5F5F5F"/>
                  </a:gs>
                  <a:gs pos="100000">
                    <a:srgbClr val="5F5F5F"/>
                  </a:gs>
                </a:gsLst>
                <a:lin ang="5400000" scaled="0"/>
              </a:gradFill>
            </a:endParaRPr>
          </a:p>
        </p:txBody>
      </p:sp>
      <p:sp>
        <p:nvSpPr>
          <p:cNvPr id="3" name="Title 2"/>
          <p:cNvSpPr>
            <a:spLocks noGrp="1"/>
          </p:cNvSpPr>
          <p:nvPr>
            <p:ph type="title"/>
          </p:nvPr>
        </p:nvSpPr>
        <p:spPr/>
        <p:txBody>
          <a:bodyPr/>
          <a:lstStyle/>
          <a:p>
            <a:r>
              <a:rPr lang="zh-CN" altLang="en-US" dirty="0">
                <a:gradFill>
                  <a:gsLst>
                    <a:gs pos="0">
                      <a:srgbClr val="FFFFFF"/>
                    </a:gs>
                    <a:gs pos="100000">
                      <a:srgbClr val="FFFFFF"/>
                    </a:gs>
                  </a:gsLst>
                  <a:lin ang="5400000" scaled="0"/>
                </a:gradFill>
              </a:rPr>
              <a:t>网站</a:t>
            </a: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37062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75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500"/>
                                        <p:tgtEl>
                                          <p:spTgt spid="88"/>
                                        </p:tgtEl>
                                      </p:cBhvr>
                                    </p:animEffect>
                                  </p:childTnLst>
                                </p:cTn>
                              </p:par>
                              <p:par>
                                <p:cTn id="12" presetID="10" presetClass="exit" presetSubtype="0" fill="hold" nodeType="withEffect">
                                  <p:stCondLst>
                                    <p:cond delay="750"/>
                                  </p:stCondLst>
                                  <p:childTnLst>
                                    <p:animEffect transition="out" filter="fade">
                                      <p:cBhvr>
                                        <p:cTn id="13" dur="500"/>
                                        <p:tgtEl>
                                          <p:spTgt spid="310"/>
                                        </p:tgtEl>
                                      </p:cBhvr>
                                    </p:animEffect>
                                    <p:set>
                                      <p:cBhvr>
                                        <p:cTn id="14" dur="1" fill="hold">
                                          <p:stCondLst>
                                            <p:cond delay="499"/>
                                          </p:stCondLst>
                                        </p:cTn>
                                        <p:tgtEl>
                                          <p:spTgt spid="310"/>
                                        </p:tgtEl>
                                        <p:attrNameLst>
                                          <p:attrName>style.visibility</p:attrName>
                                        </p:attrNameLst>
                                      </p:cBhvr>
                                      <p:to>
                                        <p:strVal val="hidden"/>
                                      </p:to>
                                    </p:set>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136"/>
                                        </p:tgtEl>
                                        <p:attrNameLst>
                                          <p:attrName>style.visibility</p:attrName>
                                        </p:attrNameLst>
                                      </p:cBhvr>
                                      <p:to>
                                        <p:strVal val="visible"/>
                                      </p:to>
                                    </p:set>
                                    <p:animEffect transition="in" filter="fade">
                                      <p:cBhvr>
                                        <p:cTn id="18" dur="500"/>
                                        <p:tgtEl>
                                          <p:spTgt spid="136"/>
                                        </p:tgtEl>
                                      </p:cBhvr>
                                    </p:animEffect>
                                  </p:childTnLst>
                                </p:cTn>
                              </p:par>
                            </p:childTnLst>
                          </p:cTn>
                        </p:par>
                        <p:par>
                          <p:cTn id="19" fill="hold">
                            <p:stCondLst>
                              <p:cond delay="2250"/>
                            </p:stCondLst>
                            <p:childTnLst>
                              <p:par>
                                <p:cTn id="20" presetID="63" presetClass="path" presetSubtype="0" accel="50000" decel="50000" fill="hold" nodeType="afterEffect">
                                  <p:stCondLst>
                                    <p:cond delay="0"/>
                                  </p:stCondLst>
                                  <p:childTnLst>
                                    <p:animMotion origin="layout" path="M -4.23453E-6 4.19056E-6 L 0.25772 4.19056E-6 " pathEditMode="relative" rAng="0" ptsTypes="AA">
                                      <p:cBhvr>
                                        <p:cTn id="21" dur="2000" fill="hold"/>
                                        <p:tgtEl>
                                          <p:spTgt spid="305"/>
                                        </p:tgtEl>
                                        <p:attrNameLst>
                                          <p:attrName>ppt_x</p:attrName>
                                          <p:attrName>ppt_y</p:attrName>
                                        </p:attrNameLst>
                                      </p:cBhvr>
                                      <p:rCtr x="12886" y="0"/>
                                    </p:animMotion>
                                  </p:childTnLst>
                                </p:cTn>
                              </p:par>
                            </p:childTnLst>
                          </p:cTn>
                        </p:par>
                        <p:par>
                          <p:cTn id="22" fill="hold">
                            <p:stCondLst>
                              <p:cond delay="4250"/>
                            </p:stCondLst>
                            <p:childTnLst>
                              <p:par>
                                <p:cTn id="23" presetID="10" presetClass="exit" presetSubtype="0" fill="hold" nodeType="after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par>
                                <p:cTn id="26" presetID="53" presetClass="entr" presetSubtype="16" fill="hold" nodeType="withEffect">
                                  <p:stCondLst>
                                    <p:cond delay="0"/>
                                  </p:stCondLst>
                                  <p:childTnLst>
                                    <p:set>
                                      <p:cBhvr>
                                        <p:cTn id="27" dur="1" fill="hold">
                                          <p:stCondLst>
                                            <p:cond delay="0"/>
                                          </p:stCondLst>
                                        </p:cTn>
                                        <p:tgtEl>
                                          <p:spTgt spid="144"/>
                                        </p:tgtEl>
                                        <p:attrNameLst>
                                          <p:attrName>style.visibility</p:attrName>
                                        </p:attrNameLst>
                                      </p:cBhvr>
                                      <p:to>
                                        <p:strVal val="visible"/>
                                      </p:to>
                                    </p:set>
                                    <p:anim calcmode="lin" valueType="num">
                                      <p:cBhvr>
                                        <p:cTn id="28" dur="1250" fill="hold"/>
                                        <p:tgtEl>
                                          <p:spTgt spid="144"/>
                                        </p:tgtEl>
                                        <p:attrNameLst>
                                          <p:attrName>ppt_w</p:attrName>
                                        </p:attrNameLst>
                                      </p:cBhvr>
                                      <p:tavLst>
                                        <p:tav tm="0">
                                          <p:val>
                                            <p:fltVal val="0"/>
                                          </p:val>
                                        </p:tav>
                                        <p:tav tm="100000">
                                          <p:val>
                                            <p:strVal val="#ppt_w"/>
                                          </p:val>
                                        </p:tav>
                                      </p:tavLst>
                                    </p:anim>
                                    <p:anim calcmode="lin" valueType="num">
                                      <p:cBhvr>
                                        <p:cTn id="29" dur="1250" fill="hold"/>
                                        <p:tgtEl>
                                          <p:spTgt spid="144"/>
                                        </p:tgtEl>
                                        <p:attrNameLst>
                                          <p:attrName>ppt_h</p:attrName>
                                        </p:attrNameLst>
                                      </p:cBhvr>
                                      <p:tavLst>
                                        <p:tav tm="0">
                                          <p:val>
                                            <p:fltVal val="0"/>
                                          </p:val>
                                        </p:tav>
                                        <p:tav tm="100000">
                                          <p:val>
                                            <p:strVal val="#ppt_h"/>
                                          </p:val>
                                        </p:tav>
                                      </p:tavLst>
                                    </p:anim>
                                    <p:animEffect transition="in" filter="fade">
                                      <p:cBhvr>
                                        <p:cTn id="30" dur="1250"/>
                                        <p:tgtEl>
                                          <p:spTgt spid="144"/>
                                        </p:tgtEl>
                                      </p:cBhvr>
                                    </p:animEffect>
                                  </p:childTnLst>
                                </p:cTn>
                              </p:par>
                              <p:par>
                                <p:cTn id="31" presetID="10" presetClass="exit" presetSubtype="0" fill="hold" nodeType="withEffect">
                                  <p:stCondLst>
                                    <p:cond delay="0"/>
                                  </p:stCondLst>
                                  <p:childTnLst>
                                    <p:animEffect transition="out" filter="fade">
                                      <p:cBhvr>
                                        <p:cTn id="32" dur="1250"/>
                                        <p:tgtEl>
                                          <p:spTgt spid="305"/>
                                        </p:tgtEl>
                                      </p:cBhvr>
                                    </p:animEffect>
                                    <p:set>
                                      <p:cBhvr>
                                        <p:cTn id="33" dur="1" fill="hold">
                                          <p:stCondLst>
                                            <p:cond delay="1249"/>
                                          </p:stCondLst>
                                        </p:cTn>
                                        <p:tgtEl>
                                          <p:spTgt spid="3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1" y="1"/>
            <a:ext cx="9137981" cy="737426"/>
            <a:chOff x="-1" y="0"/>
            <a:chExt cx="12180802" cy="983234"/>
          </a:xfrm>
        </p:grpSpPr>
        <p:sp>
          <p:nvSpPr>
            <p:cNvPr id="43" name="Rectangle 42"/>
            <p:cNvSpPr/>
            <p:nvPr/>
          </p:nvSpPr>
          <p:spPr bwMode="auto">
            <a:xfrm>
              <a:off x="-1" y="0"/>
              <a:ext cx="8587620"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44" name="Rectangle 43"/>
            <p:cNvSpPr/>
            <p:nvPr/>
          </p:nvSpPr>
          <p:spPr bwMode="auto">
            <a:xfrm>
              <a:off x="8550971" y="0"/>
              <a:ext cx="2174417" cy="3000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45" name="Rectangle 44"/>
            <p:cNvSpPr/>
            <p:nvPr/>
          </p:nvSpPr>
          <p:spPr bwMode="auto">
            <a:xfrm>
              <a:off x="10677244" y="0"/>
              <a:ext cx="1503557"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88" name="Group 87"/>
          <p:cNvGrpSpPr/>
          <p:nvPr/>
        </p:nvGrpSpPr>
        <p:grpSpPr>
          <a:xfrm>
            <a:off x="2274475" y="969902"/>
            <a:ext cx="5735544" cy="914096"/>
            <a:chOff x="3031844" y="1170370"/>
            <a:chExt cx="7645400" cy="1218795"/>
          </a:xfrm>
        </p:grpSpPr>
        <p:grpSp>
          <p:nvGrpSpPr>
            <p:cNvPr id="20" name="Group 19"/>
            <p:cNvGrpSpPr/>
            <p:nvPr/>
          </p:nvGrpSpPr>
          <p:grpSpPr>
            <a:xfrm>
              <a:off x="3031844" y="1170370"/>
              <a:ext cx="7645400" cy="1218795"/>
              <a:chOff x="2540230" y="5754872"/>
              <a:chExt cx="7645400" cy="1218795"/>
            </a:xfrm>
          </p:grpSpPr>
          <p:sp>
            <p:nvSpPr>
              <p:cNvPr id="22" name="TextBox 21"/>
              <p:cNvSpPr txBox="1"/>
              <p:nvPr/>
            </p:nvSpPr>
            <p:spPr>
              <a:xfrm>
                <a:off x="9195029" y="5754872"/>
                <a:ext cx="990601" cy="1218795"/>
              </a:xfrm>
              <a:prstGeom prst="rect">
                <a:avLst/>
              </a:prstGeom>
              <a:noFill/>
            </p:spPr>
            <p:txBody>
              <a:bodyPr wrap="square" lIns="0" tIns="0" rIns="0" bIns="0" rtlCol="0">
                <a:spAutoFit/>
              </a:bodyPr>
              <a:lstStyle>
                <a:defPPr>
                  <a:defRPr lang="en-US"/>
                </a:defPPr>
                <a:lvl1pPr algn="ctr" defTabSz="1218987">
                  <a:lnSpc>
                    <a:spcPct val="90000"/>
                  </a:lnSpc>
                  <a:spcBef>
                    <a:spcPct val="20000"/>
                  </a:spcBef>
                  <a:buSzPct val="80000"/>
                  <a:defRPr sz="6600">
                    <a:latin typeface="Segoe UI Light" pitchFamily="34" charset="0"/>
                  </a:defRPr>
                </a:lvl1pPr>
              </a:lstStyle>
              <a:p>
                <a:r>
                  <a:rPr lang="en-US" dirty="0">
                    <a:gradFill>
                      <a:gsLst>
                        <a:gs pos="0">
                          <a:srgbClr val="5F5F5F"/>
                        </a:gs>
                        <a:gs pos="100000">
                          <a:srgbClr val="5F5F5F"/>
                        </a:gs>
                      </a:gsLst>
                      <a:lin ang="5400000" scaled="0"/>
                    </a:gradFill>
                  </a:rPr>
                  <a:t>2</a:t>
                </a:r>
              </a:p>
            </p:txBody>
          </p:sp>
          <p:sp>
            <p:nvSpPr>
              <p:cNvPr id="21" name="Rectangle 20"/>
              <p:cNvSpPr/>
              <p:nvPr/>
            </p:nvSpPr>
            <p:spPr bwMode="auto">
              <a:xfrm>
                <a:off x="2540230" y="6093147"/>
                <a:ext cx="6654800" cy="262467"/>
              </a:xfrm>
              <a:prstGeom prst="rect">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23" name="Rectangle 22"/>
              <p:cNvSpPr/>
              <p:nvPr/>
            </p:nvSpPr>
            <p:spPr bwMode="auto">
              <a:xfrm>
                <a:off x="2543998" y="6093146"/>
                <a:ext cx="2052528"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24" name="Rectangle 23"/>
            <p:cNvSpPr/>
            <p:nvPr/>
          </p:nvSpPr>
          <p:spPr bwMode="auto">
            <a:xfrm>
              <a:off x="5088140"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grpSp>
        <p:nvGrpSpPr>
          <p:cNvPr id="67" name="Group 66"/>
          <p:cNvGrpSpPr/>
          <p:nvPr/>
        </p:nvGrpSpPr>
        <p:grpSpPr>
          <a:xfrm>
            <a:off x="-1" y="4295834"/>
            <a:ext cx="9144001" cy="784723"/>
            <a:chOff x="-5012461" y="5194194"/>
            <a:chExt cx="16033937" cy="1376363"/>
          </a:xfrm>
        </p:grpSpPr>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553"/>
            <a:stretch/>
          </p:blipFill>
          <p:spPr bwMode="auto">
            <a:xfrm>
              <a:off x="-5012461" y="5194194"/>
              <a:ext cx="1447407"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473"/>
            <a:stretch/>
          </p:blipFill>
          <p:spPr bwMode="auto">
            <a:xfrm>
              <a:off x="9571520" y="5194195"/>
              <a:ext cx="1449956" cy="1376362"/>
            </a:xfrm>
            <a:prstGeom prst="rect">
              <a:avLst/>
            </a:prstGeom>
            <a:noFill/>
            <a:extLst>
              <a:ext uri="{909E8E84-426E-40DD-AFC4-6F175D3DCCD1}">
                <a14:hiddenFill xmlns:a14="http://schemas.microsoft.com/office/drawing/2010/main">
                  <a:solidFill>
                    <a:srgbClr val="FFFFFF"/>
                  </a:solidFill>
                </a14:hiddenFill>
              </a:ext>
            </a:extLst>
          </p:spPr>
        </p:pic>
      </p:grpSp>
      <p:sp>
        <p:nvSpPr>
          <p:cNvPr id="129" name="Title 1"/>
          <p:cNvSpPr txBox="1">
            <a:spLocks/>
          </p:cNvSpPr>
          <p:nvPr/>
        </p:nvSpPr>
        <p:spPr>
          <a:xfrm>
            <a:off x="5150997" y="354809"/>
            <a:ext cx="1192458"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gradFill>
                  <a:gsLst>
                    <a:gs pos="0">
                      <a:srgbClr val="FFFFFF"/>
                    </a:gs>
                    <a:gs pos="100000">
                      <a:srgbClr val="FFFFFF"/>
                    </a:gs>
                  </a:gsLst>
                  <a:lin ang="5400000" scaled="0"/>
                </a:gradFill>
              </a:rPr>
              <a:t>共享的</a:t>
            </a:r>
            <a:endParaRPr sz="2400" dirty="0">
              <a:gradFill>
                <a:gsLst>
                  <a:gs pos="0">
                    <a:srgbClr val="FFFFFF"/>
                  </a:gs>
                  <a:gs pos="100000">
                    <a:srgbClr val="FFFFFF"/>
                  </a:gs>
                </a:gsLst>
                <a:lin ang="5400000" scaled="0"/>
              </a:gradFill>
            </a:endParaRPr>
          </a:p>
        </p:txBody>
      </p:sp>
      <p:sp>
        <p:nvSpPr>
          <p:cNvPr id="130" name="Title 1"/>
          <p:cNvSpPr txBox="1">
            <a:spLocks/>
          </p:cNvSpPr>
          <p:nvPr/>
        </p:nvSpPr>
        <p:spPr>
          <a:xfrm>
            <a:off x="6513115" y="340061"/>
            <a:ext cx="1379334"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gradFill>
                  <a:gsLst>
                    <a:gs pos="0">
                      <a:srgbClr val="0071BC"/>
                    </a:gs>
                    <a:gs pos="100000">
                      <a:srgbClr val="0071BC"/>
                    </a:gs>
                  </a:gsLst>
                  <a:lin ang="5400000" scaled="0"/>
                </a:gradFill>
              </a:rPr>
              <a:t>保留的</a:t>
            </a:r>
            <a:endParaRPr sz="2400" dirty="0">
              <a:gradFill>
                <a:gsLst>
                  <a:gs pos="0">
                    <a:srgbClr val="0071BC"/>
                  </a:gs>
                  <a:gs pos="100000">
                    <a:srgbClr val="0071BC"/>
                  </a:gs>
                </a:gsLst>
                <a:lin ang="5400000" scaled="0"/>
              </a:gradFill>
            </a:endParaRPr>
          </a:p>
        </p:txBody>
      </p:sp>
      <p:cxnSp>
        <p:nvCxnSpPr>
          <p:cNvPr id="131" name="Straight Connector 130"/>
          <p:cNvCxnSpPr/>
          <p:nvPr/>
        </p:nvCxnSpPr>
        <p:spPr>
          <a:xfrm flipV="1">
            <a:off x="6442392" y="225006"/>
            <a:ext cx="0" cy="51242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442395" y="225006"/>
            <a:ext cx="1567627"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010019" y="225009"/>
            <a:ext cx="0" cy="512419"/>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8010022" y="737425"/>
            <a:ext cx="1133981"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0" y="737425"/>
            <a:ext cx="6442392"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4597894" y="1974863"/>
            <a:ext cx="1779649" cy="2196573"/>
            <a:chOff x="4888659" y="2633150"/>
            <a:chExt cx="2372247" cy="2928764"/>
          </a:xfrm>
        </p:grpSpPr>
        <p:sp>
          <p:nvSpPr>
            <p:cNvPr id="137" name="Isosceles Triangle 26"/>
            <p:cNvSpPr/>
            <p:nvPr/>
          </p:nvSpPr>
          <p:spPr bwMode="auto">
            <a:xfrm rot="5400000" flipV="1">
              <a:off x="4610401" y="2911408"/>
              <a:ext cx="2928764" cy="2372247"/>
            </a:xfrm>
            <a:custGeom>
              <a:avLst/>
              <a:gdLst/>
              <a:ahLst/>
              <a:cxnLst/>
              <a:rect l="l" t="t" r="r" b="b"/>
              <a:pathLst>
                <a:path w="3115842" h="2172929">
                  <a:moveTo>
                    <a:pt x="0" y="126182"/>
                  </a:moveTo>
                  <a:lnTo>
                    <a:pt x="0" y="2046747"/>
                  </a:lnTo>
                  <a:cubicBezTo>
                    <a:pt x="0" y="2116435"/>
                    <a:pt x="56494" y="2172929"/>
                    <a:pt x="126182" y="2172929"/>
                  </a:cubicBezTo>
                  <a:lnTo>
                    <a:pt x="2676011" y="2172929"/>
                  </a:lnTo>
                  <a:cubicBezTo>
                    <a:pt x="2745699" y="2172929"/>
                    <a:pt x="2802193" y="2116435"/>
                    <a:pt x="2802193" y="2046747"/>
                  </a:cubicBezTo>
                  <a:lnTo>
                    <a:pt x="2802193" y="612286"/>
                  </a:lnTo>
                  <a:lnTo>
                    <a:pt x="3115842" y="612286"/>
                  </a:lnTo>
                  <a:lnTo>
                    <a:pt x="2802193" y="343044"/>
                  </a:lnTo>
                  <a:lnTo>
                    <a:pt x="2802193" y="126182"/>
                  </a:lnTo>
                  <a:cubicBezTo>
                    <a:pt x="2802193" y="56494"/>
                    <a:pt x="2745699" y="0"/>
                    <a:pt x="2676011" y="0"/>
                  </a:cubicBezTo>
                  <a:lnTo>
                    <a:pt x="126182" y="0"/>
                  </a:lnTo>
                  <a:cubicBezTo>
                    <a:pt x="56494" y="0"/>
                    <a:pt x="0" y="56494"/>
                    <a:pt x="0" y="126182"/>
                  </a:cubicBez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38" name="TextBox 137"/>
            <p:cNvSpPr txBox="1"/>
            <p:nvPr/>
          </p:nvSpPr>
          <p:spPr>
            <a:xfrm>
              <a:off x="5014374" y="2791511"/>
              <a:ext cx="1025654" cy="221599"/>
            </a:xfrm>
            <a:prstGeom prst="rect">
              <a:avLst/>
            </a:prstGeom>
            <a:noFill/>
          </p:spPr>
          <p:txBody>
            <a:bodyPr wrap="none" lIns="0" tIns="0" rIns="0" bIns="0" rtlCol="0">
              <a:spAutoFit/>
            </a:bodyPr>
            <a:lstStyle/>
            <a:p>
              <a:pPr defTabSz="914248">
                <a:lnSpc>
                  <a:spcPct val="90000"/>
                </a:lnSpc>
                <a:spcBef>
                  <a:spcPct val="20000"/>
                </a:spcBef>
                <a:buSzPct val="80000"/>
              </a:pPr>
              <a:r>
                <a:rPr lang="zh-CN" altLang="en-US" sz="1200" b="1" cap="all" dirty="0">
                  <a:gradFill>
                    <a:gsLst>
                      <a:gs pos="0">
                        <a:srgbClr val="FFFFFF"/>
                      </a:gs>
                      <a:gs pos="100000">
                        <a:srgbClr val="FFFFFF"/>
                      </a:gs>
                    </a:gsLst>
                    <a:lin ang="5400000" scaled="0"/>
                  </a:gradFill>
                </a:rPr>
                <a:t>保</a:t>
              </a:r>
              <a:r>
                <a:rPr lang="zh-CN" altLang="en-US" sz="1200" b="1" cap="all" dirty="0" smtClean="0">
                  <a:gradFill>
                    <a:gsLst>
                      <a:gs pos="0">
                        <a:srgbClr val="FFFFFF"/>
                      </a:gs>
                      <a:gs pos="100000">
                        <a:srgbClr val="FFFFFF"/>
                      </a:gs>
                    </a:gsLst>
                    <a:lin ang="5400000" scaled="0"/>
                  </a:gradFill>
                </a:rPr>
                <a:t>留的实例</a:t>
              </a:r>
              <a:endParaRPr lang="en-US" sz="1200" b="1" cap="all" dirty="0">
                <a:gradFill>
                  <a:gsLst>
                    <a:gs pos="0">
                      <a:srgbClr val="FFFFFF"/>
                    </a:gs>
                    <a:gs pos="100000">
                      <a:srgbClr val="FFFFFF"/>
                    </a:gs>
                  </a:gsLst>
                  <a:lin ang="5400000" scaled="0"/>
                </a:gradFill>
              </a:endParaRPr>
            </a:p>
          </p:txBody>
        </p:sp>
      </p:grpSp>
      <p:grpSp>
        <p:nvGrpSpPr>
          <p:cNvPr id="144" name="Group 143"/>
          <p:cNvGrpSpPr/>
          <p:nvPr/>
        </p:nvGrpSpPr>
        <p:grpSpPr>
          <a:xfrm>
            <a:off x="4677337" y="2468578"/>
            <a:ext cx="1620763" cy="1179719"/>
            <a:chOff x="5633504" y="3707933"/>
            <a:chExt cx="866164" cy="631077"/>
          </a:xfrm>
        </p:grpSpPr>
        <p:grpSp>
          <p:nvGrpSpPr>
            <p:cNvPr id="145" name="Group 144"/>
            <p:cNvGrpSpPr/>
            <p:nvPr/>
          </p:nvGrpSpPr>
          <p:grpSpPr>
            <a:xfrm>
              <a:off x="5633504" y="3707933"/>
              <a:ext cx="866164" cy="631077"/>
              <a:chOff x="2146305" y="552450"/>
              <a:chExt cx="7896221" cy="5753100"/>
            </a:xfrm>
          </p:grpSpPr>
          <p:pic>
            <p:nvPicPr>
              <p:cNvPr id="147" name="Picture 1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5" y="552450"/>
                <a:ext cx="7896221" cy="5753100"/>
              </a:xfrm>
              <a:prstGeom prst="rect">
                <a:avLst/>
              </a:prstGeom>
            </p:spPr>
          </p:pic>
          <p:sp>
            <p:nvSpPr>
              <p:cNvPr id="148" name="Rectangle 147"/>
              <p:cNvSpPr/>
              <p:nvPr/>
            </p:nvSpPr>
            <p:spPr bwMode="auto">
              <a:xfrm>
                <a:off x="2271255" y="1651098"/>
                <a:ext cx="7659329" cy="448423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46" name="Rectangle 145"/>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4100" dirty="0">
                  <a:gradFill>
                    <a:gsLst>
                      <a:gs pos="0">
                        <a:srgbClr val="FFFFFF"/>
                      </a:gs>
                      <a:gs pos="100000">
                        <a:srgbClr val="FFFFFF"/>
                      </a:gs>
                    </a:gsLst>
                    <a:lin ang="5400000" scaled="0"/>
                  </a:gradFill>
                  <a:sym typeface="Wingdings" pitchFamily="2" charset="2"/>
                </a:rPr>
                <a:t>:-)</a:t>
              </a:r>
              <a:endParaRPr lang="en-US" sz="3600" dirty="0">
                <a:gradFill>
                  <a:gsLst>
                    <a:gs pos="0">
                      <a:srgbClr val="FFFFFF"/>
                    </a:gs>
                    <a:gs pos="100000">
                      <a:srgbClr val="FFFFFF"/>
                    </a:gs>
                  </a:gsLst>
                  <a:lin ang="5400000" scaled="0"/>
                </a:gradFill>
              </a:endParaRPr>
            </a:p>
          </p:txBody>
        </p:sp>
      </p:grpSp>
      <p:grpSp>
        <p:nvGrpSpPr>
          <p:cNvPr id="121" name="Group 120"/>
          <p:cNvGrpSpPr/>
          <p:nvPr/>
        </p:nvGrpSpPr>
        <p:grpSpPr>
          <a:xfrm>
            <a:off x="4597894" y="1982813"/>
            <a:ext cx="1779649" cy="2196573"/>
            <a:chOff x="7389812" y="2633150"/>
            <a:chExt cx="2372247" cy="2928764"/>
          </a:xfrm>
        </p:grpSpPr>
        <p:grpSp>
          <p:nvGrpSpPr>
            <p:cNvPr id="122" name="Group 121"/>
            <p:cNvGrpSpPr/>
            <p:nvPr/>
          </p:nvGrpSpPr>
          <p:grpSpPr>
            <a:xfrm>
              <a:off x="7389812" y="2633150"/>
              <a:ext cx="2372247" cy="2928764"/>
              <a:chOff x="4888659" y="2633150"/>
              <a:chExt cx="2372247" cy="2928764"/>
            </a:xfrm>
          </p:grpSpPr>
          <p:sp>
            <p:nvSpPr>
              <p:cNvPr id="128" name="Isosceles Triangle 26"/>
              <p:cNvSpPr/>
              <p:nvPr/>
            </p:nvSpPr>
            <p:spPr bwMode="auto">
              <a:xfrm rot="5400000" flipV="1">
                <a:off x="4610401" y="2911408"/>
                <a:ext cx="2928764" cy="2372247"/>
              </a:xfrm>
              <a:custGeom>
                <a:avLst/>
                <a:gdLst/>
                <a:ahLst/>
                <a:cxnLst/>
                <a:rect l="l" t="t" r="r" b="b"/>
                <a:pathLst>
                  <a:path w="3115842" h="2172929">
                    <a:moveTo>
                      <a:pt x="0" y="126182"/>
                    </a:moveTo>
                    <a:lnTo>
                      <a:pt x="0" y="2046747"/>
                    </a:lnTo>
                    <a:cubicBezTo>
                      <a:pt x="0" y="2116435"/>
                      <a:pt x="56494" y="2172929"/>
                      <a:pt x="126182" y="2172929"/>
                    </a:cubicBezTo>
                    <a:lnTo>
                      <a:pt x="2676011" y="2172929"/>
                    </a:lnTo>
                    <a:cubicBezTo>
                      <a:pt x="2745699" y="2172929"/>
                      <a:pt x="2802193" y="2116435"/>
                      <a:pt x="2802193" y="2046747"/>
                    </a:cubicBezTo>
                    <a:lnTo>
                      <a:pt x="2802193" y="612286"/>
                    </a:lnTo>
                    <a:lnTo>
                      <a:pt x="3115842" y="612286"/>
                    </a:lnTo>
                    <a:lnTo>
                      <a:pt x="2802193" y="343044"/>
                    </a:lnTo>
                    <a:lnTo>
                      <a:pt x="2802193" y="126182"/>
                    </a:lnTo>
                    <a:cubicBezTo>
                      <a:pt x="2802193" y="56494"/>
                      <a:pt x="2745699" y="0"/>
                      <a:pt x="2676011" y="0"/>
                    </a:cubicBezTo>
                    <a:lnTo>
                      <a:pt x="126182" y="0"/>
                    </a:lnTo>
                    <a:cubicBezTo>
                      <a:pt x="56494" y="0"/>
                      <a:pt x="0" y="56494"/>
                      <a:pt x="0" y="126182"/>
                    </a:cubicBez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49" name="TextBox 148"/>
              <p:cNvSpPr txBox="1"/>
              <p:nvPr/>
            </p:nvSpPr>
            <p:spPr>
              <a:xfrm>
                <a:off x="5014374" y="2791511"/>
                <a:ext cx="1025654" cy="221599"/>
              </a:xfrm>
              <a:prstGeom prst="rect">
                <a:avLst/>
              </a:prstGeom>
              <a:noFill/>
            </p:spPr>
            <p:txBody>
              <a:bodyPr wrap="none" lIns="0" tIns="0" rIns="0" bIns="0" rtlCol="0">
                <a:spAutoFit/>
              </a:bodyPr>
              <a:lstStyle/>
              <a:p>
                <a:pPr defTabSz="914248">
                  <a:lnSpc>
                    <a:spcPct val="90000"/>
                  </a:lnSpc>
                  <a:spcBef>
                    <a:spcPct val="20000"/>
                  </a:spcBef>
                  <a:buSzPct val="80000"/>
                </a:pPr>
                <a:r>
                  <a:rPr lang="zh-CN" altLang="en-US" sz="1200" b="1" cap="all" dirty="0">
                    <a:gradFill>
                      <a:gsLst>
                        <a:gs pos="0">
                          <a:srgbClr val="FFFFFF"/>
                        </a:gs>
                        <a:gs pos="100000">
                          <a:srgbClr val="FFFFFF"/>
                        </a:gs>
                      </a:gsLst>
                      <a:lin ang="5400000" scaled="0"/>
                    </a:gradFill>
                  </a:rPr>
                  <a:t>保留的实例</a:t>
                </a:r>
                <a:endParaRPr lang="en-US" sz="1200" b="1" cap="all" dirty="0">
                  <a:gradFill>
                    <a:gsLst>
                      <a:gs pos="0">
                        <a:srgbClr val="FFFFFF"/>
                      </a:gs>
                      <a:gs pos="100000">
                        <a:srgbClr val="FFFFFF"/>
                      </a:gs>
                    </a:gsLst>
                    <a:lin ang="5400000" scaled="0"/>
                  </a:gradFill>
                </a:endParaRPr>
              </a:p>
            </p:txBody>
          </p:sp>
        </p:grpSp>
        <p:grpSp>
          <p:nvGrpSpPr>
            <p:cNvPr id="123" name="Group 122"/>
            <p:cNvGrpSpPr/>
            <p:nvPr/>
          </p:nvGrpSpPr>
          <p:grpSpPr>
            <a:xfrm>
              <a:off x="7502079" y="3298030"/>
              <a:ext cx="2160454" cy="1572958"/>
              <a:chOff x="5633504" y="3792006"/>
              <a:chExt cx="866164" cy="631077"/>
            </a:xfrm>
          </p:grpSpPr>
          <p:grpSp>
            <p:nvGrpSpPr>
              <p:cNvPr id="124" name="Group 123"/>
              <p:cNvGrpSpPr/>
              <p:nvPr/>
            </p:nvGrpSpPr>
            <p:grpSpPr>
              <a:xfrm>
                <a:off x="5633504" y="3792006"/>
                <a:ext cx="866164" cy="631077"/>
                <a:chOff x="2146300" y="1318875"/>
                <a:chExt cx="7896225" cy="5753100"/>
              </a:xfrm>
            </p:grpSpPr>
            <p:pic>
              <p:nvPicPr>
                <p:cNvPr id="126" name="Picture 1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1318875"/>
                  <a:ext cx="7896225" cy="5753100"/>
                </a:xfrm>
                <a:prstGeom prst="rect">
                  <a:avLst/>
                </a:prstGeom>
              </p:spPr>
            </p:pic>
            <p:sp>
              <p:nvSpPr>
                <p:cNvPr id="127" name="Rectangle 126"/>
                <p:cNvSpPr/>
                <p:nvPr/>
              </p:nvSpPr>
              <p:spPr bwMode="auto">
                <a:xfrm>
                  <a:off x="2271250" y="2417523"/>
                  <a:ext cx="7659330" cy="448423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25" name="Rectangle 124"/>
              <p:cNvSpPr/>
              <p:nvPr/>
            </p:nvSpPr>
            <p:spPr bwMode="auto">
              <a:xfrm>
                <a:off x="5659490" y="3873723"/>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4100" dirty="0">
                    <a:gradFill>
                      <a:gsLst>
                        <a:gs pos="0">
                          <a:srgbClr val="FFFFFF"/>
                        </a:gs>
                        <a:gs pos="100000">
                          <a:srgbClr val="FFFFFF"/>
                        </a:gs>
                      </a:gsLst>
                      <a:lin ang="5400000" scaled="0"/>
                    </a:gradFill>
                    <a:sym typeface="Wingdings" pitchFamily="2" charset="2"/>
                  </a:rPr>
                  <a:t>:-)</a:t>
                </a:r>
                <a:endParaRPr lang="en-US" sz="3600" dirty="0">
                  <a:gradFill>
                    <a:gsLst>
                      <a:gs pos="0">
                        <a:srgbClr val="FFFFFF"/>
                      </a:gs>
                      <a:gs pos="100000">
                        <a:srgbClr val="FFFFFF"/>
                      </a:gs>
                    </a:gsLst>
                    <a:lin ang="5400000" scaled="0"/>
                  </a:gradFill>
                </a:endParaRPr>
              </a:p>
            </p:txBody>
          </p:sp>
        </p:grpSp>
      </p:grpSp>
      <p:sp>
        <p:nvSpPr>
          <p:cNvPr id="46" name="Title 1"/>
          <p:cNvSpPr txBox="1">
            <a:spLocks/>
          </p:cNvSpPr>
          <p:nvPr/>
        </p:nvSpPr>
        <p:spPr>
          <a:xfrm>
            <a:off x="916797" y="1150192"/>
            <a:ext cx="1192458" cy="332399"/>
          </a:xfrm>
          <a:prstGeom prst="rect">
            <a:avLst/>
          </a:prstGeom>
        </p:spPr>
        <p:txBody>
          <a:bodyPr vert="horz" wrap="square" lIns="0" tIns="0" rIns="0" bIns="0" rtlCol="0" anchor="t">
            <a:spAutoFit/>
          </a:bodyPr>
          <a:lstStyle>
            <a:defPPr>
              <a:defRPr lang="en-US"/>
            </a:defPPr>
            <a:lvl1pPr algn="r">
              <a:lnSpc>
                <a:spcPct val="90000"/>
              </a:lnSpc>
              <a:spcBef>
                <a:spcPct val="0"/>
              </a:spcBef>
              <a:buNone/>
              <a:tabLst>
                <a:tab pos="1089025" algn="l"/>
              </a:tabLst>
              <a:defRPr sz="3200" b="0" cap="none" spc="-100" baseline="0">
                <a:ln w="3175">
                  <a:noFill/>
                </a:ln>
                <a:effectLst/>
                <a:latin typeface="Segoe UI" pitchFamily="34" charset="0"/>
                <a:ea typeface="Segoe UI" pitchFamily="34" charset="0"/>
                <a:cs typeface="Segoe UI" pitchFamily="34" charset="0"/>
              </a:defRPr>
            </a:lvl1pPr>
          </a:lstStyle>
          <a:p>
            <a:pPr defTabSz="685778"/>
            <a:r>
              <a:rPr lang="zh-CN" altLang="en-US" sz="2400" dirty="0">
                <a:gradFill>
                  <a:gsLst>
                    <a:gs pos="0">
                      <a:srgbClr val="5F5F5F"/>
                    </a:gs>
                    <a:gs pos="100000">
                      <a:srgbClr val="5F5F5F"/>
                    </a:gs>
                  </a:gsLst>
                  <a:lin ang="5400000" scaled="0"/>
                </a:gradFill>
              </a:rPr>
              <a:t>保留</a:t>
            </a:r>
            <a:r>
              <a:rPr lang="zh-CN" altLang="en-US" sz="2400" dirty="0" smtClean="0">
                <a:gradFill>
                  <a:gsLst>
                    <a:gs pos="0">
                      <a:srgbClr val="5F5F5F"/>
                    </a:gs>
                    <a:gs pos="100000">
                      <a:srgbClr val="5F5F5F"/>
                    </a:gs>
                  </a:gsLst>
                  <a:lin ang="5400000" scaled="0"/>
                </a:gradFill>
              </a:rPr>
              <a:t>的</a:t>
            </a:r>
            <a:endParaRPr lang="zh-CN" altLang="en-US" sz="2400" dirty="0">
              <a:gradFill>
                <a:gsLst>
                  <a:gs pos="0">
                    <a:srgbClr val="5F5F5F"/>
                  </a:gs>
                  <a:gs pos="100000">
                    <a:srgbClr val="5F5F5F"/>
                  </a:gs>
                </a:gsLst>
                <a:lin ang="5400000" scaled="0"/>
              </a:gradFill>
            </a:endParaRPr>
          </a:p>
        </p:txBody>
      </p:sp>
      <p:sp>
        <p:nvSpPr>
          <p:cNvPr id="3" name="Title 2"/>
          <p:cNvSpPr>
            <a:spLocks noGrp="1"/>
          </p:cNvSpPr>
          <p:nvPr>
            <p:ph type="title"/>
          </p:nvPr>
        </p:nvSpPr>
        <p:spPr/>
        <p:txBody>
          <a:bodyPr/>
          <a:lstStyle/>
          <a:p>
            <a:r>
              <a:rPr lang="zh-CN" altLang="en-US" dirty="0">
                <a:gradFill>
                  <a:gsLst>
                    <a:gs pos="0">
                      <a:srgbClr val="FFFFFF"/>
                    </a:gs>
                    <a:gs pos="100000">
                      <a:srgbClr val="FFFFFF"/>
                    </a:gs>
                  </a:gsLst>
                  <a:lin ang="5400000" scaled="0"/>
                </a:gradFill>
              </a:rPr>
              <a:t>网站</a:t>
            </a: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96144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2000"/>
                                        <p:tgtEl>
                                          <p:spTgt spid="121"/>
                                        </p:tgtEl>
                                      </p:cBhvr>
                                    </p:animEffect>
                                  </p:childTnLst>
                                </p:cTn>
                              </p:par>
                              <p:par>
                                <p:cTn id="8" presetID="63" presetClass="path" presetSubtype="0" accel="50000" decel="50000" fill="hold" nodeType="withEffect">
                                  <p:stCondLst>
                                    <p:cond delay="0"/>
                                  </p:stCondLst>
                                  <p:childTnLst>
                                    <p:animMotion origin="layout" path="M -4.46659E-6 -1.01758E-6 L 0.20347 -1.01758E-6 " pathEditMode="relative" rAng="0" ptsTypes="AA">
                                      <p:cBhvr>
                                        <p:cTn id="9" dur="2000" fill="hold"/>
                                        <p:tgtEl>
                                          <p:spTgt spid="121"/>
                                        </p:tgtEl>
                                        <p:attrNameLst>
                                          <p:attrName>ppt_x</p:attrName>
                                          <p:attrName>ppt_y</p:attrName>
                                        </p:attrNameLst>
                                      </p:cBhvr>
                                      <p:rCtr x="1017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p:cNvGrpSpPr/>
          <p:nvPr/>
        </p:nvGrpSpPr>
        <p:grpSpPr>
          <a:xfrm>
            <a:off x="-1" y="1"/>
            <a:ext cx="9137981" cy="737426"/>
            <a:chOff x="-1" y="0"/>
            <a:chExt cx="12180802" cy="983234"/>
          </a:xfrm>
        </p:grpSpPr>
        <p:sp>
          <p:nvSpPr>
            <p:cNvPr id="96" name="Rectangle 95"/>
            <p:cNvSpPr/>
            <p:nvPr/>
          </p:nvSpPr>
          <p:spPr bwMode="auto">
            <a:xfrm>
              <a:off x="-1" y="0"/>
              <a:ext cx="8587620"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97" name="Rectangle 96"/>
            <p:cNvSpPr/>
            <p:nvPr/>
          </p:nvSpPr>
          <p:spPr bwMode="auto">
            <a:xfrm>
              <a:off x="8550971" y="0"/>
              <a:ext cx="2174417" cy="3000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98" name="Rectangle 97"/>
            <p:cNvSpPr/>
            <p:nvPr/>
          </p:nvSpPr>
          <p:spPr bwMode="auto">
            <a:xfrm>
              <a:off x="10677244" y="0"/>
              <a:ext cx="1503557" cy="98323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grpSp>
        <p:nvGrpSpPr>
          <p:cNvPr id="88" name="Group 87"/>
          <p:cNvGrpSpPr/>
          <p:nvPr/>
        </p:nvGrpSpPr>
        <p:grpSpPr>
          <a:xfrm>
            <a:off x="2274475" y="969902"/>
            <a:ext cx="5735544" cy="914096"/>
            <a:chOff x="3031844" y="1170370"/>
            <a:chExt cx="7645400" cy="1218795"/>
          </a:xfrm>
        </p:grpSpPr>
        <p:grpSp>
          <p:nvGrpSpPr>
            <p:cNvPr id="20" name="Group 19"/>
            <p:cNvGrpSpPr/>
            <p:nvPr/>
          </p:nvGrpSpPr>
          <p:grpSpPr>
            <a:xfrm>
              <a:off x="3031844" y="1170370"/>
              <a:ext cx="7645400" cy="1218795"/>
              <a:chOff x="2540230" y="5754872"/>
              <a:chExt cx="7645400" cy="1218795"/>
            </a:xfrm>
          </p:grpSpPr>
          <p:sp>
            <p:nvSpPr>
              <p:cNvPr id="22" name="TextBox 21"/>
              <p:cNvSpPr txBox="1"/>
              <p:nvPr/>
            </p:nvSpPr>
            <p:spPr>
              <a:xfrm>
                <a:off x="9195029" y="5754872"/>
                <a:ext cx="990601" cy="1218795"/>
              </a:xfrm>
              <a:prstGeom prst="rect">
                <a:avLst/>
              </a:prstGeom>
              <a:noFill/>
            </p:spPr>
            <p:txBody>
              <a:bodyPr wrap="square" lIns="0" tIns="0" rIns="0" bIns="0" rtlCol="0">
                <a:spAutoFit/>
              </a:bodyPr>
              <a:lstStyle>
                <a:defPPr>
                  <a:defRPr lang="en-US"/>
                </a:defPPr>
                <a:lvl1pPr algn="ctr" defTabSz="1218987">
                  <a:lnSpc>
                    <a:spcPct val="90000"/>
                  </a:lnSpc>
                  <a:spcBef>
                    <a:spcPct val="20000"/>
                  </a:spcBef>
                  <a:buSzPct val="80000"/>
                  <a:defRPr sz="6600">
                    <a:latin typeface="Segoe UI Light" pitchFamily="34" charset="0"/>
                  </a:defRPr>
                </a:lvl1pPr>
              </a:lstStyle>
              <a:p>
                <a:r>
                  <a:rPr lang="en-US" dirty="0">
                    <a:gradFill>
                      <a:gsLst>
                        <a:gs pos="0">
                          <a:srgbClr val="5F5F5F"/>
                        </a:gs>
                        <a:gs pos="100000">
                          <a:srgbClr val="5F5F5F"/>
                        </a:gs>
                      </a:gsLst>
                      <a:lin ang="5400000" scaled="0"/>
                    </a:gradFill>
                  </a:rPr>
                  <a:t>2</a:t>
                </a:r>
              </a:p>
            </p:txBody>
          </p:sp>
          <p:sp>
            <p:nvSpPr>
              <p:cNvPr id="21" name="Rectangle 20"/>
              <p:cNvSpPr/>
              <p:nvPr/>
            </p:nvSpPr>
            <p:spPr bwMode="auto">
              <a:xfrm>
                <a:off x="2540230" y="6093147"/>
                <a:ext cx="6654800" cy="262467"/>
              </a:xfrm>
              <a:prstGeom prst="rect">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sp>
            <p:nvSpPr>
              <p:cNvPr id="23" name="Rectangle 22"/>
              <p:cNvSpPr/>
              <p:nvPr/>
            </p:nvSpPr>
            <p:spPr bwMode="auto">
              <a:xfrm>
                <a:off x="2543998" y="6093146"/>
                <a:ext cx="2052528" cy="2624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sp>
          <p:nvSpPr>
            <p:cNvPr id="24" name="Rectangle 23"/>
            <p:cNvSpPr/>
            <p:nvPr/>
          </p:nvSpPr>
          <p:spPr bwMode="auto">
            <a:xfrm>
              <a:off x="5088140" y="1363080"/>
              <a:ext cx="135293" cy="52867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5F5F5F"/>
                    </a:gs>
                    <a:gs pos="100000">
                      <a:srgbClr val="5F5F5F"/>
                    </a:gs>
                  </a:gsLst>
                  <a:lin ang="5400000" scaled="0"/>
                </a:gradFill>
              </a:endParaRPr>
            </a:p>
          </p:txBody>
        </p:sp>
      </p:grpSp>
      <p:grpSp>
        <p:nvGrpSpPr>
          <p:cNvPr id="67" name="Group 66"/>
          <p:cNvGrpSpPr/>
          <p:nvPr/>
        </p:nvGrpSpPr>
        <p:grpSpPr>
          <a:xfrm>
            <a:off x="1" y="4295830"/>
            <a:ext cx="9144001" cy="784722"/>
            <a:chOff x="-5012460" y="5194194"/>
            <a:chExt cx="16033937" cy="1376362"/>
          </a:xfrm>
        </p:grpSpPr>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619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0542"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08"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7356" y="5194194"/>
              <a:ext cx="3184840"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553"/>
            <a:stretch/>
          </p:blipFill>
          <p:spPr bwMode="auto">
            <a:xfrm>
              <a:off x="-5012460" y="5194194"/>
              <a:ext cx="1447405" cy="137636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473"/>
            <a:stretch/>
          </p:blipFill>
          <p:spPr bwMode="auto">
            <a:xfrm>
              <a:off x="9571520" y="5194194"/>
              <a:ext cx="1449957" cy="1376361"/>
            </a:xfrm>
            <a:prstGeom prst="rect">
              <a:avLst/>
            </a:prstGeom>
            <a:noFill/>
            <a:extLst>
              <a:ext uri="{909E8E84-426E-40DD-AFC4-6F175D3DCCD1}">
                <a14:hiddenFill xmlns:a14="http://schemas.microsoft.com/office/drawing/2010/main">
                  <a:solidFill>
                    <a:srgbClr val="FFFFFF"/>
                  </a:solidFill>
                </a14:hiddenFill>
              </a:ext>
            </a:extLst>
          </p:spPr>
        </p:pic>
      </p:grpSp>
      <p:sp>
        <p:nvSpPr>
          <p:cNvPr id="129" name="Title 1"/>
          <p:cNvSpPr txBox="1">
            <a:spLocks/>
          </p:cNvSpPr>
          <p:nvPr/>
        </p:nvSpPr>
        <p:spPr>
          <a:xfrm>
            <a:off x="5150997" y="354809"/>
            <a:ext cx="1192458"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smtClean="0">
                <a:gradFill>
                  <a:gsLst>
                    <a:gs pos="0">
                      <a:srgbClr val="FFFFFF"/>
                    </a:gs>
                    <a:gs pos="100000">
                      <a:srgbClr val="FFFFFF"/>
                    </a:gs>
                  </a:gsLst>
                  <a:lin ang="5400000" scaled="0"/>
                </a:gradFill>
              </a:rPr>
              <a:t>共享的</a:t>
            </a:r>
            <a:endParaRPr sz="2400" dirty="0">
              <a:gradFill>
                <a:gsLst>
                  <a:gs pos="0">
                    <a:srgbClr val="FFFFFF"/>
                  </a:gs>
                  <a:gs pos="100000">
                    <a:srgbClr val="FFFFFF"/>
                  </a:gs>
                </a:gsLst>
                <a:lin ang="5400000" scaled="0"/>
              </a:gradFill>
            </a:endParaRPr>
          </a:p>
        </p:txBody>
      </p:sp>
      <p:sp>
        <p:nvSpPr>
          <p:cNvPr id="130" name="Title 1"/>
          <p:cNvSpPr txBox="1">
            <a:spLocks/>
          </p:cNvSpPr>
          <p:nvPr/>
        </p:nvSpPr>
        <p:spPr>
          <a:xfrm>
            <a:off x="6513115" y="340061"/>
            <a:ext cx="1379334"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816776" algn="l"/>
              </a:tabLst>
            </a:pPr>
            <a:r>
              <a:rPr lang="zh-CN" altLang="en-US" sz="2400" dirty="0">
                <a:gradFill>
                  <a:gsLst>
                    <a:gs pos="0">
                      <a:srgbClr val="0071BC"/>
                    </a:gs>
                    <a:gs pos="100000">
                      <a:srgbClr val="0071BC"/>
                    </a:gs>
                  </a:gsLst>
                  <a:lin ang="5400000" scaled="0"/>
                </a:gradFill>
              </a:rPr>
              <a:t>保留的</a:t>
            </a:r>
            <a:endParaRPr sz="2400" dirty="0">
              <a:gradFill>
                <a:gsLst>
                  <a:gs pos="0">
                    <a:srgbClr val="0071BC"/>
                  </a:gs>
                  <a:gs pos="100000">
                    <a:srgbClr val="0071BC"/>
                  </a:gs>
                </a:gsLst>
                <a:lin ang="5400000" scaled="0"/>
              </a:gradFill>
            </a:endParaRPr>
          </a:p>
        </p:txBody>
      </p:sp>
      <p:cxnSp>
        <p:nvCxnSpPr>
          <p:cNvPr id="131" name="Straight Connector 130"/>
          <p:cNvCxnSpPr/>
          <p:nvPr/>
        </p:nvCxnSpPr>
        <p:spPr>
          <a:xfrm flipV="1">
            <a:off x="6442392" y="225006"/>
            <a:ext cx="0" cy="51242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442395" y="225006"/>
            <a:ext cx="1567627"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010019" y="225009"/>
            <a:ext cx="0" cy="512419"/>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8010022" y="737425"/>
            <a:ext cx="1133981"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0" y="737425"/>
            <a:ext cx="6442392" cy="0"/>
          </a:xfrm>
          <a:prstGeom prst="line">
            <a:avLst/>
          </a:prstGeom>
          <a:ln w="12700" cap="rnd">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4597894" y="1974863"/>
            <a:ext cx="1779649" cy="2196573"/>
            <a:chOff x="4888659" y="2633150"/>
            <a:chExt cx="2372247" cy="2928764"/>
          </a:xfrm>
        </p:grpSpPr>
        <p:sp>
          <p:nvSpPr>
            <p:cNvPr id="137" name="Isosceles Triangle 26"/>
            <p:cNvSpPr/>
            <p:nvPr/>
          </p:nvSpPr>
          <p:spPr bwMode="auto">
            <a:xfrm rot="5400000" flipV="1">
              <a:off x="4610401" y="2911408"/>
              <a:ext cx="2928764" cy="2372247"/>
            </a:xfrm>
            <a:custGeom>
              <a:avLst/>
              <a:gdLst/>
              <a:ahLst/>
              <a:cxnLst/>
              <a:rect l="l" t="t" r="r" b="b"/>
              <a:pathLst>
                <a:path w="3115842" h="2172929">
                  <a:moveTo>
                    <a:pt x="0" y="126182"/>
                  </a:moveTo>
                  <a:lnTo>
                    <a:pt x="0" y="2046747"/>
                  </a:lnTo>
                  <a:cubicBezTo>
                    <a:pt x="0" y="2116435"/>
                    <a:pt x="56494" y="2172929"/>
                    <a:pt x="126182" y="2172929"/>
                  </a:cubicBezTo>
                  <a:lnTo>
                    <a:pt x="2676011" y="2172929"/>
                  </a:lnTo>
                  <a:cubicBezTo>
                    <a:pt x="2745699" y="2172929"/>
                    <a:pt x="2802193" y="2116435"/>
                    <a:pt x="2802193" y="2046747"/>
                  </a:cubicBezTo>
                  <a:lnTo>
                    <a:pt x="2802193" y="612286"/>
                  </a:lnTo>
                  <a:lnTo>
                    <a:pt x="3115842" y="612286"/>
                  </a:lnTo>
                  <a:lnTo>
                    <a:pt x="2802193" y="343044"/>
                  </a:lnTo>
                  <a:lnTo>
                    <a:pt x="2802193" y="126182"/>
                  </a:lnTo>
                  <a:cubicBezTo>
                    <a:pt x="2802193" y="56494"/>
                    <a:pt x="2745699" y="0"/>
                    <a:pt x="2676011" y="0"/>
                  </a:cubicBezTo>
                  <a:lnTo>
                    <a:pt x="126182" y="0"/>
                  </a:lnTo>
                  <a:cubicBezTo>
                    <a:pt x="56494" y="0"/>
                    <a:pt x="0" y="56494"/>
                    <a:pt x="0" y="126182"/>
                  </a:cubicBez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38" name="TextBox 137"/>
            <p:cNvSpPr txBox="1"/>
            <p:nvPr/>
          </p:nvSpPr>
          <p:spPr>
            <a:xfrm>
              <a:off x="5014374" y="2791511"/>
              <a:ext cx="1025654" cy="221599"/>
            </a:xfrm>
            <a:prstGeom prst="rect">
              <a:avLst/>
            </a:prstGeom>
            <a:noFill/>
          </p:spPr>
          <p:txBody>
            <a:bodyPr wrap="none" lIns="0" tIns="0" rIns="0" bIns="0" rtlCol="0">
              <a:spAutoFit/>
            </a:bodyPr>
            <a:lstStyle/>
            <a:p>
              <a:pPr defTabSz="914248">
                <a:lnSpc>
                  <a:spcPct val="90000"/>
                </a:lnSpc>
                <a:spcBef>
                  <a:spcPct val="20000"/>
                </a:spcBef>
                <a:buSzPct val="80000"/>
              </a:pPr>
              <a:r>
                <a:rPr lang="zh-CN" altLang="en-US" sz="1200" b="1" cap="all" dirty="0" smtClean="0">
                  <a:gradFill>
                    <a:gsLst>
                      <a:gs pos="0">
                        <a:srgbClr val="FFFFFF"/>
                      </a:gs>
                      <a:gs pos="100000">
                        <a:srgbClr val="FFFFFF"/>
                      </a:gs>
                    </a:gsLst>
                    <a:lin ang="5400000" scaled="0"/>
                  </a:gradFill>
                </a:rPr>
                <a:t>保留的实例</a:t>
              </a:r>
              <a:endParaRPr lang="en-US" sz="1200" b="1" cap="all" dirty="0">
                <a:gradFill>
                  <a:gsLst>
                    <a:gs pos="0">
                      <a:srgbClr val="FFFFFF"/>
                    </a:gs>
                    <a:gs pos="100000">
                      <a:srgbClr val="FFFFFF"/>
                    </a:gs>
                  </a:gsLst>
                  <a:lin ang="5400000" scaled="0"/>
                </a:gradFill>
              </a:endParaRPr>
            </a:p>
          </p:txBody>
        </p:sp>
      </p:grpSp>
      <p:grpSp>
        <p:nvGrpSpPr>
          <p:cNvPr id="144" name="Group 143"/>
          <p:cNvGrpSpPr/>
          <p:nvPr/>
        </p:nvGrpSpPr>
        <p:grpSpPr>
          <a:xfrm>
            <a:off x="4677337" y="2468581"/>
            <a:ext cx="1620765" cy="1179719"/>
            <a:chOff x="5633503" y="3707934"/>
            <a:chExt cx="866165" cy="631077"/>
          </a:xfrm>
        </p:grpSpPr>
        <p:grpSp>
          <p:nvGrpSpPr>
            <p:cNvPr id="145" name="Group 144"/>
            <p:cNvGrpSpPr/>
            <p:nvPr/>
          </p:nvGrpSpPr>
          <p:grpSpPr>
            <a:xfrm>
              <a:off x="5633503" y="3707934"/>
              <a:ext cx="866164" cy="631077"/>
              <a:chOff x="2146305" y="552450"/>
              <a:chExt cx="7896221" cy="5753100"/>
            </a:xfrm>
          </p:grpSpPr>
          <p:pic>
            <p:nvPicPr>
              <p:cNvPr id="147" name="Picture 1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5" y="552450"/>
                <a:ext cx="7896221" cy="5753100"/>
              </a:xfrm>
              <a:prstGeom prst="rect">
                <a:avLst/>
              </a:prstGeom>
            </p:spPr>
          </p:pic>
          <p:sp>
            <p:nvSpPr>
              <p:cNvPr id="148" name="Rectangle 147"/>
              <p:cNvSpPr/>
              <p:nvPr/>
            </p:nvSpPr>
            <p:spPr bwMode="auto">
              <a:xfrm>
                <a:off x="2271255" y="1651098"/>
                <a:ext cx="7659329" cy="448423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46" name="Rectangle 145"/>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4100" dirty="0">
                  <a:gradFill>
                    <a:gsLst>
                      <a:gs pos="0">
                        <a:srgbClr val="FFFFFF"/>
                      </a:gs>
                      <a:gs pos="100000">
                        <a:srgbClr val="FFFFFF"/>
                      </a:gs>
                    </a:gsLst>
                    <a:lin ang="5400000" scaled="0"/>
                  </a:gradFill>
                  <a:sym typeface="Wingdings" pitchFamily="2" charset="2"/>
                </a:rPr>
                <a:t>:-)</a:t>
              </a:r>
              <a:endParaRPr lang="en-US" sz="3600" dirty="0">
                <a:gradFill>
                  <a:gsLst>
                    <a:gs pos="0">
                      <a:srgbClr val="FFFFFF"/>
                    </a:gs>
                    <a:gs pos="100000">
                      <a:srgbClr val="FFFFFF"/>
                    </a:gs>
                  </a:gsLst>
                  <a:lin ang="5400000" scaled="0"/>
                </a:gradFill>
              </a:endParaRPr>
            </a:p>
          </p:txBody>
        </p:sp>
      </p:grpSp>
      <p:grpSp>
        <p:nvGrpSpPr>
          <p:cNvPr id="122" name="Group 121"/>
          <p:cNvGrpSpPr/>
          <p:nvPr/>
        </p:nvGrpSpPr>
        <p:grpSpPr>
          <a:xfrm>
            <a:off x="6464168" y="1974863"/>
            <a:ext cx="1779649" cy="2196573"/>
            <a:chOff x="4888659" y="2633150"/>
            <a:chExt cx="2372247" cy="2928764"/>
          </a:xfrm>
        </p:grpSpPr>
        <p:sp>
          <p:nvSpPr>
            <p:cNvPr id="128" name="Isosceles Triangle 26"/>
            <p:cNvSpPr/>
            <p:nvPr/>
          </p:nvSpPr>
          <p:spPr bwMode="auto">
            <a:xfrm rot="5400000" flipV="1">
              <a:off x="4610401" y="2911408"/>
              <a:ext cx="2928764" cy="2372247"/>
            </a:xfrm>
            <a:custGeom>
              <a:avLst/>
              <a:gdLst/>
              <a:ahLst/>
              <a:cxnLst/>
              <a:rect l="l" t="t" r="r" b="b"/>
              <a:pathLst>
                <a:path w="3115842" h="2172929">
                  <a:moveTo>
                    <a:pt x="0" y="126182"/>
                  </a:moveTo>
                  <a:lnTo>
                    <a:pt x="0" y="2046747"/>
                  </a:lnTo>
                  <a:cubicBezTo>
                    <a:pt x="0" y="2116435"/>
                    <a:pt x="56494" y="2172929"/>
                    <a:pt x="126182" y="2172929"/>
                  </a:cubicBezTo>
                  <a:lnTo>
                    <a:pt x="2676011" y="2172929"/>
                  </a:lnTo>
                  <a:cubicBezTo>
                    <a:pt x="2745699" y="2172929"/>
                    <a:pt x="2802193" y="2116435"/>
                    <a:pt x="2802193" y="2046747"/>
                  </a:cubicBezTo>
                  <a:lnTo>
                    <a:pt x="2802193" y="612286"/>
                  </a:lnTo>
                  <a:lnTo>
                    <a:pt x="3115842" y="612286"/>
                  </a:lnTo>
                  <a:lnTo>
                    <a:pt x="2802193" y="343044"/>
                  </a:lnTo>
                  <a:lnTo>
                    <a:pt x="2802193" y="126182"/>
                  </a:lnTo>
                  <a:cubicBezTo>
                    <a:pt x="2802193" y="56494"/>
                    <a:pt x="2745699" y="0"/>
                    <a:pt x="2676011" y="0"/>
                  </a:cubicBezTo>
                  <a:lnTo>
                    <a:pt x="126182" y="0"/>
                  </a:lnTo>
                  <a:cubicBezTo>
                    <a:pt x="56494" y="0"/>
                    <a:pt x="0" y="56494"/>
                    <a:pt x="0" y="126182"/>
                  </a:cubicBezTo>
                  <a:close/>
                </a:path>
              </a:pathLst>
            </a:custGeom>
            <a:solidFill>
              <a:schemeClr val="tx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49" name="TextBox 148"/>
            <p:cNvSpPr txBox="1"/>
            <p:nvPr/>
          </p:nvSpPr>
          <p:spPr>
            <a:xfrm>
              <a:off x="5014374" y="2791511"/>
              <a:ext cx="1025654" cy="221599"/>
            </a:xfrm>
            <a:prstGeom prst="rect">
              <a:avLst/>
            </a:prstGeom>
            <a:noFill/>
          </p:spPr>
          <p:txBody>
            <a:bodyPr wrap="none" lIns="0" tIns="0" rIns="0" bIns="0" rtlCol="0">
              <a:spAutoFit/>
            </a:bodyPr>
            <a:lstStyle/>
            <a:p>
              <a:pPr defTabSz="914248">
                <a:lnSpc>
                  <a:spcPct val="90000"/>
                </a:lnSpc>
                <a:spcBef>
                  <a:spcPct val="20000"/>
                </a:spcBef>
                <a:buSzPct val="80000"/>
              </a:pPr>
              <a:r>
                <a:rPr lang="zh-CN" altLang="en-US" sz="1200" b="1" cap="all" dirty="0">
                  <a:gradFill>
                    <a:gsLst>
                      <a:gs pos="0">
                        <a:srgbClr val="FFFFFF"/>
                      </a:gs>
                      <a:gs pos="100000">
                        <a:srgbClr val="FFFFFF"/>
                      </a:gs>
                    </a:gsLst>
                    <a:lin ang="5400000" scaled="0"/>
                  </a:gradFill>
                </a:rPr>
                <a:t>保留的实例</a:t>
              </a:r>
              <a:endParaRPr lang="en-US" sz="1200" b="1" cap="all" dirty="0">
                <a:gradFill>
                  <a:gsLst>
                    <a:gs pos="0">
                      <a:srgbClr val="FFFFFF"/>
                    </a:gs>
                    <a:gs pos="100000">
                      <a:srgbClr val="FFFFFF"/>
                    </a:gs>
                  </a:gsLst>
                  <a:lin ang="5400000" scaled="0"/>
                </a:gradFill>
              </a:endParaRPr>
            </a:p>
          </p:txBody>
        </p:sp>
      </p:grpSp>
      <p:grpSp>
        <p:nvGrpSpPr>
          <p:cNvPr id="123" name="Group 122"/>
          <p:cNvGrpSpPr/>
          <p:nvPr/>
        </p:nvGrpSpPr>
        <p:grpSpPr>
          <a:xfrm>
            <a:off x="6548390" y="2473525"/>
            <a:ext cx="1620763" cy="1179719"/>
            <a:chOff x="5633504" y="3792006"/>
            <a:chExt cx="866164" cy="631077"/>
          </a:xfrm>
        </p:grpSpPr>
        <p:grpSp>
          <p:nvGrpSpPr>
            <p:cNvPr id="124" name="Group 123"/>
            <p:cNvGrpSpPr/>
            <p:nvPr/>
          </p:nvGrpSpPr>
          <p:grpSpPr>
            <a:xfrm>
              <a:off x="5633504" y="3792006"/>
              <a:ext cx="866164" cy="631077"/>
              <a:chOff x="2146300" y="1318875"/>
              <a:chExt cx="7896225" cy="5753100"/>
            </a:xfrm>
          </p:grpSpPr>
          <p:pic>
            <p:nvPicPr>
              <p:cNvPr id="126" name="Picture 1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6300" y="1318875"/>
                <a:ext cx="7896225" cy="5753100"/>
              </a:xfrm>
              <a:prstGeom prst="rect">
                <a:avLst/>
              </a:prstGeom>
            </p:spPr>
          </p:pic>
          <p:sp>
            <p:nvSpPr>
              <p:cNvPr id="127" name="Rectangle 126"/>
              <p:cNvSpPr/>
              <p:nvPr/>
            </p:nvSpPr>
            <p:spPr bwMode="auto">
              <a:xfrm>
                <a:off x="2271250" y="2417523"/>
                <a:ext cx="7659330" cy="4484231"/>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125" name="Rectangle 124"/>
            <p:cNvSpPr/>
            <p:nvPr/>
          </p:nvSpPr>
          <p:spPr bwMode="auto">
            <a:xfrm>
              <a:off x="5659490" y="3873723"/>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4100" dirty="0">
                  <a:gradFill>
                    <a:gsLst>
                      <a:gs pos="0">
                        <a:srgbClr val="FFFFFF"/>
                      </a:gs>
                      <a:gs pos="100000">
                        <a:srgbClr val="FFFFFF"/>
                      </a:gs>
                    </a:gsLst>
                    <a:lin ang="5400000" scaled="0"/>
                  </a:gradFill>
                  <a:sym typeface="Wingdings" pitchFamily="2" charset="2"/>
                </a:rPr>
                <a:t>:-)</a:t>
              </a:r>
              <a:endParaRPr lang="en-US" sz="3600" dirty="0">
                <a:gradFill>
                  <a:gsLst>
                    <a:gs pos="0">
                      <a:srgbClr val="FFFFFF"/>
                    </a:gs>
                    <a:gs pos="100000">
                      <a:srgbClr val="FFFFFF"/>
                    </a:gs>
                  </a:gsLst>
                  <a:lin ang="5400000" scaled="0"/>
                </a:gradFill>
              </a:endParaRPr>
            </a:p>
          </p:txBody>
        </p:sp>
      </p:grpSp>
      <p:grpSp>
        <p:nvGrpSpPr>
          <p:cNvPr id="58" name="Group 57"/>
          <p:cNvGrpSpPr/>
          <p:nvPr/>
        </p:nvGrpSpPr>
        <p:grpSpPr>
          <a:xfrm>
            <a:off x="4673438" y="2329444"/>
            <a:ext cx="1145408" cy="833718"/>
            <a:chOff x="5633504" y="3707933"/>
            <a:chExt cx="866164" cy="631077"/>
          </a:xfrm>
        </p:grpSpPr>
        <p:grpSp>
          <p:nvGrpSpPr>
            <p:cNvPr id="59" name="Group 58"/>
            <p:cNvGrpSpPr/>
            <p:nvPr/>
          </p:nvGrpSpPr>
          <p:grpSpPr>
            <a:xfrm>
              <a:off x="5633504" y="3707933"/>
              <a:ext cx="866164" cy="631077"/>
              <a:chOff x="2146300" y="552450"/>
              <a:chExt cx="7896225" cy="5753100"/>
            </a:xfrm>
          </p:grpSpPr>
          <p:pic>
            <p:nvPicPr>
              <p:cNvPr id="61" name="Picture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62" name="Rectangle 61"/>
              <p:cNvSpPr/>
              <p:nvPr/>
            </p:nvSpPr>
            <p:spPr bwMode="auto">
              <a:xfrm>
                <a:off x="2271251" y="1651097"/>
                <a:ext cx="7659329" cy="4484232"/>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60" name="Rectangle 59"/>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3600" dirty="0">
                  <a:gradFill>
                    <a:gsLst>
                      <a:gs pos="0">
                        <a:srgbClr val="FFFFFF"/>
                      </a:gs>
                      <a:gs pos="100000">
                        <a:srgbClr val="FFFFFF"/>
                      </a:gs>
                    </a:gsLst>
                    <a:lin ang="5400000" scaled="0"/>
                  </a:gradFill>
                  <a:sym typeface="Wingdings" pitchFamily="2" charset="2"/>
                </a:rPr>
                <a:t>:-)</a:t>
              </a:r>
              <a:endParaRPr lang="en-US" sz="3300" dirty="0">
                <a:gradFill>
                  <a:gsLst>
                    <a:gs pos="0">
                      <a:srgbClr val="FFFFFF"/>
                    </a:gs>
                    <a:gs pos="100000">
                      <a:srgbClr val="FFFFFF"/>
                    </a:gs>
                  </a:gsLst>
                  <a:lin ang="5400000" scaled="0"/>
                </a:gradFill>
              </a:endParaRPr>
            </a:p>
          </p:txBody>
        </p:sp>
      </p:grpSp>
      <p:grpSp>
        <p:nvGrpSpPr>
          <p:cNvPr id="63" name="Group 62"/>
          <p:cNvGrpSpPr/>
          <p:nvPr/>
        </p:nvGrpSpPr>
        <p:grpSpPr>
          <a:xfrm>
            <a:off x="4673441" y="3243847"/>
            <a:ext cx="716461" cy="521497"/>
            <a:chOff x="5633504" y="3707933"/>
            <a:chExt cx="866164" cy="631077"/>
          </a:xfrm>
        </p:grpSpPr>
        <p:grpSp>
          <p:nvGrpSpPr>
            <p:cNvPr id="64" name="Group 63"/>
            <p:cNvGrpSpPr/>
            <p:nvPr/>
          </p:nvGrpSpPr>
          <p:grpSpPr>
            <a:xfrm>
              <a:off x="5633504" y="3707933"/>
              <a:ext cx="866164" cy="631077"/>
              <a:chOff x="2146300" y="552450"/>
              <a:chExt cx="7896225" cy="5753100"/>
            </a:xfrm>
          </p:grpSpPr>
          <p:pic>
            <p:nvPicPr>
              <p:cNvPr id="66" name="Picture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72" name="Rectangle 71"/>
              <p:cNvSpPr/>
              <p:nvPr/>
            </p:nvSpPr>
            <p:spPr bwMode="auto">
              <a:xfrm>
                <a:off x="2271251" y="1651097"/>
                <a:ext cx="7659329" cy="448423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800" dirty="0">
                  <a:gradFill>
                    <a:gsLst>
                      <a:gs pos="0">
                        <a:srgbClr val="FFFFFF"/>
                      </a:gs>
                      <a:gs pos="100000">
                        <a:srgbClr val="FFFFFF"/>
                      </a:gs>
                    </a:gsLst>
                    <a:lin ang="5400000" scaled="0"/>
                  </a:gradFill>
                </a:endParaRPr>
              </a:p>
            </p:txBody>
          </p:sp>
        </p:grpSp>
        <p:sp>
          <p:nvSpPr>
            <p:cNvPr id="65" name="Rectangle 64"/>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100" dirty="0">
                  <a:gradFill>
                    <a:gsLst>
                      <a:gs pos="0">
                        <a:srgbClr val="FFFFFF"/>
                      </a:gs>
                      <a:gs pos="100000">
                        <a:srgbClr val="FFFFFF"/>
                      </a:gs>
                    </a:gsLst>
                    <a:lin ang="5400000" scaled="0"/>
                  </a:gradFill>
                  <a:sym typeface="Wingdings" pitchFamily="2" charset="2"/>
                </a:rPr>
                <a:t>:-)</a:t>
              </a:r>
              <a:endParaRPr lang="en-US" dirty="0">
                <a:gradFill>
                  <a:gsLst>
                    <a:gs pos="0">
                      <a:srgbClr val="FFFFFF"/>
                    </a:gs>
                    <a:gs pos="100000">
                      <a:srgbClr val="FFFFFF"/>
                    </a:gs>
                  </a:gsLst>
                  <a:lin ang="5400000" scaled="0"/>
                </a:gradFill>
              </a:endParaRPr>
            </a:p>
          </p:txBody>
        </p:sp>
      </p:grpSp>
      <p:grpSp>
        <p:nvGrpSpPr>
          <p:cNvPr id="73" name="Group 72"/>
          <p:cNvGrpSpPr/>
          <p:nvPr/>
        </p:nvGrpSpPr>
        <p:grpSpPr>
          <a:xfrm>
            <a:off x="5456780" y="3243847"/>
            <a:ext cx="716461" cy="521497"/>
            <a:chOff x="5633504" y="3707933"/>
            <a:chExt cx="866164" cy="631077"/>
          </a:xfrm>
        </p:grpSpPr>
        <p:grpSp>
          <p:nvGrpSpPr>
            <p:cNvPr id="74" name="Group 73"/>
            <p:cNvGrpSpPr/>
            <p:nvPr/>
          </p:nvGrpSpPr>
          <p:grpSpPr>
            <a:xfrm>
              <a:off x="5633504" y="3707933"/>
              <a:ext cx="866164" cy="631077"/>
              <a:chOff x="2146300" y="552450"/>
              <a:chExt cx="7896225" cy="5753100"/>
            </a:xfrm>
          </p:grpSpPr>
          <p:pic>
            <p:nvPicPr>
              <p:cNvPr id="76" name="Picture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77" name="Rectangle 76"/>
              <p:cNvSpPr/>
              <p:nvPr/>
            </p:nvSpPr>
            <p:spPr bwMode="auto">
              <a:xfrm>
                <a:off x="2271251" y="1651097"/>
                <a:ext cx="7659329" cy="4484232"/>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800" dirty="0">
                  <a:gradFill>
                    <a:gsLst>
                      <a:gs pos="0">
                        <a:srgbClr val="FFFFFF"/>
                      </a:gs>
                      <a:gs pos="100000">
                        <a:srgbClr val="FFFFFF"/>
                      </a:gs>
                    </a:gsLst>
                    <a:lin ang="5400000" scaled="0"/>
                  </a:gradFill>
                </a:endParaRPr>
              </a:p>
            </p:txBody>
          </p:sp>
        </p:grpSp>
        <p:sp>
          <p:nvSpPr>
            <p:cNvPr id="75" name="Rectangle 74"/>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100" dirty="0">
                  <a:gradFill>
                    <a:gsLst>
                      <a:gs pos="0">
                        <a:srgbClr val="FFFFFF"/>
                      </a:gs>
                      <a:gs pos="100000">
                        <a:srgbClr val="FFFFFF"/>
                      </a:gs>
                    </a:gsLst>
                    <a:lin ang="5400000" scaled="0"/>
                  </a:gradFill>
                  <a:sym typeface="Wingdings" pitchFamily="2" charset="2"/>
                </a:rPr>
                <a:t>:-)</a:t>
              </a:r>
              <a:endParaRPr lang="en-US" dirty="0">
                <a:gradFill>
                  <a:gsLst>
                    <a:gs pos="0">
                      <a:srgbClr val="FFFFFF"/>
                    </a:gs>
                    <a:gs pos="100000">
                      <a:srgbClr val="FFFFFF"/>
                    </a:gs>
                  </a:gsLst>
                  <a:lin ang="5400000" scaled="0"/>
                </a:gradFill>
              </a:endParaRPr>
            </a:p>
          </p:txBody>
        </p:sp>
      </p:grpSp>
      <p:grpSp>
        <p:nvGrpSpPr>
          <p:cNvPr id="78" name="Group 77"/>
          <p:cNvGrpSpPr/>
          <p:nvPr/>
        </p:nvGrpSpPr>
        <p:grpSpPr>
          <a:xfrm>
            <a:off x="6519069" y="2329444"/>
            <a:ext cx="1145408" cy="833718"/>
            <a:chOff x="5633504" y="3707933"/>
            <a:chExt cx="866164" cy="631077"/>
          </a:xfrm>
        </p:grpSpPr>
        <p:grpSp>
          <p:nvGrpSpPr>
            <p:cNvPr id="79" name="Group 78"/>
            <p:cNvGrpSpPr/>
            <p:nvPr/>
          </p:nvGrpSpPr>
          <p:grpSpPr>
            <a:xfrm>
              <a:off x="5633504" y="3707933"/>
              <a:ext cx="866164" cy="631077"/>
              <a:chOff x="2146300" y="552450"/>
              <a:chExt cx="7896225" cy="5753100"/>
            </a:xfrm>
          </p:grpSpPr>
          <p:pic>
            <p:nvPicPr>
              <p:cNvPr id="81" name="Picture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82" name="Rectangle 81"/>
              <p:cNvSpPr/>
              <p:nvPr/>
            </p:nvSpPr>
            <p:spPr bwMode="auto">
              <a:xfrm>
                <a:off x="2271251" y="1651097"/>
                <a:ext cx="7659329" cy="4484232"/>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grpSp>
        <p:sp>
          <p:nvSpPr>
            <p:cNvPr id="80" name="Rectangle 79"/>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3600" dirty="0">
                  <a:gradFill>
                    <a:gsLst>
                      <a:gs pos="0">
                        <a:srgbClr val="FFFFFF"/>
                      </a:gs>
                      <a:gs pos="100000">
                        <a:srgbClr val="FFFFFF"/>
                      </a:gs>
                    </a:gsLst>
                    <a:lin ang="5400000" scaled="0"/>
                  </a:gradFill>
                  <a:sym typeface="Wingdings" pitchFamily="2" charset="2"/>
                </a:rPr>
                <a:t>:-)</a:t>
              </a:r>
              <a:endParaRPr lang="en-US" sz="3300" dirty="0">
                <a:gradFill>
                  <a:gsLst>
                    <a:gs pos="0">
                      <a:srgbClr val="FFFFFF"/>
                    </a:gs>
                    <a:gs pos="100000">
                      <a:srgbClr val="FFFFFF"/>
                    </a:gs>
                  </a:gsLst>
                  <a:lin ang="5400000" scaled="0"/>
                </a:gradFill>
              </a:endParaRPr>
            </a:p>
          </p:txBody>
        </p:sp>
      </p:grpSp>
      <p:grpSp>
        <p:nvGrpSpPr>
          <p:cNvPr id="83" name="Group 82"/>
          <p:cNvGrpSpPr/>
          <p:nvPr/>
        </p:nvGrpSpPr>
        <p:grpSpPr>
          <a:xfrm>
            <a:off x="6519072" y="3243847"/>
            <a:ext cx="716461" cy="521497"/>
            <a:chOff x="5633504" y="3707933"/>
            <a:chExt cx="866164" cy="631077"/>
          </a:xfrm>
        </p:grpSpPr>
        <p:grpSp>
          <p:nvGrpSpPr>
            <p:cNvPr id="84" name="Group 83"/>
            <p:cNvGrpSpPr/>
            <p:nvPr/>
          </p:nvGrpSpPr>
          <p:grpSpPr>
            <a:xfrm>
              <a:off x="5633504" y="3707933"/>
              <a:ext cx="866164" cy="631077"/>
              <a:chOff x="2146300" y="552450"/>
              <a:chExt cx="7896225" cy="5753100"/>
            </a:xfrm>
          </p:grpSpPr>
          <p:pic>
            <p:nvPicPr>
              <p:cNvPr id="86" name="Picture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89" name="Rectangle 88"/>
              <p:cNvSpPr/>
              <p:nvPr/>
            </p:nvSpPr>
            <p:spPr bwMode="auto">
              <a:xfrm>
                <a:off x="2271251" y="1651097"/>
                <a:ext cx="7659329" cy="448423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800" dirty="0">
                  <a:gradFill>
                    <a:gsLst>
                      <a:gs pos="0">
                        <a:srgbClr val="FFFFFF"/>
                      </a:gs>
                      <a:gs pos="100000">
                        <a:srgbClr val="FFFFFF"/>
                      </a:gs>
                    </a:gsLst>
                    <a:lin ang="5400000" scaled="0"/>
                  </a:gradFill>
                </a:endParaRPr>
              </a:p>
            </p:txBody>
          </p:sp>
        </p:grpSp>
        <p:sp>
          <p:nvSpPr>
            <p:cNvPr id="85" name="Rectangle 84"/>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100" dirty="0">
                  <a:gradFill>
                    <a:gsLst>
                      <a:gs pos="0">
                        <a:srgbClr val="FFFFFF"/>
                      </a:gs>
                      <a:gs pos="100000">
                        <a:srgbClr val="FFFFFF"/>
                      </a:gs>
                    </a:gsLst>
                    <a:lin ang="5400000" scaled="0"/>
                  </a:gradFill>
                  <a:sym typeface="Wingdings" pitchFamily="2" charset="2"/>
                </a:rPr>
                <a:t>:-)</a:t>
              </a:r>
              <a:endParaRPr lang="en-US" dirty="0">
                <a:gradFill>
                  <a:gsLst>
                    <a:gs pos="0">
                      <a:srgbClr val="FFFFFF"/>
                    </a:gs>
                    <a:gs pos="100000">
                      <a:srgbClr val="FFFFFF"/>
                    </a:gs>
                  </a:gsLst>
                  <a:lin ang="5400000" scaled="0"/>
                </a:gradFill>
              </a:endParaRPr>
            </a:p>
          </p:txBody>
        </p:sp>
      </p:grpSp>
      <p:grpSp>
        <p:nvGrpSpPr>
          <p:cNvPr id="90" name="Group 89"/>
          <p:cNvGrpSpPr/>
          <p:nvPr/>
        </p:nvGrpSpPr>
        <p:grpSpPr>
          <a:xfrm>
            <a:off x="7302411" y="3243847"/>
            <a:ext cx="716461" cy="521497"/>
            <a:chOff x="5633504" y="3707933"/>
            <a:chExt cx="866164" cy="631077"/>
          </a:xfrm>
        </p:grpSpPr>
        <p:grpSp>
          <p:nvGrpSpPr>
            <p:cNvPr id="91" name="Group 90"/>
            <p:cNvGrpSpPr/>
            <p:nvPr/>
          </p:nvGrpSpPr>
          <p:grpSpPr>
            <a:xfrm>
              <a:off x="5633504" y="3707933"/>
              <a:ext cx="866164" cy="631077"/>
              <a:chOff x="2146300" y="552450"/>
              <a:chExt cx="7896225" cy="5753100"/>
            </a:xfrm>
          </p:grpSpPr>
          <p:pic>
            <p:nvPicPr>
              <p:cNvPr id="93" name="Picture 9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6300" y="552450"/>
                <a:ext cx="7896225" cy="5753100"/>
              </a:xfrm>
              <a:prstGeom prst="rect">
                <a:avLst/>
              </a:prstGeom>
            </p:spPr>
          </p:pic>
          <p:sp>
            <p:nvSpPr>
              <p:cNvPr id="94" name="Rectangle 93"/>
              <p:cNvSpPr/>
              <p:nvPr/>
            </p:nvSpPr>
            <p:spPr bwMode="auto">
              <a:xfrm>
                <a:off x="2271251" y="1651097"/>
                <a:ext cx="7659329" cy="4484232"/>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endParaRPr lang="en-US" sz="800" dirty="0">
                  <a:gradFill>
                    <a:gsLst>
                      <a:gs pos="0">
                        <a:srgbClr val="FFFFFF"/>
                      </a:gs>
                      <a:gs pos="100000">
                        <a:srgbClr val="FFFFFF"/>
                      </a:gs>
                    </a:gsLst>
                    <a:lin ang="5400000" scaled="0"/>
                  </a:gradFill>
                </a:endParaRPr>
              </a:p>
            </p:txBody>
          </p:sp>
        </p:grpSp>
        <p:sp>
          <p:nvSpPr>
            <p:cNvPr id="92" name="Rectangle 91"/>
            <p:cNvSpPr/>
            <p:nvPr/>
          </p:nvSpPr>
          <p:spPr bwMode="auto">
            <a:xfrm>
              <a:off x="5659490" y="3789650"/>
              <a:ext cx="840178" cy="4918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80" fontAlgn="base">
                <a:spcBef>
                  <a:spcPct val="0"/>
                </a:spcBef>
                <a:spcAft>
                  <a:spcPct val="0"/>
                </a:spcAft>
              </a:pPr>
              <a:r>
                <a:rPr lang="en-US" sz="2100" dirty="0">
                  <a:gradFill>
                    <a:gsLst>
                      <a:gs pos="0">
                        <a:srgbClr val="FFFFFF"/>
                      </a:gs>
                      <a:gs pos="100000">
                        <a:srgbClr val="FFFFFF"/>
                      </a:gs>
                    </a:gsLst>
                    <a:lin ang="5400000" scaled="0"/>
                  </a:gradFill>
                  <a:sym typeface="Wingdings" pitchFamily="2" charset="2"/>
                </a:rPr>
                <a:t>:-)</a:t>
              </a:r>
              <a:endParaRPr lang="en-US" dirty="0">
                <a:gradFill>
                  <a:gsLst>
                    <a:gs pos="0">
                      <a:srgbClr val="FFFFFF"/>
                    </a:gs>
                    <a:gs pos="100000">
                      <a:srgbClr val="FFFFFF"/>
                    </a:gs>
                  </a:gsLst>
                  <a:lin ang="5400000" scaled="0"/>
                </a:gradFill>
              </a:endParaRPr>
            </a:p>
          </p:txBody>
        </p:sp>
      </p:grpSp>
      <p:sp>
        <p:nvSpPr>
          <p:cNvPr id="99" name="Title 1"/>
          <p:cNvSpPr txBox="1">
            <a:spLocks/>
          </p:cNvSpPr>
          <p:nvPr/>
        </p:nvSpPr>
        <p:spPr>
          <a:xfrm>
            <a:off x="916797" y="1150192"/>
            <a:ext cx="1192458" cy="332399"/>
          </a:xfrm>
          <a:prstGeom prst="rect">
            <a:avLst/>
          </a:prstGeom>
        </p:spPr>
        <p:txBody>
          <a:bodyPr vert="horz" wrap="square" lIns="0" tIns="0" rIns="0" bIns="0" rtlCol="0" anchor="t">
            <a:spAutoFit/>
          </a:bodyPr>
          <a:lstStyle>
            <a:defPPr>
              <a:defRPr lang="en-US"/>
            </a:defPPr>
            <a:lvl1pPr algn="r">
              <a:lnSpc>
                <a:spcPct val="90000"/>
              </a:lnSpc>
              <a:spcBef>
                <a:spcPct val="0"/>
              </a:spcBef>
              <a:buNone/>
              <a:tabLst>
                <a:tab pos="1089025" algn="l"/>
              </a:tabLst>
              <a:defRPr sz="3200" b="0" cap="none" spc="-100" baseline="0">
                <a:ln w="3175">
                  <a:noFill/>
                </a:ln>
                <a:effectLst/>
                <a:latin typeface="Segoe UI" pitchFamily="34" charset="0"/>
                <a:ea typeface="Segoe UI" pitchFamily="34" charset="0"/>
                <a:cs typeface="Segoe UI" pitchFamily="34" charset="0"/>
              </a:defRPr>
            </a:lvl1pPr>
          </a:lstStyle>
          <a:p>
            <a:pPr defTabSz="685778"/>
            <a:r>
              <a:rPr lang="zh-CN" altLang="en-US" sz="2400" dirty="0" smtClean="0">
                <a:gradFill>
                  <a:gsLst>
                    <a:gs pos="0">
                      <a:srgbClr val="5F5F5F"/>
                    </a:gs>
                    <a:gs pos="100000">
                      <a:srgbClr val="5F5F5F"/>
                    </a:gs>
                  </a:gsLst>
                  <a:lin ang="5400000" scaled="0"/>
                </a:gradFill>
              </a:rPr>
              <a:t>保留的</a:t>
            </a:r>
            <a:endParaRPr sz="2400" dirty="0">
              <a:gradFill>
                <a:gsLst>
                  <a:gs pos="0">
                    <a:srgbClr val="5F5F5F"/>
                  </a:gs>
                  <a:gs pos="100000">
                    <a:srgbClr val="5F5F5F"/>
                  </a:gs>
                </a:gsLst>
                <a:lin ang="5400000" scaled="0"/>
              </a:gradFill>
            </a:endParaRPr>
          </a:p>
        </p:txBody>
      </p:sp>
      <p:sp>
        <p:nvSpPr>
          <p:cNvPr id="3" name="Title 2"/>
          <p:cNvSpPr>
            <a:spLocks noGrp="1"/>
          </p:cNvSpPr>
          <p:nvPr>
            <p:ph type="title"/>
          </p:nvPr>
        </p:nvSpPr>
        <p:spPr/>
        <p:txBody>
          <a:bodyPr/>
          <a:lstStyle/>
          <a:p>
            <a:r>
              <a:rPr lang="zh-CN" altLang="en-US" dirty="0">
                <a:gradFill>
                  <a:gsLst>
                    <a:gs pos="0">
                      <a:srgbClr val="FFFFFF"/>
                    </a:gs>
                    <a:gs pos="100000">
                      <a:srgbClr val="FFFFFF"/>
                    </a:gs>
                  </a:gsLst>
                  <a:lin ang="5400000" scaled="0"/>
                </a:gradFill>
              </a:rPr>
              <a:t>网站</a:t>
            </a: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65836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123"/>
                                        </p:tgtEl>
                                      </p:cBhvr>
                                    </p:animEffect>
                                    <p:set>
                                      <p:cBhvr>
                                        <p:cTn id="7" dur="1" fill="hold">
                                          <p:stCondLst>
                                            <p:cond delay="499"/>
                                          </p:stCondLst>
                                        </p:cTn>
                                        <p:tgtEl>
                                          <p:spTgt spid="12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44"/>
                                        </p:tgtEl>
                                      </p:cBhvr>
                                    </p:animEffect>
                                    <p:set>
                                      <p:cBhvr>
                                        <p:cTn id="10" dur="1" fill="hold">
                                          <p:stCondLst>
                                            <p:cond delay="499"/>
                                          </p:stCondLst>
                                        </p:cTn>
                                        <p:tgtEl>
                                          <p:spTgt spid="144"/>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par>
                                <p:cTn id="15" presetID="10"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par>
                          <p:cTn id="18" fill="hold">
                            <p:stCondLst>
                              <p:cond delay="1000"/>
                            </p:stCondLst>
                            <p:childTnLst>
                              <p:par>
                                <p:cTn id="19" presetID="10" presetClass="entr" presetSubtype="0" fill="hold" nodeType="afterEffect">
                                  <p:stCondLst>
                                    <p:cond delay="75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par>
                                <p:cTn id="22" presetID="10" presetClass="entr" presetSubtype="0" fill="hold" nodeType="withEffect">
                                  <p:stCondLst>
                                    <p:cond delay="75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childTnLst>
                                </p:cTn>
                              </p:par>
                            </p:childTnLst>
                          </p:cTn>
                        </p:par>
                        <p:par>
                          <p:cTn id="25" fill="hold">
                            <p:stCondLst>
                              <p:cond delay="2250"/>
                            </p:stCondLst>
                            <p:childTnLst>
                              <p:par>
                                <p:cTn id="26" presetID="10" presetClass="entr" presetSubtype="0" fill="hold" nodeType="afterEffect">
                                  <p:stCondLst>
                                    <p:cond delay="50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fade">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部署多个网站，如何配置？</a:t>
            </a:r>
            <a:endParaRPr lang="zh-CN" altLang="en-US" dirty="0"/>
          </a:p>
        </p:txBody>
      </p:sp>
      <p:sp>
        <p:nvSpPr>
          <p:cNvPr id="3" name="Rectangle 2"/>
          <p:cNvSpPr/>
          <p:nvPr/>
        </p:nvSpPr>
        <p:spPr bwMode="auto">
          <a:xfrm>
            <a:off x="705080" y="1597448"/>
            <a:ext cx="1068637" cy="4627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网站</a:t>
            </a:r>
            <a:r>
              <a:rPr lang="en-US" altLang="zh-CN" sz="2200" dirty="0" smtClean="0">
                <a:gradFill>
                  <a:gsLst>
                    <a:gs pos="0">
                      <a:srgbClr val="FFFFFF"/>
                    </a:gs>
                    <a:gs pos="100000">
                      <a:srgbClr val="FFFFFF"/>
                    </a:gs>
                  </a:gsLst>
                  <a:lin ang="5400000" scaled="0"/>
                </a:gradFill>
              </a:rPr>
              <a:t>A</a:t>
            </a:r>
            <a:endParaRPr lang="zh-CN" altLang="en-US" sz="2200" dirty="0" smtClean="0">
              <a:gradFill>
                <a:gsLst>
                  <a:gs pos="0">
                    <a:srgbClr val="FFFFFF"/>
                  </a:gs>
                  <a:gs pos="100000">
                    <a:srgbClr val="FFFFFF"/>
                  </a:gs>
                </a:gsLst>
                <a:lin ang="5400000" scaled="0"/>
              </a:gradFill>
            </a:endParaRPr>
          </a:p>
        </p:txBody>
      </p:sp>
      <p:sp>
        <p:nvSpPr>
          <p:cNvPr id="4" name="Rectangle 3"/>
          <p:cNvSpPr/>
          <p:nvPr/>
        </p:nvSpPr>
        <p:spPr bwMode="auto">
          <a:xfrm>
            <a:off x="1905919" y="1597448"/>
            <a:ext cx="1068637" cy="46270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网站</a:t>
            </a:r>
            <a:r>
              <a:rPr lang="en-US" altLang="zh-CN" sz="2200" dirty="0" smtClean="0">
                <a:gradFill>
                  <a:gsLst>
                    <a:gs pos="0">
                      <a:srgbClr val="FFFFFF"/>
                    </a:gs>
                    <a:gs pos="100000">
                      <a:srgbClr val="FFFFFF"/>
                    </a:gs>
                  </a:gsLst>
                  <a:lin ang="5400000" scaled="0"/>
                </a:gradFill>
              </a:rPr>
              <a:t>B</a:t>
            </a:r>
            <a:endParaRPr lang="zh-CN" altLang="en-US" sz="2200" dirty="0" smtClean="0">
              <a:gradFill>
                <a:gsLst>
                  <a:gs pos="0">
                    <a:srgbClr val="FFFFFF"/>
                  </a:gs>
                  <a:gs pos="100000">
                    <a:srgbClr val="FFFFFF"/>
                  </a:gs>
                </a:gsLst>
                <a:lin ang="5400000" scaled="0"/>
              </a:gradFill>
            </a:endParaRPr>
          </a:p>
        </p:txBody>
      </p:sp>
      <p:sp>
        <p:nvSpPr>
          <p:cNvPr id="5" name="Rectangle 4"/>
          <p:cNvSpPr/>
          <p:nvPr/>
        </p:nvSpPr>
        <p:spPr bwMode="auto">
          <a:xfrm>
            <a:off x="3624548" y="1597448"/>
            <a:ext cx="1068637" cy="462708"/>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网站</a:t>
            </a:r>
            <a:r>
              <a:rPr lang="en-US" altLang="zh-CN" sz="2200" dirty="0" smtClean="0">
                <a:gradFill>
                  <a:gsLst>
                    <a:gs pos="0">
                      <a:srgbClr val="FFFFFF"/>
                    </a:gs>
                    <a:gs pos="100000">
                      <a:srgbClr val="FFFFFF"/>
                    </a:gs>
                  </a:gsLst>
                  <a:lin ang="5400000" scaled="0"/>
                </a:gradFill>
              </a:rPr>
              <a:t>C</a:t>
            </a:r>
            <a:endParaRPr lang="zh-CN" altLang="en-US" sz="2200" dirty="0" smtClean="0">
              <a:gradFill>
                <a:gsLst>
                  <a:gs pos="0">
                    <a:srgbClr val="FFFFFF"/>
                  </a:gs>
                  <a:gs pos="100000">
                    <a:srgbClr val="FFFFFF"/>
                  </a:gs>
                </a:gsLst>
                <a:lin ang="5400000" scaled="0"/>
              </a:gradFill>
            </a:endParaRPr>
          </a:p>
        </p:txBody>
      </p:sp>
      <p:sp>
        <p:nvSpPr>
          <p:cNvPr id="6" name="Rectangle 5"/>
          <p:cNvSpPr/>
          <p:nvPr/>
        </p:nvSpPr>
        <p:spPr bwMode="auto">
          <a:xfrm>
            <a:off x="4825387" y="1597448"/>
            <a:ext cx="1068637" cy="462708"/>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网站</a:t>
            </a:r>
            <a:r>
              <a:rPr lang="en-US" altLang="zh-CN" sz="2200" dirty="0">
                <a:gradFill>
                  <a:gsLst>
                    <a:gs pos="0">
                      <a:srgbClr val="FFFFFF"/>
                    </a:gs>
                    <a:gs pos="100000">
                      <a:srgbClr val="FFFFFF"/>
                    </a:gs>
                  </a:gsLst>
                  <a:lin ang="5400000" scaled="0"/>
                </a:gradFill>
              </a:rPr>
              <a:t>D</a:t>
            </a:r>
            <a:endParaRPr lang="zh-CN" altLang="en-US" sz="2200" dirty="0" smtClean="0">
              <a:gradFill>
                <a:gsLst>
                  <a:gs pos="0">
                    <a:srgbClr val="FFFFFF"/>
                  </a:gs>
                  <a:gs pos="100000">
                    <a:srgbClr val="FFFFFF"/>
                  </a:gs>
                </a:gsLst>
                <a:lin ang="5400000" scaled="0"/>
              </a:gradFill>
            </a:endParaRPr>
          </a:p>
        </p:txBody>
      </p:sp>
      <p:sp>
        <p:nvSpPr>
          <p:cNvPr id="7" name="Rectangle 6"/>
          <p:cNvSpPr/>
          <p:nvPr/>
        </p:nvSpPr>
        <p:spPr bwMode="auto">
          <a:xfrm>
            <a:off x="7116896" y="1597448"/>
            <a:ext cx="1068637" cy="462708"/>
          </a:xfrm>
          <a:prstGeom prst="rect">
            <a:avLst/>
          </a:prstGeom>
          <a:solidFill>
            <a:schemeClr val="accent6">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网站</a:t>
            </a:r>
            <a:r>
              <a:rPr lang="en-US" altLang="zh-CN" sz="2200" dirty="0" smtClean="0">
                <a:gradFill>
                  <a:gsLst>
                    <a:gs pos="0">
                      <a:srgbClr val="FFFFFF"/>
                    </a:gs>
                    <a:gs pos="100000">
                      <a:srgbClr val="FFFFFF"/>
                    </a:gs>
                  </a:gsLst>
                  <a:lin ang="5400000" scaled="0"/>
                </a:gradFill>
              </a:rPr>
              <a:t>E</a:t>
            </a:r>
            <a:endParaRPr lang="zh-CN" altLang="en-US" sz="2200" dirty="0" smtClean="0">
              <a:gradFill>
                <a:gsLst>
                  <a:gs pos="0">
                    <a:srgbClr val="FFFFFF"/>
                  </a:gs>
                  <a:gs pos="100000">
                    <a:srgbClr val="FFFFFF"/>
                  </a:gs>
                </a:gsLst>
                <a:lin ang="5400000" scaled="0"/>
              </a:gradFill>
            </a:endParaRPr>
          </a:p>
        </p:txBody>
      </p:sp>
      <p:sp>
        <p:nvSpPr>
          <p:cNvPr id="8" name="Rectangle 7"/>
          <p:cNvSpPr/>
          <p:nvPr/>
        </p:nvSpPr>
        <p:spPr bwMode="auto">
          <a:xfrm>
            <a:off x="705080" y="2346595"/>
            <a:ext cx="2269476" cy="8372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宿主计划</a:t>
            </a:r>
            <a:r>
              <a:rPr lang="en-US" altLang="zh-CN" sz="2200" dirty="0" smtClean="0">
                <a:gradFill>
                  <a:gsLst>
                    <a:gs pos="0">
                      <a:srgbClr val="FFFFFF"/>
                    </a:gs>
                    <a:gs pos="100000">
                      <a:srgbClr val="FFFFFF"/>
                    </a:gs>
                  </a:gsLst>
                  <a:lin ang="5400000" scaled="0"/>
                </a:gradFill>
              </a:rPr>
              <a:t>A</a:t>
            </a:r>
          </a:p>
          <a:p>
            <a:pPr algn="ctr" defTabSz="914099" fontAlgn="base">
              <a:spcBef>
                <a:spcPct val="0"/>
              </a:spcBef>
              <a:spcAft>
                <a:spcPct val="0"/>
              </a:spcAft>
            </a:pPr>
            <a:r>
              <a:rPr lang="zh-CN" altLang="en-US" sz="2200" dirty="0">
                <a:gradFill>
                  <a:gsLst>
                    <a:gs pos="0">
                      <a:srgbClr val="FFFFFF"/>
                    </a:gs>
                    <a:gs pos="100000">
                      <a:srgbClr val="FFFFFF"/>
                    </a:gs>
                  </a:gsLst>
                  <a:lin ang="5400000" scaled="0"/>
                </a:gradFill>
              </a:rPr>
              <a:t>免费</a:t>
            </a:r>
            <a:endParaRPr lang="en-US" altLang="zh-CN" sz="2200" dirty="0" smtClean="0">
              <a:gradFill>
                <a:gsLst>
                  <a:gs pos="0">
                    <a:srgbClr val="FFFFFF"/>
                  </a:gs>
                  <a:gs pos="100000">
                    <a:srgbClr val="FFFFFF"/>
                  </a:gs>
                </a:gsLst>
                <a:lin ang="5400000" scaled="0"/>
              </a:gradFill>
            </a:endParaRPr>
          </a:p>
        </p:txBody>
      </p:sp>
      <p:sp>
        <p:nvSpPr>
          <p:cNvPr id="9" name="Rectangle 8"/>
          <p:cNvSpPr/>
          <p:nvPr/>
        </p:nvSpPr>
        <p:spPr bwMode="auto">
          <a:xfrm>
            <a:off x="3624548" y="2368628"/>
            <a:ext cx="2269476" cy="837280"/>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宿主计划</a:t>
            </a:r>
            <a:r>
              <a:rPr lang="en-US" altLang="zh-CN" sz="2200" dirty="0" smtClean="0">
                <a:gradFill>
                  <a:gsLst>
                    <a:gs pos="0">
                      <a:srgbClr val="FFFFFF"/>
                    </a:gs>
                    <a:gs pos="100000">
                      <a:srgbClr val="FFFFFF"/>
                    </a:gs>
                  </a:gsLst>
                  <a:lin ang="5400000" scaled="0"/>
                </a:gradFill>
              </a:rPr>
              <a:t>B</a:t>
            </a:r>
          </a:p>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共享</a:t>
            </a:r>
            <a:r>
              <a:rPr lang="en-US" altLang="zh-CN" sz="2200" dirty="0" smtClean="0">
                <a:gradFill>
                  <a:gsLst>
                    <a:gs pos="0">
                      <a:srgbClr val="FFFFFF"/>
                    </a:gs>
                    <a:gs pos="100000">
                      <a:srgbClr val="FFFFFF"/>
                    </a:gs>
                  </a:gsLst>
                  <a:lin ang="5400000" scaled="0"/>
                </a:gradFill>
              </a:rPr>
              <a:t>-2</a:t>
            </a:r>
            <a:r>
              <a:rPr lang="zh-CN" altLang="en-US" sz="2200" dirty="0" smtClean="0">
                <a:gradFill>
                  <a:gsLst>
                    <a:gs pos="0">
                      <a:srgbClr val="FFFFFF"/>
                    </a:gs>
                    <a:gs pos="100000">
                      <a:srgbClr val="FFFFFF"/>
                    </a:gs>
                  </a:gsLst>
                  <a:lin ang="5400000" scaled="0"/>
                </a:gradFill>
              </a:rPr>
              <a:t>实例</a:t>
            </a:r>
            <a:endParaRPr lang="en-US" altLang="zh-CN" sz="2200" dirty="0" smtClean="0">
              <a:gradFill>
                <a:gsLst>
                  <a:gs pos="0">
                    <a:srgbClr val="FFFFFF"/>
                  </a:gs>
                  <a:gs pos="100000">
                    <a:srgbClr val="FFFFFF"/>
                  </a:gs>
                </a:gsLst>
                <a:lin ang="5400000" scaled="0"/>
              </a:gradFill>
            </a:endParaRPr>
          </a:p>
        </p:txBody>
      </p:sp>
      <p:sp>
        <p:nvSpPr>
          <p:cNvPr id="10" name="Rectangle 9"/>
          <p:cNvSpPr/>
          <p:nvPr/>
        </p:nvSpPr>
        <p:spPr bwMode="auto">
          <a:xfrm>
            <a:off x="6544019" y="2368628"/>
            <a:ext cx="2269476" cy="837280"/>
          </a:xfrm>
          <a:prstGeom prst="rect">
            <a:avLst/>
          </a:prstGeom>
          <a:solidFill>
            <a:schemeClr val="accent6">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宿主计划</a:t>
            </a:r>
            <a:r>
              <a:rPr lang="en-US" altLang="zh-CN" sz="2200" dirty="0" smtClean="0">
                <a:gradFill>
                  <a:gsLst>
                    <a:gs pos="0">
                      <a:srgbClr val="FFFFFF"/>
                    </a:gs>
                    <a:gs pos="100000">
                      <a:srgbClr val="FFFFFF"/>
                    </a:gs>
                  </a:gsLst>
                  <a:lin ang="5400000" scaled="0"/>
                </a:gradFill>
              </a:rPr>
              <a:t>C</a:t>
            </a:r>
          </a:p>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标准</a:t>
            </a:r>
            <a:r>
              <a:rPr lang="en-US" altLang="zh-CN" sz="2200" dirty="0" smtClean="0">
                <a:gradFill>
                  <a:gsLst>
                    <a:gs pos="0">
                      <a:srgbClr val="FFFFFF"/>
                    </a:gs>
                    <a:gs pos="100000">
                      <a:srgbClr val="FFFFFF"/>
                    </a:gs>
                  </a:gsLst>
                  <a:lin ang="5400000" scaled="0"/>
                </a:gradFill>
              </a:rPr>
              <a:t>-3</a:t>
            </a:r>
            <a:r>
              <a:rPr lang="zh-CN" altLang="en-US" sz="2200" dirty="0" smtClean="0">
                <a:gradFill>
                  <a:gsLst>
                    <a:gs pos="0">
                      <a:srgbClr val="FFFFFF"/>
                    </a:gs>
                    <a:gs pos="100000">
                      <a:srgbClr val="FFFFFF"/>
                    </a:gs>
                  </a:gsLst>
                  <a:lin ang="5400000" scaled="0"/>
                </a:gradFill>
              </a:rPr>
              <a:t>实例</a:t>
            </a:r>
            <a:endParaRPr lang="en-US" altLang="zh-CN" sz="2200" dirty="0" smtClean="0">
              <a:gradFill>
                <a:gsLst>
                  <a:gs pos="0">
                    <a:srgbClr val="FFFFFF"/>
                  </a:gs>
                  <a:gs pos="100000">
                    <a:srgbClr val="FFFFFF"/>
                  </a:gs>
                </a:gsLst>
                <a:lin ang="5400000" scaled="0"/>
              </a:gradFill>
            </a:endParaRPr>
          </a:p>
        </p:txBody>
      </p:sp>
      <p:sp>
        <p:nvSpPr>
          <p:cNvPr id="11" name="Rectangle 10"/>
          <p:cNvSpPr/>
          <p:nvPr/>
        </p:nvSpPr>
        <p:spPr>
          <a:xfrm>
            <a:off x="705080" y="3667452"/>
            <a:ext cx="2093204" cy="1200329"/>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buFont typeface="Arial" panose="020B0604020202020204" pitchFamily="34" charset="0"/>
              <a:buChar char="•"/>
            </a:pPr>
            <a:r>
              <a:rPr lang="zh-CN" altLang="en-US" dirty="0" smtClean="0">
                <a:solidFill>
                  <a:schemeClr val="tx1"/>
                </a:solidFill>
                <a:latin typeface="YaHei"/>
              </a:rPr>
              <a:t>每天</a:t>
            </a:r>
            <a:r>
              <a:rPr lang="en-US" altLang="zh-CN" dirty="0" smtClean="0">
                <a:solidFill>
                  <a:schemeClr val="tx1"/>
                </a:solidFill>
                <a:latin typeface="YaHei"/>
              </a:rPr>
              <a:t>60</a:t>
            </a:r>
            <a:r>
              <a:rPr lang="zh-CN" altLang="en-US" dirty="0" smtClean="0">
                <a:solidFill>
                  <a:schemeClr val="tx1"/>
                </a:solidFill>
                <a:latin typeface="YaHei"/>
              </a:rPr>
              <a:t>分钟</a:t>
            </a:r>
            <a:r>
              <a:rPr lang="en-US" altLang="zh-CN" dirty="0" smtClean="0">
                <a:solidFill>
                  <a:schemeClr val="tx1"/>
                </a:solidFill>
                <a:latin typeface="YaHei"/>
              </a:rPr>
              <a:t>CPU</a:t>
            </a:r>
            <a:endParaRPr lang="en-US" altLang="zh-CN" dirty="0">
              <a:solidFill>
                <a:schemeClr val="tx1"/>
              </a:solidFill>
              <a:latin typeface="YaHei"/>
            </a:endParaRPr>
          </a:p>
          <a:p>
            <a:pPr marL="285750" indent="-285750">
              <a:buFont typeface="Arial" panose="020B0604020202020204" pitchFamily="34" charset="0"/>
              <a:buChar char="•"/>
            </a:pPr>
            <a:r>
              <a:rPr lang="en-US" altLang="zh-CN" dirty="0" smtClean="0">
                <a:solidFill>
                  <a:schemeClr val="tx1"/>
                </a:solidFill>
                <a:latin typeface="YaHei"/>
              </a:rPr>
              <a:t>165M</a:t>
            </a:r>
            <a:r>
              <a:rPr lang="zh-CN" altLang="en-US" dirty="0" smtClean="0">
                <a:solidFill>
                  <a:schemeClr val="tx1"/>
                </a:solidFill>
                <a:latin typeface="YaHei"/>
              </a:rPr>
              <a:t>出流量</a:t>
            </a:r>
            <a:endParaRPr lang="en-US" altLang="zh-CN" dirty="0" smtClean="0">
              <a:solidFill>
                <a:schemeClr val="tx1"/>
              </a:solidFill>
              <a:latin typeface="YaHei"/>
            </a:endParaRPr>
          </a:p>
          <a:p>
            <a:pPr marL="285750" indent="-285750">
              <a:buFont typeface="Arial" panose="020B0604020202020204" pitchFamily="34" charset="0"/>
              <a:buChar char="•"/>
            </a:pPr>
            <a:r>
              <a:rPr lang="en-US" altLang="zh-CN" dirty="0" smtClean="0">
                <a:solidFill>
                  <a:schemeClr val="tx1"/>
                </a:solidFill>
                <a:latin typeface="YaHei"/>
              </a:rPr>
              <a:t>1G</a:t>
            </a:r>
            <a:r>
              <a:rPr lang="zh-CN" altLang="en-US" dirty="0" smtClean="0">
                <a:solidFill>
                  <a:schemeClr val="tx1"/>
                </a:solidFill>
                <a:latin typeface="YaHei"/>
              </a:rPr>
              <a:t>存储</a:t>
            </a:r>
            <a:endParaRPr lang="en-US" altLang="zh-CN" dirty="0" smtClean="0">
              <a:solidFill>
                <a:schemeClr val="tx1"/>
              </a:solidFill>
              <a:latin typeface="YaHei"/>
            </a:endParaRPr>
          </a:p>
          <a:p>
            <a:pPr marL="285750" indent="-285750">
              <a:buFont typeface="Arial" panose="020B0604020202020204" pitchFamily="34" charset="0"/>
              <a:buChar char="•"/>
            </a:pPr>
            <a:r>
              <a:rPr lang="zh-CN" altLang="en-US" dirty="0" smtClean="0">
                <a:solidFill>
                  <a:schemeClr val="tx1"/>
                </a:solidFill>
                <a:latin typeface="YaHei"/>
              </a:rPr>
              <a:t>最多</a:t>
            </a:r>
            <a:r>
              <a:rPr lang="en-US" altLang="zh-CN" dirty="0" smtClean="0">
                <a:solidFill>
                  <a:schemeClr val="tx1"/>
                </a:solidFill>
                <a:latin typeface="YaHei"/>
              </a:rPr>
              <a:t>10</a:t>
            </a:r>
            <a:r>
              <a:rPr lang="zh-CN" altLang="en-US" dirty="0" smtClean="0">
                <a:solidFill>
                  <a:schemeClr val="tx1"/>
                </a:solidFill>
                <a:latin typeface="YaHei"/>
              </a:rPr>
              <a:t>个网站</a:t>
            </a:r>
            <a:endParaRPr lang="zh-CN" altLang="en-US" dirty="0">
              <a:solidFill>
                <a:schemeClr val="tx1"/>
              </a:solidFill>
            </a:endParaRPr>
          </a:p>
        </p:txBody>
      </p:sp>
      <p:sp>
        <p:nvSpPr>
          <p:cNvPr id="12" name="Rectangle 11"/>
          <p:cNvSpPr/>
          <p:nvPr/>
        </p:nvSpPr>
        <p:spPr>
          <a:xfrm>
            <a:off x="3624548" y="3667452"/>
            <a:ext cx="2269476" cy="1200329"/>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buFont typeface="Arial" panose="020B0604020202020204" pitchFamily="34" charset="0"/>
              <a:buChar char="•"/>
            </a:pPr>
            <a:r>
              <a:rPr lang="zh-CN" altLang="en-US" dirty="0" smtClean="0">
                <a:solidFill>
                  <a:schemeClr val="tx1"/>
                </a:solidFill>
                <a:latin typeface="YaHei"/>
              </a:rPr>
              <a:t>每天</a:t>
            </a:r>
            <a:r>
              <a:rPr lang="en-US" altLang="zh-CN" dirty="0" smtClean="0">
                <a:solidFill>
                  <a:schemeClr val="tx1"/>
                </a:solidFill>
                <a:latin typeface="YaHei"/>
              </a:rPr>
              <a:t>240</a:t>
            </a:r>
            <a:r>
              <a:rPr lang="zh-CN" altLang="en-US" dirty="0" smtClean="0">
                <a:solidFill>
                  <a:schemeClr val="tx1"/>
                </a:solidFill>
                <a:latin typeface="YaHei"/>
              </a:rPr>
              <a:t>分钟</a:t>
            </a:r>
            <a:r>
              <a:rPr lang="en-US" altLang="zh-CN" dirty="0" smtClean="0">
                <a:solidFill>
                  <a:schemeClr val="tx1"/>
                </a:solidFill>
                <a:latin typeface="YaHei"/>
              </a:rPr>
              <a:t>CPU</a:t>
            </a:r>
          </a:p>
          <a:p>
            <a:pPr marL="285750" indent="-285750">
              <a:buFont typeface="Arial" panose="020B0604020202020204" pitchFamily="34" charset="0"/>
              <a:buChar char="•"/>
            </a:pPr>
            <a:r>
              <a:rPr lang="zh-CN" altLang="en-US" dirty="0" smtClean="0">
                <a:solidFill>
                  <a:schemeClr val="tx1"/>
                </a:solidFill>
                <a:latin typeface="YaHei"/>
              </a:rPr>
              <a:t>无流量限制</a:t>
            </a:r>
            <a:endParaRPr lang="en-US" altLang="zh-CN" dirty="0" smtClean="0">
              <a:solidFill>
                <a:schemeClr val="tx1"/>
              </a:solidFill>
              <a:latin typeface="YaHei"/>
            </a:endParaRPr>
          </a:p>
          <a:p>
            <a:pPr marL="285750" indent="-285750">
              <a:buFont typeface="Arial" panose="020B0604020202020204" pitchFamily="34" charset="0"/>
              <a:buChar char="•"/>
            </a:pPr>
            <a:r>
              <a:rPr lang="en-US" altLang="zh-CN" dirty="0">
                <a:solidFill>
                  <a:schemeClr val="tx1"/>
                </a:solidFill>
                <a:latin typeface="YaHei"/>
              </a:rPr>
              <a:t>1G</a:t>
            </a:r>
            <a:r>
              <a:rPr lang="zh-CN" altLang="en-US" dirty="0" smtClean="0">
                <a:solidFill>
                  <a:schemeClr val="tx1"/>
                </a:solidFill>
                <a:latin typeface="YaHei"/>
              </a:rPr>
              <a:t>存储</a:t>
            </a:r>
            <a:endParaRPr lang="en-US" altLang="zh-CN" dirty="0" smtClean="0">
              <a:solidFill>
                <a:schemeClr val="tx1"/>
              </a:solidFill>
              <a:latin typeface="YaHei"/>
            </a:endParaRPr>
          </a:p>
          <a:p>
            <a:pPr marL="285750" indent="-285750">
              <a:buFont typeface="Arial" panose="020B0604020202020204" pitchFamily="34" charset="0"/>
              <a:buChar char="•"/>
            </a:pPr>
            <a:r>
              <a:rPr lang="zh-CN" altLang="en-US" dirty="0" smtClean="0">
                <a:solidFill>
                  <a:schemeClr val="tx1"/>
                </a:solidFill>
                <a:latin typeface="YaHei"/>
              </a:rPr>
              <a:t>最多</a:t>
            </a:r>
            <a:r>
              <a:rPr lang="en-US" altLang="zh-CN" dirty="0" smtClean="0">
                <a:solidFill>
                  <a:schemeClr val="tx1"/>
                </a:solidFill>
                <a:latin typeface="YaHei"/>
              </a:rPr>
              <a:t>100</a:t>
            </a:r>
            <a:r>
              <a:rPr lang="zh-CN" altLang="en-US" dirty="0" smtClean="0">
                <a:solidFill>
                  <a:schemeClr val="tx1"/>
                </a:solidFill>
                <a:latin typeface="YaHei"/>
              </a:rPr>
              <a:t>个网站</a:t>
            </a:r>
            <a:endParaRPr lang="zh-CN" altLang="en-US" dirty="0">
              <a:solidFill>
                <a:schemeClr val="tx1"/>
              </a:solidFill>
            </a:endParaRPr>
          </a:p>
        </p:txBody>
      </p:sp>
      <p:sp>
        <p:nvSpPr>
          <p:cNvPr id="13" name="Rectangle 12"/>
          <p:cNvSpPr/>
          <p:nvPr/>
        </p:nvSpPr>
        <p:spPr>
          <a:xfrm>
            <a:off x="6544019" y="3678468"/>
            <a:ext cx="2269476" cy="1200329"/>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buFont typeface="Arial" panose="020B0604020202020204" pitchFamily="34" charset="0"/>
              <a:buChar char="•"/>
            </a:pPr>
            <a:r>
              <a:rPr lang="zh-CN" altLang="en-US" dirty="0" smtClean="0">
                <a:solidFill>
                  <a:schemeClr val="tx1"/>
                </a:solidFill>
                <a:latin typeface="YaHei"/>
              </a:rPr>
              <a:t>无</a:t>
            </a:r>
            <a:r>
              <a:rPr lang="en-US" altLang="zh-CN" dirty="0" smtClean="0">
                <a:solidFill>
                  <a:schemeClr val="tx1"/>
                </a:solidFill>
                <a:latin typeface="YaHei"/>
              </a:rPr>
              <a:t>CPU</a:t>
            </a:r>
            <a:r>
              <a:rPr lang="zh-CN" altLang="en-US" dirty="0" smtClean="0">
                <a:solidFill>
                  <a:schemeClr val="tx1"/>
                </a:solidFill>
                <a:latin typeface="YaHei"/>
              </a:rPr>
              <a:t>时间限制</a:t>
            </a:r>
            <a:endParaRPr lang="en-US" altLang="zh-CN" dirty="0" smtClean="0">
              <a:solidFill>
                <a:schemeClr val="tx1"/>
              </a:solidFill>
              <a:latin typeface="YaHei"/>
            </a:endParaRPr>
          </a:p>
          <a:p>
            <a:pPr marL="285750" indent="-285750">
              <a:buFont typeface="Arial" panose="020B0604020202020204" pitchFamily="34" charset="0"/>
              <a:buChar char="•"/>
            </a:pPr>
            <a:r>
              <a:rPr lang="zh-CN" altLang="en-US" dirty="0" smtClean="0">
                <a:solidFill>
                  <a:schemeClr val="tx1"/>
                </a:solidFill>
                <a:latin typeface="YaHei"/>
              </a:rPr>
              <a:t>无流量限制</a:t>
            </a:r>
            <a:endParaRPr lang="en-US" altLang="zh-CN" dirty="0" smtClean="0">
              <a:solidFill>
                <a:schemeClr val="tx1"/>
              </a:solidFill>
              <a:latin typeface="YaHei"/>
            </a:endParaRPr>
          </a:p>
          <a:p>
            <a:pPr marL="285750" indent="-285750">
              <a:buFont typeface="Arial" panose="020B0604020202020204" pitchFamily="34" charset="0"/>
              <a:buChar char="•"/>
            </a:pPr>
            <a:r>
              <a:rPr lang="en-US" altLang="zh-CN" dirty="0">
                <a:solidFill>
                  <a:schemeClr val="tx1"/>
                </a:solidFill>
                <a:latin typeface="YaHei"/>
              </a:rPr>
              <a:t>50G</a:t>
            </a:r>
            <a:r>
              <a:rPr lang="zh-CN" altLang="en-US" dirty="0">
                <a:solidFill>
                  <a:schemeClr val="tx1"/>
                </a:solidFill>
                <a:latin typeface="YaHei"/>
              </a:rPr>
              <a:t>存储</a:t>
            </a:r>
            <a:endParaRPr lang="en-US" altLang="zh-CN" dirty="0">
              <a:solidFill>
                <a:schemeClr val="tx1"/>
              </a:solidFill>
              <a:latin typeface="YaHei"/>
            </a:endParaRPr>
          </a:p>
          <a:p>
            <a:pPr marL="285750" indent="-285750">
              <a:buFont typeface="Arial" panose="020B0604020202020204" pitchFamily="34" charset="0"/>
              <a:buChar char="•"/>
            </a:pPr>
            <a:r>
              <a:rPr lang="zh-CN" altLang="en-US" dirty="0">
                <a:solidFill>
                  <a:schemeClr val="tx1"/>
                </a:solidFill>
                <a:latin typeface="YaHei"/>
              </a:rPr>
              <a:t>无限个网站</a:t>
            </a:r>
            <a:endParaRPr lang="zh-CN" altLang="en-US" dirty="0">
              <a:solidFill>
                <a:schemeClr val="tx1"/>
              </a:solidFill>
              <a:latin typeface="YaHei"/>
            </a:endParaRPr>
          </a:p>
        </p:txBody>
      </p:sp>
    </p:spTree>
    <p:extLst>
      <p:ext uri="{BB962C8B-B14F-4D97-AF65-F5344CB8AC3E}">
        <p14:creationId xmlns:p14="http://schemas.microsoft.com/office/powerpoint/2010/main" val="49526195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3637506" y="3550573"/>
            <a:ext cx="1773380" cy="1503423"/>
            <a:chOff x="630873" y="3001265"/>
            <a:chExt cx="2363891" cy="2004564"/>
          </a:xfrm>
        </p:grpSpPr>
        <p:sp>
          <p:nvSpPr>
            <p:cNvPr id="27" name="Rectangle 26"/>
            <p:cNvSpPr/>
            <p:nvPr/>
          </p:nvSpPr>
          <p:spPr bwMode="auto">
            <a:xfrm>
              <a:off x="702946" y="3106738"/>
              <a:ext cx="2219746" cy="150376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91440" numCol="1" rtlCol="0" anchor="b" anchorCtr="0" compatLnSpc="1">
              <a:prstTxWarp prst="textNoShape">
                <a:avLst/>
              </a:prstTxWarp>
            </a:bodyPr>
            <a:lstStyle/>
            <a:p>
              <a:pPr defTabSz="685637"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9" name="Freeform 88"/>
            <p:cNvSpPr>
              <a:spLocks noEditPoints="1"/>
            </p:cNvSpPr>
            <p:nvPr/>
          </p:nvSpPr>
          <p:spPr bwMode="black">
            <a:xfrm>
              <a:off x="630873"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555606"/>
              <a:endParaRPr lang="en-US" sz="1400" spc="-92" dirty="0">
                <a:solidFill>
                  <a:srgbClr val="FFFFFF">
                    <a:lumMod val="50000"/>
                  </a:srgbClr>
                </a:solidFill>
                <a:latin typeface="Segoe Light" pitchFamily="34" charset="0"/>
              </a:endParaRPr>
            </a:p>
          </p:txBody>
        </p:sp>
      </p:grpSp>
      <p:sp>
        <p:nvSpPr>
          <p:cNvPr id="4" name="Title 3"/>
          <p:cNvSpPr>
            <a:spLocks noGrp="1"/>
          </p:cNvSpPr>
          <p:nvPr>
            <p:ph type="title"/>
          </p:nvPr>
        </p:nvSpPr>
        <p:spPr/>
        <p:txBody>
          <a:bodyPr/>
          <a:lstStyle/>
          <a:p>
            <a:r>
              <a:rPr lang="zh-CN" altLang="en-US" dirty="0" smtClean="0"/>
              <a:t>支持的</a:t>
            </a:r>
            <a:r>
              <a:rPr lang="en-US" altLang="zh-CN" dirty="0" smtClean="0"/>
              <a:t>Web</a:t>
            </a:r>
            <a:r>
              <a:rPr lang="zh-CN" altLang="en-US" dirty="0" smtClean="0"/>
              <a:t>框架</a:t>
            </a:r>
            <a:endParaRPr lang="en-US" dirty="0"/>
          </a:p>
        </p:txBody>
      </p:sp>
      <p:grpSp>
        <p:nvGrpSpPr>
          <p:cNvPr id="22" name="Group 21"/>
          <p:cNvGrpSpPr/>
          <p:nvPr/>
        </p:nvGrpSpPr>
        <p:grpSpPr>
          <a:xfrm>
            <a:off x="2715439" y="1332972"/>
            <a:ext cx="1773380" cy="1503423"/>
            <a:chOff x="630873" y="3001265"/>
            <a:chExt cx="2363891" cy="2004564"/>
          </a:xfrm>
        </p:grpSpPr>
        <p:sp>
          <p:nvSpPr>
            <p:cNvPr id="8" name="Rectangle 7"/>
            <p:cNvSpPr/>
            <p:nvPr/>
          </p:nvSpPr>
          <p:spPr bwMode="auto">
            <a:xfrm>
              <a:off x="702946" y="3106738"/>
              <a:ext cx="2219746" cy="150376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91440" numCol="1" rtlCol="0" anchor="b" anchorCtr="0" compatLnSpc="1">
              <a:prstTxWarp prst="textNoShape">
                <a:avLst/>
              </a:prstTxWarp>
            </a:bodyPr>
            <a:lstStyle/>
            <a:p>
              <a:pPr defTabSz="685637"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016" y="3300124"/>
              <a:ext cx="1115596" cy="1064584"/>
            </a:xfrm>
            <a:prstGeom prst="rect">
              <a:avLst/>
            </a:prstGeom>
          </p:spPr>
        </p:pic>
        <p:sp>
          <p:nvSpPr>
            <p:cNvPr id="18" name="Freeform 88"/>
            <p:cNvSpPr>
              <a:spLocks noEditPoints="1"/>
            </p:cNvSpPr>
            <p:nvPr/>
          </p:nvSpPr>
          <p:spPr bwMode="black">
            <a:xfrm>
              <a:off x="630873"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555606"/>
              <a:endParaRPr lang="en-US" sz="1400" spc="-92" dirty="0">
                <a:solidFill>
                  <a:srgbClr val="FFFFFF">
                    <a:lumMod val="50000"/>
                  </a:srgbClr>
                </a:solidFill>
                <a:latin typeface="Segoe Light" pitchFamily="34" charset="0"/>
              </a:endParaRPr>
            </a:p>
          </p:txBody>
        </p:sp>
      </p:grpSp>
      <p:grpSp>
        <p:nvGrpSpPr>
          <p:cNvPr id="23" name="Group 22"/>
          <p:cNvGrpSpPr/>
          <p:nvPr/>
        </p:nvGrpSpPr>
        <p:grpSpPr>
          <a:xfrm>
            <a:off x="6973631" y="1321918"/>
            <a:ext cx="1773380" cy="1503423"/>
            <a:chOff x="3466112" y="3001265"/>
            <a:chExt cx="2363891" cy="2004564"/>
          </a:xfrm>
        </p:grpSpPr>
        <p:sp>
          <p:nvSpPr>
            <p:cNvPr id="7" name="Rectangle 6"/>
            <p:cNvSpPr/>
            <p:nvPr/>
          </p:nvSpPr>
          <p:spPr bwMode="auto">
            <a:xfrm>
              <a:off x="3538186" y="3106738"/>
              <a:ext cx="2219746" cy="150376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91440" numCol="1" rtlCol="0" anchor="b" anchorCtr="0" compatLnSpc="1">
              <a:prstTxWarp prst="textNoShape">
                <a:avLst/>
              </a:prstTxWarp>
            </a:bodyPr>
            <a:lstStyle/>
            <a:p>
              <a:pPr defTabSz="685637"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8236" y="3626231"/>
              <a:ext cx="1730250" cy="412370"/>
            </a:xfrm>
            <a:prstGeom prst="rect">
              <a:avLst/>
            </a:prstGeom>
          </p:spPr>
        </p:pic>
        <p:sp>
          <p:nvSpPr>
            <p:cNvPr id="19" name="Freeform 88"/>
            <p:cNvSpPr>
              <a:spLocks noEditPoints="1"/>
            </p:cNvSpPr>
            <p:nvPr/>
          </p:nvSpPr>
          <p:spPr bwMode="black">
            <a:xfrm>
              <a:off x="3466112"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555606"/>
              <a:endParaRPr lang="en-US" sz="1400" spc="-92" dirty="0">
                <a:solidFill>
                  <a:srgbClr val="FFFFFF">
                    <a:lumMod val="50000"/>
                  </a:srgbClr>
                </a:solidFill>
                <a:latin typeface="Segoe Light" pitchFamily="34" charset="0"/>
              </a:endParaRPr>
            </a:p>
          </p:txBody>
        </p:sp>
      </p:grpSp>
      <p:grpSp>
        <p:nvGrpSpPr>
          <p:cNvPr id="24" name="Group 23"/>
          <p:cNvGrpSpPr/>
          <p:nvPr/>
        </p:nvGrpSpPr>
        <p:grpSpPr>
          <a:xfrm>
            <a:off x="4846563" y="1332972"/>
            <a:ext cx="1773380" cy="1503423"/>
            <a:chOff x="6301352" y="3001265"/>
            <a:chExt cx="2363891" cy="2004564"/>
          </a:xfrm>
        </p:grpSpPr>
        <p:sp>
          <p:nvSpPr>
            <p:cNvPr id="5" name="Rectangle 4"/>
            <p:cNvSpPr/>
            <p:nvPr/>
          </p:nvSpPr>
          <p:spPr bwMode="auto">
            <a:xfrm>
              <a:off x="6373426" y="3106738"/>
              <a:ext cx="2219746" cy="1503763"/>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91440" numCol="1" rtlCol="0" anchor="b" anchorCtr="0" compatLnSpc="1">
              <a:prstTxWarp prst="textNoShape">
                <a:avLst/>
              </a:prstTxWarp>
            </a:bodyPr>
            <a:lstStyle/>
            <a:p>
              <a:pPr defTabSz="685637"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1900" y="3500034"/>
              <a:ext cx="1362798" cy="717170"/>
            </a:xfrm>
            <a:prstGeom prst="rect">
              <a:avLst/>
            </a:prstGeom>
          </p:spPr>
        </p:pic>
        <p:sp>
          <p:nvSpPr>
            <p:cNvPr id="20" name="Freeform 88"/>
            <p:cNvSpPr>
              <a:spLocks noEditPoints="1"/>
            </p:cNvSpPr>
            <p:nvPr/>
          </p:nvSpPr>
          <p:spPr bwMode="black">
            <a:xfrm>
              <a:off x="6301352"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555606"/>
              <a:endParaRPr lang="en-US" sz="1400" spc="-92" dirty="0">
                <a:solidFill>
                  <a:srgbClr val="FFFFFF">
                    <a:lumMod val="50000"/>
                  </a:srgbClr>
                </a:solidFill>
                <a:latin typeface="Segoe Light" pitchFamily="34" charset="0"/>
              </a:endParaRPr>
            </a:p>
          </p:txBody>
        </p:sp>
      </p:grpSp>
      <p:grpSp>
        <p:nvGrpSpPr>
          <p:cNvPr id="25" name="Group 24"/>
          <p:cNvGrpSpPr/>
          <p:nvPr/>
        </p:nvGrpSpPr>
        <p:grpSpPr>
          <a:xfrm>
            <a:off x="508839" y="1332972"/>
            <a:ext cx="1773380" cy="1503423"/>
            <a:chOff x="9136594" y="3001265"/>
            <a:chExt cx="2363891" cy="2004564"/>
          </a:xfrm>
        </p:grpSpPr>
        <p:sp>
          <p:nvSpPr>
            <p:cNvPr id="6" name="Rectangle 5"/>
            <p:cNvSpPr/>
            <p:nvPr/>
          </p:nvSpPr>
          <p:spPr bwMode="auto">
            <a:xfrm>
              <a:off x="9208667" y="3106738"/>
              <a:ext cx="2219746" cy="15037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91440" numCol="1" rtlCol="0" anchor="b" anchorCtr="0" compatLnSpc="1">
              <a:prstTxWarp prst="textNoShape">
                <a:avLst/>
              </a:prstTxWarp>
            </a:bodyPr>
            <a:lstStyle/>
            <a:p>
              <a:pPr algn="r" defTabSz="685637" fontAlgn="base">
                <a:spcBef>
                  <a:spcPct val="0"/>
                </a:spcBef>
                <a:spcAft>
                  <a:spcPct val="0"/>
                </a:spcAft>
              </a:pPr>
              <a:endParaRPr lang="en-US" sz="1400" dirty="0">
                <a:gradFill>
                  <a:gsLst>
                    <a:gs pos="0">
                      <a:srgbClr val="FFFFFF"/>
                    </a:gs>
                    <a:gs pos="100000">
                      <a:srgbClr val="FFFFFF"/>
                    </a:gs>
                  </a:gsLst>
                  <a:lin ang="5400000" scaled="0"/>
                </a:gradFill>
              </a:endParaRPr>
            </a:p>
          </p:txBody>
        </p:sp>
        <p:sp>
          <p:nvSpPr>
            <p:cNvPr id="21" name="Freeform 88"/>
            <p:cNvSpPr>
              <a:spLocks noEditPoints="1"/>
            </p:cNvSpPr>
            <p:nvPr/>
          </p:nvSpPr>
          <p:spPr bwMode="black">
            <a:xfrm>
              <a:off x="9136594"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r" defTabSz="555606"/>
              <a:endParaRPr lang="en-US" sz="1400" spc="-92" dirty="0">
                <a:solidFill>
                  <a:srgbClr val="FFFFFF">
                    <a:lumMod val="50000"/>
                  </a:srgbClr>
                </a:solidFill>
                <a:latin typeface="Segoe Light" pitchFamily="34" charset="0"/>
              </a:endParaRPr>
            </a:p>
          </p:txBody>
        </p:sp>
      </p:grpSp>
      <p:sp>
        <p:nvSpPr>
          <p:cNvPr id="2" name="TextBox 1"/>
          <p:cNvSpPr txBox="1"/>
          <p:nvPr/>
        </p:nvSpPr>
        <p:spPr>
          <a:xfrm>
            <a:off x="506629" y="976335"/>
            <a:ext cx="2443618" cy="276999"/>
          </a:xfrm>
          <a:prstGeom prst="rect">
            <a:avLst/>
          </a:prstGeom>
          <a:noFill/>
        </p:spPr>
        <p:txBody>
          <a:bodyPr wrap="none" lIns="0" tIns="0" rIns="0" bIns="0" rtlCol="0">
            <a:spAutoFit/>
          </a:bodyPr>
          <a:lstStyle/>
          <a:p>
            <a:pPr defTabSz="685835"/>
            <a:r>
              <a:rPr lang="zh-CN" altLang="en-US" spc="-53" dirty="0" smtClean="0">
                <a:gradFill>
                  <a:gsLst>
                    <a:gs pos="2917">
                      <a:srgbClr val="5F5F5F"/>
                    </a:gs>
                    <a:gs pos="30000">
                      <a:srgbClr val="5F5F5F"/>
                    </a:gs>
                  </a:gsLst>
                  <a:lin ang="5400000" scaled="0"/>
                </a:gradFill>
              </a:rPr>
              <a:t>任何自定义的</a:t>
            </a:r>
            <a:r>
              <a:rPr lang="en-US" altLang="zh-CN" spc="-53" dirty="0" err="1" smtClean="0">
                <a:gradFill>
                  <a:gsLst>
                    <a:gs pos="2917">
                      <a:srgbClr val="5F5F5F"/>
                    </a:gs>
                    <a:gs pos="30000">
                      <a:srgbClr val="5F5F5F"/>
                    </a:gs>
                  </a:gsLst>
                  <a:lin ang="5400000" scaled="0"/>
                </a:gradFill>
              </a:rPr>
              <a:t>F</a:t>
            </a:r>
            <a:r>
              <a:rPr lang="en-US" spc="-53" dirty="0" err="1" smtClean="0">
                <a:gradFill>
                  <a:gsLst>
                    <a:gs pos="2917">
                      <a:srgbClr val="5F5F5F"/>
                    </a:gs>
                    <a:gs pos="30000">
                      <a:srgbClr val="5F5F5F"/>
                    </a:gs>
                  </a:gsLst>
                  <a:lin ang="5400000" scaled="0"/>
                </a:gradFill>
              </a:rPr>
              <a:t>astCG</a:t>
            </a:r>
            <a:r>
              <a:rPr lang="zh-CN" altLang="en-US" spc="-53" dirty="0" smtClean="0">
                <a:gradFill>
                  <a:gsLst>
                    <a:gs pos="2917">
                      <a:srgbClr val="5F5F5F"/>
                    </a:gs>
                    <a:gs pos="30000">
                      <a:srgbClr val="5F5F5F"/>
                    </a:gs>
                  </a:gsLst>
                  <a:lin ang="5400000" scaled="0"/>
                </a:gradFill>
              </a:rPr>
              <a:t>句柄</a:t>
            </a:r>
            <a:endParaRPr lang="en-US" spc="-53" dirty="0">
              <a:gradFill>
                <a:gsLst>
                  <a:gs pos="2917">
                    <a:srgbClr val="5F5F5F"/>
                  </a:gs>
                  <a:gs pos="30000">
                    <a:srgbClr val="5F5F5F"/>
                  </a:gs>
                </a:gsLst>
                <a:lin ang="5400000" scaled="0"/>
              </a:gradFill>
            </a:endParaRPr>
          </a:p>
        </p:txBody>
      </p:sp>
      <p:sp>
        <p:nvSpPr>
          <p:cNvPr id="3" name="TextBox 2"/>
          <p:cNvSpPr txBox="1"/>
          <p:nvPr/>
        </p:nvSpPr>
        <p:spPr>
          <a:xfrm>
            <a:off x="4369731" y="2959969"/>
            <a:ext cx="421590" cy="664797"/>
          </a:xfrm>
          <a:prstGeom prst="rect">
            <a:avLst/>
          </a:prstGeom>
          <a:noFill/>
        </p:spPr>
        <p:txBody>
          <a:bodyPr wrap="none" lIns="0" tIns="0" rIns="0" bIns="0" rtlCol="0">
            <a:spAutoFit/>
          </a:bodyPr>
          <a:lstStyle/>
          <a:p>
            <a:pPr>
              <a:lnSpc>
                <a:spcPct val="90000"/>
              </a:lnSpc>
              <a:spcBef>
                <a:spcPct val="20000"/>
              </a:spcBef>
              <a:buSzPct val="80000"/>
            </a:pPr>
            <a:r>
              <a:rPr lang="en-US" altLang="zh-CN" sz="4800" dirty="0" smtClean="0">
                <a:gradFill>
                  <a:gsLst>
                    <a:gs pos="0">
                      <a:srgbClr val="292929">
                        <a:lumMod val="90000"/>
                        <a:lumOff val="10000"/>
                      </a:srgbClr>
                    </a:gs>
                    <a:gs pos="86000">
                      <a:srgbClr val="292929">
                        <a:lumMod val="90000"/>
                        <a:lumOff val="10000"/>
                      </a:srgbClr>
                    </a:gs>
                  </a:gsLst>
                  <a:lin ang="5400000" scaled="0"/>
                </a:gradFill>
              </a:rPr>
              <a:t>+</a:t>
            </a:r>
            <a:endParaRPr lang="zh-CN" altLang="en-US" sz="4800" dirty="0">
              <a:gradFill>
                <a:gsLst>
                  <a:gs pos="0">
                    <a:srgbClr val="292929">
                      <a:lumMod val="90000"/>
                      <a:lumOff val="10000"/>
                    </a:srgbClr>
                  </a:gs>
                  <a:gs pos="86000">
                    <a:srgbClr val="292929">
                      <a:lumMod val="90000"/>
                      <a:lumOff val="10000"/>
                    </a:srgbClr>
                  </a:gs>
                </a:gsLst>
                <a:lin ang="5400000" scaled="0"/>
              </a:gradFill>
            </a:endParaRPr>
          </a:p>
        </p:txBody>
      </p:sp>
      <p:pic>
        <p:nvPicPr>
          <p:cNvPr id="13" name="Picture 12"/>
          <p:cNvPicPr>
            <a:picLocks noChangeAspect="1"/>
          </p:cNvPicPr>
          <p:nvPr/>
        </p:nvPicPr>
        <p:blipFill>
          <a:blip r:embed="rId6"/>
          <a:stretch>
            <a:fillRect/>
          </a:stretch>
        </p:blipFill>
        <p:spPr>
          <a:xfrm>
            <a:off x="4147758" y="3748340"/>
            <a:ext cx="752875" cy="890497"/>
          </a:xfrm>
          <a:prstGeom prst="rect">
            <a:avLst/>
          </a:prstGeom>
        </p:spPr>
      </p:pic>
      <p:pic>
        <p:nvPicPr>
          <p:cNvPr id="15" name="Picture 14"/>
          <p:cNvPicPr>
            <a:picLocks noChangeAspect="1"/>
          </p:cNvPicPr>
          <p:nvPr/>
        </p:nvPicPr>
        <p:blipFill>
          <a:blip r:embed="rId7"/>
          <a:stretch>
            <a:fillRect/>
          </a:stretch>
        </p:blipFill>
        <p:spPr>
          <a:xfrm>
            <a:off x="733119" y="1729562"/>
            <a:ext cx="1349069" cy="435042"/>
          </a:xfrm>
          <a:prstGeom prst="rect">
            <a:avLst/>
          </a:prstGeom>
        </p:spPr>
      </p:pic>
    </p:spTree>
    <p:extLst>
      <p:ext uri="{BB962C8B-B14F-4D97-AF65-F5344CB8AC3E}">
        <p14:creationId xmlns:p14="http://schemas.microsoft.com/office/powerpoint/2010/main" val="3712406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dirty="0" smtClean="0"/>
              <a:t>支持的发布方法</a:t>
            </a:r>
            <a:endParaRPr lang="en-US" dirty="0"/>
          </a:p>
        </p:txBody>
      </p:sp>
      <p:sp>
        <p:nvSpPr>
          <p:cNvPr id="3" name="Oval 2"/>
          <p:cNvSpPr/>
          <p:nvPr/>
        </p:nvSpPr>
        <p:spPr bwMode="auto">
          <a:xfrm>
            <a:off x="4499689" y="1489978"/>
            <a:ext cx="2458090" cy="2359478"/>
          </a:xfrm>
          <a:prstGeom prst="ellipse">
            <a:avLst/>
          </a:prstGeom>
          <a:solidFill>
            <a:schemeClr val="accent1">
              <a:alpha val="40000"/>
            </a:schemeClr>
          </a:solidFill>
          <a:ln>
            <a:solidFill>
              <a:schemeClr val="accent1"/>
            </a:solid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34294" tIns="34294" rIns="34294" bIns="34294" numCol="1" spcCol="0" rtlCol="0" fromWordArt="0" anchor="ctr" anchorCtr="0" forceAA="0" compatLnSpc="1">
            <a:prstTxWarp prst="textNoShape">
              <a:avLst/>
            </a:prstTxWarp>
            <a:noAutofit/>
          </a:bodyPr>
          <a:lstStyle/>
          <a:p>
            <a:pPr algn="ctr" defTabSz="685637" fontAlgn="base">
              <a:spcBef>
                <a:spcPct val="0"/>
              </a:spcBef>
              <a:spcAft>
                <a:spcPct val="0"/>
              </a:spcAft>
            </a:pPr>
            <a:r>
              <a:rPr lang="en-US" sz="5000" dirty="0" err="1">
                <a:gradFill>
                  <a:gsLst>
                    <a:gs pos="0">
                      <a:srgbClr val="FFFFFF"/>
                    </a:gs>
                    <a:gs pos="100000">
                      <a:srgbClr val="FFFFFF"/>
                    </a:gs>
                  </a:gsLst>
                  <a:lin ang="5400000" scaled="0"/>
                </a:gradFill>
                <a:ea typeface="Segoe UI" pitchFamily="34" charset="0"/>
                <a:cs typeface="Segoe UI" pitchFamily="34" charset="0"/>
              </a:rPr>
              <a:t>Git</a:t>
            </a:r>
            <a:endParaRPr lang="en-US" sz="5000" dirty="0">
              <a:gradFill>
                <a:gsLst>
                  <a:gs pos="0">
                    <a:srgbClr val="FFFFFF"/>
                  </a:gs>
                  <a:gs pos="100000">
                    <a:srgbClr val="FFFFFF"/>
                  </a:gs>
                </a:gsLst>
                <a:lin ang="5400000" scaled="0"/>
              </a:gradFill>
              <a:ea typeface="Segoe UI" pitchFamily="34" charset="0"/>
              <a:cs typeface="Segoe UI" pitchFamily="34" charset="0"/>
            </a:endParaRPr>
          </a:p>
        </p:txBody>
      </p:sp>
      <p:sp>
        <p:nvSpPr>
          <p:cNvPr id="34" name="Oval 33"/>
          <p:cNvSpPr/>
          <p:nvPr/>
        </p:nvSpPr>
        <p:spPr bwMode="auto">
          <a:xfrm>
            <a:off x="6792070" y="1489978"/>
            <a:ext cx="2458090" cy="2359478"/>
          </a:xfrm>
          <a:prstGeom prst="ellipse">
            <a:avLst/>
          </a:prstGeom>
          <a:solidFill>
            <a:schemeClr val="accent4">
              <a:alpha val="40000"/>
            </a:schemeClr>
          </a:solidFill>
          <a:ln>
            <a:solidFill>
              <a:schemeClr val="accent4"/>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34294" tIns="34294" rIns="34294" bIns="34294" numCol="1" spcCol="0" rtlCol="0" fromWordArt="0" anchor="ctr" anchorCtr="0" forceAA="0" compatLnSpc="1">
            <a:prstTxWarp prst="textNoShape">
              <a:avLst/>
            </a:prstTxWarp>
            <a:noAutofit/>
          </a:bodyPr>
          <a:lstStyle/>
          <a:p>
            <a:pPr algn="ctr" defTabSz="685637" fontAlgn="base">
              <a:spcBef>
                <a:spcPct val="0"/>
              </a:spcBef>
              <a:spcAft>
                <a:spcPct val="0"/>
              </a:spcAft>
            </a:pPr>
            <a:r>
              <a:rPr lang="en-US" sz="5000" dirty="0">
                <a:gradFill>
                  <a:gsLst>
                    <a:gs pos="0">
                      <a:srgbClr val="FFFFFF"/>
                    </a:gs>
                    <a:gs pos="100000">
                      <a:srgbClr val="FFFFFF"/>
                    </a:gs>
                  </a:gsLst>
                  <a:lin ang="5400000" scaled="0"/>
                </a:gradFill>
                <a:ea typeface="Segoe UI" pitchFamily="34" charset="0"/>
                <a:cs typeface="Segoe UI" pitchFamily="34" charset="0"/>
              </a:rPr>
              <a:t>TFS</a:t>
            </a:r>
          </a:p>
        </p:txBody>
      </p:sp>
      <p:sp>
        <p:nvSpPr>
          <p:cNvPr id="35" name="Oval 34"/>
          <p:cNvSpPr/>
          <p:nvPr/>
        </p:nvSpPr>
        <p:spPr bwMode="auto">
          <a:xfrm>
            <a:off x="2213094" y="1489978"/>
            <a:ext cx="2458090" cy="2359478"/>
          </a:xfrm>
          <a:prstGeom prst="ellipse">
            <a:avLst/>
          </a:prstGeom>
          <a:solidFill>
            <a:schemeClr val="accent3">
              <a:alpha val="40000"/>
            </a:schemeClr>
          </a:solidFill>
          <a:ln>
            <a:solidFill>
              <a:schemeClr val="accent3"/>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34294" tIns="34294" rIns="34294" bIns="34294" numCol="1" spcCol="0" rtlCol="0" fromWordArt="0" anchor="ctr" anchorCtr="0" forceAA="0" compatLnSpc="1">
            <a:prstTxWarp prst="textNoShape">
              <a:avLst/>
            </a:prstTxWarp>
            <a:noAutofit/>
          </a:bodyPr>
          <a:lstStyle/>
          <a:p>
            <a:pPr algn="ctr" defTabSz="685637" fontAlgn="base">
              <a:spcBef>
                <a:spcPct val="0"/>
              </a:spcBef>
              <a:spcAft>
                <a:spcPct val="0"/>
              </a:spcAft>
            </a:pPr>
            <a:r>
              <a:rPr lang="en-US" sz="3600" dirty="0">
                <a:gradFill>
                  <a:gsLst>
                    <a:gs pos="0">
                      <a:srgbClr val="FFFFFF"/>
                    </a:gs>
                    <a:gs pos="100000">
                      <a:srgbClr val="FFFFFF"/>
                    </a:gs>
                  </a:gsLst>
                  <a:lin ang="5400000" scaled="0"/>
                </a:gradFill>
                <a:ea typeface="Segoe UI" pitchFamily="34" charset="0"/>
                <a:cs typeface="Segoe UI" pitchFamily="34" charset="0"/>
              </a:rPr>
              <a:t>Web Deploy</a:t>
            </a:r>
          </a:p>
        </p:txBody>
      </p:sp>
      <p:sp>
        <p:nvSpPr>
          <p:cNvPr id="36" name="Oval 35"/>
          <p:cNvSpPr/>
          <p:nvPr/>
        </p:nvSpPr>
        <p:spPr bwMode="auto">
          <a:xfrm>
            <a:off x="-81668" y="1489978"/>
            <a:ext cx="2458090" cy="2359478"/>
          </a:xfrm>
          <a:prstGeom prst="ellipse">
            <a:avLst/>
          </a:prstGeom>
          <a:solidFill>
            <a:schemeClr val="accent2">
              <a:alpha val="40000"/>
            </a:schemeClr>
          </a:solidFill>
          <a:ln>
            <a:solidFill>
              <a:schemeClr val="accent2"/>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34294" tIns="34294" rIns="34294" bIns="34294" numCol="1" spcCol="0" rtlCol="0" fromWordArt="0" anchor="ctr" anchorCtr="0" forceAA="0" compatLnSpc="1">
            <a:prstTxWarp prst="textNoShape">
              <a:avLst/>
            </a:prstTxWarp>
            <a:noAutofit/>
          </a:bodyPr>
          <a:lstStyle/>
          <a:p>
            <a:pPr algn="ctr" defTabSz="685637" fontAlgn="base">
              <a:spcBef>
                <a:spcPct val="0"/>
              </a:spcBef>
              <a:spcAft>
                <a:spcPct val="0"/>
              </a:spcAft>
            </a:pPr>
            <a:r>
              <a:rPr lang="en-US" sz="5000" dirty="0">
                <a:gradFill>
                  <a:gsLst>
                    <a:gs pos="0">
                      <a:srgbClr val="FFFFFF"/>
                    </a:gs>
                    <a:gs pos="100000">
                      <a:srgbClr val="FFFFFF"/>
                    </a:gs>
                  </a:gsLst>
                  <a:lin ang="5400000" scaled="0"/>
                </a:gradFill>
                <a:ea typeface="Segoe UI" pitchFamily="34" charset="0"/>
                <a:cs typeface="Segoe UI" pitchFamily="34" charset="0"/>
              </a:rPr>
              <a:t>FTP</a:t>
            </a:r>
          </a:p>
        </p:txBody>
      </p:sp>
    </p:spTree>
    <p:extLst>
      <p:ext uri="{BB962C8B-B14F-4D97-AF65-F5344CB8AC3E}">
        <p14:creationId xmlns:p14="http://schemas.microsoft.com/office/powerpoint/2010/main" val="2232574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animBg="1"/>
      <p:bldP spid="35" grpId="0" animBg="1"/>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89436" y="171451"/>
            <a:ext cx="8363938" cy="443198"/>
          </a:xfrm>
        </p:spPr>
        <p:txBody>
          <a:bodyPr/>
          <a:lstStyle/>
          <a:p>
            <a:r>
              <a:rPr lang="en-US" altLang="zh-CN" sz="3200" dirty="0" smtClean="0"/>
              <a:t>Azure</a:t>
            </a:r>
            <a:r>
              <a:rPr lang="zh-CN" altLang="en-US" sz="3200" dirty="0" smtClean="0"/>
              <a:t>网站服务</a:t>
            </a:r>
            <a:endParaRPr lang="zh-CN" altLang="en-US" sz="3200" dirty="0"/>
          </a:p>
        </p:txBody>
      </p:sp>
      <p:sp>
        <p:nvSpPr>
          <p:cNvPr id="4" name="Rounded Rectangle 106"/>
          <p:cNvSpPr/>
          <p:nvPr/>
        </p:nvSpPr>
        <p:spPr bwMode="auto">
          <a:xfrm>
            <a:off x="2588627" y="1054489"/>
            <a:ext cx="3609511" cy="3059289"/>
          </a:xfrm>
          <a:prstGeom prst="roundRect">
            <a:avLst>
              <a:gd name="adj" fmla="val 2797"/>
            </a:avLst>
          </a:prstGeom>
          <a:solidFill>
            <a:schemeClr val="accent6">
              <a:lumMod val="10000"/>
              <a:lumOff val="90000"/>
            </a:schemeClr>
          </a:solid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7" tIns="34284" rIns="68567" bIns="34284" numCol="1" rtlCol="0" anchor="ctr" anchorCtr="0" compatLnSpc="1">
            <a:prstTxWarp prst="textNoShape">
              <a:avLst/>
            </a:prstTxWarp>
          </a:bodyPr>
          <a:lstStyle/>
          <a:p>
            <a:pPr algn="ctr" defTabSz="685513"/>
            <a:endParaRPr lang="en-US" sz="1650" dirty="0">
              <a:gradFill>
                <a:gsLst>
                  <a:gs pos="0">
                    <a:srgbClr val="FFFFFF"/>
                  </a:gs>
                  <a:gs pos="100000">
                    <a:srgbClr val="FFFFFF"/>
                  </a:gs>
                </a:gsLst>
                <a:lin ang="5400000" scaled="0"/>
              </a:gradFill>
            </a:endParaRPr>
          </a:p>
        </p:txBody>
      </p:sp>
      <p:pic>
        <p:nvPicPr>
          <p:cNvPr id="6"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532" y="1354173"/>
            <a:ext cx="950338" cy="41053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7"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0124" y="1802517"/>
            <a:ext cx="950338" cy="41053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9"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0123" y="3001502"/>
            <a:ext cx="950338" cy="41053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0" name="Trapezoid 82"/>
          <p:cNvSpPr/>
          <p:nvPr/>
        </p:nvSpPr>
        <p:spPr bwMode="auto">
          <a:xfrm rot="16200000">
            <a:off x="2401285" y="2051669"/>
            <a:ext cx="1157320" cy="467980"/>
          </a:xfrm>
          <a:prstGeom prst="trapezoid">
            <a:avLst/>
          </a:prstGeom>
          <a:solidFill>
            <a:srgbClr val="92D050"/>
          </a:solidFill>
          <a:ln w="76200">
            <a:solidFill>
              <a:srgbClr val="92D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eaVert" wrap="square" lIns="68567" tIns="34284" rIns="68567" bIns="34284" numCol="1" rtlCol="0" anchor="ctr" anchorCtr="0" compatLnSpc="1">
            <a:prstTxWarp prst="textNoShape">
              <a:avLst/>
            </a:prstTxWarp>
          </a:bodyPr>
          <a:lstStyle/>
          <a:p>
            <a:pPr defTabSz="685513"/>
            <a:r>
              <a:rPr lang="zh-CN" altLang="en-US" sz="1200" dirty="0">
                <a:solidFill>
                  <a:schemeClr val="tx1"/>
                </a:solidFill>
              </a:rPr>
              <a:t>负载均衡</a:t>
            </a:r>
            <a:endParaRPr lang="en-US" sz="1200" dirty="0">
              <a:solidFill>
                <a:schemeClr val="tx1"/>
              </a:solidFill>
            </a:endParaRPr>
          </a:p>
        </p:txBody>
      </p:sp>
      <p:sp>
        <p:nvSpPr>
          <p:cNvPr id="11" name="Freeform 22"/>
          <p:cNvSpPr>
            <a:spLocks noEditPoints="1"/>
          </p:cNvSpPr>
          <p:nvPr/>
        </p:nvSpPr>
        <p:spPr bwMode="auto">
          <a:xfrm flipH="1">
            <a:off x="6922367" y="1860119"/>
            <a:ext cx="691851" cy="723823"/>
          </a:xfrm>
          <a:custGeom>
            <a:avLst/>
            <a:gdLst>
              <a:gd name="T0" fmla="*/ 52 w 105"/>
              <a:gd name="T1" fmla="*/ 0 h 123"/>
              <a:gd name="T2" fmla="*/ 0 w 105"/>
              <a:gd name="T3" fmla="*/ 17 h 123"/>
              <a:gd name="T4" fmla="*/ 0 w 105"/>
              <a:gd name="T5" fmla="*/ 106 h 123"/>
              <a:gd name="T6" fmla="*/ 52 w 105"/>
              <a:gd name="T7" fmla="*/ 123 h 123"/>
              <a:gd name="T8" fmla="*/ 105 w 105"/>
              <a:gd name="T9" fmla="*/ 106 h 123"/>
              <a:gd name="T10" fmla="*/ 105 w 105"/>
              <a:gd name="T11" fmla="*/ 17 h 123"/>
              <a:gd name="T12" fmla="*/ 52 w 105"/>
              <a:gd name="T13" fmla="*/ 0 h 123"/>
              <a:gd name="T14" fmla="*/ 52 w 105"/>
              <a:gd name="T15" fmla="*/ 29 h 123"/>
              <a:gd name="T16" fmla="*/ 7 w 105"/>
              <a:gd name="T17" fmla="*/ 17 h 123"/>
              <a:gd name="T18" fmla="*/ 52 w 105"/>
              <a:gd name="T19" fmla="*/ 6 h 123"/>
              <a:gd name="T20" fmla="*/ 97 w 105"/>
              <a:gd name="T21" fmla="*/ 17 h 123"/>
              <a:gd name="T22" fmla="*/ 52 w 105"/>
              <a:gd name="T23" fmla="*/ 2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23">
                <a:moveTo>
                  <a:pt x="52" y="0"/>
                </a:moveTo>
                <a:cubicBezTo>
                  <a:pt x="23" y="0"/>
                  <a:pt x="0" y="8"/>
                  <a:pt x="0" y="17"/>
                </a:cubicBezTo>
                <a:cubicBezTo>
                  <a:pt x="0" y="106"/>
                  <a:pt x="0" y="106"/>
                  <a:pt x="0" y="106"/>
                </a:cubicBezTo>
                <a:cubicBezTo>
                  <a:pt x="0" y="116"/>
                  <a:pt x="23" y="123"/>
                  <a:pt x="52" y="123"/>
                </a:cubicBezTo>
                <a:cubicBezTo>
                  <a:pt x="81" y="123"/>
                  <a:pt x="105" y="116"/>
                  <a:pt x="105" y="106"/>
                </a:cubicBezTo>
                <a:cubicBezTo>
                  <a:pt x="105" y="17"/>
                  <a:pt x="105" y="17"/>
                  <a:pt x="105" y="17"/>
                </a:cubicBezTo>
                <a:cubicBezTo>
                  <a:pt x="105" y="8"/>
                  <a:pt x="81" y="0"/>
                  <a:pt x="52" y="0"/>
                </a:cubicBezTo>
                <a:close/>
                <a:moveTo>
                  <a:pt x="52" y="29"/>
                </a:moveTo>
                <a:cubicBezTo>
                  <a:pt x="27" y="29"/>
                  <a:pt x="7" y="23"/>
                  <a:pt x="7" y="17"/>
                </a:cubicBezTo>
                <a:cubicBezTo>
                  <a:pt x="7" y="11"/>
                  <a:pt x="27" y="6"/>
                  <a:pt x="52" y="6"/>
                </a:cubicBezTo>
                <a:cubicBezTo>
                  <a:pt x="77" y="6"/>
                  <a:pt x="97" y="11"/>
                  <a:pt x="97" y="17"/>
                </a:cubicBezTo>
                <a:cubicBezTo>
                  <a:pt x="97" y="23"/>
                  <a:pt x="77" y="29"/>
                  <a:pt x="52" y="29"/>
                </a:cubicBezTo>
                <a:close/>
              </a:path>
            </a:pathLst>
          </a:custGeom>
          <a:solidFill>
            <a:schemeClr val="accent6">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137141" rIns="0" bIns="25718" rtlCol="0" anchor="ctr"/>
          <a:lstStyle/>
          <a:p>
            <a:pPr algn="ctr" defTabSz="685711">
              <a:lnSpc>
                <a:spcPct val="90000"/>
              </a:lnSpc>
              <a:buSzPct val="90000"/>
            </a:pPr>
            <a:r>
              <a:rPr lang="en-US" sz="1200" b="1" kern="0" dirty="0">
                <a:solidFill>
                  <a:schemeClr val="tx1"/>
                </a:solidFill>
                <a:ea typeface="Segoe UI" pitchFamily="34" charset="0"/>
                <a:cs typeface="Segoe UI" pitchFamily="34" charset="0"/>
              </a:rPr>
              <a:t>DB</a:t>
            </a:r>
          </a:p>
        </p:txBody>
      </p:sp>
      <p:sp>
        <p:nvSpPr>
          <p:cNvPr id="12" name="TextBox 85"/>
          <p:cNvSpPr txBox="1"/>
          <p:nvPr/>
        </p:nvSpPr>
        <p:spPr>
          <a:xfrm>
            <a:off x="3562143" y="2545902"/>
            <a:ext cx="1061188" cy="124650"/>
          </a:xfrm>
          <a:prstGeom prst="rect">
            <a:avLst/>
          </a:prstGeom>
          <a:noFill/>
        </p:spPr>
        <p:txBody>
          <a:bodyPr wrap="none" lIns="0" tIns="0" rIns="0" bIns="0" rtlCol="0">
            <a:spAutoFit/>
          </a:bodyPr>
          <a:lstStyle/>
          <a:p>
            <a:pPr>
              <a:lnSpc>
                <a:spcPct val="90000"/>
              </a:lnSpc>
              <a:spcBef>
                <a:spcPct val="20000"/>
              </a:spcBef>
              <a:buSzPct val="80000"/>
            </a:pPr>
            <a:r>
              <a:rPr lang="en-US" altLang="zh-CN" sz="900" b="1" dirty="0">
                <a:gradFill>
                  <a:gsLst>
                    <a:gs pos="0">
                      <a:srgbClr val="292929">
                        <a:lumMod val="90000"/>
                        <a:lumOff val="10000"/>
                      </a:srgbClr>
                    </a:gs>
                    <a:gs pos="86000">
                      <a:srgbClr val="292929">
                        <a:lumMod val="90000"/>
                        <a:lumOff val="10000"/>
                      </a:srgbClr>
                    </a:gs>
                  </a:gsLst>
                  <a:lin ang="5400000" scaled="0"/>
                </a:gradFill>
              </a:rPr>
              <a:t>IIS</a:t>
            </a:r>
            <a:r>
              <a:rPr lang="zh-CN" altLang="en-US" sz="900" b="1" dirty="0">
                <a:gradFill>
                  <a:gsLst>
                    <a:gs pos="0">
                      <a:srgbClr val="292929">
                        <a:lumMod val="90000"/>
                        <a:lumOff val="10000"/>
                      </a:srgbClr>
                    </a:gs>
                    <a:gs pos="86000">
                      <a:srgbClr val="292929">
                        <a:lumMod val="90000"/>
                        <a:lumOff val="10000"/>
                      </a:srgbClr>
                    </a:gs>
                  </a:gsLst>
                  <a:lin ang="5400000" scaled="0"/>
                </a:gradFill>
              </a:rPr>
              <a:t>集群，可弹性伸缩</a:t>
            </a:r>
            <a:endParaRPr lang="en-US" sz="900" b="1" dirty="0">
              <a:gradFill>
                <a:gsLst>
                  <a:gs pos="0">
                    <a:srgbClr val="292929">
                      <a:lumMod val="90000"/>
                      <a:lumOff val="10000"/>
                    </a:srgbClr>
                  </a:gs>
                  <a:gs pos="86000">
                    <a:srgbClr val="292929">
                      <a:lumMod val="90000"/>
                      <a:lumOff val="10000"/>
                    </a:srgbClr>
                  </a:gs>
                </a:gsLst>
                <a:lin ang="5400000" scaled="0"/>
              </a:gradFill>
            </a:endParaRPr>
          </a:p>
        </p:txBody>
      </p:sp>
      <p:pic>
        <p:nvPicPr>
          <p:cNvPr id="13" name="Picture 8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62000"/>
                    </a14:imgEffect>
                  </a14:imgLayer>
                </a14:imgProps>
              </a:ext>
              <a:ext uri="{28A0092B-C50C-407E-A947-70E740481C1C}">
                <a14:useLocalDpi xmlns:a14="http://schemas.microsoft.com/office/drawing/2010/main" val="0"/>
              </a:ext>
            </a:extLst>
          </a:blip>
          <a:stretch>
            <a:fillRect/>
          </a:stretch>
        </p:blipFill>
        <p:spPr>
          <a:xfrm>
            <a:off x="5094076" y="3198897"/>
            <a:ext cx="651547" cy="590225"/>
          </a:xfrm>
          <a:prstGeom prst="rect">
            <a:avLst/>
          </a:prstGeom>
        </p:spPr>
      </p:pic>
      <p:sp>
        <p:nvSpPr>
          <p:cNvPr id="14" name="TextBox 87"/>
          <p:cNvSpPr txBox="1"/>
          <p:nvPr/>
        </p:nvSpPr>
        <p:spPr>
          <a:xfrm>
            <a:off x="3938595" y="3822103"/>
            <a:ext cx="2237793" cy="276999"/>
          </a:xfrm>
          <a:prstGeom prst="rect">
            <a:avLst/>
          </a:prstGeom>
          <a:noFill/>
        </p:spPr>
        <p:txBody>
          <a:bodyPr wrap="none" lIns="0" tIns="0" rIns="0" bIns="0" rtlCol="0">
            <a:spAutoFit/>
          </a:bodyPr>
          <a:lstStyle/>
          <a:p>
            <a:pPr algn="ctr">
              <a:lnSpc>
                <a:spcPct val="90000"/>
              </a:lnSpc>
              <a:spcBef>
                <a:spcPct val="20000"/>
              </a:spcBef>
              <a:buSzPct val="80000"/>
            </a:pPr>
            <a:r>
              <a:rPr lang="zh-CN" altLang="en-US" sz="900" b="1" dirty="0">
                <a:gradFill>
                  <a:gsLst>
                    <a:gs pos="0">
                      <a:srgbClr val="292929">
                        <a:lumMod val="90000"/>
                        <a:lumOff val="10000"/>
                      </a:srgbClr>
                    </a:gs>
                    <a:gs pos="86000">
                      <a:srgbClr val="292929">
                        <a:lumMod val="90000"/>
                        <a:lumOff val="10000"/>
                      </a:srgbClr>
                    </a:gs>
                  </a:gsLst>
                  <a:lin ang="5400000" scaled="0"/>
                </a:gradFill>
              </a:rPr>
              <a:t>网站源文件库</a:t>
            </a:r>
            <a:endParaRPr lang="en-US" altLang="zh-CN" sz="900" b="1" dirty="0">
              <a:gradFill>
                <a:gsLst>
                  <a:gs pos="0">
                    <a:srgbClr val="292929">
                      <a:lumMod val="90000"/>
                      <a:lumOff val="10000"/>
                    </a:srgbClr>
                  </a:gs>
                  <a:gs pos="86000">
                    <a:srgbClr val="292929">
                      <a:lumMod val="90000"/>
                      <a:lumOff val="10000"/>
                    </a:srgbClr>
                  </a:gs>
                </a:gsLst>
                <a:lin ang="5400000" scaled="0"/>
              </a:gradFill>
            </a:endParaRPr>
          </a:p>
          <a:p>
            <a:pPr algn="ctr">
              <a:lnSpc>
                <a:spcPct val="90000"/>
              </a:lnSpc>
              <a:spcBef>
                <a:spcPct val="20000"/>
              </a:spcBef>
              <a:buSzPct val="80000"/>
            </a:pPr>
            <a:r>
              <a:rPr lang="zh-CN" altLang="en-US" sz="900" b="1" dirty="0">
                <a:gradFill>
                  <a:gsLst>
                    <a:gs pos="0">
                      <a:srgbClr val="292929">
                        <a:lumMod val="90000"/>
                        <a:lumOff val="10000"/>
                      </a:srgbClr>
                    </a:gs>
                    <a:gs pos="86000">
                      <a:srgbClr val="292929">
                        <a:lumMod val="90000"/>
                        <a:lumOff val="10000"/>
                      </a:srgbClr>
                    </a:gs>
                  </a:gsLst>
                  <a:lin ang="5400000" scaled="0"/>
                </a:gradFill>
              </a:rPr>
              <a:t>静态内容</a:t>
            </a:r>
            <a:r>
              <a:rPr lang="en-US" altLang="zh-CN" sz="900" b="1" dirty="0">
                <a:gradFill>
                  <a:gsLst>
                    <a:gs pos="0">
                      <a:srgbClr val="292929">
                        <a:lumMod val="90000"/>
                        <a:lumOff val="10000"/>
                      </a:srgbClr>
                    </a:gs>
                    <a:gs pos="86000">
                      <a:srgbClr val="292929">
                        <a:lumMod val="90000"/>
                        <a:lumOff val="10000"/>
                      </a:srgbClr>
                    </a:gs>
                  </a:gsLst>
                  <a:lin ang="5400000" scaled="0"/>
                </a:gradFill>
              </a:rPr>
              <a:t>/</a:t>
            </a:r>
            <a:r>
              <a:rPr lang="en-US" sz="900" b="1" dirty="0">
                <a:gradFill>
                  <a:gsLst>
                    <a:gs pos="0">
                      <a:srgbClr val="292929">
                        <a:lumMod val="90000"/>
                        <a:lumOff val="10000"/>
                      </a:srgbClr>
                    </a:gs>
                    <a:gs pos="86000">
                      <a:srgbClr val="292929">
                        <a:lumMod val="90000"/>
                        <a:lumOff val="10000"/>
                      </a:srgbClr>
                    </a:gs>
                  </a:gsLst>
                  <a:lin ang="5400000" scaled="0"/>
                </a:gradFill>
              </a:rPr>
              <a:t>.</a:t>
            </a:r>
            <a:r>
              <a:rPr lang="en-US" sz="900" b="1" dirty="0" smtClean="0">
                <a:gradFill>
                  <a:gsLst>
                    <a:gs pos="0">
                      <a:srgbClr val="292929">
                        <a:lumMod val="90000"/>
                        <a:lumOff val="10000"/>
                      </a:srgbClr>
                    </a:gs>
                    <a:gs pos="86000">
                      <a:srgbClr val="292929">
                        <a:lumMod val="90000"/>
                        <a:lumOff val="10000"/>
                      </a:srgbClr>
                    </a:gs>
                  </a:gsLst>
                  <a:lin ang="5400000" scaled="0"/>
                </a:gradFill>
              </a:rPr>
              <a:t>NET/PHP/Node.js/Python</a:t>
            </a:r>
            <a:r>
              <a:rPr lang="en-US" altLang="zh-CN" sz="900" b="1" dirty="0" smtClean="0">
                <a:gradFill>
                  <a:gsLst>
                    <a:gs pos="0">
                      <a:srgbClr val="292929">
                        <a:lumMod val="90000"/>
                        <a:lumOff val="10000"/>
                      </a:srgbClr>
                    </a:gs>
                    <a:gs pos="86000">
                      <a:srgbClr val="292929">
                        <a:lumMod val="90000"/>
                        <a:lumOff val="10000"/>
                      </a:srgbClr>
                    </a:gs>
                  </a:gsLst>
                  <a:lin ang="5400000" scaled="0"/>
                </a:gradFill>
              </a:rPr>
              <a:t>/Java</a:t>
            </a:r>
            <a:endParaRPr lang="en-US" sz="900" b="1" dirty="0">
              <a:gradFill>
                <a:gsLst>
                  <a:gs pos="0">
                    <a:srgbClr val="292929">
                      <a:lumMod val="90000"/>
                      <a:lumOff val="10000"/>
                    </a:srgbClr>
                  </a:gs>
                  <a:gs pos="86000">
                    <a:srgbClr val="292929">
                      <a:lumMod val="90000"/>
                      <a:lumOff val="10000"/>
                    </a:srgbClr>
                  </a:gs>
                </a:gsLst>
                <a:lin ang="5400000" scaled="0"/>
              </a:gradFill>
            </a:endParaRPr>
          </a:p>
        </p:txBody>
      </p:sp>
      <p:sp>
        <p:nvSpPr>
          <p:cNvPr id="16" name="Freeform 53"/>
          <p:cNvSpPr>
            <a:spLocks noEditPoints="1"/>
          </p:cNvSpPr>
          <p:nvPr/>
        </p:nvSpPr>
        <p:spPr bwMode="black">
          <a:xfrm>
            <a:off x="7357376" y="3575605"/>
            <a:ext cx="412637" cy="407520"/>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tx1">
              <a:lumMod val="75000"/>
            </a:schemeClr>
          </a:solidFill>
          <a:ln>
            <a:noFill/>
          </a:ln>
          <a:extLst/>
        </p:spPr>
        <p:txBody>
          <a:bodyPr vert="horz" wrap="square" lIns="68570" tIns="34285" rIns="68570" bIns="34285" numCol="1" anchor="t" anchorCtr="0" compatLnSpc="1">
            <a:prstTxWarp prst="textNoShape">
              <a:avLst/>
            </a:prstTxWarp>
          </a:bodyPr>
          <a:lstStyle/>
          <a:p>
            <a:endParaRPr lang="en-US" sz="1324"/>
          </a:p>
        </p:txBody>
      </p:sp>
      <p:sp>
        <p:nvSpPr>
          <p:cNvPr id="17" name="TextBox 91"/>
          <p:cNvSpPr txBox="1"/>
          <p:nvPr/>
        </p:nvSpPr>
        <p:spPr>
          <a:xfrm>
            <a:off x="6036976" y="3140610"/>
            <a:ext cx="1205893" cy="488595"/>
          </a:xfrm>
          <a:prstGeom prst="rect">
            <a:avLst/>
          </a:prstGeom>
          <a:noFill/>
        </p:spPr>
        <p:txBody>
          <a:bodyPr wrap="square" lIns="0" tIns="0" rIns="0" bIns="0" rtlCol="0">
            <a:spAutoFit/>
          </a:bodyPr>
          <a:lstStyle/>
          <a:p>
            <a:pPr>
              <a:lnSpc>
                <a:spcPct val="90000"/>
              </a:lnSpc>
              <a:spcBef>
                <a:spcPct val="20000"/>
              </a:spcBef>
              <a:buSzPct val="80000"/>
            </a:pPr>
            <a:r>
              <a:rPr lang="zh-CN" altLang="en-US" sz="1176" dirty="0">
                <a:solidFill>
                  <a:srgbClr val="FF0000"/>
                </a:solidFill>
              </a:rPr>
              <a:t>❷</a:t>
            </a:r>
            <a:r>
              <a:rPr lang="zh-CN" altLang="en-US" sz="1176" b="1" dirty="0"/>
              <a:t>发布网站源文件</a:t>
            </a:r>
            <a:r>
              <a:rPr lang="en-US" altLang="zh-CN" sz="1176" b="1" dirty="0">
                <a:gradFill>
                  <a:gsLst>
                    <a:gs pos="0">
                      <a:srgbClr val="292929">
                        <a:lumMod val="90000"/>
                        <a:lumOff val="10000"/>
                      </a:srgbClr>
                    </a:gs>
                    <a:gs pos="86000">
                      <a:srgbClr val="292929">
                        <a:lumMod val="90000"/>
                        <a:lumOff val="10000"/>
                      </a:srgbClr>
                    </a:gs>
                  </a:gsLst>
                  <a:lin ang="5400000" scaled="0"/>
                </a:gradFill>
              </a:rPr>
              <a:t>FTP/TFS/GIT/ Web deploy</a:t>
            </a:r>
            <a:endParaRPr lang="en-US" sz="1176" b="1" dirty="0">
              <a:gradFill>
                <a:gsLst>
                  <a:gs pos="0">
                    <a:srgbClr val="292929">
                      <a:lumMod val="90000"/>
                      <a:lumOff val="10000"/>
                    </a:srgbClr>
                  </a:gs>
                  <a:gs pos="86000">
                    <a:srgbClr val="292929">
                      <a:lumMod val="90000"/>
                      <a:lumOff val="10000"/>
                    </a:srgbClr>
                  </a:gs>
                </a:gsLst>
                <a:lin ang="5400000" scaled="0"/>
              </a:gradFill>
            </a:endParaRPr>
          </a:p>
        </p:txBody>
      </p:sp>
      <p:cxnSp>
        <p:nvCxnSpPr>
          <p:cNvPr id="18" name="Straight Arrow Connector 93"/>
          <p:cNvCxnSpPr>
            <a:stCxn id="6" idx="3"/>
          </p:cNvCxnSpPr>
          <p:nvPr/>
        </p:nvCxnSpPr>
        <p:spPr>
          <a:xfrm>
            <a:off x="4513869" y="1559440"/>
            <a:ext cx="2413674" cy="5292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95"/>
          <p:cNvCxnSpPr>
            <a:stCxn id="7" idx="3"/>
          </p:cNvCxnSpPr>
          <p:nvPr/>
        </p:nvCxnSpPr>
        <p:spPr>
          <a:xfrm>
            <a:off x="4520461" y="2007785"/>
            <a:ext cx="2407082" cy="1793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102"/>
          <p:cNvCxnSpPr>
            <a:stCxn id="9" idx="3"/>
          </p:cNvCxnSpPr>
          <p:nvPr/>
        </p:nvCxnSpPr>
        <p:spPr>
          <a:xfrm flipV="1">
            <a:off x="4520462" y="2353476"/>
            <a:ext cx="2401905" cy="8532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108"/>
          <p:cNvCxnSpPr>
            <a:endCxn id="13" idx="0"/>
          </p:cNvCxnSpPr>
          <p:nvPr/>
        </p:nvCxnSpPr>
        <p:spPr>
          <a:xfrm>
            <a:off x="4520463" y="1660299"/>
            <a:ext cx="899387" cy="1538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10"/>
          <p:cNvCxnSpPr>
            <a:endCxn id="13" idx="0"/>
          </p:cNvCxnSpPr>
          <p:nvPr/>
        </p:nvCxnSpPr>
        <p:spPr>
          <a:xfrm>
            <a:off x="4527054" y="2100993"/>
            <a:ext cx="892796" cy="10979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14"/>
          <p:cNvCxnSpPr>
            <a:endCxn id="13" idx="0"/>
          </p:cNvCxnSpPr>
          <p:nvPr/>
        </p:nvCxnSpPr>
        <p:spPr>
          <a:xfrm>
            <a:off x="4501052" y="2949334"/>
            <a:ext cx="918797" cy="249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116"/>
          <p:cNvSpPr txBox="1"/>
          <p:nvPr/>
        </p:nvSpPr>
        <p:spPr>
          <a:xfrm>
            <a:off x="3874687" y="1078731"/>
            <a:ext cx="1687321" cy="207749"/>
          </a:xfrm>
          <a:prstGeom prst="rect">
            <a:avLst/>
          </a:prstGeom>
          <a:noFill/>
        </p:spPr>
        <p:txBody>
          <a:bodyPr wrap="none" lIns="0" tIns="0" rIns="0" bIns="0" rtlCol="0">
            <a:spAutoFit/>
          </a:bodyPr>
          <a:lstStyle/>
          <a:p>
            <a:pPr>
              <a:lnSpc>
                <a:spcPct val="90000"/>
              </a:lnSpc>
              <a:spcBef>
                <a:spcPct val="20000"/>
              </a:spcBef>
              <a:buSzPct val="80000"/>
            </a:pPr>
            <a:r>
              <a:rPr lang="en-US" sz="1500" dirty="0">
                <a:solidFill>
                  <a:schemeClr val="accent6"/>
                </a:solidFill>
              </a:rPr>
              <a:t>Azure Website</a:t>
            </a:r>
            <a:r>
              <a:rPr lang="en-US" altLang="zh-CN" sz="1500" dirty="0">
                <a:solidFill>
                  <a:schemeClr val="accent6"/>
                </a:solidFill>
              </a:rPr>
              <a:t>s</a:t>
            </a:r>
            <a:r>
              <a:rPr lang="zh-CN" altLang="en-US" sz="1500" dirty="0">
                <a:solidFill>
                  <a:schemeClr val="accent6"/>
                </a:solidFill>
              </a:rPr>
              <a:t>服务</a:t>
            </a:r>
            <a:endParaRPr lang="en-US" sz="1500" dirty="0">
              <a:solidFill>
                <a:schemeClr val="accent6"/>
              </a:solidFill>
            </a:endParaRPr>
          </a:p>
        </p:txBody>
      </p:sp>
      <p:cxnSp>
        <p:nvCxnSpPr>
          <p:cNvPr id="27" name="Straight Arrow Connector 117"/>
          <p:cNvCxnSpPr>
            <a:endCxn id="10" idx="0"/>
          </p:cNvCxnSpPr>
          <p:nvPr/>
        </p:nvCxnSpPr>
        <p:spPr>
          <a:xfrm flipV="1">
            <a:off x="1072531" y="2285659"/>
            <a:ext cx="1673424" cy="2401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8" name="TextBox 120"/>
          <p:cNvSpPr txBox="1"/>
          <p:nvPr/>
        </p:nvSpPr>
        <p:spPr>
          <a:xfrm>
            <a:off x="91454" y="2225536"/>
            <a:ext cx="961802" cy="207749"/>
          </a:xfrm>
          <a:prstGeom prst="rect">
            <a:avLst/>
          </a:prstGeom>
          <a:noFill/>
        </p:spPr>
        <p:txBody>
          <a:bodyPr wrap="none" lIns="0" tIns="0" rIns="0" bIns="0" rtlCol="0">
            <a:spAutoFit/>
          </a:bodyPr>
          <a:lstStyle/>
          <a:p>
            <a:pPr>
              <a:lnSpc>
                <a:spcPct val="90000"/>
              </a:lnSpc>
              <a:spcBef>
                <a:spcPct val="20000"/>
              </a:spcBef>
              <a:buSzPct val="80000"/>
            </a:pPr>
            <a:r>
              <a:rPr lang="zh-CN" altLang="en-US" sz="1500" dirty="0">
                <a:solidFill>
                  <a:srgbClr val="00B0F0"/>
                </a:solidFill>
              </a:rPr>
              <a:t>互联网用户</a:t>
            </a:r>
            <a:endParaRPr lang="en-US" sz="1500" dirty="0">
              <a:solidFill>
                <a:srgbClr val="00B0F0"/>
              </a:solidFill>
            </a:endParaRPr>
          </a:p>
        </p:txBody>
      </p:sp>
      <p:cxnSp>
        <p:nvCxnSpPr>
          <p:cNvPr id="29" name="Straight Arrow Connector 122"/>
          <p:cNvCxnSpPr>
            <a:endCxn id="6" idx="1"/>
          </p:cNvCxnSpPr>
          <p:nvPr/>
        </p:nvCxnSpPr>
        <p:spPr>
          <a:xfrm flipV="1">
            <a:off x="3220527" y="1559441"/>
            <a:ext cx="343005" cy="4986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124"/>
          <p:cNvCxnSpPr>
            <a:endCxn id="7" idx="1"/>
          </p:cNvCxnSpPr>
          <p:nvPr/>
        </p:nvCxnSpPr>
        <p:spPr>
          <a:xfrm flipV="1">
            <a:off x="3253629" y="2007784"/>
            <a:ext cx="316494" cy="1925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130"/>
          <p:cNvCxnSpPr>
            <a:endCxn id="9" idx="1"/>
          </p:cNvCxnSpPr>
          <p:nvPr/>
        </p:nvCxnSpPr>
        <p:spPr>
          <a:xfrm>
            <a:off x="3253628" y="2631630"/>
            <a:ext cx="316496" cy="5751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139"/>
          <p:cNvCxnSpPr>
            <a:endCxn id="11" idx="3"/>
          </p:cNvCxnSpPr>
          <p:nvPr/>
        </p:nvCxnSpPr>
        <p:spPr>
          <a:xfrm flipH="1" flipV="1">
            <a:off x="7271587" y="2583941"/>
            <a:ext cx="235638" cy="9100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3"/>
          <p:cNvCxnSpPr/>
          <p:nvPr/>
        </p:nvCxnSpPr>
        <p:spPr>
          <a:xfrm flipH="1" flipV="1">
            <a:off x="5745623" y="3585361"/>
            <a:ext cx="1522669" cy="1885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6"/>
          <p:cNvSpPr txBox="1"/>
          <p:nvPr/>
        </p:nvSpPr>
        <p:spPr>
          <a:xfrm>
            <a:off x="7504665" y="3092712"/>
            <a:ext cx="1322478" cy="162865"/>
          </a:xfrm>
          <a:prstGeom prst="rect">
            <a:avLst/>
          </a:prstGeom>
          <a:noFill/>
        </p:spPr>
        <p:txBody>
          <a:bodyPr wrap="none" lIns="0" tIns="0" rIns="0" bIns="0" rtlCol="0">
            <a:spAutoFit/>
          </a:bodyPr>
          <a:lstStyle/>
          <a:p>
            <a:pPr>
              <a:lnSpc>
                <a:spcPct val="90000"/>
              </a:lnSpc>
              <a:spcBef>
                <a:spcPct val="20000"/>
              </a:spcBef>
              <a:buSzPct val="80000"/>
            </a:pPr>
            <a:r>
              <a:rPr lang="zh-CN" altLang="en-US" sz="1176" dirty="0">
                <a:solidFill>
                  <a:srgbClr val="FF0000"/>
                </a:solidFill>
              </a:rPr>
              <a:t>❶</a:t>
            </a:r>
            <a:r>
              <a:rPr lang="zh-CN" altLang="en-US" sz="1176" b="1" dirty="0">
                <a:gradFill>
                  <a:gsLst>
                    <a:gs pos="0">
                      <a:srgbClr val="292929">
                        <a:lumMod val="90000"/>
                        <a:lumOff val="10000"/>
                      </a:srgbClr>
                    </a:gs>
                    <a:gs pos="86000">
                      <a:srgbClr val="292929">
                        <a:lumMod val="90000"/>
                        <a:lumOff val="10000"/>
                      </a:srgbClr>
                    </a:gs>
                  </a:gsLst>
                  <a:lin ang="5400000" scaled="0"/>
                </a:gradFill>
              </a:rPr>
              <a:t>同步</a:t>
            </a:r>
            <a:r>
              <a:rPr lang="en-US" altLang="zh-CN" sz="1176" b="1" dirty="0">
                <a:gradFill>
                  <a:gsLst>
                    <a:gs pos="0">
                      <a:srgbClr val="292929">
                        <a:lumMod val="90000"/>
                        <a:lumOff val="10000"/>
                      </a:srgbClr>
                    </a:gs>
                    <a:gs pos="86000">
                      <a:srgbClr val="292929">
                        <a:lumMod val="90000"/>
                        <a:lumOff val="10000"/>
                      </a:srgbClr>
                    </a:gs>
                  </a:gsLst>
                  <a:lin ang="5400000" scaled="0"/>
                </a:gradFill>
              </a:rPr>
              <a:t>/</a:t>
            </a:r>
            <a:r>
              <a:rPr lang="zh-CN" altLang="en-US" sz="1176" b="1" dirty="0">
                <a:gradFill>
                  <a:gsLst>
                    <a:gs pos="0">
                      <a:srgbClr val="292929">
                        <a:lumMod val="90000"/>
                        <a:lumOff val="10000"/>
                      </a:srgbClr>
                    </a:gs>
                    <a:gs pos="86000">
                      <a:srgbClr val="292929">
                        <a:lumMod val="90000"/>
                        <a:lumOff val="10000"/>
                      </a:srgbClr>
                    </a:gs>
                  </a:gsLst>
                  <a:lin ang="5400000" scaled="0"/>
                </a:gradFill>
              </a:rPr>
              <a:t>复制数据库</a:t>
            </a:r>
            <a:endParaRPr lang="en-US" sz="1176" b="1" dirty="0">
              <a:gradFill>
                <a:gsLst>
                  <a:gs pos="0">
                    <a:srgbClr val="292929">
                      <a:lumMod val="90000"/>
                      <a:lumOff val="10000"/>
                    </a:srgbClr>
                  </a:gs>
                  <a:gs pos="86000">
                    <a:srgbClr val="292929">
                      <a:lumMod val="90000"/>
                      <a:lumOff val="10000"/>
                    </a:srgbClr>
                  </a:gs>
                </a:gsLst>
                <a:lin ang="5400000" scaled="0"/>
              </a:gradFill>
            </a:endParaRPr>
          </a:p>
        </p:txBody>
      </p:sp>
      <p:sp>
        <p:nvSpPr>
          <p:cNvPr id="37" name="TextBox 37"/>
          <p:cNvSpPr txBox="1"/>
          <p:nvPr/>
        </p:nvSpPr>
        <p:spPr>
          <a:xfrm>
            <a:off x="7309644" y="4058167"/>
            <a:ext cx="1664343" cy="488595"/>
          </a:xfrm>
          <a:prstGeom prst="rect">
            <a:avLst/>
          </a:prstGeom>
          <a:noFill/>
        </p:spPr>
        <p:txBody>
          <a:bodyPr wrap="square" lIns="0" tIns="0" rIns="0" bIns="0" rtlCol="0">
            <a:spAutoFit/>
          </a:bodyPr>
          <a:lstStyle/>
          <a:p>
            <a:pPr>
              <a:lnSpc>
                <a:spcPct val="90000"/>
              </a:lnSpc>
              <a:spcBef>
                <a:spcPct val="20000"/>
              </a:spcBef>
              <a:buSzPct val="80000"/>
            </a:pPr>
            <a:r>
              <a:rPr lang="zh-CN" altLang="en-US" sz="1176" b="1" dirty="0">
                <a:gradFill>
                  <a:gsLst>
                    <a:gs pos="0">
                      <a:srgbClr val="292929">
                        <a:lumMod val="90000"/>
                        <a:lumOff val="10000"/>
                      </a:srgbClr>
                    </a:gs>
                    <a:gs pos="86000">
                      <a:srgbClr val="292929">
                        <a:lumMod val="90000"/>
                        <a:lumOff val="10000"/>
                      </a:srgbClr>
                    </a:gs>
                  </a:gsLst>
                  <a:lin ang="5400000" scaled="0"/>
                </a:gradFill>
              </a:rPr>
              <a:t>开发工具：</a:t>
            </a:r>
            <a:r>
              <a:rPr lang="en-US" altLang="zh-CN" sz="1176" b="1" dirty="0">
                <a:gradFill>
                  <a:gsLst>
                    <a:gs pos="0">
                      <a:srgbClr val="292929">
                        <a:lumMod val="90000"/>
                        <a:lumOff val="10000"/>
                      </a:srgbClr>
                    </a:gs>
                    <a:gs pos="86000">
                      <a:srgbClr val="292929">
                        <a:lumMod val="90000"/>
                        <a:lumOff val="10000"/>
                      </a:srgbClr>
                    </a:gs>
                  </a:gsLst>
                  <a:lin ang="5400000" scaled="0"/>
                </a:gradFill>
              </a:rPr>
              <a:t>Visual studio/ </a:t>
            </a:r>
            <a:r>
              <a:rPr lang="en-US" altLang="zh-CN" sz="1176" b="1" dirty="0" err="1">
                <a:gradFill>
                  <a:gsLst>
                    <a:gs pos="0">
                      <a:srgbClr val="292929">
                        <a:lumMod val="90000"/>
                        <a:lumOff val="10000"/>
                      </a:srgbClr>
                    </a:gs>
                    <a:gs pos="86000">
                      <a:srgbClr val="292929">
                        <a:lumMod val="90000"/>
                        <a:lumOff val="10000"/>
                      </a:srgbClr>
                    </a:gs>
                  </a:gsLst>
                  <a:lin ang="5400000" scaled="0"/>
                </a:gradFill>
              </a:rPr>
              <a:t>WebMatrix</a:t>
            </a:r>
            <a:r>
              <a:rPr lang="en-US" altLang="zh-CN" sz="1176" b="1" dirty="0">
                <a:gradFill>
                  <a:gsLst>
                    <a:gs pos="0">
                      <a:srgbClr val="292929">
                        <a:lumMod val="90000"/>
                        <a:lumOff val="10000"/>
                      </a:srgbClr>
                    </a:gs>
                    <a:gs pos="86000">
                      <a:srgbClr val="292929">
                        <a:lumMod val="90000"/>
                        <a:lumOff val="10000"/>
                      </a:srgbClr>
                    </a:gs>
                  </a:gsLst>
                  <a:lin ang="5400000" scaled="0"/>
                </a:gradFill>
              </a:rPr>
              <a:t>/</a:t>
            </a:r>
            <a:r>
              <a:rPr lang="zh-CN" altLang="en-US" sz="1176" b="1" dirty="0">
                <a:gradFill>
                  <a:gsLst>
                    <a:gs pos="0">
                      <a:srgbClr val="292929">
                        <a:lumMod val="90000"/>
                        <a:lumOff val="10000"/>
                      </a:srgbClr>
                    </a:gs>
                    <a:gs pos="86000">
                      <a:srgbClr val="292929">
                        <a:lumMod val="90000"/>
                        <a:lumOff val="10000"/>
                      </a:srgbClr>
                    </a:gs>
                  </a:gsLst>
                  <a:lin ang="5400000" scaled="0"/>
                </a:gradFill>
              </a:rPr>
              <a:t>文本编辑器</a:t>
            </a:r>
            <a:endParaRPr lang="en-US" sz="1176" b="1" dirty="0">
              <a:gradFill>
                <a:gsLst>
                  <a:gs pos="0">
                    <a:srgbClr val="292929">
                      <a:lumMod val="90000"/>
                      <a:lumOff val="10000"/>
                    </a:srgbClr>
                  </a:gs>
                  <a:gs pos="86000">
                    <a:srgbClr val="292929">
                      <a:lumMod val="90000"/>
                      <a:lumOff val="10000"/>
                    </a:srgbClr>
                  </a:gs>
                </a:gsLst>
                <a:lin ang="5400000" scaled="0"/>
              </a:gradFill>
            </a:endParaRPr>
          </a:p>
        </p:txBody>
      </p:sp>
      <p:sp>
        <p:nvSpPr>
          <p:cNvPr id="38" name="Freeform 9"/>
          <p:cNvSpPr/>
          <p:nvPr/>
        </p:nvSpPr>
        <p:spPr bwMode="auto">
          <a:xfrm>
            <a:off x="3979666" y="3441975"/>
            <a:ext cx="3348991" cy="841267"/>
          </a:xfrm>
          <a:custGeom>
            <a:avLst/>
            <a:gdLst>
              <a:gd name="connsiteX0" fmla="*/ 4549749 w 4549749"/>
              <a:gd name="connsiteY0" fmla="*/ 771525 h 1600438"/>
              <a:gd name="connsiteX1" fmla="*/ 2311374 w 4549749"/>
              <a:gd name="connsiteY1" fmla="*/ 1600200 h 1600438"/>
              <a:gd name="connsiteX2" fmla="*/ 358749 w 4549749"/>
              <a:gd name="connsiteY2" fmla="*/ 847725 h 1600438"/>
              <a:gd name="connsiteX3" fmla="*/ 6324 w 4549749"/>
              <a:gd name="connsiteY3" fmla="*/ 0 h 1600438"/>
            </a:gdLst>
            <a:ahLst/>
            <a:cxnLst>
              <a:cxn ang="0">
                <a:pos x="connsiteX0" y="connsiteY0"/>
              </a:cxn>
              <a:cxn ang="0">
                <a:pos x="connsiteX1" y="connsiteY1"/>
              </a:cxn>
              <a:cxn ang="0">
                <a:pos x="connsiteX2" y="connsiteY2"/>
              </a:cxn>
              <a:cxn ang="0">
                <a:pos x="connsiteX3" y="connsiteY3"/>
              </a:cxn>
            </a:cxnLst>
            <a:rect l="l" t="t" r="r" b="b"/>
            <a:pathLst>
              <a:path w="4549749" h="1600438">
                <a:moveTo>
                  <a:pt x="4549749" y="771525"/>
                </a:moveTo>
                <a:cubicBezTo>
                  <a:pt x="3779811" y="1179512"/>
                  <a:pt x="3009874" y="1587500"/>
                  <a:pt x="2311374" y="1600200"/>
                </a:cubicBezTo>
                <a:cubicBezTo>
                  <a:pt x="1612874" y="1612900"/>
                  <a:pt x="742924" y="1114425"/>
                  <a:pt x="358749" y="847725"/>
                </a:cubicBezTo>
                <a:cubicBezTo>
                  <a:pt x="-25426" y="581025"/>
                  <a:pt x="-9551" y="290512"/>
                  <a:pt x="6324" y="0"/>
                </a:cubicBezTo>
              </a:path>
            </a:pathLst>
          </a:custGeom>
          <a:noFill/>
          <a:ln>
            <a:solidFill>
              <a:schemeClr val="tx1"/>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24"/>
          </a:p>
        </p:txBody>
      </p:sp>
      <p:sp>
        <p:nvSpPr>
          <p:cNvPr id="39" name="TextBox 10"/>
          <p:cNvSpPr txBox="1"/>
          <p:nvPr/>
        </p:nvSpPr>
        <p:spPr>
          <a:xfrm>
            <a:off x="1022044" y="2108327"/>
            <a:ext cx="1630254" cy="361894"/>
          </a:xfrm>
          <a:prstGeom prst="rect">
            <a:avLst/>
          </a:prstGeom>
          <a:noFill/>
        </p:spPr>
        <p:txBody>
          <a:bodyPr wrap="none" lIns="0" tIns="0" rIns="0" bIns="0" rtlCol="0">
            <a:spAutoFit/>
          </a:bodyPr>
          <a:lstStyle/>
          <a:p>
            <a:pPr algn="ctr">
              <a:lnSpc>
                <a:spcPct val="90000"/>
              </a:lnSpc>
              <a:spcBef>
                <a:spcPct val="20000"/>
              </a:spcBef>
              <a:buSzPct val="80000"/>
            </a:pPr>
            <a:r>
              <a:rPr lang="zh-CN" altLang="en-US" sz="1176" dirty="0">
                <a:solidFill>
                  <a:srgbClr val="FF0000"/>
                </a:solidFill>
              </a:rPr>
              <a:t>❸</a:t>
            </a:r>
            <a:r>
              <a:rPr lang="zh-CN" altLang="en-US" sz="1176" b="1" dirty="0"/>
              <a:t>访问</a:t>
            </a:r>
            <a:endParaRPr lang="en-US" altLang="zh-CN" sz="1176" b="1" dirty="0"/>
          </a:p>
          <a:p>
            <a:pPr algn="ctr">
              <a:lnSpc>
                <a:spcPct val="90000"/>
              </a:lnSpc>
              <a:spcBef>
                <a:spcPct val="20000"/>
              </a:spcBef>
              <a:buSzPct val="80000"/>
            </a:pPr>
            <a:r>
              <a:rPr lang="en-US" altLang="zh-CN" sz="1176" b="1" dirty="0"/>
              <a:t>xxx.azurewebsites.com</a:t>
            </a:r>
            <a:endParaRPr lang="en-US" sz="1176" b="1" dirty="0"/>
          </a:p>
        </p:txBody>
      </p:sp>
      <p:sp>
        <p:nvSpPr>
          <p:cNvPr id="40" name="TextBox 45"/>
          <p:cNvSpPr txBox="1"/>
          <p:nvPr/>
        </p:nvSpPr>
        <p:spPr>
          <a:xfrm>
            <a:off x="5177491" y="4290217"/>
            <a:ext cx="1727860" cy="162865"/>
          </a:xfrm>
          <a:prstGeom prst="rect">
            <a:avLst/>
          </a:prstGeom>
          <a:noFill/>
        </p:spPr>
        <p:txBody>
          <a:bodyPr wrap="square" lIns="0" tIns="0" rIns="0" bIns="0" rtlCol="0">
            <a:spAutoFit/>
          </a:bodyPr>
          <a:lstStyle/>
          <a:p>
            <a:pPr>
              <a:lnSpc>
                <a:spcPct val="90000"/>
              </a:lnSpc>
              <a:spcBef>
                <a:spcPct val="20000"/>
              </a:spcBef>
              <a:buSzPct val="80000"/>
            </a:pPr>
            <a:r>
              <a:rPr lang="zh-CN" altLang="en-US" sz="1176" dirty="0">
                <a:solidFill>
                  <a:srgbClr val="FF0000"/>
                </a:solidFill>
              </a:rPr>
              <a:t>❹ </a:t>
            </a:r>
            <a:r>
              <a:rPr lang="zh-CN" altLang="en-US" sz="1176" b="1" dirty="0">
                <a:gradFill>
                  <a:gsLst>
                    <a:gs pos="0">
                      <a:srgbClr val="292929">
                        <a:lumMod val="90000"/>
                        <a:lumOff val="10000"/>
                      </a:srgbClr>
                    </a:gs>
                    <a:gs pos="86000">
                      <a:srgbClr val="292929">
                        <a:lumMod val="90000"/>
                        <a:lumOff val="10000"/>
                      </a:srgbClr>
                    </a:gs>
                  </a:gsLst>
                  <a:lin ang="5400000" scaled="0"/>
                </a:gradFill>
              </a:rPr>
              <a:t>改变</a:t>
            </a:r>
            <a:r>
              <a:rPr lang="en-US" altLang="zh-CN" sz="1176" b="1" dirty="0">
                <a:gradFill>
                  <a:gsLst>
                    <a:gs pos="0">
                      <a:srgbClr val="292929">
                        <a:lumMod val="90000"/>
                        <a:lumOff val="10000"/>
                      </a:srgbClr>
                    </a:gs>
                    <a:gs pos="86000">
                      <a:srgbClr val="292929">
                        <a:lumMod val="90000"/>
                        <a:lumOff val="10000"/>
                      </a:srgbClr>
                    </a:gs>
                  </a:gsLst>
                  <a:lin ang="5400000" scaled="0"/>
                </a:gradFill>
              </a:rPr>
              <a:t>Web</a:t>
            </a:r>
            <a:r>
              <a:rPr lang="zh-CN" altLang="en-US" sz="1176" b="1" dirty="0">
                <a:gradFill>
                  <a:gsLst>
                    <a:gs pos="0">
                      <a:srgbClr val="292929">
                        <a:lumMod val="90000"/>
                        <a:lumOff val="10000"/>
                      </a:srgbClr>
                    </a:gs>
                    <a:gs pos="86000">
                      <a:srgbClr val="292929">
                        <a:lumMod val="90000"/>
                        <a:lumOff val="10000"/>
                      </a:srgbClr>
                    </a:gs>
                  </a:gsLst>
                  <a:lin ang="5400000" scaled="0"/>
                </a:gradFill>
              </a:rPr>
              <a:t>集群大小</a:t>
            </a:r>
            <a:endParaRPr lang="en-US" sz="1176" b="1" dirty="0">
              <a:gradFill>
                <a:gsLst>
                  <a:gs pos="0">
                    <a:srgbClr val="292929">
                      <a:lumMod val="90000"/>
                      <a:lumOff val="10000"/>
                    </a:srgbClr>
                  </a:gs>
                  <a:gs pos="86000">
                    <a:srgbClr val="292929">
                      <a:lumMod val="90000"/>
                      <a:lumOff val="10000"/>
                    </a:srgbClr>
                  </a:gs>
                </a:gsLst>
                <a:lin ang="5400000" scaled="0"/>
              </a:gradFill>
            </a:endParaRPr>
          </a:p>
        </p:txBody>
      </p:sp>
      <p:sp>
        <p:nvSpPr>
          <p:cNvPr id="41" name="TextBox 46"/>
          <p:cNvSpPr txBox="1"/>
          <p:nvPr/>
        </p:nvSpPr>
        <p:spPr>
          <a:xfrm>
            <a:off x="7798351" y="3752854"/>
            <a:ext cx="1154162" cy="207749"/>
          </a:xfrm>
          <a:prstGeom prst="rect">
            <a:avLst/>
          </a:prstGeom>
          <a:noFill/>
        </p:spPr>
        <p:txBody>
          <a:bodyPr wrap="none" lIns="0" tIns="0" rIns="0" bIns="0" rtlCol="0">
            <a:spAutoFit/>
          </a:bodyPr>
          <a:lstStyle/>
          <a:p>
            <a:pPr>
              <a:lnSpc>
                <a:spcPct val="90000"/>
              </a:lnSpc>
              <a:spcBef>
                <a:spcPct val="20000"/>
              </a:spcBef>
              <a:buSzPct val="80000"/>
            </a:pPr>
            <a:r>
              <a:rPr lang="zh-CN" altLang="en-US" sz="1500" dirty="0">
                <a:solidFill>
                  <a:srgbClr val="00B0F0"/>
                </a:solidFill>
              </a:rPr>
              <a:t>网站运维人员</a:t>
            </a:r>
            <a:endParaRPr lang="en-US" sz="1500" dirty="0">
              <a:solidFill>
                <a:srgbClr val="00B0F0"/>
              </a:solidFill>
            </a:endParaRPr>
          </a:p>
        </p:txBody>
      </p:sp>
      <p:sp>
        <p:nvSpPr>
          <p:cNvPr id="42" name="TextBox 47"/>
          <p:cNvSpPr txBox="1"/>
          <p:nvPr/>
        </p:nvSpPr>
        <p:spPr>
          <a:xfrm>
            <a:off x="7361148" y="2587628"/>
            <a:ext cx="854401" cy="124650"/>
          </a:xfrm>
          <a:prstGeom prst="rect">
            <a:avLst/>
          </a:prstGeom>
          <a:noFill/>
        </p:spPr>
        <p:txBody>
          <a:bodyPr wrap="none" lIns="0" tIns="0" rIns="0" bIns="0" rtlCol="0">
            <a:spAutoFit/>
          </a:bodyPr>
          <a:lstStyle/>
          <a:p>
            <a:pPr>
              <a:lnSpc>
                <a:spcPct val="90000"/>
              </a:lnSpc>
              <a:spcBef>
                <a:spcPct val="20000"/>
              </a:spcBef>
              <a:buSzPct val="80000"/>
            </a:pPr>
            <a:r>
              <a:rPr lang="en-US" sz="900" b="1" dirty="0">
                <a:gradFill>
                  <a:gsLst>
                    <a:gs pos="0">
                      <a:srgbClr val="292929">
                        <a:lumMod val="90000"/>
                        <a:lumOff val="10000"/>
                      </a:srgbClr>
                    </a:gs>
                    <a:gs pos="86000">
                      <a:srgbClr val="292929">
                        <a:lumMod val="90000"/>
                        <a:lumOff val="10000"/>
                      </a:srgbClr>
                    </a:gs>
                  </a:gsLst>
                  <a:lin ang="5400000" scaled="0"/>
                </a:gradFill>
              </a:rPr>
              <a:t>MS SQL/MySQL</a:t>
            </a:r>
          </a:p>
        </p:txBody>
      </p:sp>
      <p:sp>
        <p:nvSpPr>
          <p:cNvPr id="45" name="下箭头 44"/>
          <p:cNvSpPr/>
          <p:nvPr/>
        </p:nvSpPr>
        <p:spPr bwMode="auto">
          <a:xfrm>
            <a:off x="3979666" y="2761573"/>
            <a:ext cx="134464" cy="201696"/>
          </a:xfrm>
          <a:prstGeom prst="downArrow">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zh-CN" alt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46" name="下箭头 45"/>
          <p:cNvSpPr/>
          <p:nvPr/>
        </p:nvSpPr>
        <p:spPr bwMode="auto">
          <a:xfrm flipV="1">
            <a:off x="3980104" y="2281387"/>
            <a:ext cx="134464" cy="201696"/>
          </a:xfrm>
          <a:prstGeom prst="downArrow">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zh-CN" altLang="en-US" sz="1765"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2419743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1841424"/>
            <a:ext cx="7063101" cy="1578628"/>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0" rIns="68577" bIns="68580" numCol="1" rtlCol="0" anchor="b" anchorCtr="0" compatLnSpc="1">
            <a:prstTxWarp prst="textNoShape">
              <a:avLst/>
            </a:prstTxWarp>
          </a:bodyPr>
          <a:lstStyle/>
          <a:p>
            <a:pPr defTabSz="685580" fontAlgn="base">
              <a:spcBef>
                <a:spcPct val="0"/>
              </a:spcBef>
              <a:spcAft>
                <a:spcPct val="0"/>
              </a:spcAft>
            </a:pPr>
            <a:endParaRPr lang="en-US" sz="1700" dirty="0">
              <a:solidFill>
                <a:srgbClr val="00AEEF">
                  <a:alpha val="99000"/>
                </a:srgbClr>
              </a:solidFill>
            </a:endParaRPr>
          </a:p>
        </p:txBody>
      </p:sp>
      <p:sp>
        <p:nvSpPr>
          <p:cNvPr id="2" name="Title 1"/>
          <p:cNvSpPr>
            <a:spLocks noGrp="1"/>
          </p:cNvSpPr>
          <p:nvPr>
            <p:ph type="title"/>
          </p:nvPr>
        </p:nvSpPr>
        <p:spPr>
          <a:xfrm>
            <a:off x="734212" y="2256788"/>
            <a:ext cx="7680340" cy="747897"/>
          </a:xfrm>
        </p:spPr>
        <p:txBody>
          <a:bodyPr/>
          <a:lstStyle/>
          <a:p>
            <a:r>
              <a:rPr lang="zh-CN" altLang="en-US" dirty="0" smtClean="0">
                <a:gradFill>
                  <a:gsLst>
                    <a:gs pos="1250">
                      <a:srgbClr val="FFFFFF"/>
                    </a:gs>
                    <a:gs pos="100000">
                      <a:srgbClr val="FFFFFF"/>
                    </a:gs>
                  </a:gsLst>
                  <a:lin ang="5400000" scaled="0"/>
                </a:gradFill>
              </a:rPr>
              <a:t>部</a:t>
            </a:r>
            <a:r>
              <a:rPr lang="zh-CN" altLang="en-US" dirty="0">
                <a:gradFill>
                  <a:gsLst>
                    <a:gs pos="1250">
                      <a:srgbClr val="FFFFFF"/>
                    </a:gs>
                    <a:gs pos="100000">
                      <a:srgbClr val="FFFFFF"/>
                    </a:gs>
                  </a:gsLst>
                  <a:lin ang="5400000" scaled="0"/>
                </a:gradFill>
              </a:rPr>
              <a:t>署</a:t>
            </a:r>
            <a:endParaRPr lang="en-US" dirty="0"/>
          </a:p>
        </p:txBody>
      </p:sp>
      <p:grpSp>
        <p:nvGrpSpPr>
          <p:cNvPr id="4" name="Group 3"/>
          <p:cNvGrpSpPr/>
          <p:nvPr/>
        </p:nvGrpSpPr>
        <p:grpSpPr>
          <a:xfrm>
            <a:off x="7054224" y="1085851"/>
            <a:ext cx="13001124" cy="3089772"/>
            <a:chOff x="7466012" y="1821191"/>
            <a:chExt cx="17330318" cy="4119696"/>
          </a:xfrm>
        </p:grpSpPr>
        <p:sp>
          <p:nvSpPr>
            <p:cNvPr id="16" name="Rectangle 15"/>
            <p:cNvSpPr/>
            <p:nvPr/>
          </p:nvSpPr>
          <p:spPr bwMode="auto">
            <a:xfrm>
              <a:off x="9643642" y="1821191"/>
              <a:ext cx="15152688" cy="411969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685580"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14" name="Rectangle 13"/>
            <p:cNvSpPr/>
            <p:nvPr/>
          </p:nvSpPr>
          <p:spPr bwMode="auto">
            <a:xfrm>
              <a:off x="7466012" y="2828620"/>
              <a:ext cx="2253803" cy="210483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685580" fontAlgn="base">
                <a:spcBef>
                  <a:spcPct val="0"/>
                </a:spcBef>
                <a:spcAft>
                  <a:spcPct val="0"/>
                </a:spcAft>
              </a:pPr>
              <a:r>
                <a:rPr lang="zh-CN" altLang="en-US" sz="1700" dirty="0" smtClean="0">
                  <a:solidFill>
                    <a:srgbClr val="00AEEF">
                      <a:alpha val="99000"/>
                    </a:srgbClr>
                  </a:solidFill>
                </a:rPr>
                <a:t>演示</a:t>
              </a:r>
              <a:endParaRPr lang="en-US" sz="1700" dirty="0">
                <a:solidFill>
                  <a:srgbClr val="00AEEF">
                    <a:alpha val="99000"/>
                  </a:srgbClr>
                </a:solidFill>
              </a:endParaRPr>
            </a:p>
          </p:txBody>
        </p:sp>
        <p:sp>
          <p:nvSpPr>
            <p:cNvPr id="10" name="Rounded Rectangle 29"/>
            <p:cNvSpPr/>
            <p:nvPr/>
          </p:nvSpPr>
          <p:spPr bwMode="black">
            <a:xfrm>
              <a:off x="8295284" y="3274791"/>
              <a:ext cx="595259" cy="1212495"/>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580" fontAlgn="base">
                <a:spcBef>
                  <a:spcPct val="0"/>
                </a:spcBef>
                <a:spcAft>
                  <a:spcPct val="0"/>
                </a:spcAft>
              </a:pPr>
              <a:endParaRPr lang="en-US" sz="1400"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82424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0-#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3"/>
          <p:cNvSpPr txBox="1">
            <a:spLocks/>
          </p:cNvSpPr>
          <p:nvPr/>
        </p:nvSpPr>
        <p:spPr>
          <a:xfrm rot="16200000">
            <a:off x="4860321" y="2079720"/>
            <a:ext cx="4390921" cy="997456"/>
          </a:xfrm>
          <a:prstGeom prst="rect">
            <a:avLst/>
          </a:prstGeom>
        </p:spPr>
        <p:txBody>
          <a:bodyPr vert="horz" wrap="square" lIns="0" tIns="0" rIns="0" bIns="0" rtlCol="0" anchor="ctr">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r>
              <a:rPr lang="zh-CN" altLang="en-US" sz="7200" dirty="0" smtClean="0">
                <a:gradFill>
                  <a:gsLst>
                    <a:gs pos="0">
                      <a:srgbClr val="5F5F5F"/>
                    </a:gs>
                    <a:gs pos="100000">
                      <a:srgbClr val="5F5F5F"/>
                    </a:gs>
                  </a:gsLst>
                  <a:lin ang="5400000" scaled="0"/>
                </a:gradFill>
              </a:rPr>
              <a:t>合作伙伴</a:t>
            </a:r>
            <a:endParaRPr sz="7200" dirty="0">
              <a:gradFill>
                <a:gsLst>
                  <a:gs pos="0">
                    <a:srgbClr val="5F5F5F"/>
                  </a:gs>
                  <a:gs pos="100000">
                    <a:srgbClr val="5F5F5F"/>
                  </a:gs>
                </a:gsLst>
                <a:lin ang="5400000" scaled="0"/>
              </a:gradFill>
            </a:endParaRPr>
          </a:p>
        </p:txBody>
      </p:sp>
      <p:sp>
        <p:nvSpPr>
          <p:cNvPr id="5" name="Rectangle 4"/>
          <p:cNvSpPr/>
          <p:nvPr/>
        </p:nvSpPr>
        <p:spPr bwMode="auto">
          <a:xfrm>
            <a:off x="-8667" y="454129"/>
            <a:ext cx="6141738" cy="4324634"/>
          </a:xfrm>
          <a:prstGeom prst="rect">
            <a:avLst/>
          </a:prstGeom>
          <a:solidFill>
            <a:schemeClr val="bg1"/>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411518" tIns="34292" rIns="68583" bIns="34292" numCol="1" rtlCol="0" anchor="ctr" anchorCtr="0" compatLnSpc="1">
            <a:prstTxWarp prst="textNoShape">
              <a:avLst/>
            </a:prstTxWarp>
          </a:bodyPr>
          <a:lstStyle/>
          <a:p>
            <a:pPr defTabSz="685637" fontAlgn="base">
              <a:spcBef>
                <a:spcPct val="0"/>
              </a:spcBef>
              <a:spcAft>
                <a:spcPct val="0"/>
              </a:spcAft>
            </a:pPr>
            <a:endParaRPr lang="en-US" sz="3600" dirty="0">
              <a:gradFill>
                <a:gsLst>
                  <a:gs pos="0">
                    <a:srgbClr val="FFFFFF"/>
                  </a:gs>
                  <a:gs pos="100000">
                    <a:srgbClr val="FFFFFF"/>
                  </a:gs>
                </a:gsLst>
                <a:lin ang="5400000" scaled="0"/>
              </a:gradFill>
            </a:endParaRPr>
          </a:p>
        </p:txBody>
      </p:sp>
      <p:grpSp>
        <p:nvGrpSpPr>
          <p:cNvPr id="13" name="Group 12"/>
          <p:cNvGrpSpPr/>
          <p:nvPr/>
        </p:nvGrpSpPr>
        <p:grpSpPr>
          <a:xfrm>
            <a:off x="204770" y="488389"/>
            <a:ext cx="5862874" cy="4276502"/>
            <a:chOff x="245660" y="651183"/>
            <a:chExt cx="4872250" cy="5702003"/>
          </a:xfrm>
        </p:grpSpPr>
        <p:cxnSp>
          <p:nvCxnSpPr>
            <p:cNvPr id="19" name="Straight Connector 18"/>
            <p:cNvCxnSpPr/>
            <p:nvPr/>
          </p:nvCxnSpPr>
          <p:spPr>
            <a:xfrm>
              <a:off x="245660" y="2033556"/>
              <a:ext cx="48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5660" y="3443864"/>
              <a:ext cx="48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731891" y="651183"/>
              <a:ext cx="0" cy="57020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45660" y="4854172"/>
              <a:ext cx="48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bwMode="auto">
          <a:xfrm>
            <a:off x="2" y="4709452"/>
            <a:ext cx="6140841" cy="962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3" tIns="34292" rIns="68583" bIns="34292" numCol="1" rtlCol="0" anchor="b" anchorCtr="0" compatLnSpc="1">
            <a:prstTxWarp prst="textNoShape">
              <a:avLst/>
            </a:prstTxWarp>
          </a:bodyPr>
          <a:lstStyle/>
          <a:p>
            <a:pPr defTabSz="685637" fontAlgn="base">
              <a:spcBef>
                <a:spcPct val="0"/>
              </a:spcBef>
              <a:spcAft>
                <a:spcPct val="0"/>
              </a:spcAft>
            </a:pPr>
            <a:endParaRPr lang="en-US" sz="1400" dirty="0">
              <a:gradFill>
                <a:gsLst>
                  <a:gs pos="0">
                    <a:srgbClr val="FFFFFF"/>
                  </a:gs>
                  <a:gs pos="100000">
                    <a:srgbClr val="FFFFFF"/>
                  </a:gs>
                </a:gsLst>
                <a:lin ang="5400000" scaled="0"/>
              </a:gradFill>
            </a:endParaRPr>
          </a:p>
        </p:txBody>
      </p:sp>
      <p:sp>
        <p:nvSpPr>
          <p:cNvPr id="35" name="Rectangle 34"/>
          <p:cNvSpPr/>
          <p:nvPr/>
        </p:nvSpPr>
        <p:spPr bwMode="auto">
          <a:xfrm>
            <a:off x="2" y="382987"/>
            <a:ext cx="6140841" cy="962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3" tIns="34292" rIns="68583" bIns="34292" numCol="1" rtlCol="0" anchor="b" anchorCtr="0" compatLnSpc="1">
            <a:prstTxWarp prst="textNoShape">
              <a:avLst/>
            </a:prstTxWarp>
          </a:bodyPr>
          <a:lstStyle/>
          <a:p>
            <a:pPr defTabSz="685637" fontAlgn="base">
              <a:spcBef>
                <a:spcPct val="0"/>
              </a:spcBef>
              <a:spcAft>
                <a:spcPct val="0"/>
              </a:spcAft>
            </a:pPr>
            <a:endParaRPr lang="en-US" sz="1400" dirty="0">
              <a:gradFill>
                <a:gsLst>
                  <a:gs pos="0">
                    <a:srgbClr val="FFFFFF"/>
                  </a:gs>
                  <a:gs pos="100000">
                    <a:srgbClr val="FFFFFF"/>
                  </a:gs>
                </a:gsLst>
                <a:lin ang="5400000" scaled="0"/>
              </a:gradFill>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9384" y="4017366"/>
            <a:ext cx="1486622" cy="276437"/>
          </a:xfrm>
          <a:prstGeom prst="rect">
            <a:avLst/>
          </a:prstGeom>
        </p:spPr>
      </p:pic>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396" y="4029206"/>
            <a:ext cx="1396176" cy="252755"/>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729" y="818823"/>
            <a:ext cx="1320281" cy="402650"/>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6868" y="2939185"/>
            <a:ext cx="1232336" cy="339866"/>
          </a:xfrm>
          <a:prstGeom prst="rect">
            <a:avLst/>
          </a:prstGeom>
        </p:spPr>
      </p:pic>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53442" y="817510"/>
            <a:ext cx="1268365" cy="405857"/>
          </a:xfrm>
          <a:prstGeom prst="rect">
            <a:avLst/>
          </a:prstGeom>
        </p:spPr>
      </p:pic>
      <p:pic>
        <p:nvPicPr>
          <p:cNvPr id="26" name="Picture 4" descr="http://cdn.butyoureagirl.netdna-cdn.com/wp-content/uploads/2012/03/sendgrid-log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5532" y="1885971"/>
            <a:ext cx="1278677" cy="3721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yourlogocollection.com/wp-content/uploads/2011/12/wordpress_log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13344" y="1813997"/>
            <a:ext cx="1548558" cy="5160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ebmasterformat.com/sites/default/files/DotNetNuke-Logo.gif">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90403" y="756586"/>
            <a:ext cx="1935035" cy="52712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p:cNvCxnSpPr/>
          <p:nvPr/>
        </p:nvCxnSpPr>
        <p:spPr>
          <a:xfrm>
            <a:off x="3982210" y="488388"/>
            <a:ext cx="0" cy="4221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36" name="Picture 12" descr="http://www.thelostagency.com/wp-content/uploads/2011/09/umbraco_logo.png">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34213" y="1797524"/>
            <a:ext cx="1647410" cy="53252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nazmarketing.co.uk/logo_joomla.jpg">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71117" y="2765518"/>
            <a:ext cx="1833012" cy="6872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blog.websitetemplates.bz/wp-content/uploads/2011/05/Drupal_logo1.jpg">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180235" y="2815393"/>
            <a:ext cx="1761129" cy="60449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upload.wikimedia.org/wikipedia/en/a/a0/Mojoportal-logo-med.gif"/>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64716" y="3966274"/>
            <a:ext cx="1786403" cy="37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97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a:t>
            </a:r>
            <a:r>
              <a:rPr lang="zh-CN" altLang="en-US" dirty="0" smtClean="0"/>
              <a:t>网站</a:t>
            </a:r>
            <a:endParaRPr lang="en-US" dirty="0"/>
          </a:p>
        </p:txBody>
      </p:sp>
      <p:sp>
        <p:nvSpPr>
          <p:cNvPr id="24" name="Rectangle 23"/>
          <p:cNvSpPr/>
          <p:nvPr/>
        </p:nvSpPr>
        <p:spPr bwMode="auto">
          <a:xfrm>
            <a:off x="6230784" y="3180184"/>
            <a:ext cx="2253688" cy="237138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3" tIns="34292" rIns="68583" bIns="34292" numCol="1" rtlCol="0" anchor="t" anchorCtr="0" compatLnSpc="1">
            <a:prstTxWarp prst="textNoShape">
              <a:avLst/>
            </a:prstTxWarp>
          </a:bodyPr>
          <a:lstStyle/>
          <a:p>
            <a:pPr marL="128599" indent="-128599" defTabSz="685835">
              <a:spcBef>
                <a:spcPct val="20000"/>
              </a:spcBef>
              <a:spcAft>
                <a:spcPts val="600"/>
              </a:spcAft>
              <a:buSzPct val="80000"/>
              <a:buFont typeface="Arial" pitchFamily="34" charset="0"/>
              <a:buChar char="•"/>
              <a:defRPr/>
            </a:pPr>
            <a:endParaRPr lang="en-US" sz="900" dirty="0">
              <a:solidFill>
                <a:srgbClr val="0071BC">
                  <a:alpha val="99000"/>
                </a:srgbClr>
              </a:solidFill>
            </a:endParaRPr>
          </a:p>
        </p:txBody>
      </p:sp>
      <p:grpSp>
        <p:nvGrpSpPr>
          <p:cNvPr id="4" name="Group 3"/>
          <p:cNvGrpSpPr/>
          <p:nvPr/>
        </p:nvGrpSpPr>
        <p:grpSpPr>
          <a:xfrm>
            <a:off x="3257265" y="1041380"/>
            <a:ext cx="2609717" cy="2609037"/>
            <a:chOff x="4734845" y="2261850"/>
            <a:chExt cx="2743200" cy="2743200"/>
          </a:xfrm>
        </p:grpSpPr>
        <p:sp>
          <p:nvSpPr>
            <p:cNvPr id="12" name="Rectangle 11"/>
            <p:cNvSpPr/>
            <p:nvPr/>
          </p:nvSpPr>
          <p:spPr bwMode="auto">
            <a:xfrm>
              <a:off x="4734845" y="2261850"/>
              <a:ext cx="2743200" cy="27432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fontAlgn="base">
                <a:spcBef>
                  <a:spcPct val="0"/>
                </a:spcBef>
                <a:spcAft>
                  <a:spcPct val="0"/>
                </a:spcAft>
              </a:pPr>
              <a:endParaRPr lang="en-US" sz="1700" dirty="0">
                <a:gradFill>
                  <a:gsLst>
                    <a:gs pos="0">
                      <a:srgbClr val="FFFFFF"/>
                    </a:gs>
                    <a:gs pos="100000">
                      <a:srgbClr val="FFFFFF"/>
                    </a:gs>
                  </a:gsLst>
                  <a:lin ang="16200000" scaled="0"/>
                </a:gradFill>
              </a:endParaRPr>
            </a:p>
          </p:txBody>
        </p:sp>
        <p:sp>
          <p:nvSpPr>
            <p:cNvPr id="18" name="Rectangle 17"/>
            <p:cNvSpPr/>
            <p:nvPr/>
          </p:nvSpPr>
          <p:spPr>
            <a:xfrm>
              <a:off x="4734845" y="4515737"/>
              <a:ext cx="2743200" cy="385897"/>
            </a:xfrm>
            <a:prstGeom prst="rect">
              <a:avLst/>
            </a:prstGeom>
          </p:spPr>
          <p:txBody>
            <a:bodyPr wrap="square" lIns="91440" anchor="b" anchorCtr="0">
              <a:spAutoFit/>
            </a:bodyPr>
            <a:lstStyle/>
            <a:p>
              <a:pPr algn="ctr" defTabSz="685834">
                <a:lnSpc>
                  <a:spcPct val="85000"/>
                </a:lnSpc>
                <a:defRPr/>
              </a:pPr>
              <a:r>
                <a:rPr lang="zh-CN" altLang="en-US" sz="2100" kern="0" spc="-53" dirty="0">
                  <a:gradFill>
                    <a:gsLst>
                      <a:gs pos="0">
                        <a:srgbClr val="FFFFFF"/>
                      </a:gs>
                      <a:gs pos="100000">
                        <a:srgbClr val="FFFFFF"/>
                      </a:gs>
                    </a:gsLst>
                    <a:lin ang="16200000" scaled="0"/>
                  </a:gradFill>
                  <a:ea typeface="Segoe UI" pitchFamily="34" charset="0"/>
                  <a:cs typeface="Segoe UI" pitchFamily="34" charset="0"/>
                </a:rPr>
                <a:t>智</a:t>
              </a:r>
              <a:r>
                <a:rPr lang="zh-CN" altLang="en-US" sz="2100" kern="0" spc="-53" dirty="0" smtClean="0">
                  <a:gradFill>
                    <a:gsLst>
                      <a:gs pos="0">
                        <a:srgbClr val="FFFFFF"/>
                      </a:gs>
                      <a:gs pos="100000">
                        <a:srgbClr val="FFFFFF"/>
                      </a:gs>
                    </a:gsLst>
                    <a:lin ang="16200000" scaled="0"/>
                  </a:gradFill>
                  <a:ea typeface="Segoe UI" pitchFamily="34" charset="0"/>
                  <a:cs typeface="Segoe UI" pitchFamily="34" charset="0"/>
                </a:rPr>
                <a:t>能编码</a:t>
              </a:r>
              <a:endParaRPr lang="en-US" sz="2100" kern="0" spc="-53" dirty="0">
                <a:gradFill>
                  <a:gsLst>
                    <a:gs pos="0">
                      <a:srgbClr val="FFFFFF"/>
                    </a:gs>
                    <a:gs pos="100000">
                      <a:srgbClr val="FFFFFF"/>
                    </a:gs>
                  </a:gsLst>
                  <a:lin ang="16200000" scaled="0"/>
                </a:gradFill>
                <a:ea typeface="Segoe UI" pitchFamily="34" charset="0"/>
                <a:cs typeface="Segoe UI" pitchFamily="34" charset="0"/>
              </a:endParaRPr>
            </a:p>
          </p:txBody>
        </p:sp>
        <p:pic>
          <p:nvPicPr>
            <p:cNvPr id="2050" name="Picture 2" descr="C:\Users\Jonahs\Dropbox\Critical Resources\Helveticons Basic\Png\512x512\Lightbulb 512x51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235248" y="2536586"/>
              <a:ext cx="1742394" cy="17423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6000678" y="1041380"/>
            <a:ext cx="2609717" cy="2609037"/>
            <a:chOff x="8380580" y="2261850"/>
            <a:chExt cx="2743200" cy="2743200"/>
          </a:xfrm>
        </p:grpSpPr>
        <p:sp>
          <p:nvSpPr>
            <p:cNvPr id="13" name="Rectangle 12"/>
            <p:cNvSpPr/>
            <p:nvPr/>
          </p:nvSpPr>
          <p:spPr bwMode="auto">
            <a:xfrm>
              <a:off x="8380580" y="2261850"/>
              <a:ext cx="2743200" cy="2743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fontAlgn="base">
                <a:spcBef>
                  <a:spcPct val="0"/>
                </a:spcBef>
                <a:spcAft>
                  <a:spcPct val="0"/>
                </a:spcAft>
              </a:pPr>
              <a:endParaRPr lang="en-US" sz="1700" dirty="0">
                <a:gradFill>
                  <a:gsLst>
                    <a:gs pos="0">
                      <a:srgbClr val="FFFFFF"/>
                    </a:gs>
                    <a:gs pos="100000">
                      <a:srgbClr val="FFFFFF"/>
                    </a:gs>
                  </a:gsLst>
                  <a:lin ang="16200000" scaled="0"/>
                </a:gradFill>
              </a:endParaRPr>
            </a:p>
          </p:txBody>
        </p:sp>
        <p:sp>
          <p:nvSpPr>
            <p:cNvPr id="19" name="Rectangle 18"/>
            <p:cNvSpPr/>
            <p:nvPr/>
          </p:nvSpPr>
          <p:spPr>
            <a:xfrm>
              <a:off x="8380580" y="4515737"/>
              <a:ext cx="2743200" cy="385897"/>
            </a:xfrm>
            <a:prstGeom prst="rect">
              <a:avLst/>
            </a:prstGeom>
          </p:spPr>
          <p:txBody>
            <a:bodyPr wrap="square" lIns="91440" anchor="b" anchorCtr="0">
              <a:spAutoFit/>
            </a:bodyPr>
            <a:lstStyle/>
            <a:p>
              <a:pPr algn="ctr" defTabSz="685834">
                <a:lnSpc>
                  <a:spcPct val="85000"/>
                </a:lnSpc>
                <a:defRPr/>
              </a:pPr>
              <a:r>
                <a:rPr lang="zh-CN" altLang="en-US" sz="2100" kern="0" spc="-53" dirty="0" smtClean="0">
                  <a:gradFill>
                    <a:gsLst>
                      <a:gs pos="0">
                        <a:srgbClr val="FFFFFF"/>
                      </a:gs>
                      <a:gs pos="100000">
                        <a:srgbClr val="FFFFFF"/>
                      </a:gs>
                    </a:gsLst>
                    <a:lin ang="16200000" scaled="0"/>
                  </a:gradFill>
                  <a:ea typeface="Segoe UI" pitchFamily="34" charset="0"/>
                  <a:cs typeface="Segoe UI" pitchFamily="34" charset="0"/>
                </a:rPr>
                <a:t>上线</a:t>
              </a:r>
              <a:endParaRPr lang="en-US" sz="2100" kern="0" spc="-53" dirty="0">
                <a:gradFill>
                  <a:gsLst>
                    <a:gs pos="0">
                      <a:srgbClr val="FFFFFF"/>
                    </a:gs>
                    <a:gs pos="100000">
                      <a:srgbClr val="FFFFFF"/>
                    </a:gs>
                  </a:gsLst>
                  <a:lin ang="16200000" scaled="0"/>
                </a:gradFill>
                <a:ea typeface="Segoe UI" pitchFamily="34" charset="0"/>
                <a:cs typeface="Segoe UI" pitchFamily="34" charset="0"/>
              </a:endParaRPr>
            </a:p>
          </p:txBody>
        </p:sp>
        <p:pic>
          <p:nvPicPr>
            <p:cNvPr id="2051" name="Picture 3" descr="C:\Users\Jonahs\Dropbox\Critical Resources\Helveticons Basic\Png\512x512\Radio 512x512.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880983" y="2668151"/>
              <a:ext cx="1742394" cy="17423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512762" y="1041380"/>
            <a:ext cx="2609717" cy="2609037"/>
            <a:chOff x="1077078" y="2261850"/>
            <a:chExt cx="2743200" cy="2743200"/>
          </a:xfrm>
        </p:grpSpPr>
        <p:sp>
          <p:nvSpPr>
            <p:cNvPr id="11" name="Rectangle 10"/>
            <p:cNvSpPr/>
            <p:nvPr/>
          </p:nvSpPr>
          <p:spPr bwMode="auto">
            <a:xfrm>
              <a:off x="1077078" y="2261850"/>
              <a:ext cx="2743200" cy="27432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fontAlgn="base">
                <a:spcBef>
                  <a:spcPct val="0"/>
                </a:spcBef>
                <a:spcAft>
                  <a:spcPct val="0"/>
                </a:spcAft>
              </a:pPr>
              <a:endParaRPr lang="en-US" sz="1700" dirty="0">
                <a:gradFill>
                  <a:gsLst>
                    <a:gs pos="0">
                      <a:srgbClr val="FFFFFF"/>
                    </a:gs>
                    <a:gs pos="100000">
                      <a:srgbClr val="FFFFFF"/>
                    </a:gs>
                  </a:gsLst>
                  <a:lin ang="16200000" scaled="0"/>
                </a:gradFill>
              </a:endParaRPr>
            </a:p>
          </p:txBody>
        </p:sp>
        <p:sp>
          <p:nvSpPr>
            <p:cNvPr id="17" name="Rectangle 16"/>
            <p:cNvSpPr/>
            <p:nvPr/>
          </p:nvSpPr>
          <p:spPr>
            <a:xfrm>
              <a:off x="1077078" y="4515737"/>
              <a:ext cx="2743200" cy="385897"/>
            </a:xfrm>
            <a:prstGeom prst="rect">
              <a:avLst/>
            </a:prstGeom>
          </p:spPr>
          <p:txBody>
            <a:bodyPr wrap="square" lIns="91440" anchor="b" anchorCtr="0">
              <a:spAutoFit/>
            </a:bodyPr>
            <a:lstStyle/>
            <a:p>
              <a:pPr algn="ctr" defTabSz="685834">
                <a:lnSpc>
                  <a:spcPct val="85000"/>
                </a:lnSpc>
                <a:defRPr/>
              </a:pPr>
              <a:r>
                <a:rPr lang="zh-CN" altLang="en-US" sz="2100" kern="0" spc="-53" dirty="0" smtClean="0">
                  <a:gradFill>
                    <a:gsLst>
                      <a:gs pos="0">
                        <a:srgbClr val="FFFFFF"/>
                      </a:gs>
                      <a:gs pos="100000">
                        <a:srgbClr val="FFFFFF"/>
                      </a:gs>
                    </a:gsLst>
                    <a:lin ang="16200000" scaled="0"/>
                  </a:gradFill>
                  <a:ea typeface="Segoe UI" pitchFamily="34" charset="0"/>
                  <a:cs typeface="Segoe UI" pitchFamily="34" charset="0"/>
                </a:rPr>
                <a:t>简单开始</a:t>
              </a:r>
              <a:endParaRPr lang="en-US" sz="2100" kern="0" spc="-53" dirty="0">
                <a:gradFill>
                  <a:gsLst>
                    <a:gs pos="0">
                      <a:srgbClr val="FFFFFF"/>
                    </a:gs>
                    <a:gs pos="100000">
                      <a:srgbClr val="FFFFFF"/>
                    </a:gs>
                  </a:gsLst>
                  <a:lin ang="16200000" scaled="0"/>
                </a:gradFill>
                <a:ea typeface="Segoe UI" pitchFamily="34" charset="0"/>
                <a:cs typeface="Segoe UI" pitchFamily="34" charset="0"/>
              </a:endParaRPr>
            </a:p>
          </p:txBody>
        </p:sp>
        <p:pic>
          <p:nvPicPr>
            <p:cNvPr id="44" name="Picture 4" descr="C:\Users\Jonahs\Dropbox\Critical Resources\Helveticons Basic\Png\512x512\Checkbox dotted active 512x512.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708113" y="2561517"/>
              <a:ext cx="1742394" cy="17423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51180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90196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bwMode="auto">
          <a:xfrm>
            <a:off x="206566" y="3765400"/>
            <a:ext cx="2736683" cy="1024946"/>
          </a:xfrm>
          <a:prstGeom prst="roundRect">
            <a:avLst>
              <a:gd name="adj" fmla="val 0"/>
            </a:avLst>
          </a:prstGeom>
          <a:solidFill>
            <a:schemeClr val="accent2"/>
          </a:solidFill>
          <a:ln w="9525" cap="flat" cmpd="sng" algn="ctr">
            <a:noFill/>
            <a:prstDash val="solid"/>
          </a:ln>
          <a:effectLst/>
        </p:spPr>
        <p:txBody>
          <a:bodyPr lIns="57142" tIns="28571" rIns="57142" bIns="28571" rtlCol="0" anchor="t" anchorCtr="0"/>
          <a:lstStyle/>
          <a:p>
            <a:pPr marL="2382" defTabSz="685786">
              <a:lnSpc>
                <a:spcPct val="90000"/>
              </a:lnSpc>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热门的开源应用</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通过几下鼠标点击，创建一个看上去很专业的网站，例如</a:t>
            </a:r>
            <a:r>
              <a:rPr lang="en-US" sz="1100" spc="-32" dirty="0" err="1" smtClean="0">
                <a:gradFill>
                  <a:gsLst>
                    <a:gs pos="0">
                      <a:schemeClr val="bg1"/>
                    </a:gs>
                    <a:gs pos="100000">
                      <a:schemeClr val="bg1"/>
                    </a:gs>
                  </a:gsLst>
                  <a:lin ang="16200000" scaled="0"/>
                </a:gradFill>
              </a:rPr>
              <a:t>WordPress</a:t>
            </a:r>
            <a:r>
              <a:rPr lang="en-US" sz="1100" spc="-32" dirty="0">
                <a:gradFill>
                  <a:gsLst>
                    <a:gs pos="0">
                      <a:schemeClr val="bg1"/>
                    </a:gs>
                    <a:gs pos="100000">
                      <a:schemeClr val="bg1"/>
                    </a:gs>
                  </a:gsLst>
                  <a:lin ang="16200000" scaled="0"/>
                </a:gradFill>
              </a:rPr>
              <a:t>, Joomla!, Drupal, </a:t>
            </a:r>
            <a:r>
              <a:rPr lang="en-US" sz="1100" spc="-32" dirty="0" err="1">
                <a:gradFill>
                  <a:gsLst>
                    <a:gs pos="0">
                      <a:schemeClr val="bg1"/>
                    </a:gs>
                    <a:gs pos="100000">
                      <a:schemeClr val="bg1"/>
                    </a:gs>
                  </a:gsLst>
                  <a:lin ang="16200000" scaled="0"/>
                </a:gradFill>
              </a:rPr>
              <a:t>DotNetNuke</a:t>
            </a:r>
            <a:r>
              <a:rPr lang="en-US" sz="1100" spc="-32" dirty="0">
                <a:gradFill>
                  <a:gsLst>
                    <a:gs pos="0">
                      <a:schemeClr val="bg1"/>
                    </a:gs>
                    <a:gs pos="100000">
                      <a:schemeClr val="bg1"/>
                    </a:gs>
                  </a:gsLst>
                  <a:lin ang="16200000" scaled="0"/>
                </a:gradFill>
              </a:rPr>
              <a:t> </a:t>
            </a:r>
            <a:r>
              <a:rPr lang="zh-CN" altLang="en-US" sz="1100" spc="-32" dirty="0" smtClean="0">
                <a:gradFill>
                  <a:gsLst>
                    <a:gs pos="0">
                      <a:schemeClr val="bg1"/>
                    </a:gs>
                    <a:gs pos="100000">
                      <a:schemeClr val="bg1"/>
                    </a:gs>
                  </a:gsLst>
                  <a:lin ang="16200000" scaled="0"/>
                </a:gradFill>
              </a:rPr>
              <a:t>和 </a:t>
            </a:r>
            <a:r>
              <a:rPr lang="en-US" sz="1100" spc="-32" dirty="0" err="1" smtClean="0">
                <a:gradFill>
                  <a:gsLst>
                    <a:gs pos="0">
                      <a:schemeClr val="bg1"/>
                    </a:gs>
                    <a:gs pos="100000">
                      <a:schemeClr val="bg1"/>
                    </a:gs>
                  </a:gsLst>
                  <a:lin ang="16200000" scaled="0"/>
                </a:gradFill>
              </a:rPr>
              <a:t>Umbraco</a:t>
            </a:r>
            <a:endParaRPr lang="en-US" sz="1100" spc="-32" dirty="0">
              <a:gradFill>
                <a:gsLst>
                  <a:gs pos="0">
                    <a:schemeClr val="bg1"/>
                  </a:gs>
                  <a:gs pos="100000">
                    <a:schemeClr val="bg1"/>
                  </a:gs>
                </a:gsLst>
                <a:lin ang="16200000" scaled="0"/>
              </a:gradFill>
            </a:endParaRPr>
          </a:p>
        </p:txBody>
      </p:sp>
      <p:sp>
        <p:nvSpPr>
          <p:cNvPr id="14" name="Rounded Rectangle 13"/>
          <p:cNvSpPr/>
          <p:nvPr/>
        </p:nvSpPr>
        <p:spPr bwMode="auto">
          <a:xfrm>
            <a:off x="206566" y="2688285"/>
            <a:ext cx="2736683" cy="1024946"/>
          </a:xfrm>
          <a:prstGeom prst="roundRect">
            <a:avLst>
              <a:gd name="adj" fmla="val 0"/>
            </a:avLst>
          </a:prstGeom>
          <a:solidFill>
            <a:schemeClr val="accent2"/>
          </a:solidFill>
          <a:ln w="9525" cap="flat" cmpd="sng" algn="ctr">
            <a:noFill/>
            <a:prstDash val="solid"/>
          </a:ln>
          <a:effectLst/>
        </p:spPr>
        <p:txBody>
          <a:bodyPr lIns="57142" tIns="28571" rIns="57142" bIns="28571" rtlCol="0" anchor="t" anchorCtr="0"/>
          <a:lstStyle/>
          <a:p>
            <a:pPr marL="2382" defTabSz="685786">
              <a:lnSpc>
                <a:spcPct val="90000"/>
              </a:lnSpc>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连续的开发</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a:gradFill>
                  <a:gsLst>
                    <a:gs pos="0">
                      <a:schemeClr val="bg1"/>
                    </a:gs>
                    <a:gs pos="100000">
                      <a:schemeClr val="bg1"/>
                    </a:gs>
                  </a:gsLst>
                  <a:lin ang="16200000" scaled="0"/>
                </a:gradFill>
              </a:rPr>
              <a:t>直</a:t>
            </a:r>
            <a:r>
              <a:rPr lang="zh-CN" altLang="en-US" sz="1100" spc="-32" dirty="0" smtClean="0">
                <a:gradFill>
                  <a:gsLst>
                    <a:gs pos="0">
                      <a:schemeClr val="bg1"/>
                    </a:gs>
                    <a:gs pos="100000">
                      <a:schemeClr val="bg1"/>
                    </a:gs>
                  </a:gsLst>
                  <a:lin ang="16200000" scaled="0"/>
                </a:gradFill>
              </a:rPr>
              <a:t>接从源代码存储中部署，使用</a:t>
            </a:r>
            <a:r>
              <a:rPr lang="en-US" altLang="zh-CN" sz="1100" spc="-32" dirty="0" err="1" smtClean="0">
                <a:gradFill>
                  <a:gsLst>
                    <a:gs pos="0">
                      <a:schemeClr val="bg1"/>
                    </a:gs>
                    <a:gs pos="100000">
                      <a:schemeClr val="bg1"/>
                    </a:gs>
                  </a:gsLst>
                  <a:lin ang="16200000" scaled="0"/>
                </a:gradFill>
              </a:rPr>
              <a:t>Git</a:t>
            </a:r>
            <a:r>
              <a:rPr lang="zh-CN" altLang="en-US" sz="1100" spc="-32" dirty="0" smtClean="0">
                <a:gradFill>
                  <a:gsLst>
                    <a:gs pos="0">
                      <a:schemeClr val="bg1"/>
                    </a:gs>
                    <a:gs pos="100000">
                      <a:schemeClr val="bg1"/>
                    </a:gs>
                  </a:gsLst>
                  <a:lin ang="16200000" scaled="0"/>
                </a:gradFill>
              </a:rPr>
              <a:t>或者</a:t>
            </a:r>
            <a:r>
              <a:rPr lang="en-US" sz="1100" spc="-32" dirty="0" smtClean="0">
                <a:gradFill>
                  <a:gsLst>
                    <a:gs pos="0">
                      <a:schemeClr val="bg1"/>
                    </a:gs>
                    <a:gs pos="100000">
                      <a:schemeClr val="bg1"/>
                    </a:gs>
                  </a:gsLst>
                  <a:lin ang="16200000" scaled="0"/>
                </a:gradFill>
              </a:rPr>
              <a:t>Team </a:t>
            </a:r>
            <a:r>
              <a:rPr lang="en-US" sz="1100" spc="-32" dirty="0">
                <a:gradFill>
                  <a:gsLst>
                    <a:gs pos="0">
                      <a:schemeClr val="bg1"/>
                    </a:gs>
                    <a:gs pos="100000">
                      <a:schemeClr val="bg1"/>
                    </a:gs>
                  </a:gsLst>
                  <a:lin ang="16200000" scaled="0"/>
                </a:gradFill>
              </a:rPr>
              <a:t>Foundation </a:t>
            </a:r>
            <a:r>
              <a:rPr lang="zh-CN" altLang="en-US" sz="1100" spc="-32" dirty="0" smtClean="0">
                <a:gradFill>
                  <a:gsLst>
                    <a:gs pos="0">
                      <a:schemeClr val="bg1"/>
                    </a:gs>
                    <a:gs pos="100000">
                      <a:schemeClr val="bg1"/>
                    </a:gs>
                  </a:gsLst>
                  <a:lin ang="16200000" scaled="0"/>
                </a:gradFill>
              </a:rPr>
              <a:t>服务</a:t>
            </a:r>
            <a:r>
              <a:rPr lang="en-US" sz="1100" spc="-32" dirty="0" smtClean="0">
                <a:gradFill>
                  <a:gsLst>
                    <a:gs pos="0">
                      <a:schemeClr val="bg1"/>
                    </a:gs>
                    <a:gs pos="100000">
                      <a:schemeClr val="bg1"/>
                    </a:gs>
                  </a:gsLst>
                  <a:lin ang="16200000" scaled="0"/>
                </a:gradFill>
              </a:rPr>
              <a:t>.</a:t>
            </a:r>
            <a:endParaRPr lang="en-US" sz="1100" spc="-32" dirty="0">
              <a:gradFill>
                <a:gsLst>
                  <a:gs pos="0">
                    <a:schemeClr val="bg1"/>
                  </a:gs>
                  <a:gs pos="100000">
                    <a:schemeClr val="bg1"/>
                  </a:gs>
                </a:gsLst>
                <a:lin ang="16200000" scaled="0"/>
              </a:gradFill>
            </a:endParaRPr>
          </a:p>
        </p:txBody>
      </p:sp>
      <p:sp>
        <p:nvSpPr>
          <p:cNvPr id="11" name="Rounded Rectangle 10"/>
          <p:cNvSpPr/>
          <p:nvPr/>
        </p:nvSpPr>
        <p:spPr bwMode="auto">
          <a:xfrm>
            <a:off x="206566" y="1611169"/>
            <a:ext cx="2736683" cy="1024946"/>
          </a:xfrm>
          <a:prstGeom prst="roundRect">
            <a:avLst>
              <a:gd name="adj" fmla="val 0"/>
            </a:avLst>
          </a:prstGeom>
          <a:solidFill>
            <a:schemeClr val="accent2"/>
          </a:solidFill>
          <a:ln w="9525" cap="flat" cmpd="sng" algn="ctr">
            <a:noFill/>
            <a:prstDash val="solid"/>
          </a:ln>
          <a:effectLst/>
        </p:spPr>
        <p:txBody>
          <a:bodyPr lIns="57142" tIns="28571" rIns="57142" bIns="28571" rtlCol="0" anchor="t" anchorCtr="0"/>
          <a:lstStyle/>
          <a:p>
            <a:pPr marL="2382" defTabSz="685786">
              <a:lnSpc>
                <a:spcPct val="90000"/>
              </a:lnSpc>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现代网络应用</a:t>
            </a:r>
            <a:endParaRPr lang="en-US" sz="1500" spc="-62" dirty="0" smtClean="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a:gradFill>
                  <a:gsLst>
                    <a:gs pos="0">
                      <a:schemeClr val="bg1"/>
                    </a:gs>
                    <a:gs pos="100000">
                      <a:schemeClr val="bg1"/>
                    </a:gs>
                  </a:gsLst>
                  <a:lin ang="16200000" scaled="0"/>
                </a:gradFill>
              </a:rPr>
              <a:t>如</a:t>
            </a:r>
            <a:r>
              <a:rPr lang="zh-CN" altLang="en-US" sz="1100" spc="-32" dirty="0" smtClean="0">
                <a:gradFill>
                  <a:gsLst>
                    <a:gs pos="0">
                      <a:schemeClr val="bg1"/>
                    </a:gs>
                    <a:gs pos="100000">
                      <a:schemeClr val="bg1"/>
                    </a:gs>
                  </a:gsLst>
                  <a:lin ang="16200000" scaled="0"/>
                </a:gradFill>
              </a:rPr>
              <a:t>果应用程序由客户端标记和脚本和服务器端脚本和数据库，这是完美的。它拥有强大的功能根据需要</a:t>
            </a:r>
            <a:r>
              <a:rPr lang="zh-CN" altLang="en-US" sz="1100" spc="-32" dirty="0">
                <a:gradFill>
                  <a:gsLst>
                    <a:gs pos="0">
                      <a:schemeClr val="bg1"/>
                    </a:gs>
                    <a:gs pos="100000">
                      <a:schemeClr val="bg1"/>
                    </a:gs>
                  </a:gsLst>
                  <a:lin ang="16200000" scaled="0"/>
                </a:gradFill>
              </a:rPr>
              <a:t>向</a:t>
            </a:r>
            <a:r>
              <a:rPr lang="zh-CN" altLang="en-US" sz="1100" spc="-32" dirty="0" smtClean="0">
                <a:gradFill>
                  <a:gsLst>
                    <a:gs pos="0">
                      <a:schemeClr val="bg1"/>
                    </a:gs>
                    <a:gs pos="100000">
                      <a:schemeClr val="bg1"/>
                    </a:gs>
                  </a:gsLst>
                  <a:lin ang="16200000" scaled="0"/>
                </a:gradFill>
              </a:rPr>
              <a:t>外扩展和向上扩展</a:t>
            </a:r>
            <a:endParaRPr lang="en-US" sz="1100" spc="-32" dirty="0">
              <a:gradFill>
                <a:gsLst>
                  <a:gs pos="0">
                    <a:schemeClr val="bg1"/>
                  </a:gs>
                  <a:gs pos="100000">
                    <a:schemeClr val="bg1"/>
                  </a:gs>
                </a:gsLst>
                <a:lin ang="16200000" scaled="0"/>
              </a:gradFill>
            </a:endParaRPr>
          </a:p>
        </p:txBody>
      </p:sp>
      <p:sp>
        <p:nvSpPr>
          <p:cNvPr id="4" name="Title 3"/>
          <p:cNvSpPr>
            <a:spLocks noGrp="1"/>
          </p:cNvSpPr>
          <p:nvPr>
            <p:ph type="title"/>
          </p:nvPr>
        </p:nvSpPr>
        <p:spPr/>
        <p:txBody>
          <a:bodyPr/>
          <a:lstStyle/>
          <a:p>
            <a:r>
              <a:rPr lang="zh-CN" altLang="en-US" dirty="0" smtClean="0">
                <a:solidFill>
                  <a:schemeClr val="tx1"/>
                </a:solidFill>
              </a:rPr>
              <a:t>应用程序场景</a:t>
            </a:r>
            <a:endParaRPr lang="en-US" dirty="0">
              <a:solidFill>
                <a:schemeClr val="tx1"/>
              </a:solidFill>
            </a:endParaRPr>
          </a:p>
        </p:txBody>
      </p:sp>
      <p:grpSp>
        <p:nvGrpSpPr>
          <p:cNvPr id="6" name="Group 5"/>
          <p:cNvGrpSpPr/>
          <p:nvPr/>
        </p:nvGrpSpPr>
        <p:grpSpPr>
          <a:xfrm>
            <a:off x="206566" y="952500"/>
            <a:ext cx="2736683" cy="598255"/>
            <a:chOff x="275349" y="1270000"/>
            <a:chExt cx="3647961" cy="797673"/>
          </a:xfrm>
        </p:grpSpPr>
        <p:sp>
          <p:nvSpPr>
            <p:cNvPr id="2" name="Rectangle 1"/>
            <p:cNvSpPr/>
            <p:nvPr/>
          </p:nvSpPr>
          <p:spPr bwMode="auto">
            <a:xfrm>
              <a:off x="275349" y="1270000"/>
              <a:ext cx="3647961" cy="797673"/>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666" fontAlgn="base">
                <a:spcBef>
                  <a:spcPct val="0"/>
                </a:spcBef>
                <a:spcAft>
                  <a:spcPct val="0"/>
                </a:spcAft>
              </a:pPr>
              <a:endParaRPr lang="en-US" dirty="0" err="1" smtClean="0">
                <a:gradFill>
                  <a:gsLst>
                    <a:gs pos="0">
                      <a:schemeClr val="bg1"/>
                    </a:gs>
                    <a:gs pos="100000">
                      <a:schemeClr val="bg1"/>
                    </a:gs>
                  </a:gsLst>
                  <a:lin ang="16200000" scaled="0"/>
                </a:gradFill>
                <a:ea typeface="Segoe UI" pitchFamily="34" charset="0"/>
                <a:cs typeface="Segoe UI" pitchFamily="34" charset="0"/>
              </a:endParaRPr>
            </a:p>
          </p:txBody>
        </p:sp>
        <p:sp>
          <p:nvSpPr>
            <p:cNvPr id="8" name="TextBox 7"/>
            <p:cNvSpPr txBox="1"/>
            <p:nvPr/>
          </p:nvSpPr>
          <p:spPr>
            <a:xfrm>
              <a:off x="278605" y="1463040"/>
              <a:ext cx="2972595" cy="410338"/>
            </a:xfrm>
            <a:prstGeom prst="rect">
              <a:avLst/>
            </a:prstGeom>
            <a:noFill/>
          </p:spPr>
          <p:txBody>
            <a:bodyPr wrap="square" lIns="76179" tIns="38089" rIns="76179" bIns="38089" rtlCol="0">
              <a:spAutoFit/>
            </a:bodyPr>
            <a:lstStyle/>
            <a:p>
              <a:r>
                <a:rPr lang="zh-CN" altLang="en-US" sz="1500" b="1" spc="-62" dirty="0">
                  <a:gradFill>
                    <a:gsLst>
                      <a:gs pos="0">
                        <a:schemeClr val="bg1"/>
                      </a:gs>
                      <a:gs pos="100000">
                        <a:schemeClr val="bg1"/>
                      </a:gs>
                    </a:gsLst>
                    <a:lin ang="16200000" scaled="0"/>
                  </a:gradFill>
                  <a:latin typeface="Segoe UI Light" pitchFamily="34" charset="0"/>
                </a:rPr>
                <a:t>网站</a:t>
              </a:r>
              <a:endParaRPr lang="en-US" sz="1500" spc="-62" dirty="0">
                <a:gradFill>
                  <a:gsLst>
                    <a:gs pos="0">
                      <a:schemeClr val="bg1"/>
                    </a:gs>
                    <a:gs pos="100000">
                      <a:schemeClr val="bg1"/>
                    </a:gs>
                  </a:gsLst>
                  <a:lin ang="16200000" scaled="0"/>
                </a:gradFill>
                <a:latin typeface="Segoe UI Light" pitchFamily="34" charset="0"/>
              </a:endParaRPr>
            </a:p>
          </p:txBody>
        </p:sp>
      </p:grpSp>
      <p:sp>
        <p:nvSpPr>
          <p:cNvPr id="16" name="Rounded Rectangle 15"/>
          <p:cNvSpPr/>
          <p:nvPr/>
        </p:nvSpPr>
        <p:spPr bwMode="auto">
          <a:xfrm>
            <a:off x="3006391" y="2688424"/>
            <a:ext cx="2944317" cy="1024946"/>
          </a:xfrm>
          <a:prstGeom prst="roundRect">
            <a:avLst>
              <a:gd name="adj" fmla="val 0"/>
            </a:avLst>
          </a:prstGeom>
          <a:solidFill>
            <a:schemeClr val="accent1"/>
          </a:solidFill>
          <a:ln w="9525" cap="flat" cmpd="sng" algn="ctr">
            <a:noFill/>
            <a:prstDash val="solid"/>
          </a:ln>
          <a:effectLst/>
        </p:spPr>
        <p:txBody>
          <a:bodyPr lIns="57142" tIns="28571" rIns="57142" bIns="28571" rtlCol="0" anchor="t" anchorCtr="0"/>
          <a:lstStyle/>
          <a:p>
            <a:pPr marL="2382">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需要高级管理的应用</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基于云的应用需要管理员访问，远程桌面</a:t>
            </a:r>
            <a:r>
              <a:rPr lang="zh-CN" altLang="en-US" sz="1100" spc="-32" dirty="0">
                <a:gradFill>
                  <a:gsLst>
                    <a:gs pos="0">
                      <a:schemeClr val="bg1"/>
                    </a:gs>
                    <a:gs pos="100000">
                      <a:schemeClr val="bg1"/>
                    </a:gs>
                  </a:gsLst>
                  <a:lin ang="16200000" scaled="0"/>
                </a:gradFill>
              </a:rPr>
              <a:t>或者提升的权</a:t>
            </a:r>
            <a:r>
              <a:rPr lang="zh-CN" altLang="en-US" sz="1100" spc="-32" dirty="0" smtClean="0">
                <a:gradFill>
                  <a:gsLst>
                    <a:gs pos="0">
                      <a:schemeClr val="bg1"/>
                    </a:gs>
                    <a:gs pos="100000">
                      <a:schemeClr val="bg1"/>
                    </a:gs>
                  </a:gsLst>
                  <a:lin ang="16200000" scaled="0"/>
                </a:gradFill>
              </a:rPr>
              <a:t>限</a:t>
            </a:r>
            <a:endParaRPr lang="en-US" sz="1100" spc="-32" dirty="0">
              <a:gradFill>
                <a:gsLst>
                  <a:gs pos="0">
                    <a:schemeClr val="bg1"/>
                  </a:gs>
                  <a:gs pos="100000">
                    <a:schemeClr val="bg1"/>
                  </a:gs>
                </a:gsLst>
                <a:lin ang="16200000" scaled="0"/>
              </a:gradFill>
            </a:endParaRPr>
          </a:p>
        </p:txBody>
      </p:sp>
      <p:grpSp>
        <p:nvGrpSpPr>
          <p:cNvPr id="7" name="Group 6"/>
          <p:cNvGrpSpPr/>
          <p:nvPr/>
        </p:nvGrpSpPr>
        <p:grpSpPr>
          <a:xfrm>
            <a:off x="2986531" y="948591"/>
            <a:ext cx="3020432" cy="602164"/>
            <a:chOff x="3981004" y="1264788"/>
            <a:chExt cx="4026194" cy="802885"/>
          </a:xfrm>
        </p:grpSpPr>
        <p:sp>
          <p:nvSpPr>
            <p:cNvPr id="24" name="Rectangle 23"/>
            <p:cNvSpPr/>
            <p:nvPr/>
          </p:nvSpPr>
          <p:spPr bwMode="auto">
            <a:xfrm>
              <a:off x="4023087" y="1264788"/>
              <a:ext cx="3909123" cy="802885"/>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666" fontAlgn="base">
                <a:spcBef>
                  <a:spcPct val="0"/>
                </a:spcBef>
                <a:spcAft>
                  <a:spcPct val="0"/>
                </a:spcAft>
              </a:pPr>
              <a:endParaRPr lang="en-US" dirty="0" err="1" smtClean="0">
                <a:gradFill>
                  <a:gsLst>
                    <a:gs pos="0">
                      <a:schemeClr val="bg1"/>
                    </a:gs>
                    <a:gs pos="100000">
                      <a:schemeClr val="bg1"/>
                    </a:gs>
                  </a:gsLst>
                  <a:lin ang="16200000" scaled="0"/>
                </a:gradFill>
                <a:ea typeface="Segoe UI" pitchFamily="34" charset="0"/>
                <a:cs typeface="Segoe UI" pitchFamily="34" charset="0"/>
              </a:endParaRPr>
            </a:p>
          </p:txBody>
        </p:sp>
        <p:sp>
          <p:nvSpPr>
            <p:cNvPr id="18" name="TextBox 17"/>
            <p:cNvSpPr txBox="1"/>
            <p:nvPr/>
          </p:nvSpPr>
          <p:spPr>
            <a:xfrm>
              <a:off x="3981004" y="1463040"/>
              <a:ext cx="4026194" cy="410338"/>
            </a:xfrm>
            <a:prstGeom prst="rect">
              <a:avLst/>
            </a:prstGeom>
            <a:noFill/>
          </p:spPr>
          <p:txBody>
            <a:bodyPr wrap="square" lIns="76179" tIns="38089" rIns="76179" bIns="38089" rtlCol="0">
              <a:spAutoFit/>
            </a:bodyPr>
            <a:lstStyle/>
            <a:p>
              <a:r>
                <a:rPr lang="zh-CN" altLang="en-US" sz="1500" b="1" spc="-62" dirty="0" smtClean="0">
                  <a:gradFill>
                    <a:gsLst>
                      <a:gs pos="0">
                        <a:schemeClr val="bg1"/>
                      </a:gs>
                      <a:gs pos="100000">
                        <a:schemeClr val="bg1"/>
                      </a:gs>
                    </a:gsLst>
                    <a:lin ang="16200000" scaled="0"/>
                  </a:gradFill>
                  <a:latin typeface="Segoe UI Light" pitchFamily="34" charset="0"/>
                </a:rPr>
                <a:t>云服务</a:t>
              </a:r>
              <a:endParaRPr lang="en-US" sz="1500" b="1" spc="-62" dirty="0">
                <a:gradFill>
                  <a:gsLst>
                    <a:gs pos="0">
                      <a:schemeClr val="bg1"/>
                    </a:gs>
                    <a:gs pos="100000">
                      <a:schemeClr val="bg1"/>
                    </a:gs>
                  </a:gsLst>
                  <a:lin ang="16200000" scaled="0"/>
                </a:gradFill>
                <a:latin typeface="Segoe UI Light" pitchFamily="34" charset="0"/>
              </a:endParaRPr>
            </a:p>
          </p:txBody>
        </p:sp>
      </p:grpSp>
      <p:sp>
        <p:nvSpPr>
          <p:cNvPr id="10" name="Rounded Rectangle 9"/>
          <p:cNvSpPr/>
          <p:nvPr/>
        </p:nvSpPr>
        <p:spPr bwMode="auto">
          <a:xfrm>
            <a:off x="3006391" y="1611169"/>
            <a:ext cx="2944317" cy="1024946"/>
          </a:xfrm>
          <a:prstGeom prst="roundRect">
            <a:avLst>
              <a:gd name="adj" fmla="val 0"/>
            </a:avLst>
          </a:prstGeom>
          <a:solidFill>
            <a:schemeClr val="accent1"/>
          </a:solidFill>
          <a:ln w="9525" cap="flat" cmpd="sng" algn="ctr">
            <a:noFill/>
            <a:prstDash val="solid"/>
          </a:ln>
          <a:effectLst/>
        </p:spPr>
        <p:txBody>
          <a:bodyPr lIns="57142" tIns="28571" rIns="57142" bIns="28571" rtlCol="0" anchor="t" anchorCtr="0"/>
          <a:lstStyle/>
          <a:p>
            <a:pPr marL="2382">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多层应用</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a:gradFill>
                  <a:gsLst>
                    <a:gs pos="0">
                      <a:schemeClr val="bg1"/>
                    </a:gs>
                    <a:gs pos="100000">
                      <a:schemeClr val="bg1"/>
                    </a:gs>
                  </a:gsLst>
                  <a:lin ang="16200000" scaled="0"/>
                </a:gradFill>
              </a:rPr>
              <a:t>基</a:t>
            </a:r>
            <a:r>
              <a:rPr lang="zh-CN" altLang="en-US" sz="1100" spc="-32" dirty="0" smtClean="0">
                <a:gradFill>
                  <a:gsLst>
                    <a:gs pos="0">
                      <a:schemeClr val="bg1"/>
                    </a:gs>
                    <a:gs pos="100000">
                      <a:schemeClr val="bg1"/>
                    </a:gs>
                  </a:gsLst>
                  <a:lin ang="16200000" scaled="0"/>
                </a:gradFill>
              </a:rPr>
              <a:t>于云的应用将应用逻辑分成多个层次</a:t>
            </a:r>
            <a:r>
              <a:rPr lang="en-US" altLang="zh-CN" sz="1100" spc="-32" dirty="0" smtClean="0">
                <a:gradFill>
                  <a:gsLst>
                    <a:gs pos="0">
                      <a:schemeClr val="bg1"/>
                    </a:gs>
                    <a:gs pos="100000">
                      <a:schemeClr val="bg1"/>
                    </a:gs>
                  </a:gsLst>
                  <a:lin ang="16200000" scaled="0"/>
                </a:gradFill>
              </a:rPr>
              <a:t>(</a:t>
            </a:r>
            <a:r>
              <a:rPr lang="zh-CN" altLang="en-US" sz="1100" spc="-32" dirty="0">
                <a:gradFill>
                  <a:gsLst>
                    <a:gs pos="0">
                      <a:schemeClr val="bg1"/>
                    </a:gs>
                    <a:gs pos="100000">
                      <a:schemeClr val="bg1"/>
                    </a:gs>
                  </a:gsLst>
                  <a:lin ang="16200000" scaled="0"/>
                </a:gradFill>
              </a:rPr>
              <a:t>例如</a:t>
            </a:r>
            <a:r>
              <a:rPr lang="zh-CN" altLang="en-US" sz="1100" spc="-32" dirty="0" smtClean="0">
                <a:gradFill>
                  <a:gsLst>
                    <a:gs pos="0">
                      <a:schemeClr val="bg1"/>
                    </a:gs>
                    <a:gs pos="100000">
                      <a:schemeClr val="bg1"/>
                    </a:gs>
                  </a:gsLst>
                  <a:lin ang="16200000" scaled="0"/>
                </a:gradFill>
              </a:rPr>
              <a:t>缓存中间层，比如订单处理的异步后台处理），它们同时使用</a:t>
            </a:r>
            <a:r>
              <a:rPr lang="en-US" altLang="zh-CN" sz="1100" spc="-32" dirty="0" smtClean="0">
                <a:gradFill>
                  <a:gsLst>
                    <a:gs pos="0">
                      <a:schemeClr val="bg1"/>
                    </a:gs>
                    <a:gs pos="100000">
                      <a:schemeClr val="bg1"/>
                    </a:gs>
                  </a:gsLst>
                  <a:lin ang="16200000" scaled="0"/>
                </a:gradFill>
              </a:rPr>
              <a:t>Web</a:t>
            </a:r>
            <a:r>
              <a:rPr lang="zh-CN" altLang="en-US" sz="1100" spc="-32" dirty="0" smtClean="0">
                <a:gradFill>
                  <a:gsLst>
                    <a:gs pos="0">
                      <a:schemeClr val="bg1"/>
                    </a:gs>
                    <a:gs pos="100000">
                      <a:schemeClr val="bg1"/>
                    </a:gs>
                  </a:gsLst>
                  <a:lin ang="16200000" scaled="0"/>
                </a:gradFill>
              </a:rPr>
              <a:t>和</a:t>
            </a:r>
            <a:r>
              <a:rPr lang="en-US" altLang="zh-CN" sz="1100" spc="-32" dirty="0" smtClean="0">
                <a:gradFill>
                  <a:gsLst>
                    <a:gs pos="0">
                      <a:schemeClr val="bg1"/>
                    </a:gs>
                    <a:gs pos="100000">
                      <a:schemeClr val="bg1"/>
                    </a:gs>
                  </a:gsLst>
                  <a:lin ang="16200000" scaled="0"/>
                </a:gradFill>
              </a:rPr>
              <a:t>Worker</a:t>
            </a:r>
            <a:r>
              <a:rPr lang="zh-CN" altLang="en-US" sz="1100" spc="-32" dirty="0" smtClean="0">
                <a:gradFill>
                  <a:gsLst>
                    <a:gs pos="0">
                      <a:schemeClr val="bg1"/>
                    </a:gs>
                    <a:gs pos="100000">
                      <a:schemeClr val="bg1"/>
                    </a:gs>
                  </a:gsLst>
                  <a:lin ang="16200000" scaled="0"/>
                </a:gradFill>
              </a:rPr>
              <a:t>角色</a:t>
            </a:r>
            <a:endParaRPr lang="en-US" sz="1100" spc="-32" dirty="0">
              <a:gradFill>
                <a:gsLst>
                  <a:gs pos="0">
                    <a:schemeClr val="bg1"/>
                  </a:gs>
                  <a:gs pos="100000">
                    <a:schemeClr val="bg1"/>
                  </a:gs>
                </a:gsLst>
                <a:lin ang="16200000" scaled="0"/>
              </a:gradFill>
            </a:endParaRPr>
          </a:p>
        </p:txBody>
      </p:sp>
      <p:sp>
        <p:nvSpPr>
          <p:cNvPr id="12" name="Rounded Rectangle 11"/>
          <p:cNvSpPr/>
          <p:nvPr/>
        </p:nvSpPr>
        <p:spPr bwMode="auto">
          <a:xfrm>
            <a:off x="3006390" y="3765679"/>
            <a:ext cx="2944317" cy="1024946"/>
          </a:xfrm>
          <a:prstGeom prst="roundRect">
            <a:avLst>
              <a:gd name="adj" fmla="val 0"/>
            </a:avLst>
          </a:prstGeom>
          <a:solidFill>
            <a:schemeClr val="accent1"/>
          </a:solidFill>
          <a:ln w="9525" cap="flat" cmpd="sng" algn="ctr">
            <a:noFill/>
            <a:prstDash val="solid"/>
          </a:ln>
          <a:effectLst/>
        </p:spPr>
        <p:txBody>
          <a:bodyPr lIns="57142" tIns="28571" rIns="57142" bIns="28571" rtlCol="0" anchor="t" anchorCtr="0"/>
          <a:lstStyle/>
          <a:p>
            <a:pPr marL="2382">
              <a:spcAft>
                <a:spcPts val="675"/>
              </a:spcAft>
              <a:buSzPct val="80000"/>
            </a:pPr>
            <a:r>
              <a:rPr lang="zh-CN" altLang="en-US" sz="1500" spc="-62" dirty="0">
                <a:gradFill>
                  <a:gsLst>
                    <a:gs pos="0">
                      <a:schemeClr val="bg1"/>
                    </a:gs>
                    <a:gs pos="100000">
                      <a:schemeClr val="bg1"/>
                    </a:gs>
                  </a:gsLst>
                  <a:lin ang="16200000" scaled="0"/>
                </a:gradFill>
                <a:latin typeface="Segoe UI Light" pitchFamily="34" charset="0"/>
              </a:rPr>
              <a:t>需</a:t>
            </a:r>
            <a:r>
              <a:rPr lang="zh-CN" altLang="en-US" sz="1500" spc="-62" dirty="0" smtClean="0">
                <a:gradFill>
                  <a:gsLst>
                    <a:gs pos="0">
                      <a:schemeClr val="bg1"/>
                    </a:gs>
                    <a:gs pos="100000">
                      <a:schemeClr val="bg1"/>
                    </a:gs>
                  </a:gsLst>
                  <a:lin ang="16200000" scaled="0"/>
                </a:gradFill>
                <a:latin typeface="Segoe UI Light" pitchFamily="34" charset="0"/>
              </a:rPr>
              <a:t>要高级网络的应用</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基于云的应用需要网络隔离，通过使用</a:t>
            </a:r>
            <a:r>
              <a:rPr lang="en-US" altLang="zh-CN" sz="1100" spc="-32" dirty="0" smtClean="0">
                <a:gradFill>
                  <a:gsLst>
                    <a:gs pos="0">
                      <a:schemeClr val="bg1"/>
                    </a:gs>
                    <a:gs pos="100000">
                      <a:schemeClr val="bg1"/>
                    </a:gs>
                  </a:gsLst>
                  <a:lin ang="16200000" scaled="0"/>
                </a:gradFill>
              </a:rPr>
              <a:t>Windows Azure</a:t>
            </a:r>
            <a:r>
              <a:rPr lang="zh-CN" altLang="en-US" sz="1100" spc="-32" dirty="0" smtClean="0">
                <a:gradFill>
                  <a:gsLst>
                    <a:gs pos="0">
                      <a:schemeClr val="bg1"/>
                    </a:gs>
                    <a:gs pos="100000">
                      <a:schemeClr val="bg1"/>
                    </a:gs>
                  </a:gsLst>
                  <a:lin ang="16200000" scaled="0"/>
                </a:gradFill>
              </a:rPr>
              <a:t>连接器或者虚拟网络</a:t>
            </a:r>
            <a:endParaRPr lang="en-US" sz="1100" spc="-32" dirty="0">
              <a:gradFill>
                <a:gsLst>
                  <a:gs pos="0">
                    <a:schemeClr val="bg1"/>
                  </a:gs>
                  <a:gs pos="100000">
                    <a:schemeClr val="bg1"/>
                  </a:gs>
                </a:gsLst>
                <a:lin ang="16200000" scaled="0"/>
              </a:gradFill>
            </a:endParaRPr>
          </a:p>
        </p:txBody>
      </p:sp>
      <p:sp>
        <p:nvSpPr>
          <p:cNvPr id="13" name="Rounded Rectangle 12"/>
          <p:cNvSpPr/>
          <p:nvPr/>
        </p:nvSpPr>
        <p:spPr bwMode="auto">
          <a:xfrm>
            <a:off x="6013850" y="2688424"/>
            <a:ext cx="2944317" cy="1024946"/>
          </a:xfrm>
          <a:prstGeom prst="roundRect">
            <a:avLst>
              <a:gd name="adj" fmla="val 0"/>
            </a:avLst>
          </a:prstGeom>
          <a:solidFill>
            <a:schemeClr val="accent4"/>
          </a:solidFill>
          <a:ln w="9525" cap="flat" cmpd="sng" algn="ctr">
            <a:noFill/>
            <a:prstDash val="solid"/>
          </a:ln>
          <a:effectLst/>
        </p:spPr>
        <p:txBody>
          <a:bodyPr lIns="57142" tIns="28571" rIns="57142" bIns="28571" rtlCol="0" anchor="t" anchorCtr="0"/>
          <a:lstStyle/>
          <a:p>
            <a:pPr marL="2382" defTabSz="685786">
              <a:lnSpc>
                <a:spcPct val="90000"/>
              </a:lnSpc>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把现有的业务应用迁移</a:t>
            </a:r>
            <a:endParaRPr lang="en-US" sz="1500" spc="-62" dirty="0" smtClean="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从库中选择现有的镜像或者上传您自己的</a:t>
            </a:r>
            <a:r>
              <a:rPr lang="en-US" altLang="zh-CN" sz="1100" spc="-32" dirty="0" smtClean="0">
                <a:gradFill>
                  <a:gsLst>
                    <a:gs pos="0">
                      <a:schemeClr val="bg1"/>
                    </a:gs>
                    <a:gs pos="100000">
                      <a:schemeClr val="bg1"/>
                    </a:gs>
                  </a:gsLst>
                  <a:lin ang="16200000" scaled="0"/>
                </a:gradFill>
              </a:rPr>
              <a:t>VHD</a:t>
            </a:r>
            <a:endParaRPr lang="en-US" sz="1100" spc="-32" dirty="0">
              <a:gradFill>
                <a:gsLst>
                  <a:gs pos="0">
                    <a:schemeClr val="bg1"/>
                  </a:gs>
                  <a:gs pos="100000">
                    <a:schemeClr val="bg1"/>
                  </a:gs>
                </a:gsLst>
                <a:lin ang="16200000" scaled="0"/>
              </a:gradFill>
            </a:endParaRPr>
          </a:p>
        </p:txBody>
      </p:sp>
      <p:sp>
        <p:nvSpPr>
          <p:cNvPr id="17" name="Rounded Rectangle 16"/>
          <p:cNvSpPr/>
          <p:nvPr/>
        </p:nvSpPr>
        <p:spPr bwMode="auto">
          <a:xfrm>
            <a:off x="6013850" y="1611169"/>
            <a:ext cx="2944317" cy="1024946"/>
          </a:xfrm>
          <a:prstGeom prst="roundRect">
            <a:avLst>
              <a:gd name="adj" fmla="val 0"/>
            </a:avLst>
          </a:prstGeom>
          <a:solidFill>
            <a:schemeClr val="accent4"/>
          </a:solidFill>
          <a:ln w="9525" cap="flat" cmpd="sng" algn="ctr">
            <a:noFill/>
            <a:prstDash val="solid"/>
          </a:ln>
          <a:effectLst/>
        </p:spPr>
        <p:txBody>
          <a:bodyPr lIns="57142" tIns="28571" rIns="57142" bIns="28571" rtlCol="0" anchor="t" anchorCtr="0"/>
          <a:lstStyle/>
          <a:p>
            <a:pPr marL="2382">
              <a:spcAft>
                <a:spcPts val="675"/>
              </a:spcAft>
              <a:buSzPct val="80000"/>
            </a:pPr>
            <a:r>
              <a:rPr lang="zh-CN" altLang="en-US" sz="1500" spc="-62" dirty="0" smtClean="0">
                <a:gradFill>
                  <a:gsLst>
                    <a:gs pos="0">
                      <a:schemeClr val="bg1"/>
                    </a:gs>
                    <a:gs pos="100000">
                      <a:schemeClr val="bg1"/>
                    </a:gs>
                  </a:gsLst>
                  <a:lin ang="16200000" scaled="0"/>
                </a:gradFill>
                <a:latin typeface="Segoe UI Light" pitchFamily="34" charset="0"/>
              </a:rPr>
              <a:t>企业级服务器应用</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在云中运行您现有的企业级应用，例如</a:t>
            </a:r>
            <a:r>
              <a:rPr lang="en-US" sz="1100" spc="-32" dirty="0" smtClean="0">
                <a:gradFill>
                  <a:gsLst>
                    <a:gs pos="0">
                      <a:schemeClr val="bg1"/>
                    </a:gs>
                    <a:gs pos="100000">
                      <a:schemeClr val="bg1"/>
                    </a:gs>
                  </a:gsLst>
                  <a:lin ang="16200000" scaled="0"/>
                </a:gradFill>
              </a:rPr>
              <a:t>SQL </a:t>
            </a:r>
            <a:r>
              <a:rPr lang="en-US" sz="1100" spc="-32" dirty="0">
                <a:gradFill>
                  <a:gsLst>
                    <a:gs pos="0">
                      <a:schemeClr val="bg1"/>
                    </a:gs>
                    <a:gs pos="100000">
                      <a:schemeClr val="bg1"/>
                    </a:gs>
                  </a:gsLst>
                  <a:lin ang="16200000" scaled="0"/>
                </a:gradFill>
              </a:rPr>
              <a:t>Server, SharePoint Server </a:t>
            </a:r>
            <a:r>
              <a:rPr lang="zh-CN" altLang="en-US" sz="1100" spc="-32" dirty="0" smtClean="0">
                <a:gradFill>
                  <a:gsLst>
                    <a:gs pos="0">
                      <a:schemeClr val="bg1"/>
                    </a:gs>
                    <a:gs pos="100000">
                      <a:schemeClr val="bg1"/>
                    </a:gs>
                  </a:gsLst>
                  <a:lin ang="16200000" scaled="0"/>
                </a:gradFill>
              </a:rPr>
              <a:t>或者</a:t>
            </a:r>
            <a:r>
              <a:rPr lang="en-US" sz="1100" spc="-32" dirty="0" smtClean="0">
                <a:gradFill>
                  <a:gsLst>
                    <a:gs pos="0">
                      <a:schemeClr val="bg1"/>
                    </a:gs>
                    <a:gs pos="100000">
                      <a:schemeClr val="bg1"/>
                    </a:gs>
                  </a:gsLst>
                  <a:lin ang="16200000" scaled="0"/>
                </a:gradFill>
              </a:rPr>
              <a:t>Active </a:t>
            </a:r>
            <a:r>
              <a:rPr lang="en-US" sz="1100" spc="-32" dirty="0">
                <a:gradFill>
                  <a:gsLst>
                    <a:gs pos="0">
                      <a:schemeClr val="bg1"/>
                    </a:gs>
                    <a:gs pos="100000">
                      <a:schemeClr val="bg1"/>
                    </a:gs>
                  </a:gsLst>
                  <a:lin ang="16200000" scaled="0"/>
                </a:gradFill>
              </a:rPr>
              <a:t>Directory.</a:t>
            </a:r>
          </a:p>
        </p:txBody>
      </p:sp>
      <p:sp>
        <p:nvSpPr>
          <p:cNvPr id="19" name="Rounded Rectangle 18"/>
          <p:cNvSpPr/>
          <p:nvPr/>
        </p:nvSpPr>
        <p:spPr bwMode="auto">
          <a:xfrm>
            <a:off x="6013849" y="3765679"/>
            <a:ext cx="2944317" cy="1024946"/>
          </a:xfrm>
          <a:prstGeom prst="roundRect">
            <a:avLst>
              <a:gd name="adj" fmla="val 0"/>
            </a:avLst>
          </a:prstGeom>
          <a:solidFill>
            <a:schemeClr val="accent4"/>
          </a:solidFill>
          <a:ln w="9525" cap="flat" cmpd="sng" algn="ctr">
            <a:noFill/>
            <a:prstDash val="solid"/>
          </a:ln>
          <a:effectLst/>
        </p:spPr>
        <p:txBody>
          <a:bodyPr lIns="57142" tIns="28571" rIns="57142" bIns="28571" rtlCol="0" anchor="t" anchorCtr="0"/>
          <a:lstStyle/>
          <a:p>
            <a:pPr marL="2382">
              <a:spcAft>
                <a:spcPts val="675"/>
              </a:spcAft>
              <a:buSzPct val="80000"/>
            </a:pPr>
            <a:r>
              <a:rPr lang="en-US" sz="1500" spc="-62" dirty="0">
                <a:gradFill>
                  <a:gsLst>
                    <a:gs pos="0">
                      <a:schemeClr val="bg1"/>
                    </a:gs>
                    <a:gs pos="100000">
                      <a:schemeClr val="bg1"/>
                    </a:gs>
                  </a:gsLst>
                  <a:lin ang="16200000" scaled="0"/>
                </a:gradFill>
                <a:latin typeface="Segoe UI Light" pitchFamily="34" charset="0"/>
              </a:rPr>
              <a:t>Windows </a:t>
            </a:r>
            <a:r>
              <a:rPr lang="zh-CN" altLang="en-US" sz="1500" spc="-62" dirty="0" smtClean="0">
                <a:gradFill>
                  <a:gsLst>
                    <a:gs pos="0">
                      <a:schemeClr val="bg1"/>
                    </a:gs>
                    <a:gs pos="100000">
                      <a:schemeClr val="bg1"/>
                    </a:gs>
                  </a:gsLst>
                  <a:lin ang="16200000" scaled="0"/>
                </a:gradFill>
                <a:latin typeface="Segoe UI Light" pitchFamily="34" charset="0"/>
              </a:rPr>
              <a:t>或</a:t>
            </a:r>
            <a:r>
              <a:rPr lang="en-US" sz="1500" spc="-62" dirty="0" smtClean="0">
                <a:gradFill>
                  <a:gsLst>
                    <a:gs pos="0">
                      <a:schemeClr val="bg1"/>
                    </a:gs>
                    <a:gs pos="100000">
                      <a:schemeClr val="bg1"/>
                    </a:gs>
                  </a:gsLst>
                  <a:lin ang="16200000" scaled="0"/>
                </a:gradFill>
                <a:latin typeface="Segoe UI Light" pitchFamily="34" charset="0"/>
              </a:rPr>
              <a:t>Linux </a:t>
            </a:r>
            <a:r>
              <a:rPr lang="zh-CN" altLang="en-US" sz="1500" spc="-62" dirty="0" smtClean="0">
                <a:gradFill>
                  <a:gsLst>
                    <a:gs pos="0">
                      <a:schemeClr val="bg1"/>
                    </a:gs>
                    <a:gs pos="100000">
                      <a:schemeClr val="bg1"/>
                    </a:gs>
                  </a:gsLst>
                  <a:lin ang="16200000" scaled="0"/>
                </a:gradFill>
                <a:latin typeface="Segoe UI Light" pitchFamily="34" charset="0"/>
              </a:rPr>
              <a:t>操作系统</a:t>
            </a:r>
            <a:endParaRPr lang="en-US" sz="1500" spc="-62" dirty="0">
              <a:gradFill>
                <a:gsLst>
                  <a:gs pos="0">
                    <a:schemeClr val="bg1"/>
                  </a:gs>
                  <a:gs pos="100000">
                    <a:schemeClr val="bg1"/>
                  </a:gs>
                </a:gsLst>
                <a:lin ang="16200000" scaled="0"/>
              </a:gradFill>
              <a:latin typeface="Segoe UI Light" pitchFamily="34" charset="0"/>
            </a:endParaRPr>
          </a:p>
          <a:p>
            <a:pPr marL="2382" defTabSz="685786">
              <a:lnSpc>
                <a:spcPct val="90000"/>
              </a:lnSpc>
              <a:spcAft>
                <a:spcPts val="675"/>
              </a:spcAft>
              <a:buSzPct val="80000"/>
            </a:pPr>
            <a:r>
              <a:rPr lang="zh-CN" altLang="en-US" sz="1100" spc="-32" dirty="0" smtClean="0">
                <a:gradFill>
                  <a:gsLst>
                    <a:gs pos="0">
                      <a:schemeClr val="bg1"/>
                    </a:gs>
                    <a:gs pos="100000">
                      <a:schemeClr val="bg1"/>
                    </a:gs>
                  </a:gsLst>
                  <a:lin ang="16200000" scaled="0"/>
                </a:gradFill>
              </a:rPr>
              <a:t>支持</a:t>
            </a:r>
            <a:r>
              <a:rPr lang="en-US" sz="1100" spc="-32" dirty="0" smtClean="0">
                <a:gradFill>
                  <a:gsLst>
                    <a:gs pos="0">
                      <a:schemeClr val="bg1"/>
                    </a:gs>
                    <a:gs pos="100000">
                      <a:schemeClr val="bg1"/>
                    </a:gs>
                  </a:gsLst>
                  <a:lin ang="16200000" scaled="0"/>
                </a:gradFill>
              </a:rPr>
              <a:t>Windows </a:t>
            </a:r>
            <a:r>
              <a:rPr lang="en-US" sz="1100" spc="-32" dirty="0">
                <a:gradFill>
                  <a:gsLst>
                    <a:gs pos="0">
                      <a:schemeClr val="bg1"/>
                    </a:gs>
                    <a:gs pos="100000">
                      <a:schemeClr val="bg1"/>
                    </a:gs>
                  </a:gsLst>
                  <a:lin ang="16200000" scaled="0"/>
                </a:gradFill>
              </a:rPr>
              <a:t>Server, </a:t>
            </a:r>
            <a:r>
              <a:rPr lang="zh-CN" altLang="en-US" sz="1100" spc="-32" dirty="0" smtClean="0">
                <a:gradFill>
                  <a:gsLst>
                    <a:gs pos="0">
                      <a:schemeClr val="bg1"/>
                    </a:gs>
                    <a:gs pos="100000">
                      <a:schemeClr val="bg1"/>
                    </a:gs>
                  </a:gsLst>
                  <a:lin ang="16200000" scaled="0"/>
                </a:gradFill>
              </a:rPr>
              <a:t>和社区</a:t>
            </a:r>
            <a:r>
              <a:rPr lang="en-US" altLang="zh-CN" sz="1100" spc="-32" dirty="0" smtClean="0">
                <a:gradFill>
                  <a:gsLst>
                    <a:gs pos="0">
                      <a:schemeClr val="bg1"/>
                    </a:gs>
                    <a:gs pos="100000">
                      <a:schemeClr val="bg1"/>
                    </a:gs>
                  </a:gsLst>
                  <a:lin ang="16200000" scaled="0"/>
                </a:gradFill>
              </a:rPr>
              <a:t>/</a:t>
            </a:r>
            <a:r>
              <a:rPr lang="zh-CN" altLang="en-US" sz="1100" spc="-32" dirty="0" smtClean="0">
                <a:gradFill>
                  <a:gsLst>
                    <a:gs pos="0">
                      <a:schemeClr val="bg1"/>
                    </a:gs>
                    <a:gs pos="100000">
                      <a:schemeClr val="bg1"/>
                    </a:gs>
                  </a:gsLst>
                  <a:lin ang="16200000" scaled="0"/>
                </a:gradFill>
              </a:rPr>
              <a:t>商业版的</a:t>
            </a:r>
            <a:r>
              <a:rPr lang="en-US" altLang="zh-CN" sz="1100" spc="-32" dirty="0" smtClean="0">
                <a:gradFill>
                  <a:gsLst>
                    <a:gs pos="0">
                      <a:schemeClr val="bg1"/>
                    </a:gs>
                    <a:gs pos="100000">
                      <a:schemeClr val="bg1"/>
                    </a:gs>
                  </a:gsLst>
                  <a:lin ang="16200000" scaled="0"/>
                </a:gradFill>
              </a:rPr>
              <a:t>Linux</a:t>
            </a:r>
            <a:r>
              <a:rPr lang="zh-CN" altLang="en-US" sz="1100" spc="-32" dirty="0" smtClean="0">
                <a:gradFill>
                  <a:gsLst>
                    <a:gs pos="0">
                      <a:schemeClr val="bg1"/>
                    </a:gs>
                    <a:gs pos="100000">
                      <a:schemeClr val="bg1"/>
                    </a:gs>
                  </a:gsLst>
                  <a:lin ang="16200000" scaled="0"/>
                </a:gradFill>
              </a:rPr>
              <a:t>。通过云服务连接虚拟机，完全利用</a:t>
            </a:r>
            <a:r>
              <a:rPr lang="en-US" altLang="zh-CN" sz="1100" spc="-32" dirty="0" err="1" smtClean="0">
                <a:gradFill>
                  <a:gsLst>
                    <a:gs pos="0">
                      <a:schemeClr val="bg1"/>
                    </a:gs>
                    <a:gs pos="100000">
                      <a:schemeClr val="bg1"/>
                    </a:gs>
                  </a:gsLst>
                  <a:lin ang="16200000" scaled="0"/>
                </a:gradFill>
              </a:rPr>
              <a:t>PaaS</a:t>
            </a:r>
            <a:r>
              <a:rPr lang="zh-CN" altLang="en-US" sz="1100" spc="-32" dirty="0" smtClean="0">
                <a:gradFill>
                  <a:gsLst>
                    <a:gs pos="0">
                      <a:schemeClr val="bg1"/>
                    </a:gs>
                    <a:gs pos="100000">
                      <a:schemeClr val="bg1"/>
                    </a:gs>
                  </a:gsLst>
                  <a:lin ang="16200000" scaled="0"/>
                </a:gradFill>
              </a:rPr>
              <a:t>服务的优势。</a:t>
            </a:r>
            <a:endParaRPr lang="en-US" sz="1100" spc="-32" dirty="0">
              <a:gradFill>
                <a:gsLst>
                  <a:gs pos="0">
                    <a:schemeClr val="bg1"/>
                  </a:gs>
                  <a:gs pos="100000">
                    <a:schemeClr val="bg1"/>
                  </a:gs>
                </a:gsLst>
                <a:lin ang="16200000" scaled="0"/>
              </a:gradFill>
            </a:endParaRPr>
          </a:p>
        </p:txBody>
      </p:sp>
      <p:grpSp>
        <p:nvGrpSpPr>
          <p:cNvPr id="9" name="Group 8"/>
          <p:cNvGrpSpPr/>
          <p:nvPr/>
        </p:nvGrpSpPr>
        <p:grpSpPr>
          <a:xfrm>
            <a:off x="6007190" y="952500"/>
            <a:ext cx="2995747" cy="602164"/>
            <a:chOff x="8007500" y="1270000"/>
            <a:chExt cx="3993289" cy="802885"/>
          </a:xfrm>
        </p:grpSpPr>
        <p:sp>
          <p:nvSpPr>
            <p:cNvPr id="25" name="Rectangle 24"/>
            <p:cNvSpPr/>
            <p:nvPr/>
          </p:nvSpPr>
          <p:spPr bwMode="auto">
            <a:xfrm>
              <a:off x="8016378" y="1270000"/>
              <a:ext cx="3924733" cy="802885"/>
            </a:xfrm>
            <a:prstGeom prst="rect">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685666" fontAlgn="base">
                <a:spcBef>
                  <a:spcPct val="0"/>
                </a:spcBef>
                <a:spcAft>
                  <a:spcPct val="0"/>
                </a:spcAft>
              </a:pPr>
              <a:endParaRPr lang="en-US" dirty="0" err="1" smtClean="0">
                <a:gradFill>
                  <a:gsLst>
                    <a:gs pos="0">
                      <a:schemeClr val="bg1"/>
                    </a:gs>
                    <a:gs pos="100000">
                      <a:schemeClr val="bg1"/>
                    </a:gs>
                  </a:gsLst>
                  <a:lin ang="16200000" scaled="0"/>
                </a:gradFill>
                <a:ea typeface="Segoe UI" pitchFamily="34" charset="0"/>
                <a:cs typeface="Segoe UI" pitchFamily="34" charset="0"/>
              </a:endParaRPr>
            </a:p>
          </p:txBody>
        </p:sp>
        <p:sp>
          <p:nvSpPr>
            <p:cNvPr id="20" name="TextBox 19"/>
            <p:cNvSpPr txBox="1"/>
            <p:nvPr/>
          </p:nvSpPr>
          <p:spPr>
            <a:xfrm>
              <a:off x="8007500" y="1463040"/>
              <a:ext cx="3993289" cy="410338"/>
            </a:xfrm>
            <a:prstGeom prst="rect">
              <a:avLst/>
            </a:prstGeom>
            <a:noFill/>
          </p:spPr>
          <p:txBody>
            <a:bodyPr wrap="square" lIns="76179" tIns="38089" rIns="76179" bIns="38089" rtlCol="0">
              <a:spAutoFit/>
            </a:bodyPr>
            <a:lstStyle/>
            <a:p>
              <a:r>
                <a:rPr lang="zh-CN" altLang="en-US" sz="1500" b="1" spc="-62" dirty="0" smtClean="0">
                  <a:gradFill>
                    <a:gsLst>
                      <a:gs pos="0">
                        <a:schemeClr val="bg1"/>
                      </a:gs>
                      <a:gs pos="100000">
                        <a:schemeClr val="bg1"/>
                      </a:gs>
                    </a:gsLst>
                    <a:lin ang="16200000" scaled="0"/>
                  </a:gradFill>
                  <a:latin typeface="Segoe UI Light" pitchFamily="34" charset="0"/>
                </a:rPr>
                <a:t>虚拟机</a:t>
              </a:r>
              <a:endParaRPr lang="en-US" sz="1500" b="1" spc="-62" dirty="0">
                <a:gradFill>
                  <a:gsLst>
                    <a:gs pos="0">
                      <a:schemeClr val="bg1"/>
                    </a:gs>
                    <a:gs pos="100000">
                      <a:schemeClr val="bg1"/>
                    </a:gs>
                  </a:gsLst>
                  <a:lin ang="16200000" scaled="0"/>
                </a:gradFill>
                <a:latin typeface="Segoe UI Light" pitchFamily="34" charset="0"/>
              </a:endParaRPr>
            </a:p>
          </p:txBody>
        </p:sp>
      </p:grpSp>
    </p:spTree>
    <p:extLst>
      <p:ext uri="{BB962C8B-B14F-4D97-AF65-F5344CB8AC3E}">
        <p14:creationId xmlns:p14="http://schemas.microsoft.com/office/powerpoint/2010/main" val="2894629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1" grpId="0" animBg="1"/>
      <p:bldP spid="16" grpId="0" animBg="1"/>
      <p:bldP spid="10" grpId="0" animBg="1"/>
      <p:bldP spid="12" grpId="0" animBg="1"/>
      <p:bldP spid="13" grpId="0" animBg="1"/>
      <p:bldP spid="17" grpId="0" animBg="1"/>
      <p:bldP spid="1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1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Accent Color Transition Slides">
  <a:themeElements>
    <a:clrScheme name="DevCamp-Template">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err="1" smtClean="0">
            <a:gradFill>
              <a:gsLst>
                <a:gs pos="2917">
                  <a:schemeClr val="tx1"/>
                </a:gs>
                <a:gs pos="30000">
                  <a:schemeClr val="tx1"/>
                </a:gs>
              </a:gsLst>
              <a:lin ang="5400000" scaled="0"/>
            </a:gradFill>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16x9_r08b</Template>
  <TotalTime>9722</TotalTime>
  <Words>637</Words>
  <Application>Microsoft Office PowerPoint</Application>
  <PresentationFormat>On-screen Show (16:9)</PresentationFormat>
  <Paragraphs>194</Paragraphs>
  <Slides>20</Slides>
  <Notes>17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20</vt:i4>
      </vt:variant>
    </vt:vector>
  </HeadingPairs>
  <TitlesOfParts>
    <vt:vector size="36" baseType="lpstr">
      <vt:lpstr>Kozuka Gothic Pro R</vt:lpstr>
      <vt:lpstr>ＭＳ Ｐゴシック</vt:lpstr>
      <vt:lpstr>Segoe Light</vt:lpstr>
      <vt:lpstr>YaHei</vt:lpstr>
      <vt:lpstr>宋体</vt:lpstr>
      <vt:lpstr>Arial</vt:lpstr>
      <vt:lpstr>Calibri</vt:lpstr>
      <vt:lpstr>Consolas</vt:lpstr>
      <vt:lpstr>Segoe UI</vt:lpstr>
      <vt:lpstr>Segoe UI Light</vt:lpstr>
      <vt:lpstr>Verdana</vt:lpstr>
      <vt:lpstr>Wingdings</vt:lpstr>
      <vt:lpstr>MS1444_Windows Azure Template 16x9_r08b</vt:lpstr>
      <vt:lpstr>White with Consolas font for code slides</vt:lpstr>
      <vt:lpstr>1_MS1444_Windows Azure Template 16x9_r08a</vt:lpstr>
      <vt:lpstr>Accent Color Transition Slides</vt:lpstr>
      <vt:lpstr>Windows Azure 网站</vt:lpstr>
      <vt:lpstr>PowerPoint Presentation</vt:lpstr>
      <vt:lpstr>PowerPoint Presentation</vt:lpstr>
      <vt:lpstr>Hello World</vt:lpstr>
      <vt:lpstr>规模</vt:lpstr>
      <vt:lpstr>具体差异 http://azure.microsoft.com/zh-cn/pricing/details/web-sites/</vt:lpstr>
      <vt:lpstr>网站</vt:lpstr>
      <vt:lpstr>网站</vt:lpstr>
      <vt:lpstr>网站</vt:lpstr>
      <vt:lpstr>网站</vt:lpstr>
      <vt:lpstr>网站</vt:lpstr>
      <vt:lpstr>部署多个网站，如何配置？</vt:lpstr>
      <vt:lpstr>支持的Web框架</vt:lpstr>
      <vt:lpstr>支持的发布方法</vt:lpstr>
      <vt:lpstr>Azure网站服务</vt:lpstr>
      <vt:lpstr>部署</vt:lpstr>
      <vt:lpstr>PowerPoint Presentation</vt:lpstr>
      <vt:lpstr>Windows Azure 网站</vt:lpstr>
      <vt:lpstr>PowerPoint Presentation</vt:lpstr>
      <vt:lpstr>应用程序场景</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Web Sites</dc:title>
  <dc:creator>Nathan Totten;Junsheng Hao</dc:creator>
  <dc:description>Windows Azure Web Sites is a simple and powerful hosting platform that allows developers to easily build and rapidly deploy web applications on Windows Azure using their favorite languages, frameworks, and tools. This presentation explains how you can use this new technology to build, deploy, and run everything from classic ASP sites to modern ASP.NET MVC 4 web applications using both new and familiar tools including Visual Studio 2010, Visual Studio 2012, and WebMatrix.
by Nathan Tottenntotten@microsoft.com</dc:description>
  <cp:lastModifiedBy>Xing Fang (SHAUN)</cp:lastModifiedBy>
  <cp:revision>647</cp:revision>
  <cp:lastPrinted>2012-06-13T17:37:07Z</cp:lastPrinted>
  <dcterms:created xsi:type="dcterms:W3CDTF">2006-08-16T00:00:00Z</dcterms:created>
  <dcterms:modified xsi:type="dcterms:W3CDTF">2014-04-22T06:21:57Z</dcterms:modified>
  <cp:version>1.0.3</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0x010100CC49BF387DC003468EAA8A737C6FDB0C</vt:lpwstr>
  </property>
</Properties>
</file>