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7.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Lst>
  <p:notesMasterIdLst>
    <p:notesMasterId r:id="rId44"/>
  </p:notesMasterIdLst>
  <p:handoutMasterIdLst>
    <p:handoutMasterId r:id="rId45"/>
  </p:handoutMasterIdLst>
  <p:sldIdLst>
    <p:sldId id="829" r:id="rId5"/>
    <p:sldId id="1168" r:id="rId6"/>
    <p:sldId id="1107" r:id="rId7"/>
    <p:sldId id="1121" r:id="rId8"/>
    <p:sldId id="1083" r:id="rId9"/>
    <p:sldId id="1139" r:id="rId10"/>
    <p:sldId id="1141" r:id="rId11"/>
    <p:sldId id="1142" r:id="rId12"/>
    <p:sldId id="1143" r:id="rId13"/>
    <p:sldId id="1144" r:id="rId14"/>
    <p:sldId id="1145" r:id="rId15"/>
    <p:sldId id="1146" r:id="rId16"/>
    <p:sldId id="1147" r:id="rId17"/>
    <p:sldId id="1148" r:id="rId18"/>
    <p:sldId id="1149" r:id="rId19"/>
    <p:sldId id="1150" r:id="rId20"/>
    <p:sldId id="1151" r:id="rId21"/>
    <p:sldId id="1152" r:id="rId22"/>
    <p:sldId id="1153" r:id="rId23"/>
    <p:sldId id="1154" r:id="rId24"/>
    <p:sldId id="1155" r:id="rId25"/>
    <p:sldId id="1162" r:id="rId26"/>
    <p:sldId id="1163" r:id="rId27"/>
    <p:sldId id="1164" r:id="rId28"/>
    <p:sldId id="1165" r:id="rId29"/>
    <p:sldId id="1122" r:id="rId30"/>
    <p:sldId id="1099" r:id="rId31"/>
    <p:sldId id="1160" r:id="rId32"/>
    <p:sldId id="1132" r:id="rId33"/>
    <p:sldId id="1134" r:id="rId34"/>
    <p:sldId id="1135" r:id="rId35"/>
    <p:sldId id="1136" r:id="rId36"/>
    <p:sldId id="1133" r:id="rId37"/>
    <p:sldId id="1161" r:id="rId38"/>
    <p:sldId id="1167" r:id="rId39"/>
    <p:sldId id="1117" r:id="rId40"/>
    <p:sldId id="1127" r:id="rId41"/>
    <p:sldId id="1159" r:id="rId42"/>
    <p:sldId id="986" r:id="rId43"/>
  </p:sldIdLst>
  <p:sldSz cx="12436475" cy="6994525"/>
  <p:notesSz cx="6858000" cy="9144000"/>
  <p:defaultTextStyle>
    <a:defPPr>
      <a:defRPr lang="en-US"/>
    </a:defPPr>
    <a:lvl1pPr algn="l" defTabSz="931863" rtl="0" fontAlgn="base">
      <a:spcBef>
        <a:spcPct val="0"/>
      </a:spcBef>
      <a:spcAft>
        <a:spcPct val="0"/>
      </a:spcAft>
      <a:defRPr kern="1200">
        <a:solidFill>
          <a:schemeClr val="tx1"/>
        </a:solidFill>
        <a:latin typeface="Segoe UI" pitchFamily="34" charset="0"/>
        <a:ea typeface="MS PGothic" pitchFamily="34" charset="-128"/>
        <a:cs typeface="+mn-cs"/>
      </a:defRPr>
    </a:lvl1pPr>
    <a:lvl2pPr marL="465138" indent="-7938" algn="l" defTabSz="931863" rtl="0" fontAlgn="base">
      <a:spcBef>
        <a:spcPct val="0"/>
      </a:spcBef>
      <a:spcAft>
        <a:spcPct val="0"/>
      </a:spcAft>
      <a:defRPr kern="1200">
        <a:solidFill>
          <a:schemeClr val="tx1"/>
        </a:solidFill>
        <a:latin typeface="Segoe UI" pitchFamily="34" charset="0"/>
        <a:ea typeface="MS PGothic" pitchFamily="34" charset="-128"/>
        <a:cs typeface="+mn-cs"/>
      </a:defRPr>
    </a:lvl2pPr>
    <a:lvl3pPr marL="931863" indent="-17463" algn="l" defTabSz="931863" rtl="0" fontAlgn="base">
      <a:spcBef>
        <a:spcPct val="0"/>
      </a:spcBef>
      <a:spcAft>
        <a:spcPct val="0"/>
      </a:spcAft>
      <a:defRPr kern="1200">
        <a:solidFill>
          <a:schemeClr val="tx1"/>
        </a:solidFill>
        <a:latin typeface="Segoe UI" pitchFamily="34" charset="0"/>
        <a:ea typeface="MS PGothic" pitchFamily="34" charset="-128"/>
        <a:cs typeface="+mn-cs"/>
      </a:defRPr>
    </a:lvl3pPr>
    <a:lvl4pPr marL="1398588" indent="-26988" algn="l" defTabSz="931863" rtl="0" fontAlgn="base">
      <a:spcBef>
        <a:spcPct val="0"/>
      </a:spcBef>
      <a:spcAft>
        <a:spcPct val="0"/>
      </a:spcAft>
      <a:defRPr kern="1200">
        <a:solidFill>
          <a:schemeClr val="tx1"/>
        </a:solidFill>
        <a:latin typeface="Segoe UI" pitchFamily="34" charset="0"/>
        <a:ea typeface="MS PGothic" pitchFamily="34" charset="-128"/>
        <a:cs typeface="+mn-cs"/>
      </a:defRPr>
    </a:lvl4pPr>
    <a:lvl5pPr marL="1865313" indent="-36513" algn="l" defTabSz="931863" rtl="0" fontAlgn="base">
      <a:spcBef>
        <a:spcPct val="0"/>
      </a:spcBef>
      <a:spcAft>
        <a:spcPct val="0"/>
      </a:spcAft>
      <a:defRPr kern="1200">
        <a:solidFill>
          <a:schemeClr val="tx1"/>
        </a:solidFill>
        <a:latin typeface="Segoe UI" pitchFamily="34" charset="0"/>
        <a:ea typeface="MS PGothic" pitchFamily="34" charset="-128"/>
        <a:cs typeface="+mn-cs"/>
      </a:defRPr>
    </a:lvl5pPr>
    <a:lvl6pPr marL="2286000" algn="l" defTabSz="914400" rtl="0" eaLnBrk="1" latinLnBrk="0" hangingPunct="1">
      <a:defRPr kern="1200">
        <a:solidFill>
          <a:schemeClr val="tx1"/>
        </a:solidFill>
        <a:latin typeface="Segoe UI" pitchFamily="34" charset="0"/>
        <a:ea typeface="MS PGothic" pitchFamily="34" charset="-128"/>
        <a:cs typeface="+mn-cs"/>
      </a:defRPr>
    </a:lvl6pPr>
    <a:lvl7pPr marL="2743200" algn="l" defTabSz="914400" rtl="0" eaLnBrk="1" latinLnBrk="0" hangingPunct="1">
      <a:defRPr kern="1200">
        <a:solidFill>
          <a:schemeClr val="tx1"/>
        </a:solidFill>
        <a:latin typeface="Segoe UI" pitchFamily="34" charset="0"/>
        <a:ea typeface="MS PGothic" pitchFamily="34" charset="-128"/>
        <a:cs typeface="+mn-cs"/>
      </a:defRPr>
    </a:lvl7pPr>
    <a:lvl8pPr marL="3200400" algn="l" defTabSz="914400" rtl="0" eaLnBrk="1" latinLnBrk="0" hangingPunct="1">
      <a:defRPr kern="1200">
        <a:solidFill>
          <a:schemeClr val="tx1"/>
        </a:solidFill>
        <a:latin typeface="Segoe UI" pitchFamily="34" charset="0"/>
        <a:ea typeface="MS PGothic" pitchFamily="34" charset="-128"/>
        <a:cs typeface="+mn-cs"/>
      </a:defRPr>
    </a:lvl8pPr>
    <a:lvl9pPr marL="3657600" algn="l" defTabSz="914400" rtl="0" eaLnBrk="1" latinLnBrk="0" hangingPunct="1">
      <a:defRPr kern="1200">
        <a:solidFill>
          <a:schemeClr val="tx1"/>
        </a:solidFill>
        <a:latin typeface="Segoe UI" pitchFamily="34" charset="0"/>
        <a:ea typeface="MS PGothic" pitchFamily="34" charset="-128"/>
        <a:cs typeface="+mn-cs"/>
      </a:defRPr>
    </a:lvl9pPr>
  </p:defaultTextStyle>
  <p:extLst>
    <p:ext uri="{521415D9-36F7-43E2-AB2F-B90AF26B5E84}">
      <p14:sectionLst xmlns:p14="http://schemas.microsoft.com/office/powerpoint/2010/main">
        <p14:section name="Header - Add presenter name, date, etc" id="{CE0A4203-45B5-49F7-89C0-E26C84D8CA41}">
          <p14:sldIdLst>
            <p14:sldId id="829"/>
            <p14:sldId id="1168"/>
          </p14:sldIdLst>
        </p14:section>
        <p14:section name="Content Slides" id="{83A2CC77-2439-472A-B0C6-6DCB8EF61C55}">
          <p14:sldIdLst>
            <p14:sldId id="1107"/>
            <p14:sldId id="1121"/>
            <p14:sldId id="1083"/>
            <p14:sldId id="1139"/>
            <p14:sldId id="1141"/>
            <p14:sldId id="1142"/>
            <p14:sldId id="1143"/>
            <p14:sldId id="1144"/>
            <p14:sldId id="1145"/>
            <p14:sldId id="1146"/>
            <p14:sldId id="1147"/>
            <p14:sldId id="1148"/>
            <p14:sldId id="1149"/>
            <p14:sldId id="1150"/>
            <p14:sldId id="1151"/>
            <p14:sldId id="1152"/>
            <p14:sldId id="1153"/>
            <p14:sldId id="1154"/>
            <p14:sldId id="1155"/>
            <p14:sldId id="1162"/>
            <p14:sldId id="1163"/>
            <p14:sldId id="1164"/>
            <p14:sldId id="1165"/>
            <p14:sldId id="1122"/>
            <p14:sldId id="1099"/>
            <p14:sldId id="1160"/>
            <p14:sldId id="1132"/>
            <p14:sldId id="1134"/>
            <p14:sldId id="1135"/>
            <p14:sldId id="1136"/>
            <p14:sldId id="1133"/>
            <p14:sldId id="1161"/>
            <p14:sldId id="1167"/>
            <p14:sldId id="1117"/>
            <p14:sldId id="1127"/>
            <p14:sldId id="1159"/>
          </p14:sldIdLst>
        </p14:section>
        <p14:section name="Closing Slide" id="{9D300FF7-8477-4F78-8F9D-70839C2D4FFC}">
          <p14:sldIdLst>
            <p14:sldId id="986"/>
          </p14:sldIdLst>
        </p14:section>
        <p14:section name="Appendix" id="{9FA92E00-AE43-4DC2-893C-B00C23F1B0F8}">
          <p14:sldIdLst/>
        </p14:section>
      </p14:sectionLst>
    </p:ext>
    <p:ext uri="{EFAFB233-063F-42B5-8137-9DF3F51BA10A}">
      <p15:sldGuideLst xmlns:p15="http://schemas.microsoft.com/office/powerpoint/2012/main">
        <p15:guide id="1" orient="horz" pos="187">
          <p15:clr>
            <a:srgbClr val="A4A3A4"/>
          </p15:clr>
        </p15:guide>
        <p15:guide id="2" orient="horz" pos="763">
          <p15:clr>
            <a:srgbClr val="A4A3A4"/>
          </p15:clr>
        </p15:guide>
        <p15:guide id="3" orient="horz" pos="1339">
          <p15:clr>
            <a:srgbClr val="A4A3A4"/>
          </p15:clr>
        </p15:guide>
        <p15:guide id="4" orient="horz" pos="2491">
          <p15:clr>
            <a:srgbClr val="A4A3A4"/>
          </p15:clr>
        </p15:guide>
        <p15:guide id="5" orient="horz" pos="4219">
          <p15:clr>
            <a:srgbClr val="A4A3A4"/>
          </p15:clr>
        </p15:guide>
        <p15:guide id="6" orient="horz" pos="3643">
          <p15:clr>
            <a:srgbClr val="A4A3A4"/>
          </p15:clr>
        </p15:guide>
        <p15:guide id="7" orient="horz" pos="3067">
          <p15:clr>
            <a:srgbClr val="A4A3A4"/>
          </p15:clr>
        </p15:guide>
        <p15:guide id="8" orient="horz" pos="1915">
          <p15:clr>
            <a:srgbClr val="A4A3A4"/>
          </p15:clr>
        </p15:guide>
        <p15:guide id="9" pos="173">
          <p15:clr>
            <a:srgbClr val="A4A3A4"/>
          </p15:clr>
        </p15:guide>
        <p15:guide id="10" pos="1325">
          <p15:clr>
            <a:srgbClr val="A4A3A4"/>
          </p15:clr>
        </p15:guide>
        <p15:guide id="11" pos="7661">
          <p15:clr>
            <a:srgbClr val="A4A3A4"/>
          </p15:clr>
        </p15:guide>
        <p15:guide id="12" pos="749">
          <p15:clr>
            <a:srgbClr val="A4A3A4"/>
          </p15:clr>
        </p15:guide>
        <p15:guide id="13" pos="7085">
          <p15:clr>
            <a:srgbClr val="A4A3A4"/>
          </p15:clr>
        </p15:guide>
        <p15:guide id="14" pos="3629">
          <p15:clr>
            <a:srgbClr val="A4A3A4"/>
          </p15:clr>
        </p15:guide>
        <p15:guide id="15" pos="1901">
          <p15:clr>
            <a:srgbClr val="A4A3A4"/>
          </p15:clr>
        </p15:guide>
        <p15:guide id="16" pos="247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ilip Weitnauer" initials="PW" lastIdx="8" clrIdx="0">
    <p:extLst>
      <p:ext uri="{19B8F6BF-5375-455C-9EA6-DF929625EA0E}">
        <p15:presenceInfo xmlns:p15="http://schemas.microsoft.com/office/powerpoint/2012/main" userId="S-1-5-21-2127521184-1604012920-1887927527-50805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9FEB"/>
    <a:srgbClr val="80BF3B"/>
    <a:srgbClr val="F38428"/>
    <a:srgbClr val="582881"/>
    <a:srgbClr val="000000"/>
    <a:srgbClr val="333333"/>
    <a:srgbClr val="FFFFFF"/>
    <a:srgbClr val="4423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47" autoAdjust="0"/>
    <p:restoredTop sz="95324" autoAdjust="0"/>
  </p:normalViewPr>
  <p:slideViewPr>
    <p:cSldViewPr>
      <p:cViewPr varScale="1">
        <p:scale>
          <a:sx n="84" d="100"/>
          <a:sy n="84" d="100"/>
        </p:scale>
        <p:origin x="522" y="96"/>
      </p:cViewPr>
      <p:guideLst>
        <p:guide orient="horz" pos="187"/>
        <p:guide orient="horz" pos="763"/>
        <p:guide orient="horz" pos="1339"/>
        <p:guide orient="horz" pos="2491"/>
        <p:guide orient="horz" pos="4219"/>
        <p:guide orient="horz" pos="3643"/>
        <p:guide orient="horz" pos="3067"/>
        <p:guide orient="horz" pos="1915"/>
        <p:guide pos="173"/>
        <p:guide pos="1325"/>
        <p:guide pos="7661"/>
        <p:guide pos="749"/>
        <p:guide pos="7085"/>
        <p:guide pos="3629"/>
        <p:guide pos="1901"/>
        <p:guide pos="2477"/>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p:scale>
          <a:sx n="268" d="100"/>
          <a:sy n="268" d="100"/>
        </p:scale>
        <p:origin x="480" y="10614"/>
      </p:cViewPr>
      <p:guideLst>
        <p:guide orient="horz" pos="2880"/>
        <p:guide pos="2160"/>
      </p:guideLst>
    </p:cSldViewPr>
  </p:notesViewPr>
  <p:gridSpacing cx="91439" cy="91439"/>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lvl1pPr algn="l" defTabSz="932742" fontAlgn="auto">
              <a:spcBef>
                <a:spcPts val="0"/>
              </a:spcBef>
              <a:spcAft>
                <a:spcPts val="0"/>
              </a:spcAft>
              <a:defRPr sz="1200" dirty="0">
                <a:ea typeface="+mn-ea"/>
              </a:defRPr>
            </a:lvl1pPr>
          </a:lstStyle>
          <a:p>
            <a:pPr>
              <a:defRPr/>
            </a:pPr>
            <a:endParaRPr lang="en-US" dirty="0"/>
          </a:p>
        </p:txBody>
      </p:sp>
      <p:sp>
        <p:nvSpPr>
          <p:cNvPr id="7" name="Date Placeholder 6"/>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9E52138-01AD-43BA-A217-3F4EAA4CB243}" type="datetimeFigureOut">
              <a:rPr lang="en-US"/>
              <a:pPr/>
              <a:t>4/15/2014</a:t>
            </a:fld>
            <a:endParaRPr lang="en-US" dirty="0"/>
          </a:p>
        </p:txBody>
      </p:sp>
      <p:sp>
        <p:nvSpPr>
          <p:cNvPr id="8" name="Footer Placeholder 7"/>
          <p:cNvSpPr>
            <a:spLocks noGrp="1"/>
          </p:cNvSpPr>
          <p:nvPr>
            <p:ph type="ftr" sz="quarter" idx="2"/>
          </p:nvPr>
        </p:nvSpPr>
        <p:spPr>
          <a:xfrm>
            <a:off x="0" y="8685213"/>
            <a:ext cx="5794375" cy="331787"/>
          </a:xfrm>
          <a:prstGeom prst="rect">
            <a:avLst/>
          </a:prstGeom>
        </p:spPr>
        <p:txBody>
          <a:bodyPr vert="horz" wrap="square" lIns="91440" tIns="45720" rIns="91440" bIns="45720" numCol="1" anchor="b" anchorCtr="0" compatLnSpc="1">
            <a:prstTxWarp prst="textNoShape">
              <a:avLst/>
            </a:prstTxWarp>
          </a:bodyPr>
          <a:lstStyle>
            <a:lvl1pPr marL="398463" defTabSz="912813" eaLnBrk="0" hangingPunct="0">
              <a:defRPr sz="400">
                <a:cs typeface="Segoe UI" pitchFamily="34" charset="0"/>
              </a:defRPr>
            </a:lvl1pPr>
          </a:lstStyle>
          <a:p>
            <a:r>
              <a:rPr lang="en-US" dirty="0"/>
              <a:t>© 2012 Microsoft Corporation. All rights reserved. Microsoft, Windows, and other product names are or may be registered trademarks and/or trademarks in the U.S. and/or other countries.</a:t>
            </a:r>
          </a:p>
          <a:p>
            <a:r>
              <a:rPr lang="en-US" dirty="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263" y="8685213"/>
            <a:ext cx="107315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82CDA6A-570F-45BD-BF8B-E98EAD77812D}" type="slidenum">
              <a:rPr lang="en-US"/>
              <a:pPr/>
              <a:t>‹#›</a:t>
            </a:fld>
            <a:endParaRPr lang="en-US" dirty="0"/>
          </a:p>
        </p:txBody>
      </p:sp>
    </p:spTree>
    <p:extLst>
      <p:ext uri="{BB962C8B-B14F-4D97-AF65-F5344CB8AC3E}">
        <p14:creationId xmlns:p14="http://schemas.microsoft.com/office/powerpoint/2010/main" val="1691394265"/>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defTabSz="932742" fontAlgn="auto">
              <a:spcBef>
                <a:spcPts val="0"/>
              </a:spcBef>
              <a:spcAft>
                <a:spcPts val="0"/>
              </a:spcAft>
              <a:defRPr sz="1200" dirty="0">
                <a:latin typeface="Segoe UI" pitchFamily="34" charset="0"/>
                <a:ea typeface="+mn-ea"/>
              </a:defRPr>
            </a:lvl1pPr>
          </a:lstStyle>
          <a:p>
            <a:pPr>
              <a:defRPr/>
            </a:pPr>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10" name="Footer Placeholder 9"/>
          <p:cNvSpPr>
            <a:spLocks noGrp="1"/>
          </p:cNvSpPr>
          <p:nvPr>
            <p:ph type="ftr" sz="quarter" idx="4"/>
          </p:nvPr>
        </p:nvSpPr>
        <p:spPr>
          <a:xfrm>
            <a:off x="0" y="8686800"/>
            <a:ext cx="5921375" cy="355600"/>
          </a:xfrm>
          <a:prstGeom prst="rect">
            <a:avLst/>
          </a:prstGeom>
        </p:spPr>
        <p:txBody>
          <a:bodyPr vert="horz" wrap="square" lIns="91440" tIns="45720" rIns="91440" bIns="45720" numCol="1" anchor="b" anchorCtr="0" compatLnSpc="1">
            <a:prstTxWarp prst="textNoShape">
              <a:avLst/>
            </a:prstTxWarp>
          </a:bodyPr>
          <a:lstStyle>
            <a:lvl1pPr marL="571500" defTabSz="912813" eaLnBrk="0" hangingPunct="0">
              <a:defRPr sz="400">
                <a:cs typeface="Segoe UI" pitchFamily="34" charset="0"/>
              </a:defRPr>
            </a:lvl1pPr>
          </a:lstStyle>
          <a:p>
            <a:r>
              <a:rPr lang="en-US" dirty="0"/>
              <a:t>© 2012 Microsoft Corporation. All rights reserved. Microsoft, Windows, and other product names are or may be registered trademarks and/or trademarks in the U.S. and/or other countries.</a:t>
            </a:r>
          </a:p>
          <a:p>
            <a:r>
              <a:rPr lang="en-US" dirty="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34145CD9-4342-4C27-8F1B-F61826EF534A}" type="datetimeFigureOut">
              <a:rPr lang="en-US"/>
              <a:pPr/>
              <a:t>4/15/2014</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3" name="Slide Number Placeholder 12"/>
          <p:cNvSpPr>
            <a:spLocks noGrp="1"/>
          </p:cNvSpPr>
          <p:nvPr>
            <p:ph type="sldNum" sz="quarter" idx="5"/>
          </p:nvPr>
        </p:nvSpPr>
        <p:spPr>
          <a:xfrm>
            <a:off x="5908675" y="8685213"/>
            <a:ext cx="947738"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3D2B40B-49E6-42D9-A9F6-B5454D63C5A2}" type="slidenum">
              <a:rPr lang="en-US"/>
              <a:pPr/>
              <a:t>‹#›</a:t>
            </a:fld>
            <a:endParaRPr lang="en-US" dirty="0"/>
          </a:p>
        </p:txBody>
      </p:sp>
    </p:spTree>
    <p:extLst>
      <p:ext uri="{BB962C8B-B14F-4D97-AF65-F5344CB8AC3E}">
        <p14:creationId xmlns:p14="http://schemas.microsoft.com/office/powerpoint/2010/main" val="2787363845"/>
      </p:ext>
    </p:extLst>
  </p:cSld>
  <p:clrMap bg1="lt1" tx1="dk1" bg2="lt2" tx2="dk2" accent1="accent1" accent2="accent2" accent3="accent3" accent4="accent4" accent5="accent5" accent6="accent6" hlink="hlink" folHlink="folHlink"/>
  <p:hf/>
  <p:notesStyle>
    <a:lvl1pPr algn="l" defTabSz="931863" rtl="0" fontAlgn="base">
      <a:lnSpc>
        <a:spcPct val="90000"/>
      </a:lnSpc>
      <a:spcBef>
        <a:spcPct val="30000"/>
      </a:spcBef>
      <a:spcAft>
        <a:spcPts val="338"/>
      </a:spcAft>
      <a:defRPr sz="900" kern="1200">
        <a:solidFill>
          <a:schemeClr val="tx1"/>
        </a:solidFill>
        <a:latin typeface="Segoe UI Light" pitchFamily="34" charset="0"/>
        <a:ea typeface="MS PGothic" pitchFamily="34" charset="-128"/>
        <a:cs typeface="+mn-cs"/>
      </a:defRPr>
    </a:lvl1pPr>
    <a:lvl2pPr marL="215900" indent="-107950" algn="l" defTabSz="931863" rtl="0" fontAlgn="base">
      <a:lnSpc>
        <a:spcPct val="90000"/>
      </a:lnSpc>
      <a:spcBef>
        <a:spcPct val="30000"/>
      </a:spcBef>
      <a:spcAft>
        <a:spcPts val="338"/>
      </a:spcAft>
      <a:buFont typeface="Arial" pitchFamily="34" charset="0"/>
      <a:buChar char="•"/>
      <a:defRPr sz="900" kern="1200">
        <a:solidFill>
          <a:schemeClr val="tx1"/>
        </a:solidFill>
        <a:latin typeface="Segoe UI Light" pitchFamily="34" charset="0"/>
        <a:ea typeface="MS PGothic" pitchFamily="34" charset="-128"/>
        <a:cs typeface="+mn-cs"/>
      </a:defRPr>
    </a:lvl2pPr>
    <a:lvl3pPr marL="333375" indent="-115888" algn="l" defTabSz="931863" rtl="0" fontAlgn="base">
      <a:lnSpc>
        <a:spcPct val="90000"/>
      </a:lnSpc>
      <a:spcBef>
        <a:spcPct val="30000"/>
      </a:spcBef>
      <a:spcAft>
        <a:spcPts val="338"/>
      </a:spcAft>
      <a:buFont typeface="Arial" pitchFamily="34" charset="0"/>
      <a:buChar char="•"/>
      <a:defRPr sz="900" kern="1200">
        <a:solidFill>
          <a:schemeClr val="tx1"/>
        </a:solidFill>
        <a:latin typeface="Segoe UI Light" pitchFamily="34" charset="0"/>
        <a:ea typeface="MS PGothic" pitchFamily="34" charset="-128"/>
        <a:cs typeface="+mn-cs"/>
      </a:defRPr>
    </a:lvl3pPr>
    <a:lvl4pPr marL="492125" indent="-149225" algn="l" defTabSz="931863" rtl="0" fontAlgn="base">
      <a:lnSpc>
        <a:spcPct val="90000"/>
      </a:lnSpc>
      <a:spcBef>
        <a:spcPct val="30000"/>
      </a:spcBef>
      <a:spcAft>
        <a:spcPts val="338"/>
      </a:spcAft>
      <a:buFont typeface="Arial" pitchFamily="34" charset="0"/>
      <a:buChar char="•"/>
      <a:defRPr sz="900" kern="1200">
        <a:solidFill>
          <a:schemeClr val="tx1"/>
        </a:solidFill>
        <a:latin typeface="Segoe UI Light" pitchFamily="34" charset="0"/>
        <a:ea typeface="MS PGothic" pitchFamily="34" charset="-128"/>
        <a:cs typeface="+mn-cs"/>
      </a:defRPr>
    </a:lvl4pPr>
    <a:lvl5pPr marL="627063" indent="-115888" algn="l" defTabSz="931863" rtl="0" fontAlgn="base">
      <a:lnSpc>
        <a:spcPct val="90000"/>
      </a:lnSpc>
      <a:spcBef>
        <a:spcPct val="30000"/>
      </a:spcBef>
      <a:spcAft>
        <a:spcPts val="338"/>
      </a:spcAft>
      <a:buFont typeface="Arial" pitchFamily="34" charset="0"/>
      <a:buChar char="•"/>
      <a:defRPr sz="900" kern="1200">
        <a:solidFill>
          <a:schemeClr val="tx1"/>
        </a:solidFill>
        <a:latin typeface="Segoe UI Light" pitchFamily="34" charset="0"/>
        <a:ea typeface="MS PGothic" pitchFamily="34" charset="-128"/>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we need to add workflow and integration…??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786381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4</a:t>
            </a:fld>
            <a:endParaRPr lang="en-US"/>
          </a:p>
        </p:txBody>
      </p:sp>
    </p:spTree>
    <p:extLst>
      <p:ext uri="{BB962C8B-B14F-4D97-AF65-F5344CB8AC3E}">
        <p14:creationId xmlns:p14="http://schemas.microsoft.com/office/powerpoint/2010/main" val="633696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mn-lt"/>
                <a:ea typeface="+mn-ea"/>
                <a:cs typeface="+mn-cs"/>
              </a:rPr>
              <a:t>Windows Server</a:t>
            </a:r>
            <a:r>
              <a:rPr lang="en-US" sz="1600" kern="1200" dirty="0" smtClean="0">
                <a:solidFill>
                  <a:schemeClr val="tx1"/>
                </a:solidFill>
                <a:effectLst/>
                <a:latin typeface="+mn-lt"/>
                <a:ea typeface="+mn-ea"/>
                <a:cs typeface="+mn-cs"/>
              </a:rPr>
              <a:t/>
            </a:r>
            <a:br>
              <a:rPr lang="en-US" sz="1600" kern="1200" dirty="0" smtClean="0">
                <a:solidFill>
                  <a:schemeClr val="tx1"/>
                </a:solidFill>
                <a:effectLst/>
                <a:latin typeface="+mn-lt"/>
                <a:ea typeface="+mn-ea"/>
                <a:cs typeface="+mn-cs"/>
              </a:rPr>
            </a:br>
            <a:r>
              <a:rPr lang="en-US" sz="1600" kern="1200" dirty="0" smtClean="0">
                <a:solidFill>
                  <a:schemeClr val="tx1"/>
                </a:solidFill>
                <a:effectLst/>
                <a:latin typeface="+mn-lt"/>
                <a:ea typeface="+mn-ea"/>
                <a:cs typeface="+mn-cs"/>
              </a:rPr>
              <a:t>Windows Server 2008 R2 and later versions are supported for the following roles: </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Active Directory Domain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Active Directory Federation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Active Directory Lightweight Directory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Application Server</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DNS Server</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Fax Server</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Network Policy and Access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Print and Document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Web Server (IIS)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Windows Deployment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Windows Server Update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File Services</a:t>
            </a:r>
          </a:p>
        </p:txBody>
      </p:sp>
      <p:sp>
        <p:nvSpPr>
          <p:cNvPr id="4" name="Slide Number Placeholder 3"/>
          <p:cNvSpPr>
            <a:spLocks noGrp="1"/>
          </p:cNvSpPr>
          <p:nvPr>
            <p:ph type="sldNum" sz="quarter" idx="10"/>
          </p:nvPr>
        </p:nvSpPr>
        <p:spPr/>
        <p:txBody>
          <a:bodyPr/>
          <a:lstStyle/>
          <a:p>
            <a:fld id="{0110E035-3DF4-4A15-9272-486F21423BC9}" type="slidenum">
              <a:rPr lang="en-US" smtClean="0"/>
              <a:t>6</a:t>
            </a:fld>
            <a:endParaRPr lang="en-US" dirty="0"/>
          </a:p>
        </p:txBody>
      </p:sp>
    </p:spTree>
    <p:extLst>
      <p:ext uri="{BB962C8B-B14F-4D97-AF65-F5344CB8AC3E}">
        <p14:creationId xmlns:p14="http://schemas.microsoft.com/office/powerpoint/2010/main" val="3023591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AzureVMImage</a:t>
            </a:r>
            <a:r>
              <a:rPr lang="en-US" dirty="0" smtClean="0"/>
              <a:t> | select </a:t>
            </a:r>
            <a:r>
              <a:rPr lang="en-US" dirty="0" err="1" smtClean="0"/>
              <a:t>ImageName</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New-</a:t>
            </a:r>
            <a:r>
              <a:rPr lang="en-US" dirty="0" err="1" smtClean="0"/>
              <a:t>AzureQuickVM</a:t>
            </a:r>
            <a:r>
              <a:rPr lang="en-US" dirty="0" smtClean="0"/>
              <a:t> -Linux -</a:t>
            </a:r>
            <a:r>
              <a:rPr lang="en-US" dirty="0" err="1" smtClean="0"/>
              <a:t>ServiceName</a:t>
            </a:r>
            <a:r>
              <a:rPr lang="en-US" dirty="0" smtClean="0"/>
              <a:t> </a:t>
            </a:r>
            <a:r>
              <a:rPr lang="en-US" altLang="zh-CN" dirty="0" smtClean="0"/>
              <a:t>myservice8888</a:t>
            </a:r>
            <a:r>
              <a:rPr lang="en-US" altLang="zh-CN" baseline="0" dirty="0" smtClean="0"/>
              <a:t> </a:t>
            </a:r>
            <a:r>
              <a:rPr lang="en-US" dirty="0" smtClean="0"/>
              <a:t>-Name </a:t>
            </a:r>
            <a:r>
              <a:rPr lang="en-US" altLang="zh-CN" dirty="0" smtClean="0"/>
              <a:t>myservice8888vm1</a:t>
            </a:r>
            <a:r>
              <a:rPr lang="en-US" altLang="zh-CN" baseline="0" dirty="0" smtClean="0"/>
              <a:t> </a:t>
            </a:r>
            <a:r>
              <a:rPr lang="en-US" dirty="0" smtClean="0"/>
              <a:t>-</a:t>
            </a:r>
            <a:r>
              <a:rPr lang="en-US" dirty="0" err="1" smtClean="0"/>
              <a:t>ImageName</a:t>
            </a:r>
            <a:r>
              <a:rPr lang="en-US" dirty="0" smtClean="0"/>
              <a:t> 0b11de9248dd4d87b18621318e037d37__RightImage-CentOS-6.4-x64-v13.4</a:t>
            </a:r>
            <a:r>
              <a:rPr lang="en-US" baseline="0" dirty="0" smtClean="0"/>
              <a:t> </a:t>
            </a:r>
            <a:r>
              <a:rPr lang="en-US" dirty="0" smtClean="0"/>
              <a:t>-</a:t>
            </a:r>
            <a:r>
              <a:rPr lang="en-US" dirty="0" err="1" smtClean="0"/>
              <a:t>LinuxUser</a:t>
            </a:r>
            <a:r>
              <a:rPr lang="en-US" dirty="0" smtClean="0"/>
              <a:t> </a:t>
            </a:r>
            <a:r>
              <a:rPr lang="en-US" dirty="0" err="1" smtClean="0"/>
              <a:t>azureuser</a:t>
            </a:r>
            <a:r>
              <a:rPr lang="en-US" baseline="0" dirty="0" smtClean="0"/>
              <a:t> </a:t>
            </a:r>
            <a:r>
              <a:rPr lang="en-US" dirty="0" smtClean="0"/>
              <a:t>-Password </a:t>
            </a:r>
            <a:r>
              <a:rPr lang="en-US" dirty="0" err="1" smtClean="0"/>
              <a:t>pass@Azure</a:t>
            </a:r>
            <a:r>
              <a:rPr lang="en-US" baseline="0" dirty="0" smtClean="0"/>
              <a:t> </a:t>
            </a:r>
            <a:r>
              <a:rPr lang="en-US" dirty="0" smtClean="0"/>
              <a:t>-Location “East Asia”</a:t>
            </a: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8</a:t>
            </a:fld>
            <a:endParaRPr lang="en-US"/>
          </a:p>
        </p:txBody>
      </p:sp>
    </p:spTree>
    <p:extLst>
      <p:ext uri="{BB962C8B-B14F-4D97-AF65-F5344CB8AC3E}">
        <p14:creationId xmlns:p14="http://schemas.microsoft.com/office/powerpoint/2010/main" val="2996602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9</a:t>
            </a:fld>
            <a:endParaRPr lang="en-US"/>
          </a:p>
        </p:txBody>
      </p:sp>
    </p:spTree>
    <p:extLst>
      <p:ext uri="{BB962C8B-B14F-4D97-AF65-F5344CB8AC3E}">
        <p14:creationId xmlns:p14="http://schemas.microsoft.com/office/powerpoint/2010/main" val="471167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24458"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951107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24458"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67457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12</a:t>
            </a:fld>
            <a:endParaRPr lang="en-US"/>
          </a:p>
        </p:txBody>
      </p:sp>
    </p:spTree>
    <p:extLst>
      <p:ext uri="{BB962C8B-B14F-4D97-AF65-F5344CB8AC3E}">
        <p14:creationId xmlns:p14="http://schemas.microsoft.com/office/powerpoint/2010/main" val="3689805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r>
              <a:rPr lang="en-US" b="1" dirty="0" smtClean="0"/>
              <a:t>Slide</a:t>
            </a:r>
            <a:r>
              <a:rPr lang="en-US" b="1" baseline="0" dirty="0" smtClean="0"/>
              <a:t> Objective:</a:t>
            </a:r>
          </a:p>
          <a:p>
            <a:r>
              <a:rPr lang="en-US" dirty="0" smtClean="0"/>
              <a:t>Explain the</a:t>
            </a:r>
            <a:r>
              <a:rPr lang="en-US" baseline="0" dirty="0" smtClean="0"/>
              <a:t> benefits of image mobility </a:t>
            </a:r>
          </a:p>
          <a:p>
            <a:endParaRPr lang="en-US" baseline="0" dirty="0" smtClean="0"/>
          </a:p>
          <a:p>
            <a:r>
              <a:rPr lang="en-US" b="1" baseline="0" dirty="0" smtClean="0"/>
              <a:t>Notes:</a:t>
            </a:r>
            <a:endParaRPr lang="en-US" b="1" dirty="0" smtClean="0"/>
          </a:p>
          <a:p>
            <a:r>
              <a:rPr lang="en-US" dirty="0" smtClean="0"/>
              <a:t>One of the key benefits of IaaS is flexibility and control. The</a:t>
            </a:r>
            <a:r>
              <a:rPr lang="en-US" baseline="0" dirty="0" smtClean="0"/>
              <a:t> Windows Azure solution provides the capability of not only moving VHDs TO the cloud but also allows you to copy the VHD back down and run it locally or on another cloud provider. Great for testing out production issues or any other need where you require a copy of the production server.</a:t>
            </a: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13</a:t>
            </a:fld>
            <a:endParaRPr lang="en-US" dirty="0"/>
          </a:p>
        </p:txBody>
      </p:sp>
    </p:spTree>
    <p:extLst>
      <p:ext uri="{BB962C8B-B14F-4D97-AF65-F5344CB8AC3E}">
        <p14:creationId xmlns:p14="http://schemas.microsoft.com/office/powerpoint/2010/main" val="83790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AzureVMImage</a:t>
            </a:r>
            <a:r>
              <a:rPr lang="en-US" dirty="0" smtClean="0"/>
              <a:t> | select </a:t>
            </a:r>
            <a:r>
              <a:rPr lang="en-US" dirty="0" err="1" smtClean="0"/>
              <a:t>ImageName</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New-</a:t>
            </a:r>
            <a:r>
              <a:rPr lang="en-US" dirty="0" err="1" smtClean="0"/>
              <a:t>AzureQuickVM</a:t>
            </a:r>
            <a:r>
              <a:rPr lang="en-US" dirty="0" smtClean="0"/>
              <a:t> -Linux -</a:t>
            </a:r>
            <a:r>
              <a:rPr lang="en-US" dirty="0" err="1" smtClean="0"/>
              <a:t>ServiceName</a:t>
            </a:r>
            <a:r>
              <a:rPr lang="en-US" dirty="0" smtClean="0"/>
              <a:t> </a:t>
            </a:r>
            <a:r>
              <a:rPr lang="en-US" altLang="zh-CN" dirty="0" smtClean="0"/>
              <a:t>myservice8888</a:t>
            </a:r>
            <a:r>
              <a:rPr lang="en-US" altLang="zh-CN" baseline="0" dirty="0" smtClean="0"/>
              <a:t> </a:t>
            </a:r>
            <a:r>
              <a:rPr lang="en-US" dirty="0" smtClean="0"/>
              <a:t>-Name </a:t>
            </a:r>
            <a:r>
              <a:rPr lang="en-US" altLang="zh-CN" dirty="0" smtClean="0"/>
              <a:t>myservice8888vm1</a:t>
            </a:r>
            <a:r>
              <a:rPr lang="en-US" altLang="zh-CN" baseline="0" dirty="0" smtClean="0"/>
              <a:t> </a:t>
            </a:r>
            <a:r>
              <a:rPr lang="en-US" dirty="0" smtClean="0"/>
              <a:t>-</a:t>
            </a:r>
            <a:r>
              <a:rPr lang="en-US" dirty="0" err="1" smtClean="0"/>
              <a:t>ImageName</a:t>
            </a:r>
            <a:r>
              <a:rPr lang="en-US" dirty="0" smtClean="0"/>
              <a:t> 0b11de9248dd4d87b18621318e037d37__RightImage-CentOS-6.4-x64-v13.4</a:t>
            </a:r>
            <a:r>
              <a:rPr lang="en-US" baseline="0" dirty="0" smtClean="0"/>
              <a:t> </a:t>
            </a:r>
            <a:r>
              <a:rPr lang="en-US" dirty="0" smtClean="0"/>
              <a:t>-</a:t>
            </a:r>
            <a:r>
              <a:rPr lang="en-US" dirty="0" err="1" smtClean="0"/>
              <a:t>LinuxUser</a:t>
            </a:r>
            <a:r>
              <a:rPr lang="en-US" dirty="0" smtClean="0"/>
              <a:t> </a:t>
            </a:r>
            <a:r>
              <a:rPr lang="en-US" dirty="0" err="1" smtClean="0"/>
              <a:t>azureuser</a:t>
            </a:r>
            <a:r>
              <a:rPr lang="en-US" baseline="0" dirty="0" smtClean="0"/>
              <a:t> </a:t>
            </a:r>
            <a:r>
              <a:rPr lang="en-US" dirty="0" smtClean="0"/>
              <a:t>-Password </a:t>
            </a:r>
            <a:r>
              <a:rPr lang="en-US" dirty="0" err="1" smtClean="0"/>
              <a:t>pass@Azure</a:t>
            </a:r>
            <a:r>
              <a:rPr lang="en-US" baseline="0" dirty="0" smtClean="0"/>
              <a:t> </a:t>
            </a:r>
            <a:r>
              <a:rPr lang="en-US" dirty="0" smtClean="0"/>
              <a:t>-Location “East Asia”</a:t>
            </a: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14</a:t>
            </a:fld>
            <a:endParaRPr lang="en-US"/>
          </a:p>
        </p:txBody>
      </p:sp>
    </p:spTree>
    <p:extLst>
      <p:ext uri="{BB962C8B-B14F-4D97-AF65-F5344CB8AC3E}">
        <p14:creationId xmlns:p14="http://schemas.microsoft.com/office/powerpoint/2010/main" val="1270470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10E035-3DF4-4A15-9272-486F21423BC9}" type="slidenum">
              <a:rPr lang="en-US" smtClean="0"/>
              <a:t>15</a:t>
            </a:fld>
            <a:endParaRPr lang="en-US"/>
          </a:p>
        </p:txBody>
      </p:sp>
    </p:spTree>
    <p:extLst>
      <p:ext uri="{BB962C8B-B14F-4D97-AF65-F5344CB8AC3E}">
        <p14:creationId xmlns:p14="http://schemas.microsoft.com/office/powerpoint/2010/main" val="2280577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default</a:t>
            </a:r>
            <a:r>
              <a:rPr lang="en-US" baseline="0" dirty="0" smtClean="0"/>
              <a:t> limits in Azure as follows:</a:t>
            </a:r>
          </a:p>
          <a:p>
            <a:pPr marL="285750" indent="-285750">
              <a:buFont typeface="Arial" panose="020B0604020202020204" pitchFamily="34" charset="0"/>
              <a:buChar char="•"/>
            </a:pPr>
            <a:r>
              <a:rPr lang="en-US" baseline="0" dirty="0" smtClean="0"/>
              <a:t>20 Hosted Service Projects</a:t>
            </a:r>
          </a:p>
          <a:p>
            <a:pPr marL="285750" indent="-285750">
              <a:buFont typeface="Arial" panose="020B0604020202020204" pitchFamily="34" charset="0"/>
              <a:buChar char="•"/>
            </a:pPr>
            <a:r>
              <a:rPr lang="en-US" baseline="0" dirty="0" smtClean="0"/>
              <a:t>5 Storage Accounts</a:t>
            </a:r>
          </a:p>
          <a:p>
            <a:pPr marL="285750" indent="-285750">
              <a:buFont typeface="Arial" panose="020B0604020202020204" pitchFamily="34" charset="0"/>
              <a:buChar char="•"/>
            </a:pPr>
            <a:r>
              <a:rPr lang="en-US" baseline="0" dirty="0" smtClean="0"/>
              <a:t>5 roles per Hosted Service (i.e. 3 different web roles + 2 different worker roles or any such combination)</a:t>
            </a:r>
          </a:p>
          <a:p>
            <a:pPr marL="285750" indent="-285750">
              <a:buFont typeface="Arial" panose="020B0604020202020204" pitchFamily="34" charset="0"/>
              <a:buChar char="•"/>
            </a:pPr>
            <a:r>
              <a:rPr lang="en-US" baseline="0" dirty="0" smtClean="0"/>
              <a:t>20 CPU cores (not instances) across all your Hosted Service Projects </a:t>
            </a:r>
          </a:p>
          <a:p>
            <a:pPr marL="0" indent="0">
              <a:buFont typeface="Arial" panose="020B0604020202020204" pitchFamily="34" charset="0"/>
              <a:buNone/>
            </a:pPr>
            <a:r>
              <a:rPr lang="en-US" baseline="0" dirty="0" smtClean="0"/>
              <a:t>(http://blogs.msdn.com/b/jnak/archive/2010/01/22/windows-azure-instances-storage-limits.aspx)</a:t>
            </a:r>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361105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17</a:t>
            </a:fld>
            <a:endParaRPr lang="en-US"/>
          </a:p>
        </p:txBody>
      </p:sp>
    </p:spTree>
    <p:extLst>
      <p:ext uri="{BB962C8B-B14F-4D97-AF65-F5344CB8AC3E}">
        <p14:creationId xmlns:p14="http://schemas.microsoft.com/office/powerpoint/2010/main" val="3098428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18</a:t>
            </a:fld>
            <a:endParaRPr lang="en-US"/>
          </a:p>
        </p:txBody>
      </p:sp>
    </p:spTree>
    <p:extLst>
      <p:ext uri="{BB962C8B-B14F-4D97-AF65-F5344CB8AC3E}">
        <p14:creationId xmlns:p14="http://schemas.microsoft.com/office/powerpoint/2010/main" val="1329594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19</a:t>
            </a:fld>
            <a:endParaRPr lang="en-US"/>
          </a:p>
        </p:txBody>
      </p:sp>
    </p:spTree>
    <p:extLst>
      <p:ext uri="{BB962C8B-B14F-4D97-AF65-F5344CB8AC3E}">
        <p14:creationId xmlns:p14="http://schemas.microsoft.com/office/powerpoint/2010/main" val="3191507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AzureVMImage</a:t>
            </a:r>
            <a:r>
              <a:rPr lang="en-US" dirty="0" smtClean="0"/>
              <a:t> | select </a:t>
            </a:r>
            <a:r>
              <a:rPr lang="en-US" dirty="0" err="1" smtClean="0"/>
              <a:t>ImageName</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New-</a:t>
            </a:r>
            <a:r>
              <a:rPr lang="en-US" dirty="0" err="1" smtClean="0"/>
              <a:t>AzureQuickVM</a:t>
            </a:r>
            <a:r>
              <a:rPr lang="en-US" dirty="0" smtClean="0"/>
              <a:t> -Linux -</a:t>
            </a:r>
            <a:r>
              <a:rPr lang="en-US" dirty="0" err="1" smtClean="0"/>
              <a:t>ServiceName</a:t>
            </a:r>
            <a:r>
              <a:rPr lang="en-US" dirty="0" smtClean="0"/>
              <a:t> </a:t>
            </a:r>
            <a:r>
              <a:rPr lang="en-US" altLang="zh-CN" dirty="0" smtClean="0"/>
              <a:t>myservice8888</a:t>
            </a:r>
            <a:r>
              <a:rPr lang="en-US" altLang="zh-CN" baseline="0" dirty="0" smtClean="0"/>
              <a:t> </a:t>
            </a:r>
            <a:r>
              <a:rPr lang="en-US" dirty="0" smtClean="0"/>
              <a:t>-Name </a:t>
            </a:r>
            <a:r>
              <a:rPr lang="en-US" altLang="zh-CN" dirty="0" smtClean="0"/>
              <a:t>myservice8888vm1</a:t>
            </a:r>
            <a:r>
              <a:rPr lang="en-US" altLang="zh-CN" baseline="0" dirty="0" smtClean="0"/>
              <a:t> </a:t>
            </a:r>
            <a:r>
              <a:rPr lang="en-US" dirty="0" smtClean="0"/>
              <a:t>-</a:t>
            </a:r>
            <a:r>
              <a:rPr lang="en-US" dirty="0" err="1" smtClean="0"/>
              <a:t>ImageName</a:t>
            </a:r>
            <a:r>
              <a:rPr lang="en-US" dirty="0" smtClean="0"/>
              <a:t> 0b11de9248dd4d87b18621318e037d37__RightImage-CentOS-6.4-x64-v13.4</a:t>
            </a:r>
            <a:r>
              <a:rPr lang="en-US" baseline="0" dirty="0" smtClean="0"/>
              <a:t> </a:t>
            </a:r>
            <a:r>
              <a:rPr lang="en-US" dirty="0" smtClean="0"/>
              <a:t>-</a:t>
            </a:r>
            <a:r>
              <a:rPr lang="en-US" dirty="0" err="1" smtClean="0"/>
              <a:t>LinuxUser</a:t>
            </a:r>
            <a:r>
              <a:rPr lang="en-US" dirty="0" smtClean="0"/>
              <a:t> </a:t>
            </a:r>
            <a:r>
              <a:rPr lang="en-US" dirty="0" err="1" smtClean="0"/>
              <a:t>azureuser</a:t>
            </a:r>
            <a:r>
              <a:rPr lang="en-US" baseline="0" dirty="0" smtClean="0"/>
              <a:t> </a:t>
            </a:r>
            <a:r>
              <a:rPr lang="en-US" dirty="0" smtClean="0"/>
              <a:t>-Password </a:t>
            </a:r>
            <a:r>
              <a:rPr lang="en-US" dirty="0" err="1" smtClean="0"/>
              <a:t>pass@Azure</a:t>
            </a:r>
            <a:r>
              <a:rPr lang="en-US" baseline="0" dirty="0" smtClean="0"/>
              <a:t> </a:t>
            </a:r>
            <a:r>
              <a:rPr lang="en-US" dirty="0" smtClean="0"/>
              <a:t>-Location “East Asia”</a:t>
            </a: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21</a:t>
            </a:fld>
            <a:endParaRPr lang="en-US"/>
          </a:p>
        </p:txBody>
      </p:sp>
    </p:spTree>
    <p:extLst>
      <p:ext uri="{BB962C8B-B14F-4D97-AF65-F5344CB8AC3E}">
        <p14:creationId xmlns:p14="http://schemas.microsoft.com/office/powerpoint/2010/main" val="2627894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22</a:t>
            </a:fld>
            <a:endParaRPr lang="en-US"/>
          </a:p>
        </p:txBody>
      </p:sp>
    </p:spTree>
    <p:extLst>
      <p:ext uri="{BB962C8B-B14F-4D97-AF65-F5344CB8AC3E}">
        <p14:creationId xmlns:p14="http://schemas.microsoft.com/office/powerpoint/2010/main" val="4137971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部署，</a:t>
            </a:r>
            <a:r>
              <a:rPr lang="en-US" altLang="zh-CN" dirty="0" smtClean="0"/>
              <a:t>FTP, </a:t>
            </a:r>
            <a:r>
              <a:rPr lang="en-US" altLang="zh-CN" dirty="0" err="1" smtClean="0"/>
              <a:t>WebMatrix</a:t>
            </a:r>
            <a:r>
              <a:rPr lang="en-US" altLang="zh-CN" dirty="0" smtClean="0"/>
              <a:t>,</a:t>
            </a:r>
            <a:r>
              <a:rPr lang="en-US" altLang="zh-CN" baseline="0" dirty="0" smtClean="0"/>
              <a:t> </a:t>
            </a:r>
            <a:r>
              <a:rPr lang="en-US" altLang="zh-CN" baseline="0" dirty="0" err="1" smtClean="0"/>
              <a:t>Git</a:t>
            </a:r>
            <a:r>
              <a:rPr lang="en-US" altLang="zh-CN" baseline="0" dirty="0" smtClean="0"/>
              <a:t>, </a:t>
            </a:r>
            <a:r>
              <a:rPr lang="zh-CN" altLang="en-US" baseline="0" dirty="0" smtClean="0"/>
              <a:t>伸缩</a:t>
            </a:r>
            <a:endParaRPr lang="zh-CN" altLang="en-US" dirty="0"/>
          </a:p>
        </p:txBody>
      </p:sp>
      <p:sp>
        <p:nvSpPr>
          <p:cNvPr id="4" name="页眉占位符 3"/>
          <p:cNvSpPr>
            <a:spLocks noGrp="1"/>
          </p:cNvSpPr>
          <p:nvPr>
            <p:ph type="hdr" sz="quarter" idx="10"/>
          </p:nvPr>
        </p:nvSpPr>
        <p:spPr/>
        <p:txBody>
          <a:bodyPr/>
          <a:lstStyle/>
          <a:p>
            <a:pPr>
              <a:defRPr/>
            </a:pPr>
            <a:endParaRPr lang="en-US" dirty="0"/>
          </a:p>
        </p:txBody>
      </p:sp>
      <p:sp>
        <p:nvSpPr>
          <p:cNvPr id="5" name="页脚占位符 4"/>
          <p:cNvSpPr>
            <a:spLocks noGrp="1"/>
          </p:cNvSpPr>
          <p:nvPr>
            <p:ph type="ftr" sz="quarter" idx="11"/>
          </p:nvPr>
        </p:nvSpPr>
        <p:spPr/>
        <p:txBody>
          <a:bodyPr/>
          <a:lstStyle/>
          <a:p>
            <a:r>
              <a:rPr lang="en-US" smtClean="0"/>
              <a:t>© 2012 Microsoft Corporation. All rights reserved. Microsoft, Windows, and other product names are or may be registered trademarks and/or trademarks in the U.S. and/or other countries.</a:t>
            </a:r>
          </a:p>
          <a:p>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dirty="0"/>
          </a:p>
        </p:txBody>
      </p:sp>
      <p:sp>
        <p:nvSpPr>
          <p:cNvPr id="6" name="日期占位符 5"/>
          <p:cNvSpPr>
            <a:spLocks noGrp="1"/>
          </p:cNvSpPr>
          <p:nvPr>
            <p:ph type="dt" idx="12"/>
          </p:nvPr>
        </p:nvSpPr>
        <p:spPr/>
        <p:txBody>
          <a:bodyPr/>
          <a:lstStyle/>
          <a:p>
            <a:fld id="{FF77F1D0-9672-45EE-BA8A-04449B6ADFE8}" type="datetime1">
              <a:rPr lang="en-US" altLang="zh-CN" smtClean="0"/>
              <a:t>4/15/2014</a:t>
            </a:fld>
            <a:endParaRPr lang="en-US" dirty="0"/>
          </a:p>
        </p:txBody>
      </p:sp>
      <p:sp>
        <p:nvSpPr>
          <p:cNvPr id="7" name="灯片编号占位符 6"/>
          <p:cNvSpPr>
            <a:spLocks noGrp="1"/>
          </p:cNvSpPr>
          <p:nvPr>
            <p:ph type="sldNum" sz="quarter" idx="13"/>
          </p:nvPr>
        </p:nvSpPr>
        <p:spPr/>
        <p:txBody>
          <a:bodyPr/>
          <a:lstStyle/>
          <a:p>
            <a:fld id="{F3D2B40B-49E6-42D9-A9F6-B5454D63C5A2}" type="slidenum">
              <a:rPr lang="en-US" smtClean="0"/>
              <a:pPr/>
              <a:t>24</a:t>
            </a:fld>
            <a:endParaRPr lang="en-US" dirty="0"/>
          </a:p>
        </p:txBody>
      </p:sp>
    </p:spTree>
    <p:extLst>
      <p:ext uri="{BB962C8B-B14F-4D97-AF65-F5344CB8AC3E}">
        <p14:creationId xmlns:p14="http://schemas.microsoft.com/office/powerpoint/2010/main" val="3600044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26</a:t>
            </a:fld>
            <a:endParaRPr lang="en-US"/>
          </a:p>
        </p:txBody>
      </p:sp>
    </p:spTree>
    <p:extLst>
      <p:ext uri="{BB962C8B-B14F-4D97-AF65-F5344CB8AC3E}">
        <p14:creationId xmlns:p14="http://schemas.microsoft.com/office/powerpoint/2010/main" val="2148705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itchFamily="34" charset="0"/>
              <a:buNone/>
            </a:pPr>
            <a:r>
              <a:rPr lang="en-US" b="1" dirty="0" smtClean="0"/>
              <a:t>Slide Objective</a:t>
            </a:r>
          </a:p>
          <a:p>
            <a:pPr marL="171450" indent="-171450">
              <a:buFont typeface="Arial" pitchFamily="34" charset="0"/>
              <a:buChar char="•"/>
            </a:pPr>
            <a:r>
              <a:rPr lang="en-US" dirty="0" smtClean="0"/>
              <a:t>Understand</a:t>
            </a:r>
            <a:r>
              <a:rPr lang="en-US" baseline="0" dirty="0" smtClean="0"/>
              <a:t> a Windows Azure storage account</a:t>
            </a:r>
          </a:p>
          <a:p>
            <a:pPr marL="171450" indent="-171450">
              <a:buFont typeface="Arial" pitchFamily="34" charset="0"/>
              <a:buChar char="•"/>
            </a:pPr>
            <a:endParaRPr lang="en-US" baseline="0" dirty="0" smtClean="0"/>
          </a:p>
          <a:p>
            <a:pPr marL="0" indent="0">
              <a:buFont typeface="Arial" pitchFamily="34" charset="0"/>
              <a:buNone/>
            </a:pPr>
            <a:r>
              <a:rPr lang="en-US" b="1" baseline="0" dirty="0" smtClean="0"/>
              <a:t>Speaking notes</a:t>
            </a:r>
          </a:p>
          <a:p>
            <a:pPr marL="171450" indent="-171450">
              <a:buFont typeface="Arial" pitchFamily="34" charset="0"/>
              <a:buChar char="•"/>
            </a:pPr>
            <a:r>
              <a:rPr lang="en-US" dirty="0" smtClean="0"/>
              <a:t>A Windows Azure subscription contains storage accounts</a:t>
            </a:r>
          </a:p>
          <a:p>
            <a:pPr marL="171450" indent="-171450">
              <a:buFont typeface="Arial" pitchFamily="34" charset="0"/>
              <a:buChar char="•"/>
            </a:pPr>
            <a:r>
              <a:rPr lang="en-US" dirty="0" smtClean="0"/>
              <a:t>Can explicitly geo-locate to a sub region or set affinity with other services</a:t>
            </a:r>
          </a:p>
          <a:p>
            <a:pPr marL="171450" indent="-171450">
              <a:buFont typeface="Arial" pitchFamily="34" charset="0"/>
              <a:buChar char="•"/>
            </a:pPr>
            <a:r>
              <a:rPr lang="en-US" dirty="0" smtClean="0"/>
              <a:t>Can enable CDN at the account level (means that public containers will be retrievable via the CDN URL)</a:t>
            </a:r>
            <a:endParaRPr lang="en-US" dirty="0"/>
          </a:p>
        </p:txBody>
      </p:sp>
      <p:sp>
        <p:nvSpPr>
          <p:cNvPr id="4" name="Slide Number Placeholder 3"/>
          <p:cNvSpPr>
            <a:spLocks noGrp="1"/>
          </p:cNvSpPr>
          <p:nvPr>
            <p:ph type="sldNum" sz="quarter" idx="10"/>
          </p:nvPr>
        </p:nvSpPr>
        <p:spPr/>
        <p:txBody>
          <a:bodyPr/>
          <a:lstStyle/>
          <a:p>
            <a:fld id="{DFF0BEB7-DC6A-443D-91D1-0CE0A533CAC5}" type="slidenum">
              <a:rPr lang="en-US" smtClean="0"/>
              <a:pPr/>
              <a:t>27</a:t>
            </a:fld>
            <a:endParaRPr lang="en-US" dirty="0"/>
          </a:p>
        </p:txBody>
      </p:sp>
    </p:spTree>
    <p:extLst>
      <p:ext uri="{BB962C8B-B14F-4D97-AF65-F5344CB8AC3E}">
        <p14:creationId xmlns:p14="http://schemas.microsoft.com/office/powerpoint/2010/main" val="2568855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an</a:t>
            </a:r>
            <a:r>
              <a:rPr lang="en-US" baseline="0" dirty="0" smtClean="0"/>
              <a:t> underlying principle at play here in the Cloud – which is that because as we have seen resources are cheap, plentiful and immediately available, different approaches can be taken to build applications the way we always wanted to – focus on the business problems using simple approaches.</a:t>
            </a:r>
          </a:p>
          <a:p>
            <a:endParaRPr lang="en-US" baseline="0" dirty="0" smtClean="0"/>
          </a:p>
          <a:p>
            <a:r>
              <a:rPr lang="en-US" baseline="0" dirty="0" smtClean="0"/>
              <a:t>At the heart of this is the concept in your applications that anything, any part of the app can fail.  You can for example have your web server tier fail and the application can keep working.  How you do this is by having multiple instances of your web tier, many copies.  Any of the copies can fail – the platform makes sure that it can detect and recover from these failure simply by spinning up a new instance.  The platform also needs to make sure that your application instances are separated across redundant parts of the underlying physical infrastructure (in Azure we call these fault domains).</a:t>
            </a:r>
          </a:p>
          <a:p>
            <a:endParaRPr lang="en-US" baseline="0" dirty="0" smtClean="0"/>
          </a:p>
          <a:p>
            <a:r>
              <a:rPr lang="en-US" baseline="0" dirty="0" smtClean="0"/>
              <a:t>Use the Azure storage as an example.  You give a file to Azure – it saves that file 3 times in 3 different fault domains.  If any of the copies of the file fail because maybe a disk failed, the platform creates another copy.  The platform can also (and this happens in Azure by default) copy the file another three times to Azure storage in a data center &gt; 500 miles away (in the same region) proving business continuity/DR capabilities.</a:t>
            </a:r>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3292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3292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BAF358EB-3CE9-4D60-B090-F7B4E434BF55}" type="datetime1">
              <a:rPr lang="en-US" smtClean="0">
                <a:solidFill>
                  <a:prstClr val="black"/>
                </a:solidFill>
              </a:rPr>
              <a:pPr/>
              <a:t>4/15/2014</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3286445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29</a:t>
            </a:fld>
            <a:endParaRPr lang="en-US"/>
          </a:p>
        </p:txBody>
      </p:sp>
    </p:spTree>
    <p:extLst>
      <p:ext uri="{BB962C8B-B14F-4D97-AF65-F5344CB8AC3E}">
        <p14:creationId xmlns:p14="http://schemas.microsoft.com/office/powerpoint/2010/main" val="1064910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30</a:t>
            </a:fld>
            <a:endParaRPr lang="en-US"/>
          </a:p>
        </p:txBody>
      </p:sp>
    </p:spTree>
    <p:extLst>
      <p:ext uri="{BB962C8B-B14F-4D97-AF65-F5344CB8AC3E}">
        <p14:creationId xmlns:p14="http://schemas.microsoft.com/office/powerpoint/2010/main" val="19684338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31</a:t>
            </a:fld>
            <a:endParaRPr lang="en-US"/>
          </a:p>
        </p:txBody>
      </p:sp>
    </p:spTree>
    <p:extLst>
      <p:ext uri="{BB962C8B-B14F-4D97-AF65-F5344CB8AC3E}">
        <p14:creationId xmlns:p14="http://schemas.microsoft.com/office/powerpoint/2010/main" val="1341621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ltLang="zh-CN" dirty="0"/>
          </a:p>
        </p:txBody>
      </p:sp>
      <p:sp>
        <p:nvSpPr>
          <p:cNvPr id="4" name="Slide Number Placeholder 3"/>
          <p:cNvSpPr>
            <a:spLocks noGrp="1"/>
          </p:cNvSpPr>
          <p:nvPr>
            <p:ph type="sldNum" sz="quarter" idx="10"/>
          </p:nvPr>
        </p:nvSpPr>
        <p:spPr/>
        <p:txBody>
          <a:bodyPr/>
          <a:lstStyle/>
          <a:p>
            <a:fld id="{94A25E58-20C3-47A2-B67C-8A1FCB5D4422}" type="slidenum">
              <a:rPr lang="en-US" smtClean="0"/>
              <a:t>32</a:t>
            </a:fld>
            <a:endParaRPr lang="en-US"/>
          </a:p>
        </p:txBody>
      </p:sp>
    </p:spTree>
    <p:extLst>
      <p:ext uri="{BB962C8B-B14F-4D97-AF65-F5344CB8AC3E}">
        <p14:creationId xmlns:p14="http://schemas.microsoft.com/office/powerpoint/2010/main" val="388933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33</a:t>
            </a:fld>
            <a:endParaRPr lang="en-US"/>
          </a:p>
        </p:txBody>
      </p:sp>
    </p:spTree>
    <p:extLst>
      <p:ext uri="{BB962C8B-B14F-4D97-AF65-F5344CB8AC3E}">
        <p14:creationId xmlns:p14="http://schemas.microsoft.com/office/powerpoint/2010/main" val="1207417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34</a:t>
            </a:fld>
            <a:endParaRPr lang="en-US" dirty="0"/>
          </a:p>
        </p:txBody>
      </p:sp>
    </p:spTree>
    <p:extLst>
      <p:ext uri="{BB962C8B-B14F-4D97-AF65-F5344CB8AC3E}">
        <p14:creationId xmlns:p14="http://schemas.microsoft.com/office/powerpoint/2010/main" val="2790963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61F48E-FE22-4331-BACE-FB8EE5DE1A31}" type="slidenum">
              <a:rPr lang="en-US" smtClean="0"/>
              <a:t>36</a:t>
            </a:fld>
            <a:endParaRPr lang="en-US"/>
          </a:p>
        </p:txBody>
      </p:sp>
    </p:spTree>
    <p:extLst>
      <p:ext uri="{BB962C8B-B14F-4D97-AF65-F5344CB8AC3E}">
        <p14:creationId xmlns:p14="http://schemas.microsoft.com/office/powerpoint/2010/main" val="10933559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38</a:t>
            </a:fld>
            <a:endParaRPr lang="en-US"/>
          </a:p>
        </p:txBody>
      </p:sp>
    </p:spTree>
    <p:extLst>
      <p:ext uri="{BB962C8B-B14F-4D97-AF65-F5344CB8AC3E}">
        <p14:creationId xmlns:p14="http://schemas.microsoft.com/office/powerpoint/2010/main" val="35040415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51203"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Segoe UI" pitchFamily="34" charset="0"/>
                <a:ea typeface="MS PGothic" pitchFamily="34" charset="-128"/>
              </a:defRPr>
            </a:lvl1pPr>
            <a:lvl2pPr marL="742950" indent="-285750">
              <a:defRPr>
                <a:solidFill>
                  <a:schemeClr val="tx1"/>
                </a:solidFill>
                <a:latin typeface="Segoe UI" pitchFamily="34" charset="0"/>
                <a:ea typeface="MS PGothic" pitchFamily="34" charset="-128"/>
              </a:defRPr>
            </a:lvl2pPr>
            <a:lvl3pPr marL="1143000" indent="-228600">
              <a:defRPr>
                <a:solidFill>
                  <a:schemeClr val="tx1"/>
                </a:solidFill>
                <a:latin typeface="Segoe UI" pitchFamily="34" charset="0"/>
                <a:ea typeface="MS PGothic" pitchFamily="34" charset="-128"/>
              </a:defRPr>
            </a:lvl3pPr>
            <a:lvl4pPr marL="1600200" indent="-228600">
              <a:defRPr>
                <a:solidFill>
                  <a:schemeClr val="tx1"/>
                </a:solidFill>
                <a:latin typeface="Segoe UI" pitchFamily="34" charset="0"/>
                <a:ea typeface="MS PGothic" pitchFamily="34" charset="-128"/>
              </a:defRPr>
            </a:lvl4pPr>
            <a:lvl5pPr marL="2057400" indent="-228600">
              <a:defRPr>
                <a:solidFill>
                  <a:schemeClr val="tx1"/>
                </a:solidFill>
                <a:latin typeface="Segoe UI" pitchFamily="34" charset="0"/>
                <a:ea typeface="MS PGothic" pitchFamily="34" charset="-128"/>
              </a:defRPr>
            </a:lvl5pPr>
            <a:lvl6pPr marL="2514600" indent="-228600" defTabSz="931863" fontAlgn="base">
              <a:spcBef>
                <a:spcPct val="0"/>
              </a:spcBef>
              <a:spcAft>
                <a:spcPct val="0"/>
              </a:spcAft>
              <a:defRPr>
                <a:solidFill>
                  <a:schemeClr val="tx1"/>
                </a:solidFill>
                <a:latin typeface="Segoe UI" pitchFamily="34" charset="0"/>
                <a:ea typeface="MS PGothic" pitchFamily="34" charset="-128"/>
              </a:defRPr>
            </a:lvl6pPr>
            <a:lvl7pPr marL="2971800" indent="-228600" defTabSz="931863" fontAlgn="base">
              <a:spcBef>
                <a:spcPct val="0"/>
              </a:spcBef>
              <a:spcAft>
                <a:spcPct val="0"/>
              </a:spcAft>
              <a:defRPr>
                <a:solidFill>
                  <a:schemeClr val="tx1"/>
                </a:solidFill>
                <a:latin typeface="Segoe UI" pitchFamily="34" charset="0"/>
                <a:ea typeface="MS PGothic" pitchFamily="34" charset="-128"/>
              </a:defRPr>
            </a:lvl7pPr>
            <a:lvl8pPr marL="3429000" indent="-228600" defTabSz="931863" fontAlgn="base">
              <a:spcBef>
                <a:spcPct val="0"/>
              </a:spcBef>
              <a:spcAft>
                <a:spcPct val="0"/>
              </a:spcAft>
              <a:defRPr>
                <a:solidFill>
                  <a:schemeClr val="tx1"/>
                </a:solidFill>
                <a:latin typeface="Segoe UI" pitchFamily="34" charset="0"/>
                <a:ea typeface="MS PGothic" pitchFamily="34" charset="-128"/>
              </a:defRPr>
            </a:lvl8pPr>
            <a:lvl9pPr marL="3886200" indent="-228600" defTabSz="931863" fontAlgn="base">
              <a:spcBef>
                <a:spcPct val="0"/>
              </a:spcBef>
              <a:spcAft>
                <a:spcPct val="0"/>
              </a:spcAft>
              <a:defRPr>
                <a:solidFill>
                  <a:schemeClr val="tx1"/>
                </a:solidFill>
                <a:latin typeface="Segoe UI" pitchFamily="34" charset="0"/>
                <a:ea typeface="MS PGothic" pitchFamily="34" charset="-128"/>
              </a:defRPr>
            </a:lvl9pPr>
          </a:lstStyle>
          <a:p>
            <a:pPr defTabSz="931863" fontAlgn="base">
              <a:spcBef>
                <a:spcPct val="0"/>
              </a:spcBef>
              <a:spcAft>
                <a:spcPct val="0"/>
              </a:spcAft>
            </a:pPr>
            <a:endParaRPr lang="en-US" dirty="0" smtClean="0">
              <a:solidFill>
                <a:srgbClr val="000000"/>
              </a:solidFill>
            </a:endParaRPr>
          </a:p>
        </p:txBody>
      </p:sp>
      <p:sp>
        <p:nvSpPr>
          <p:cNvPr id="51204"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itchFamily="34" charset="0"/>
                <a:ea typeface="MS PGothic" pitchFamily="34" charset="-128"/>
              </a:defRPr>
            </a:lvl1pPr>
            <a:lvl2pPr marL="742950" indent="-285750">
              <a:defRPr>
                <a:solidFill>
                  <a:schemeClr val="tx1"/>
                </a:solidFill>
                <a:latin typeface="Segoe UI" pitchFamily="34" charset="0"/>
                <a:ea typeface="MS PGothic" pitchFamily="34" charset="-128"/>
              </a:defRPr>
            </a:lvl2pPr>
            <a:lvl3pPr marL="1143000" indent="-228600">
              <a:defRPr>
                <a:solidFill>
                  <a:schemeClr val="tx1"/>
                </a:solidFill>
                <a:latin typeface="Segoe UI" pitchFamily="34" charset="0"/>
                <a:ea typeface="MS PGothic" pitchFamily="34" charset="-128"/>
              </a:defRPr>
            </a:lvl3pPr>
            <a:lvl4pPr marL="1600200" indent="-228600">
              <a:defRPr>
                <a:solidFill>
                  <a:schemeClr val="tx1"/>
                </a:solidFill>
                <a:latin typeface="Segoe UI" pitchFamily="34" charset="0"/>
                <a:ea typeface="MS PGothic" pitchFamily="34" charset="-128"/>
              </a:defRPr>
            </a:lvl4pPr>
            <a:lvl5pPr marL="2057400" indent="-228600">
              <a:defRPr>
                <a:solidFill>
                  <a:schemeClr val="tx1"/>
                </a:solidFill>
                <a:latin typeface="Segoe UI" pitchFamily="34" charset="0"/>
                <a:ea typeface="MS PGothic" pitchFamily="34" charset="-128"/>
              </a:defRPr>
            </a:lvl5pPr>
            <a:lvl6pPr marL="2514600" indent="-228600" defTabSz="931863" fontAlgn="base">
              <a:spcBef>
                <a:spcPct val="0"/>
              </a:spcBef>
              <a:spcAft>
                <a:spcPct val="0"/>
              </a:spcAft>
              <a:defRPr>
                <a:solidFill>
                  <a:schemeClr val="tx1"/>
                </a:solidFill>
                <a:latin typeface="Segoe UI" pitchFamily="34" charset="0"/>
                <a:ea typeface="MS PGothic" pitchFamily="34" charset="-128"/>
              </a:defRPr>
            </a:lvl6pPr>
            <a:lvl7pPr marL="2971800" indent="-228600" defTabSz="931863" fontAlgn="base">
              <a:spcBef>
                <a:spcPct val="0"/>
              </a:spcBef>
              <a:spcAft>
                <a:spcPct val="0"/>
              </a:spcAft>
              <a:defRPr>
                <a:solidFill>
                  <a:schemeClr val="tx1"/>
                </a:solidFill>
                <a:latin typeface="Segoe UI" pitchFamily="34" charset="0"/>
                <a:ea typeface="MS PGothic" pitchFamily="34" charset="-128"/>
              </a:defRPr>
            </a:lvl7pPr>
            <a:lvl8pPr marL="3429000" indent="-228600" defTabSz="931863" fontAlgn="base">
              <a:spcBef>
                <a:spcPct val="0"/>
              </a:spcBef>
              <a:spcAft>
                <a:spcPct val="0"/>
              </a:spcAft>
              <a:defRPr>
                <a:solidFill>
                  <a:schemeClr val="tx1"/>
                </a:solidFill>
                <a:latin typeface="Segoe UI" pitchFamily="34" charset="0"/>
                <a:ea typeface="MS PGothic" pitchFamily="34" charset="-128"/>
              </a:defRPr>
            </a:lvl8pPr>
            <a:lvl9pPr marL="3886200" indent="-228600" defTabSz="931863" fontAlgn="base">
              <a:spcBef>
                <a:spcPct val="0"/>
              </a:spcBef>
              <a:spcAft>
                <a:spcPct val="0"/>
              </a:spcAft>
              <a:defRPr>
                <a:solidFill>
                  <a:schemeClr val="tx1"/>
                </a:solidFill>
                <a:latin typeface="Segoe UI" pitchFamily="34" charset="0"/>
                <a:ea typeface="MS PGothic" pitchFamily="34" charset="-128"/>
              </a:defRPr>
            </a:lvl9pPr>
          </a:lstStyle>
          <a:p>
            <a:fld id="{CAB5A698-8DBA-4487-B6D4-B656C90715DE}" type="datetime8">
              <a:rPr lang="en-US">
                <a:solidFill>
                  <a:srgbClr val="000000"/>
                </a:solidFill>
              </a:rPr>
              <a:pPr/>
              <a:t>4/15/2014 8:07 PM</a:t>
            </a:fld>
            <a:endParaRPr lang="en-US" dirty="0">
              <a:solidFill>
                <a:srgbClr val="000000"/>
              </a:solidFill>
            </a:endParaRPr>
          </a:p>
        </p:txBody>
      </p:sp>
      <p:sp>
        <p:nvSpPr>
          <p:cNvPr id="51205"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itchFamily="34" charset="0"/>
                <a:ea typeface="MS PGothic" pitchFamily="34" charset="-128"/>
              </a:defRPr>
            </a:lvl1pPr>
            <a:lvl2pPr marL="742950" indent="-285750">
              <a:defRPr>
                <a:solidFill>
                  <a:schemeClr val="tx1"/>
                </a:solidFill>
                <a:latin typeface="Segoe UI" pitchFamily="34" charset="0"/>
                <a:ea typeface="MS PGothic" pitchFamily="34" charset="-128"/>
              </a:defRPr>
            </a:lvl2pPr>
            <a:lvl3pPr marL="1143000" indent="-228600">
              <a:defRPr>
                <a:solidFill>
                  <a:schemeClr val="tx1"/>
                </a:solidFill>
                <a:latin typeface="Segoe UI" pitchFamily="34" charset="0"/>
                <a:ea typeface="MS PGothic" pitchFamily="34" charset="-128"/>
              </a:defRPr>
            </a:lvl3pPr>
            <a:lvl4pPr marL="1600200" indent="-228600">
              <a:defRPr>
                <a:solidFill>
                  <a:schemeClr val="tx1"/>
                </a:solidFill>
                <a:latin typeface="Segoe UI" pitchFamily="34" charset="0"/>
                <a:ea typeface="MS PGothic" pitchFamily="34" charset="-128"/>
              </a:defRPr>
            </a:lvl4pPr>
            <a:lvl5pPr marL="2057400" indent="-228600">
              <a:defRPr>
                <a:solidFill>
                  <a:schemeClr val="tx1"/>
                </a:solidFill>
                <a:latin typeface="Segoe UI" pitchFamily="34" charset="0"/>
                <a:ea typeface="MS PGothic" pitchFamily="34" charset="-128"/>
              </a:defRPr>
            </a:lvl5pPr>
            <a:lvl6pPr marL="2514600" indent="-228600" defTabSz="931863" fontAlgn="base">
              <a:spcBef>
                <a:spcPct val="0"/>
              </a:spcBef>
              <a:spcAft>
                <a:spcPct val="0"/>
              </a:spcAft>
              <a:defRPr>
                <a:solidFill>
                  <a:schemeClr val="tx1"/>
                </a:solidFill>
                <a:latin typeface="Segoe UI" pitchFamily="34" charset="0"/>
                <a:ea typeface="MS PGothic" pitchFamily="34" charset="-128"/>
              </a:defRPr>
            </a:lvl6pPr>
            <a:lvl7pPr marL="2971800" indent="-228600" defTabSz="931863" fontAlgn="base">
              <a:spcBef>
                <a:spcPct val="0"/>
              </a:spcBef>
              <a:spcAft>
                <a:spcPct val="0"/>
              </a:spcAft>
              <a:defRPr>
                <a:solidFill>
                  <a:schemeClr val="tx1"/>
                </a:solidFill>
                <a:latin typeface="Segoe UI" pitchFamily="34" charset="0"/>
                <a:ea typeface="MS PGothic" pitchFamily="34" charset="-128"/>
              </a:defRPr>
            </a:lvl7pPr>
            <a:lvl8pPr marL="3429000" indent="-228600" defTabSz="931863" fontAlgn="base">
              <a:spcBef>
                <a:spcPct val="0"/>
              </a:spcBef>
              <a:spcAft>
                <a:spcPct val="0"/>
              </a:spcAft>
              <a:defRPr>
                <a:solidFill>
                  <a:schemeClr val="tx1"/>
                </a:solidFill>
                <a:latin typeface="Segoe UI" pitchFamily="34" charset="0"/>
                <a:ea typeface="MS PGothic" pitchFamily="34" charset="-128"/>
              </a:defRPr>
            </a:lvl8pPr>
            <a:lvl9pPr marL="3886200" indent="-228600" defTabSz="931863" fontAlgn="base">
              <a:spcBef>
                <a:spcPct val="0"/>
              </a:spcBef>
              <a:spcAft>
                <a:spcPct val="0"/>
              </a:spcAft>
              <a:defRPr>
                <a:solidFill>
                  <a:schemeClr val="tx1"/>
                </a:solidFill>
                <a:latin typeface="Segoe UI" pitchFamily="34" charset="0"/>
                <a:ea typeface="MS PGothic" pitchFamily="34" charset="-128"/>
              </a:defRPr>
            </a:lvl9pPr>
          </a:lstStyle>
          <a:p>
            <a:fld id="{F58F4233-97B9-4A09-B1E1-F8F5C4977424}" type="slidenum">
              <a:rPr lang="en-US">
                <a:solidFill>
                  <a:srgbClr val="000000"/>
                </a:solidFill>
              </a:rPr>
              <a:pPr/>
              <a:t>39</a:t>
            </a:fld>
            <a:endParaRPr lang="en-US" dirty="0">
              <a:solidFill>
                <a:srgbClr val="000000"/>
              </a:solidFill>
            </a:endParaRPr>
          </a:p>
        </p:txBody>
      </p:sp>
      <p:sp>
        <p:nvSpPr>
          <p:cNvPr id="51206" name="Footer Placeholder 3"/>
          <p:cNvSpPr>
            <a:spLocks noGrp="1"/>
          </p:cNvSpPr>
          <p:nvPr>
            <p:ph type="ftr" sz="quarter" idx="4"/>
          </p:nvPr>
        </p:nvSpPr>
        <p:spPr bwMode="auto">
          <a:xfrm>
            <a:off x="0" y="8685213"/>
            <a:ext cx="62484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a:defRPr>
                <a:solidFill>
                  <a:schemeClr val="tx1"/>
                </a:solidFill>
                <a:latin typeface="Segoe UI" pitchFamily="34" charset="0"/>
                <a:ea typeface="MS PGothic" pitchFamily="34" charset="-128"/>
              </a:defRPr>
            </a:lvl1pPr>
            <a:lvl2pPr marL="742950" indent="-285750">
              <a:defRPr>
                <a:solidFill>
                  <a:schemeClr val="tx1"/>
                </a:solidFill>
                <a:latin typeface="Segoe UI" pitchFamily="34" charset="0"/>
                <a:ea typeface="MS PGothic" pitchFamily="34" charset="-128"/>
              </a:defRPr>
            </a:lvl2pPr>
            <a:lvl3pPr marL="1143000" indent="-228600">
              <a:defRPr>
                <a:solidFill>
                  <a:schemeClr val="tx1"/>
                </a:solidFill>
                <a:latin typeface="Segoe UI" pitchFamily="34" charset="0"/>
                <a:ea typeface="MS PGothic" pitchFamily="34" charset="-128"/>
              </a:defRPr>
            </a:lvl3pPr>
            <a:lvl4pPr marL="1600200" indent="-228600">
              <a:defRPr>
                <a:solidFill>
                  <a:schemeClr val="tx1"/>
                </a:solidFill>
                <a:latin typeface="Segoe UI" pitchFamily="34" charset="0"/>
                <a:ea typeface="MS PGothic" pitchFamily="34" charset="-128"/>
              </a:defRPr>
            </a:lvl4pPr>
            <a:lvl5pPr marL="2057400" indent="-228600">
              <a:defRPr>
                <a:solidFill>
                  <a:schemeClr val="tx1"/>
                </a:solidFill>
                <a:latin typeface="Segoe UI" pitchFamily="34" charset="0"/>
                <a:ea typeface="MS PGothic" pitchFamily="34" charset="-128"/>
              </a:defRPr>
            </a:lvl5pPr>
            <a:lvl6pPr marL="2514600" indent="-228600" defTabSz="931863" fontAlgn="base">
              <a:spcBef>
                <a:spcPct val="0"/>
              </a:spcBef>
              <a:spcAft>
                <a:spcPct val="0"/>
              </a:spcAft>
              <a:defRPr>
                <a:solidFill>
                  <a:schemeClr val="tx1"/>
                </a:solidFill>
                <a:latin typeface="Segoe UI" pitchFamily="34" charset="0"/>
                <a:ea typeface="MS PGothic" pitchFamily="34" charset="-128"/>
              </a:defRPr>
            </a:lvl6pPr>
            <a:lvl7pPr marL="2971800" indent="-228600" defTabSz="931863" fontAlgn="base">
              <a:spcBef>
                <a:spcPct val="0"/>
              </a:spcBef>
              <a:spcAft>
                <a:spcPct val="0"/>
              </a:spcAft>
              <a:defRPr>
                <a:solidFill>
                  <a:schemeClr val="tx1"/>
                </a:solidFill>
                <a:latin typeface="Segoe UI" pitchFamily="34" charset="0"/>
                <a:ea typeface="MS PGothic" pitchFamily="34" charset="-128"/>
              </a:defRPr>
            </a:lvl7pPr>
            <a:lvl8pPr marL="3429000" indent="-228600" defTabSz="931863" fontAlgn="base">
              <a:spcBef>
                <a:spcPct val="0"/>
              </a:spcBef>
              <a:spcAft>
                <a:spcPct val="0"/>
              </a:spcAft>
              <a:defRPr>
                <a:solidFill>
                  <a:schemeClr val="tx1"/>
                </a:solidFill>
                <a:latin typeface="Segoe UI" pitchFamily="34" charset="0"/>
                <a:ea typeface="MS PGothic" pitchFamily="34" charset="-128"/>
              </a:defRPr>
            </a:lvl8pPr>
            <a:lvl9pPr marL="3886200" indent="-228600" defTabSz="931863" fontAlgn="base">
              <a:spcBef>
                <a:spcPct val="0"/>
              </a:spcBef>
              <a:spcAft>
                <a:spcPct val="0"/>
              </a:spcAft>
              <a:defRPr>
                <a:solidFill>
                  <a:schemeClr val="tx1"/>
                </a:solidFill>
                <a:latin typeface="Segoe UI" pitchFamily="34" charset="0"/>
                <a:ea typeface="MS PGothic" pitchFamily="34" charset="-128"/>
              </a:defRPr>
            </a:lvl9pPr>
          </a:lstStyle>
          <a:p>
            <a:pPr defTabSz="931863" eaLnBrk="1" hangingPunct="1"/>
            <a:r>
              <a:rPr lang="en-US" sz="500" dirty="0">
                <a:solidFill>
                  <a:srgbClr val="000000"/>
                </a:solidFill>
              </a:rPr>
              <a:t>© 2010 Microsoft Corporation. All rights reserved. Microsoft, Windows, Windows Vista and other product names are or may be registered trademarks and/or trademarks in the U.S. and/or other countries.</a:t>
            </a:r>
          </a:p>
          <a:p>
            <a:pPr defTabSz="931863" eaLnBrk="1" hangingPunct="1"/>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p:txBody>
      </p:sp>
    </p:spTree>
    <p:extLst>
      <p:ext uri="{BB962C8B-B14F-4D97-AF65-F5344CB8AC3E}">
        <p14:creationId xmlns:p14="http://schemas.microsoft.com/office/powerpoint/2010/main" val="18131434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5.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6.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7.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9.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invGray">
          <a:xfrm>
            <a:off x="458788" y="481013"/>
            <a:ext cx="17367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4"/>
          <p:cNvSpPr>
            <a:spLocks noGrp="1"/>
          </p:cNvSpPr>
          <p:nvPr>
            <p:ph type="body" sz="quarter" idx="12"/>
          </p:nvPr>
        </p:nvSpPr>
        <p:spPr>
          <a:xfrm>
            <a:off x="276540" y="3954457"/>
            <a:ext cx="6399213" cy="1830388"/>
          </a:xfrm>
          <a:noFill/>
        </p:spPr>
        <p:txBody>
          <a:bodyPr tIns="109728" bIns="109728">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smtClean="0"/>
              <a:t>Click to edit Master text styles</a:t>
            </a:r>
          </a:p>
        </p:txBody>
      </p:sp>
      <p:sp>
        <p:nvSpPr>
          <p:cNvPr id="9" name="Title 1"/>
          <p:cNvSpPr>
            <a:spLocks noGrp="1"/>
          </p:cNvSpPr>
          <p:nvPr>
            <p:ph type="title"/>
          </p:nvPr>
        </p:nvSpPr>
        <p:spPr>
          <a:xfrm>
            <a:off x="274703" y="2117165"/>
            <a:ext cx="10058336" cy="1837298"/>
          </a:xfrm>
          <a:noFill/>
        </p:spPr>
        <p:txBody>
          <a:bodyPr anchorCtr="0"/>
          <a:lstStyle>
            <a:lvl1pPr>
              <a:defRPr sz="6000" spc="-100" baseline="0">
                <a:gradFill>
                  <a:gsLst>
                    <a:gs pos="3333">
                      <a:schemeClr val="tx2"/>
                    </a:gs>
                    <a:gs pos="39000">
                      <a:schemeClr val="tx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303730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4" name="Rectangle 3"/>
          <p:cNvSpPr/>
          <p:nvPr userDrawn="1"/>
        </p:nvSpPr>
        <p:spPr bwMode="auto">
          <a:xfrm>
            <a:off x="182563" y="1576388"/>
            <a:ext cx="12070648" cy="3657600"/>
          </a:xfrm>
          <a:prstGeom prst="rect">
            <a:avLst/>
          </a:prstGeom>
          <a:solidFill>
            <a:srgbClr val="58288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46304" rIns="182880" bIns="146304"/>
          <a:lstStyle/>
          <a:p>
            <a:pPr algn="ctr" defTabSz="932472">
              <a:lnSpc>
                <a:spcPct val="90000"/>
              </a:lnSpc>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invGray">
          <a:xfrm>
            <a:off x="458788" y="481013"/>
            <a:ext cx="17367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4702" y="2123084"/>
            <a:ext cx="9143936" cy="1831379"/>
          </a:xfrm>
          <a:noFill/>
        </p:spPr>
        <p:txBody>
          <a:bodyPr anchorCtr="0"/>
          <a:lstStyle>
            <a:lvl1pPr>
              <a:defRPr sz="6000" spc="-100" baseline="0">
                <a:gradFill>
                  <a:gsLst>
                    <a:gs pos="5833">
                      <a:srgbClr val="FFFFFF"/>
                    </a:gs>
                    <a:gs pos="18000">
                      <a:srgbClr val="FFFFFF"/>
                    </a:gs>
                  </a:gsLst>
                  <a:lin ang="5400000" scaled="0"/>
                </a:gradFill>
              </a:defRPr>
            </a:lvl1pPr>
          </a:lstStyle>
          <a:p>
            <a:r>
              <a:rPr lang="en-US" smtClean="0"/>
              <a:t>Click to edit Master title style</a:t>
            </a:r>
            <a:endParaRPr lang="en-US" dirty="0"/>
          </a:p>
        </p:txBody>
      </p:sp>
      <p:sp>
        <p:nvSpPr>
          <p:cNvPr id="5" name="Text Placeholder 4"/>
          <p:cNvSpPr>
            <a:spLocks noGrp="1"/>
          </p:cNvSpPr>
          <p:nvPr>
            <p:ph type="body" sz="quarter" idx="12"/>
          </p:nvPr>
        </p:nvSpPr>
        <p:spPr>
          <a:xfrm>
            <a:off x="282230" y="3771579"/>
            <a:ext cx="9143936" cy="1828801"/>
          </a:xfrm>
          <a:noFill/>
        </p:spPr>
        <p:txBody>
          <a:bodyPr tIns="109728" bIns="109728">
            <a:noAutofit/>
          </a:bodyPr>
          <a:lstStyle>
            <a:lvl1pPr marL="0" indent="0">
              <a:spcBef>
                <a:spcPts val="0"/>
              </a:spcBef>
              <a:buNone/>
              <a:defRPr sz="3600" spc="0" baseline="0">
                <a:gradFill>
                  <a:gsLst>
                    <a:gs pos="0">
                      <a:srgbClr val="FFFFFF"/>
                    </a:gs>
                    <a:gs pos="100000">
                      <a:srgbClr val="FFFFFF"/>
                    </a:gs>
                  </a:gsLst>
                  <a:lin ang="5400000" scaled="0"/>
                </a:gradFill>
                <a:latin typeface="+mj-lt"/>
              </a:defRPr>
            </a:lvl1pPr>
          </a:lstStyle>
          <a:p>
            <a:pPr lvl="0"/>
            <a:r>
              <a:rPr lang="en-US" smtClean="0"/>
              <a:t>Click to edit Master text styles</a:t>
            </a:r>
          </a:p>
        </p:txBody>
      </p:sp>
    </p:spTree>
    <p:extLst>
      <p:ext uri="{BB962C8B-B14F-4D97-AF65-F5344CB8AC3E}">
        <p14:creationId xmlns:p14="http://schemas.microsoft.com/office/powerpoint/2010/main" val="1833495197"/>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rgbClr val="58288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831975"/>
          </a:xfrm>
          <a:noFill/>
        </p:spPr>
        <p:txBody>
          <a:bodyPr anchorCtr="0"/>
          <a:lstStyle>
            <a:lvl1pPr>
              <a:defRPr sz="88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8355668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Title Accent Color 1">
    <p:bg>
      <p:bgPr>
        <a:solidFill>
          <a:srgbClr val="80BF3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831975"/>
          </a:xfrm>
          <a:noFill/>
        </p:spPr>
        <p:txBody>
          <a:bodyPr anchorCtr="0"/>
          <a:lstStyle>
            <a:lvl1pPr>
              <a:defRPr sz="88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60241355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rgbClr val="169F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831975"/>
          </a:xfrm>
          <a:noFill/>
        </p:spPr>
        <p:txBody>
          <a:bodyPr anchorCtr="0"/>
          <a:lstStyle>
            <a:lvl1pPr>
              <a:defRPr sz="88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35144261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rgbClr val="F3842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831975"/>
          </a:xfrm>
          <a:noFill/>
        </p:spPr>
        <p:txBody>
          <a:bodyPr anchorCtr="0"/>
          <a:lstStyle>
            <a:lvl1pPr>
              <a:defRPr sz="88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63431845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solidFill>
                  <a:srgbClr val="582881"/>
                </a:soli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281141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invGray">
          <a:xfrm>
            <a:off x="10882313" y="296863"/>
            <a:ext cx="12763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4639" y="295274"/>
            <a:ext cx="9052524" cy="1190330"/>
          </a:xfrm>
        </p:spPr>
        <p:txBody>
          <a:bodyPr/>
          <a:lstStyle/>
          <a:p>
            <a:r>
              <a:rPr lang="en-US" smtClean="0"/>
              <a:t>Click to edit Master title style</a:t>
            </a:r>
            <a:endParaRPr lang="en-US"/>
          </a:p>
        </p:txBody>
      </p:sp>
    </p:spTree>
    <p:extLst>
      <p:ext uri="{BB962C8B-B14F-4D97-AF65-F5344CB8AC3E}">
        <p14:creationId xmlns:p14="http://schemas.microsoft.com/office/powerpoint/2010/main" val="351618356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1413739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0153113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7497"/>
          </a:xfrm>
        </p:spPr>
        <p:txBody>
          <a:bodyPr/>
          <a:lstStyle>
            <a:lvl1pPr>
              <a:defRPr>
                <a:solidFill>
                  <a:srgbClr val="58288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0453841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a:lstStyle>
            <a:lvl1pPr marL="0" indent="0">
              <a:spcBef>
                <a:spcPts val="1224"/>
              </a:spcBef>
              <a:buClr>
                <a:schemeClr val="tx1"/>
              </a:buClr>
              <a:buFont typeface="Wingdings" pitchFamily="2" charset="2"/>
              <a:buNone/>
              <a:defRPr sz="3600">
                <a:solidFill>
                  <a:srgbClr val="582881"/>
                </a:soli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a:lstStyle>
            <a:lvl1pPr marL="0" indent="0">
              <a:spcBef>
                <a:spcPts val="1224"/>
              </a:spcBef>
              <a:buClr>
                <a:schemeClr val="tx1"/>
              </a:buClr>
              <a:buFont typeface="Wingdings" pitchFamily="2" charset="2"/>
              <a:buNone/>
              <a:defRPr sz="3600">
                <a:solidFill>
                  <a:srgbClr val="582881"/>
                </a:soli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83193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1966699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1898235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a:lstStyle>
            <a:lvl1pPr marL="287338" indent="-287338">
              <a:spcBef>
                <a:spcPts val="1224"/>
              </a:spcBef>
              <a:buClr>
                <a:schemeClr val="tx2"/>
              </a:buClr>
              <a:buFont typeface="Arial" pitchFamily="34" charset="0"/>
              <a:buChar char="•"/>
              <a:defRPr sz="3600">
                <a:solidFill>
                  <a:srgbClr val="582881"/>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a:lstStyle>
            <a:lvl1pPr marL="287338" indent="-287338">
              <a:spcBef>
                <a:spcPts val="1224"/>
              </a:spcBef>
              <a:buClr>
                <a:schemeClr val="tx2"/>
              </a:buClr>
              <a:buFont typeface="Arial" pitchFamily="34" charset="0"/>
              <a:buChar char="•"/>
              <a:defRPr sz="3600">
                <a:solidFill>
                  <a:srgbClr val="582881"/>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3820780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557062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008086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rgbClr val="58288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6653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ection Title Accent Color 1">
    <p:bg>
      <p:bgPr>
        <a:solidFill>
          <a:srgbClr val="80BF3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176878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Title Accent Color 2">
    <p:bg>
      <p:bgPr>
        <a:solidFill>
          <a:srgbClr val="169FE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580866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ection Title Accent Color 3">
    <p:bg>
      <p:bgPr>
        <a:solidFill>
          <a:srgbClr val="F3842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67116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4" name="Rectangle 3"/>
          <p:cNvSpPr/>
          <p:nvPr userDrawn="1"/>
        </p:nvSpPr>
        <p:spPr bwMode="hidden">
          <a:xfrm>
            <a:off x="0" y="1212850"/>
            <a:ext cx="12436475" cy="5781675"/>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6639" tIns="46639" rIns="46639" bIns="46639" anchor="ctr"/>
          <a:lstStyle/>
          <a:p>
            <a:pPr algn="ctr" defTabSz="932472">
              <a:defRPr/>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Segoe UI" pitchFamily="34" charset="0"/>
                <a:cs typeface="Segoe UI" pitchFamily="34" charset="0"/>
              </a:defRPr>
            </a:lvl1pPr>
            <a:lvl2pPr marL="346553" indent="0">
              <a:buNone/>
              <a:defRPr>
                <a:gradFill>
                  <a:gsLst>
                    <a:gs pos="1250">
                      <a:srgbClr val="000000"/>
                    </a:gs>
                    <a:gs pos="100000">
                      <a:srgbClr val="000000"/>
                    </a:gs>
                  </a:gsLst>
                  <a:lin ang="5400000" scaled="0"/>
                </a:gradFill>
                <a:latin typeface="Segoe UI" pitchFamily="34" charset="0"/>
                <a:cs typeface="Segoe UI" pitchFamily="34" charset="0"/>
              </a:defRPr>
            </a:lvl2pPr>
            <a:lvl3pPr marL="584607" indent="0">
              <a:buNone/>
              <a:defRPr>
                <a:gradFill>
                  <a:gsLst>
                    <a:gs pos="1250">
                      <a:srgbClr val="000000"/>
                    </a:gs>
                    <a:gs pos="100000">
                      <a:srgbClr val="000000"/>
                    </a:gs>
                  </a:gsLst>
                  <a:lin ang="5400000" scaled="0"/>
                </a:gradFill>
                <a:latin typeface="Segoe UI" pitchFamily="34" charset="0"/>
                <a:cs typeface="Segoe UI" pitchFamily="34" charset="0"/>
              </a:defRPr>
            </a:lvl3pPr>
            <a:lvl4pPr marL="814563" indent="0">
              <a:buNone/>
              <a:defRPr>
                <a:gradFill>
                  <a:gsLst>
                    <a:gs pos="1250">
                      <a:srgbClr val="000000"/>
                    </a:gs>
                    <a:gs pos="100000">
                      <a:srgbClr val="000000"/>
                    </a:gs>
                  </a:gsLst>
                  <a:lin ang="5400000" scaled="0"/>
                </a:gradFill>
                <a:latin typeface="Segoe UI" pitchFamily="34" charset="0"/>
                <a:cs typeface="Segoe UI" pitchFamily="34" charset="0"/>
              </a:defRPr>
            </a:lvl4pPr>
            <a:lvl5pPr marL="1050997"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2359465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363076"/>
            <a:ext cx="12436476" cy="631450"/>
          </a:xfrm>
          <a:prstGeom prst="rect">
            <a:avLst/>
          </a:prstGeom>
          <a:solidFill>
            <a:srgbClr val="FFFF99"/>
          </a:solidFill>
        </p:spPr>
        <p:txBody>
          <a:bodyPr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smtClean="0"/>
              <a:t>Click to edit Master text styles</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92366294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11" name="标题 1"/>
          <p:cNvSpPr>
            <a:spLocks noGrp="1"/>
          </p:cNvSpPr>
          <p:nvPr>
            <p:ph type="title"/>
          </p:nvPr>
        </p:nvSpPr>
        <p:spPr>
          <a:xfrm>
            <a:off x="440020" y="779927"/>
            <a:ext cx="11192828" cy="734415"/>
          </a:xfrm>
        </p:spPr>
        <p:txBody>
          <a:bodyPr>
            <a:normAutofit/>
          </a:bodyPr>
          <a:lstStyle>
            <a:lvl1pPr algn="l">
              <a:defRPr sz="3264"/>
            </a:lvl1pPr>
          </a:lstStyle>
          <a:p>
            <a:r>
              <a:rPr lang="zh-CN" altLang="en-US" dirty="0" smtClean="0"/>
              <a:t>单击此处编辑母版标题样式</a:t>
            </a:r>
            <a:endParaRPr lang="zh-CN" altLang="en-US" dirty="0"/>
          </a:p>
        </p:txBody>
      </p:sp>
      <p:grpSp>
        <p:nvGrpSpPr>
          <p:cNvPr id="12" name="Group 2"/>
          <p:cNvGrpSpPr>
            <a:grpSpLocks/>
          </p:cNvGrpSpPr>
          <p:nvPr userDrawn="1"/>
        </p:nvGrpSpPr>
        <p:grpSpPr bwMode="auto">
          <a:xfrm>
            <a:off x="-25400" y="5769463"/>
            <a:ext cx="12461875" cy="1212850"/>
            <a:chOff x="0" y="5792009"/>
            <a:chExt cx="12462193" cy="1213141"/>
          </a:xfrm>
        </p:grpSpPr>
        <p:sp>
          <p:nvSpPr>
            <p:cNvPr id="13" name="Rectangle 10"/>
            <p:cNvSpPr/>
            <p:nvPr/>
          </p:nvSpPr>
          <p:spPr bwMode="auto">
            <a:xfrm>
              <a:off x="0" y="5792009"/>
              <a:ext cx="4206982" cy="1213141"/>
            </a:xfrm>
            <a:prstGeom prst="rect">
              <a:avLst/>
            </a:prstGeom>
            <a:solidFill>
              <a:srgbClr val="169FEB"/>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a:lstStyle/>
            <a:p>
              <a:pPr algn="ctr" defTabSz="932742" fontAlgn="auto">
                <a:lnSpc>
                  <a:spcPct val="90000"/>
                </a:lnSpc>
                <a:spcBef>
                  <a:spcPts val="0"/>
                </a:spcBef>
                <a:spcAft>
                  <a:spcPts val="600"/>
                </a:spcAft>
                <a:defRPr/>
              </a:pPr>
              <a:endParaRPr lang="en-US" sz="1000" b="1" dirty="0">
                <a:solidFill>
                  <a:srgbClr val="F97808"/>
                </a:solidFill>
                <a:latin typeface="Verdana" charset="0"/>
                <a:ea typeface="ＭＳ Ｐゴシック" charset="0"/>
                <a:cs typeface="Verdana" charset="0"/>
              </a:endParaRPr>
            </a:p>
          </p:txBody>
        </p:sp>
        <p:sp>
          <p:nvSpPr>
            <p:cNvPr id="14" name="Rectangle 13"/>
            <p:cNvSpPr/>
            <p:nvPr/>
          </p:nvSpPr>
          <p:spPr bwMode="auto">
            <a:xfrm>
              <a:off x="4206982" y="5792009"/>
              <a:ext cx="8255211" cy="1213141"/>
            </a:xfrm>
            <a:prstGeom prst="rect">
              <a:avLst/>
            </a:prstGeom>
            <a:solidFill>
              <a:srgbClr val="00188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a:lstStyle/>
            <a:p>
              <a:pPr algn="ctr" defTabSz="932742" fontAlgn="auto">
                <a:lnSpc>
                  <a:spcPct val="90000"/>
                </a:lnSpc>
                <a:spcBef>
                  <a:spcPts val="0"/>
                </a:spcBef>
                <a:spcAft>
                  <a:spcPts val="600"/>
                </a:spcAft>
                <a:defRPr/>
              </a:pPr>
              <a:endParaRPr lang="en-US" sz="1000" b="1" dirty="0">
                <a:solidFill>
                  <a:srgbClr val="FFFFFF"/>
                </a:solidFill>
                <a:latin typeface="Verdana" charset="0"/>
                <a:ea typeface="ＭＳ Ｐゴシック" charset="0"/>
                <a:cs typeface="Verdana" charset="0"/>
              </a:endParaRPr>
            </a:p>
          </p:txBody>
        </p:sp>
        <p:pic>
          <p:nvPicPr>
            <p:cNvPr id="15" name="Picture 1" descr="MVA-rev.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702" y="5966115"/>
              <a:ext cx="1280146" cy="481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Rectangle 8"/>
          <p:cNvSpPr/>
          <p:nvPr userDrawn="1"/>
        </p:nvSpPr>
        <p:spPr>
          <a:xfrm>
            <a:off x="7793038" y="5815013"/>
            <a:ext cx="4572000" cy="608012"/>
          </a:xfrm>
          <a:prstGeom prst="rect">
            <a:avLst/>
          </a:prstGeom>
        </p:spPr>
        <p:txBody>
          <a:bodyPr lIns="182880" tIns="146304" rIns="182880" bIns="146304">
            <a:spAutoFit/>
          </a:bodyPr>
          <a:lstStyle/>
          <a:p>
            <a:pPr defTabSz="932742" fontAlgn="auto">
              <a:lnSpc>
                <a:spcPct val="90000"/>
              </a:lnSpc>
              <a:spcBef>
                <a:spcPts val="0"/>
              </a:spcBef>
              <a:spcAft>
                <a:spcPts val="1836"/>
              </a:spcAft>
              <a:buSzPct val="90000"/>
              <a:defRPr/>
            </a:pPr>
            <a:r>
              <a:rPr lang="en-US" sz="2250" dirty="0">
                <a:solidFill>
                  <a:srgbClr val="FFFFFF"/>
                </a:solidFill>
                <a:latin typeface="+mn-lt"/>
                <a:ea typeface="+mn-ea"/>
              </a:rPr>
              <a:t>microsoftvirtualacademy.com </a:t>
            </a:r>
          </a:p>
        </p:txBody>
      </p:sp>
      <p:pic>
        <p:nvPicPr>
          <p:cNvPr id="17" name="Picture 23" descr="arrow.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879263" y="5980113"/>
            <a:ext cx="3365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5"/>
          <p:cNvSpPr/>
          <p:nvPr userDrawn="1"/>
        </p:nvSpPr>
        <p:spPr bwMode="auto">
          <a:xfrm>
            <a:off x="4206876" y="6382246"/>
            <a:ext cx="8255000" cy="303213"/>
          </a:xfrm>
          <a:prstGeom prst="rect">
            <a:avLst/>
          </a:prstGeom>
          <a:solidFill>
            <a:srgbClr val="00188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a:lstStyle/>
          <a:p>
            <a:pPr algn="ctr" defTabSz="932742" fontAlgn="auto">
              <a:lnSpc>
                <a:spcPct val="90000"/>
              </a:lnSpc>
              <a:spcBef>
                <a:spcPts val="0"/>
              </a:spcBef>
              <a:spcAft>
                <a:spcPts val="600"/>
              </a:spcAft>
              <a:defRPr/>
            </a:pPr>
            <a:endParaRPr lang="en-US" sz="1000" b="1" dirty="0">
              <a:solidFill>
                <a:srgbClr val="FFFFFF"/>
              </a:solidFill>
              <a:latin typeface="Verdana" charset="0"/>
              <a:ea typeface="ＭＳ Ｐゴシック" charset="0"/>
              <a:cs typeface="Verdana" charset="0"/>
            </a:endParaRPr>
          </a:p>
        </p:txBody>
      </p:sp>
    </p:spTree>
    <p:extLst>
      <p:ext uri="{BB962C8B-B14F-4D97-AF65-F5344CB8AC3E}">
        <p14:creationId xmlns:p14="http://schemas.microsoft.com/office/powerpoint/2010/main" val="127976834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9662" y="233152"/>
            <a:ext cx="11375536" cy="772204"/>
          </a:xfrm>
        </p:spPr>
        <p:txBody>
          <a:bodyPr/>
          <a:lstStyle>
            <a:lvl1pPr>
              <a:defRPr sz="5609"/>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29662" y="1476622"/>
            <a:ext cx="11375536" cy="1147686"/>
          </a:xfrm>
        </p:spPr>
        <p:txBody>
          <a:bodyPr/>
          <a:lstStyle>
            <a:lvl1pPr marL="3238" indent="0">
              <a:spcBef>
                <a:spcPts val="0"/>
              </a:spcBef>
              <a:spcAft>
                <a:spcPts val="918"/>
              </a:spcAft>
              <a:buSzPct val="80000"/>
              <a:buFont typeface="Arial" pitchFamily="34" charset="0"/>
              <a:buNone/>
              <a:defRPr sz="4080" spc="-102" baseline="0">
                <a:gradFill>
                  <a:gsLst>
                    <a:gs pos="0">
                      <a:srgbClr val="595959"/>
                    </a:gs>
                    <a:gs pos="86000">
                      <a:srgbClr val="595959"/>
                    </a:gs>
                  </a:gsLst>
                  <a:lin ang="5400000" scaled="0"/>
                </a:gradFill>
                <a:latin typeface="Segoe UI Light" pitchFamily="34" charset="0"/>
              </a:defRPr>
            </a:lvl1pPr>
            <a:lvl2pPr marL="3238" indent="0">
              <a:spcBef>
                <a:spcPts val="0"/>
              </a:spcBef>
              <a:buSzPct val="80000"/>
              <a:buFont typeface="Arial" pitchFamily="34" charset="0"/>
              <a:buNone/>
              <a:defRPr sz="2040" spc="-52" baseline="0">
                <a:gradFill>
                  <a:gsLst>
                    <a:gs pos="0">
                      <a:srgbClr val="595959"/>
                    </a:gs>
                    <a:gs pos="86000">
                      <a:srgbClr val="595959"/>
                    </a:gs>
                  </a:gsLst>
                  <a:lin ang="5400000" scaled="0"/>
                </a:gradFill>
              </a:defRPr>
            </a:lvl2pPr>
            <a:lvl3pPr marL="1283708" indent="-411174">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36604" indent="-352899">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79790" indent="-34318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29211" y="6499410"/>
            <a:ext cx="1716094" cy="199393"/>
          </a:xfrm>
          <a:prstGeom prst="rect">
            <a:avLst/>
          </a:prstGeom>
        </p:spPr>
      </p:pic>
    </p:spTree>
    <p:extLst>
      <p:ext uri="{BB962C8B-B14F-4D97-AF65-F5344CB8AC3E}">
        <p14:creationId xmlns:p14="http://schemas.microsoft.com/office/powerpoint/2010/main" val="3679317695"/>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29661" y="2278589"/>
            <a:ext cx="8543652" cy="1386254"/>
          </a:xfrm>
        </p:spPr>
        <p:txBody>
          <a:bodyPr anchor="ctr" anchorCtr="0">
            <a:noAutofit/>
          </a:bodyPr>
          <a:lstStyle>
            <a:lvl1pPr>
              <a:lnSpc>
                <a:spcPct val="90000"/>
              </a:lnSpc>
              <a:defRPr sz="6731"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529661" y="4704161"/>
            <a:ext cx="5565153" cy="1352550"/>
          </a:xfrm>
        </p:spPr>
        <p:txBody>
          <a:bodyPr/>
          <a:lstStyle>
            <a:lvl1pPr marL="0" indent="0">
              <a:buFont typeface="Arial" pitchFamily="34" charset="0"/>
              <a:buNone/>
              <a:defRPr sz="2448">
                <a:solidFill>
                  <a:schemeClr val="bg1">
                    <a:alpha val="98000"/>
                  </a:schemeClr>
                </a:solidFill>
                <a:latin typeface="+mj-lt"/>
              </a:defRPr>
            </a:lvl1pPr>
            <a:lvl2pPr marL="469536" indent="0">
              <a:buFont typeface="Arial" pitchFamily="34" charset="0"/>
              <a:buNone/>
              <a:defRPr/>
            </a:lvl2pPr>
            <a:lvl3pPr marL="872691" indent="0">
              <a:buFont typeface="Arial" pitchFamily="34" charset="0"/>
              <a:buNone/>
              <a:defRPr/>
            </a:lvl3pPr>
            <a:lvl4pPr marL="1283940" indent="0">
              <a:buFont typeface="Arial" pitchFamily="34" charset="0"/>
              <a:buNone/>
              <a:defRPr/>
            </a:lvl4pPr>
            <a:lvl5pPr marL="1636902"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29661" y="233151"/>
            <a:ext cx="2548577" cy="296118"/>
          </a:xfrm>
          <a:prstGeom prst="rect">
            <a:avLst/>
          </a:prstGeom>
        </p:spPr>
      </p:pic>
    </p:spTree>
    <p:extLst>
      <p:ext uri="{BB962C8B-B14F-4D97-AF65-F5344CB8AC3E}">
        <p14:creationId xmlns:p14="http://schemas.microsoft.com/office/powerpoint/2010/main" val="1774286884"/>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27508" y="1476631"/>
            <a:ext cx="4290731" cy="1553823"/>
          </a:xfrm>
        </p:spPr>
        <p:txBody>
          <a:bodyPr anchor="ctr" anchorCtr="0">
            <a:noAutofit/>
          </a:bodyPr>
          <a:lstStyle>
            <a:lvl1pPr>
              <a:lnSpc>
                <a:spcPct val="90000"/>
              </a:lnSpc>
              <a:defRPr sz="4896"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927508" y="5742569"/>
            <a:ext cx="4290731" cy="470856"/>
          </a:xfrm>
        </p:spPr>
        <p:txBody>
          <a:bodyPr>
            <a:noAutofit/>
          </a:bodyPr>
          <a:lstStyle>
            <a:lvl1pPr marL="0" indent="0" algn="l" defTabSz="932474" rtl="0" eaLnBrk="1" latinLnBrk="0" hangingPunct="1">
              <a:lnSpc>
                <a:spcPct val="90000"/>
              </a:lnSpc>
              <a:spcBef>
                <a:spcPts val="0"/>
              </a:spcBef>
              <a:buSzPct val="80000"/>
              <a:buFont typeface="Arial" pitchFamily="34" charset="0"/>
              <a:buNone/>
              <a:defRPr lang="en-US" sz="2448" kern="1200" dirty="0">
                <a:solidFill>
                  <a:schemeClr val="bg1">
                    <a:alpha val="99000"/>
                  </a:schemeClr>
                </a:solidFill>
                <a:latin typeface="+mn-lt"/>
                <a:ea typeface="+mn-ea"/>
                <a:cs typeface="+mn-cs"/>
              </a:defRPr>
            </a:lvl1pPr>
            <a:lvl2pPr marL="466234" indent="0" algn="ctr">
              <a:buNone/>
              <a:defRPr>
                <a:solidFill>
                  <a:schemeClr val="tx1">
                    <a:tint val="75000"/>
                  </a:schemeClr>
                </a:solidFill>
              </a:defRPr>
            </a:lvl2pPr>
            <a:lvl3pPr marL="932474" indent="0" algn="ctr">
              <a:buNone/>
              <a:defRPr>
                <a:solidFill>
                  <a:schemeClr val="tx1">
                    <a:tint val="75000"/>
                  </a:schemeClr>
                </a:solidFill>
              </a:defRPr>
            </a:lvl3pPr>
            <a:lvl4pPr marL="1398709" indent="0" algn="ctr">
              <a:buNone/>
              <a:defRPr>
                <a:solidFill>
                  <a:schemeClr val="tx1">
                    <a:tint val="75000"/>
                  </a:schemeClr>
                </a:solidFill>
              </a:defRPr>
            </a:lvl4pPr>
            <a:lvl5pPr marL="1864948" indent="0" algn="ctr">
              <a:buNone/>
              <a:defRPr>
                <a:solidFill>
                  <a:schemeClr val="tx1">
                    <a:tint val="75000"/>
                  </a:schemeClr>
                </a:solidFill>
              </a:defRPr>
            </a:lvl5pPr>
            <a:lvl6pPr marL="2331179" indent="0" algn="ctr">
              <a:buNone/>
              <a:defRPr>
                <a:solidFill>
                  <a:schemeClr val="tx1">
                    <a:tint val="75000"/>
                  </a:schemeClr>
                </a:solidFill>
              </a:defRPr>
            </a:lvl6pPr>
            <a:lvl7pPr marL="2797420" indent="0" algn="ctr">
              <a:buNone/>
              <a:defRPr>
                <a:solidFill>
                  <a:schemeClr val="tx1">
                    <a:tint val="75000"/>
                  </a:schemeClr>
                </a:solidFill>
              </a:defRPr>
            </a:lvl7pPr>
            <a:lvl8pPr marL="3263657" indent="0" algn="ctr">
              <a:buNone/>
              <a:defRPr>
                <a:solidFill>
                  <a:schemeClr val="tx1">
                    <a:tint val="75000"/>
                  </a:schemeClr>
                </a:solidFill>
              </a:defRPr>
            </a:lvl8pPr>
            <a:lvl9pPr marL="372989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927510" y="4243347"/>
            <a:ext cx="9052809" cy="1299911"/>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800" b="0" i="0" u="none" strike="noStrike" kern="1200" cap="none" spc="-655"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8065175" y="2287590"/>
            <a:ext cx="3241462" cy="1973136"/>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32"/>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32"/>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32"/>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32"/>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32"/>
            </a:p>
          </p:txBody>
        </p:sp>
      </p:grpSp>
    </p:spTree>
    <p:extLst>
      <p:ext uri="{BB962C8B-B14F-4D97-AF65-F5344CB8AC3E}">
        <p14:creationId xmlns:p14="http://schemas.microsoft.com/office/powerpoint/2010/main" val="3836856192"/>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29660" y="233152"/>
            <a:ext cx="11375537" cy="772203"/>
          </a:xfrm>
        </p:spPr>
        <p:txBody>
          <a:bodyPr/>
          <a:lstStyle>
            <a:lvl1pPr algn="l" defTabSz="932474" rtl="0" eaLnBrk="1" latinLnBrk="0" hangingPunct="1">
              <a:lnSpc>
                <a:spcPct val="90000"/>
              </a:lnSpc>
              <a:spcBef>
                <a:spcPct val="0"/>
              </a:spcBef>
              <a:buNone/>
              <a:defRPr lang="en-US" sz="5576" b="0" kern="1200" cap="none" spc="-102"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29660" y="1476621"/>
            <a:ext cx="11375537" cy="2177519"/>
          </a:xfrm>
        </p:spPr>
        <p:txBody>
          <a:bodyPr/>
          <a:lstStyle>
            <a:lvl1pPr marL="0" indent="0">
              <a:spcBef>
                <a:spcPts val="0"/>
              </a:spcBef>
              <a:spcAft>
                <a:spcPts val="0"/>
              </a:spcAft>
              <a:buFont typeface="Arial" pitchFamily="34" charset="0"/>
              <a:buNone/>
              <a:defRPr lang="en-US" sz="3264" kern="1200" dirty="0" smtClean="0">
                <a:gradFill>
                  <a:gsLst>
                    <a:gs pos="0">
                      <a:srgbClr val="595959"/>
                    </a:gs>
                    <a:gs pos="86000">
                      <a:srgbClr val="595959"/>
                    </a:gs>
                  </a:gsLst>
                  <a:lin ang="5400000" scaled="0"/>
                </a:gradFill>
                <a:latin typeface="+mn-lt"/>
                <a:ea typeface="+mn-ea"/>
                <a:cs typeface="+mn-cs"/>
              </a:defRPr>
            </a:lvl1pPr>
            <a:lvl2pPr marL="702624" indent="-349693">
              <a:spcBef>
                <a:spcPts val="0"/>
              </a:spcBef>
              <a:spcAft>
                <a:spcPts val="0"/>
              </a:spcAft>
              <a:buFont typeface="Arial" pitchFamily="34" charset="0"/>
              <a:buChar char="•"/>
              <a:defRPr lang="en-US" sz="2856"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8"/>
              </a:spcAft>
              <a:buNone/>
              <a:defRPr sz="2040"/>
            </a:lvl3pPr>
            <a:lvl4pPr marL="0" indent="0">
              <a:spcBef>
                <a:spcPts val="0"/>
              </a:spcBef>
              <a:spcAft>
                <a:spcPts val="408"/>
              </a:spcAft>
              <a:buNone/>
              <a:defRPr/>
            </a:lvl4pPr>
            <a:lvl5pPr marL="349693" indent="-349693">
              <a:spcBef>
                <a:spcPts val="0"/>
              </a:spcBef>
              <a:spcAft>
                <a:spcPts val="408"/>
              </a:spcAft>
              <a:buFont typeface="Arial" pitchFamily="34" charset="0"/>
              <a:buChar char="•"/>
              <a:defRPr/>
            </a:lvl5pPr>
            <a:lvl6pPr marL="1053927" indent="-349693">
              <a:buFont typeface="Arial" pitchFamily="34" charset="0"/>
              <a:buChar char="•"/>
              <a:defRPr sz="2448">
                <a:gradFill>
                  <a:gsLst>
                    <a:gs pos="0">
                      <a:srgbClr val="595959"/>
                    </a:gs>
                    <a:gs pos="86000">
                      <a:srgbClr val="595959"/>
                    </a:gs>
                  </a:gsLst>
                  <a:lin ang="5400000" scaled="0"/>
                </a:gradFill>
              </a:defRPr>
            </a:lvl6pPr>
            <a:lvl7pPr marL="1280585" indent="-229890">
              <a:defRPr>
                <a:gradFill>
                  <a:gsLst>
                    <a:gs pos="0">
                      <a:srgbClr val="595959"/>
                    </a:gs>
                    <a:gs pos="86000">
                      <a:srgbClr val="595959"/>
                    </a:gs>
                  </a:gsLst>
                  <a:lin ang="5400000" scaled="0"/>
                </a:gradFill>
              </a:defRPr>
            </a:lvl7pPr>
            <a:lvl8pPr marL="1516949" indent="-236363">
              <a:defRPr>
                <a:gradFill>
                  <a:gsLst>
                    <a:gs pos="0">
                      <a:srgbClr val="595959"/>
                    </a:gs>
                    <a:gs pos="86000">
                      <a:srgbClr val="595959"/>
                    </a:gs>
                  </a:gsLst>
                  <a:lin ang="5400000" scaled="0"/>
                </a:gradFill>
              </a:defRPr>
            </a:lvl8pPr>
          </a:lstStyle>
          <a:p>
            <a:pPr marL="352928" lvl="0" indent="-352928" algn="l" defTabSz="932474" rtl="0" eaLnBrk="1" latinLnBrk="0" hangingPunct="1">
              <a:lnSpc>
                <a:spcPct val="90000"/>
              </a:lnSpc>
              <a:spcBef>
                <a:spcPct val="20000"/>
              </a:spcBef>
              <a:buSzPct val="90000"/>
              <a:buFont typeface="Arial" pitchFamily="34" charset="0"/>
              <a:buChar char="•"/>
            </a:pPr>
            <a:r>
              <a:rPr lang="en-US" smtClean="0"/>
              <a:t>Click to edit Master text styles</a:t>
            </a:r>
          </a:p>
          <a:p>
            <a:pPr marL="352928" lvl="1" indent="-352928" algn="l" defTabSz="932474" rtl="0" eaLnBrk="1" latinLnBrk="0" hangingPunct="1">
              <a:lnSpc>
                <a:spcPct val="90000"/>
              </a:lnSpc>
              <a:spcBef>
                <a:spcPct val="20000"/>
              </a:spcBef>
              <a:buSzPct val="90000"/>
              <a:buFont typeface="Arial" pitchFamily="34" charset="0"/>
              <a:buChar char="•"/>
            </a:pPr>
            <a:r>
              <a:rPr lang="en-US" smtClean="0"/>
              <a:t>Second level</a:t>
            </a:r>
          </a:p>
          <a:p>
            <a:pPr marL="352928" lvl="2" indent="-352928" algn="l" defTabSz="932474" rtl="0" eaLnBrk="1" latinLnBrk="0" hangingPunct="1">
              <a:lnSpc>
                <a:spcPct val="90000"/>
              </a:lnSpc>
              <a:spcBef>
                <a:spcPct val="20000"/>
              </a:spcBef>
              <a:buSzPct val="90000"/>
              <a:buFont typeface="Arial" pitchFamily="34" charset="0"/>
              <a:buChar char="•"/>
            </a:pPr>
            <a:r>
              <a:rPr lang="en-US" smtClean="0"/>
              <a:t>Third level</a:t>
            </a:r>
          </a:p>
          <a:p>
            <a:pPr marL="352928" lvl="3" indent="-352928" algn="l" defTabSz="932474" rtl="0" eaLnBrk="1" latinLnBrk="0" hangingPunct="1">
              <a:lnSpc>
                <a:spcPct val="90000"/>
              </a:lnSpc>
              <a:spcBef>
                <a:spcPct val="20000"/>
              </a:spcBef>
              <a:buSzPct val="90000"/>
              <a:buFont typeface="Arial" pitchFamily="34" charset="0"/>
              <a:buChar char="•"/>
            </a:pPr>
            <a:r>
              <a:rPr lang="en-US" smtClean="0"/>
              <a:t>Fourth level</a:t>
            </a:r>
          </a:p>
          <a:p>
            <a:pPr marL="352928" lvl="4" indent="-352928" algn="l" defTabSz="932474"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29216" y="6499409"/>
            <a:ext cx="1716093" cy="199393"/>
          </a:xfrm>
          <a:prstGeom prst="rect">
            <a:avLst/>
          </a:prstGeom>
        </p:spPr>
      </p:pic>
    </p:spTree>
    <p:extLst>
      <p:ext uri="{BB962C8B-B14F-4D97-AF65-F5344CB8AC3E}">
        <p14:creationId xmlns:p14="http://schemas.microsoft.com/office/powerpoint/2010/main" val="626417965"/>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31798" y="1942926"/>
            <a:ext cx="10910667" cy="1406089"/>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975" b="0" i="0" u="none" strike="noStrike" kern="1200" cap="none" spc="-122"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347707" y="6464231"/>
            <a:ext cx="2557488" cy="297153"/>
          </a:xfrm>
          <a:prstGeom prst="rect">
            <a:avLst/>
          </a:prstGeom>
        </p:spPr>
      </p:pic>
    </p:spTree>
    <p:extLst>
      <p:ext uri="{BB962C8B-B14F-4D97-AF65-F5344CB8AC3E}">
        <p14:creationId xmlns:p14="http://schemas.microsoft.com/office/powerpoint/2010/main" val="1746385120"/>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mp; Content Layou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lIns="182880" tIns="146304" rIns="182880" bIns="146304"/>
          <a:lstStyle/>
          <a:p>
            <a:r>
              <a:rPr lang="en-US" dirty="0" smtClean="0"/>
              <a:t>Click to edit master title style</a:t>
            </a:r>
            <a:endParaRPr lang="en-US" dirty="0"/>
          </a:p>
        </p:txBody>
      </p:sp>
      <p:sp>
        <p:nvSpPr>
          <p:cNvPr id="5" name="Text Placeholder 4"/>
          <p:cNvSpPr>
            <a:spLocks noGrp="1"/>
          </p:cNvSpPr>
          <p:nvPr>
            <p:ph type="body" sz="quarter" idx="10"/>
          </p:nvPr>
        </p:nvSpPr>
        <p:spPr>
          <a:xfrm>
            <a:off x="274639" y="1668463"/>
            <a:ext cx="11887200" cy="2203680"/>
          </a:xfrm>
        </p:spPr>
        <p:txBody>
          <a:bodyPr lIns="182880" tIns="146304" rIns="182880" bIns="1463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0695807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294967295" orient="horz" pos="1051">
          <p15:clr>
            <a:srgbClr val="FBAE40"/>
          </p15:clr>
        </p15:guide>
        <p15:guide id="4294967295" pos="391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8" y="295275"/>
            <a:ext cx="11888787" cy="917575"/>
          </a:xfrm>
          <a:prstGeom prst="rect">
            <a:avLst/>
          </a:prstGeom>
        </p:spPr>
        <p:txBody>
          <a:bodyPr vert="horz" wrap="square" lIns="146304" tIns="91440" rIns="146304" bIns="91440" rtlCol="0" anchor="t">
            <a:noAutofit/>
          </a:bodyPr>
          <a:lstStyle/>
          <a:p>
            <a:r>
              <a:rPr lang="en-US" dirty="0" smtClean="0"/>
              <a:t>Click to edit Master title style</a:t>
            </a:r>
            <a:endParaRPr lang="en-US" dirty="0"/>
          </a:p>
        </p:txBody>
      </p:sp>
      <p:sp>
        <p:nvSpPr>
          <p:cNvPr id="4" name="Text Placeholder 3"/>
          <p:cNvSpPr>
            <a:spLocks noGrp="1"/>
          </p:cNvSpPr>
          <p:nvPr>
            <p:ph type="body" idx="1"/>
          </p:nvPr>
        </p:nvSpPr>
        <p:spPr>
          <a:xfrm>
            <a:off x="274638" y="1212850"/>
            <a:ext cx="11887200" cy="2092325"/>
          </a:xfrm>
          <a:prstGeom prst="rect">
            <a:avLst/>
          </a:prstGeom>
        </p:spPr>
        <p:txBody>
          <a:bodyPr vert="horz" wrap="square" lIns="146304" tIns="91440" rIns="146304" bIns="9144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186" r:id="rId7"/>
    <p:sldLayoutId id="2147484202" r:id="rId8"/>
    <p:sldLayoutId id="2147484187" r:id="rId9"/>
    <p:sldLayoutId id="2147484188" r:id="rId10"/>
    <p:sldLayoutId id="2147484189" r:id="rId11"/>
    <p:sldLayoutId id="2147484190" r:id="rId12"/>
    <p:sldLayoutId id="2147484191" r:id="rId13"/>
    <p:sldLayoutId id="2147484192" r:id="rId14"/>
    <p:sldLayoutId id="2147484193" r:id="rId15"/>
    <p:sldLayoutId id="2147484194" r:id="rId16"/>
    <p:sldLayoutId id="2147484195" r:id="rId17"/>
    <p:sldLayoutId id="2147484203" r:id="rId18"/>
    <p:sldLayoutId id="2147484204" r:id="rId19"/>
    <p:sldLayoutId id="2147484205" r:id="rId20"/>
    <p:sldLayoutId id="2147484206" r:id="rId21"/>
    <p:sldLayoutId id="2147484207" r:id="rId22"/>
    <p:sldLayoutId id="2147484208" r:id="rId23"/>
    <p:sldLayoutId id="2147484209" r:id="rId24"/>
    <p:sldLayoutId id="2147484210" r:id="rId25"/>
    <p:sldLayoutId id="2147484213" r:id="rId26"/>
    <p:sldLayoutId id="2147484214" r:id="rId27"/>
    <p:sldLayoutId id="2147484215" r:id="rId28"/>
    <p:sldLayoutId id="2147484216" r:id="rId29"/>
    <p:sldLayoutId id="2147484217" r:id="rId30"/>
  </p:sldLayoutIdLst>
  <p:transition>
    <p:fade/>
  </p:transition>
  <p:timing>
    <p:tnLst>
      <p:par>
        <p:cTn id="1" dur="indefinite" restart="never" nodeType="tmRoot"/>
      </p:par>
    </p:tnLst>
  </p:timing>
  <p:txStyles>
    <p:titleStyle>
      <a:lvl1pPr algn="l" defTabSz="931863" rtl="0" fontAlgn="base">
        <a:lnSpc>
          <a:spcPct val="90000"/>
        </a:lnSpc>
        <a:spcBef>
          <a:spcPct val="0"/>
        </a:spcBef>
        <a:spcAft>
          <a:spcPct val="0"/>
        </a:spcAft>
        <a:defRPr lang="en-US" sz="5400" kern="1200" spc="-102" dirty="0">
          <a:ln w="3175">
            <a:noFill/>
          </a:ln>
          <a:gradFill>
            <a:gsLst>
              <a:gs pos="1250">
                <a:schemeClr val="tx1"/>
              </a:gs>
              <a:gs pos="100000">
                <a:schemeClr val="tx1"/>
              </a:gs>
            </a:gsLst>
            <a:lin ang="5400000" scaled="0"/>
          </a:gradFill>
          <a:latin typeface="+mj-lt"/>
          <a:ea typeface="MS PGothic" pitchFamily="34" charset="-128"/>
          <a:cs typeface="Segoe UI" pitchFamily="34" charset="0"/>
        </a:defRPr>
      </a:lvl1pPr>
      <a:lvl2pPr algn="l" defTabSz="931863" rtl="0" fontAlgn="base">
        <a:lnSpc>
          <a:spcPct val="90000"/>
        </a:lnSpc>
        <a:spcBef>
          <a:spcPct val="0"/>
        </a:spcBef>
        <a:spcAft>
          <a:spcPct val="0"/>
        </a:spcAft>
        <a:defRPr sz="5400">
          <a:solidFill>
            <a:schemeClr val="tx1"/>
          </a:solidFill>
          <a:latin typeface="Segoe UI Light" pitchFamily="34" charset="0"/>
          <a:ea typeface="MS PGothic" pitchFamily="34" charset="-128"/>
        </a:defRPr>
      </a:lvl2pPr>
      <a:lvl3pPr algn="l" defTabSz="931863" rtl="0" fontAlgn="base">
        <a:lnSpc>
          <a:spcPct val="90000"/>
        </a:lnSpc>
        <a:spcBef>
          <a:spcPct val="0"/>
        </a:spcBef>
        <a:spcAft>
          <a:spcPct val="0"/>
        </a:spcAft>
        <a:defRPr sz="5400">
          <a:solidFill>
            <a:schemeClr val="tx1"/>
          </a:solidFill>
          <a:latin typeface="Segoe UI Light" pitchFamily="34" charset="0"/>
          <a:ea typeface="MS PGothic" pitchFamily="34" charset="-128"/>
        </a:defRPr>
      </a:lvl3pPr>
      <a:lvl4pPr algn="l" defTabSz="931863" rtl="0" fontAlgn="base">
        <a:lnSpc>
          <a:spcPct val="90000"/>
        </a:lnSpc>
        <a:spcBef>
          <a:spcPct val="0"/>
        </a:spcBef>
        <a:spcAft>
          <a:spcPct val="0"/>
        </a:spcAft>
        <a:defRPr sz="5400">
          <a:solidFill>
            <a:schemeClr val="tx1"/>
          </a:solidFill>
          <a:latin typeface="Segoe UI Light" pitchFamily="34" charset="0"/>
          <a:ea typeface="MS PGothic" pitchFamily="34" charset="-128"/>
        </a:defRPr>
      </a:lvl4pPr>
      <a:lvl5pPr algn="l" defTabSz="931863" rtl="0" fontAlgn="base">
        <a:lnSpc>
          <a:spcPct val="90000"/>
        </a:lnSpc>
        <a:spcBef>
          <a:spcPct val="0"/>
        </a:spcBef>
        <a:spcAft>
          <a:spcPct val="0"/>
        </a:spcAft>
        <a:defRPr sz="5400">
          <a:solidFill>
            <a:schemeClr val="tx1"/>
          </a:solidFill>
          <a:latin typeface="Segoe UI Light" pitchFamily="34" charset="0"/>
          <a:ea typeface="MS PGothic" pitchFamily="34" charset="-128"/>
        </a:defRPr>
      </a:lvl5pPr>
      <a:lvl6pPr marL="457200" algn="l" defTabSz="931863" rtl="0" fontAlgn="base">
        <a:lnSpc>
          <a:spcPct val="90000"/>
        </a:lnSpc>
        <a:spcBef>
          <a:spcPct val="0"/>
        </a:spcBef>
        <a:spcAft>
          <a:spcPct val="0"/>
        </a:spcAft>
        <a:defRPr sz="5400">
          <a:solidFill>
            <a:schemeClr val="tx1"/>
          </a:solidFill>
          <a:latin typeface="Segoe UI Light" pitchFamily="34" charset="0"/>
          <a:ea typeface="MS PGothic" pitchFamily="34" charset="-128"/>
        </a:defRPr>
      </a:lvl6pPr>
      <a:lvl7pPr marL="914400" algn="l" defTabSz="931863" rtl="0" fontAlgn="base">
        <a:lnSpc>
          <a:spcPct val="90000"/>
        </a:lnSpc>
        <a:spcBef>
          <a:spcPct val="0"/>
        </a:spcBef>
        <a:spcAft>
          <a:spcPct val="0"/>
        </a:spcAft>
        <a:defRPr sz="5400">
          <a:solidFill>
            <a:schemeClr val="tx1"/>
          </a:solidFill>
          <a:latin typeface="Segoe UI Light" pitchFamily="34" charset="0"/>
          <a:ea typeface="MS PGothic" pitchFamily="34" charset="-128"/>
        </a:defRPr>
      </a:lvl7pPr>
      <a:lvl8pPr marL="1371600" algn="l" defTabSz="931863" rtl="0" fontAlgn="base">
        <a:lnSpc>
          <a:spcPct val="90000"/>
        </a:lnSpc>
        <a:spcBef>
          <a:spcPct val="0"/>
        </a:spcBef>
        <a:spcAft>
          <a:spcPct val="0"/>
        </a:spcAft>
        <a:defRPr sz="5400">
          <a:solidFill>
            <a:schemeClr val="tx1"/>
          </a:solidFill>
          <a:latin typeface="Segoe UI Light" pitchFamily="34" charset="0"/>
          <a:ea typeface="MS PGothic" pitchFamily="34" charset="-128"/>
        </a:defRPr>
      </a:lvl8pPr>
      <a:lvl9pPr marL="1828800" algn="l" defTabSz="931863" rtl="0" fontAlgn="base">
        <a:lnSpc>
          <a:spcPct val="90000"/>
        </a:lnSpc>
        <a:spcBef>
          <a:spcPct val="0"/>
        </a:spcBef>
        <a:spcAft>
          <a:spcPct val="0"/>
        </a:spcAft>
        <a:defRPr sz="5400">
          <a:solidFill>
            <a:schemeClr val="tx1"/>
          </a:solidFill>
          <a:latin typeface="Segoe UI Light" pitchFamily="34" charset="0"/>
          <a:ea typeface="MS PGothic" pitchFamily="34" charset="-128"/>
        </a:defRPr>
      </a:lvl9pPr>
    </p:titleStyle>
    <p:bodyStyle>
      <a:lvl1pPr marL="342900" indent="-342900" algn="l" defTabSz="931863" rtl="0" fontAlgn="base">
        <a:lnSpc>
          <a:spcPct val="90000"/>
        </a:lnSpc>
        <a:spcBef>
          <a:spcPct val="20000"/>
        </a:spcBef>
        <a:spcAft>
          <a:spcPct val="0"/>
        </a:spcAft>
        <a:buSzPct val="90000"/>
        <a:buFont typeface="Arial" pitchFamily="34" charset="0"/>
        <a:buChar char="•"/>
        <a:defRPr sz="4000" kern="1200">
          <a:gradFill>
            <a:gsLst>
              <a:gs pos="1250">
                <a:schemeClr val="tx1"/>
              </a:gs>
              <a:gs pos="100000">
                <a:schemeClr val="tx1"/>
              </a:gs>
            </a:gsLst>
            <a:lin ang="5400000" scaled="0"/>
          </a:gradFill>
          <a:latin typeface="+mj-lt"/>
          <a:ea typeface="MS PGothic" pitchFamily="34" charset="-128"/>
          <a:cs typeface="+mn-cs"/>
        </a:defRPr>
      </a:lvl1pPr>
      <a:lvl2pPr marL="584200" indent="-241300" algn="l" defTabSz="931863" rtl="0" fontAlgn="base">
        <a:lnSpc>
          <a:spcPct val="90000"/>
        </a:lnSpc>
        <a:spcBef>
          <a:spcPct val="20000"/>
        </a:spcBef>
        <a:spcAft>
          <a:spcPct val="0"/>
        </a:spcAft>
        <a:buSzPct val="90000"/>
        <a:buFont typeface="Arial" pitchFamily="34" charset="0"/>
        <a:buChar char="•"/>
        <a:defRPr sz="2400" kern="1200">
          <a:gradFill>
            <a:gsLst>
              <a:gs pos="1250">
                <a:schemeClr val="tx1"/>
              </a:gs>
              <a:gs pos="100000">
                <a:schemeClr val="tx1"/>
              </a:gs>
            </a:gsLst>
            <a:lin ang="5400000" scaled="0"/>
          </a:gradFill>
          <a:latin typeface="+mn-lt"/>
          <a:ea typeface="MS PGothic" pitchFamily="34" charset="-128"/>
          <a:cs typeface="+mn-cs"/>
        </a:defRPr>
      </a:lvl2pPr>
      <a:lvl3pPr marL="800100" indent="-228600" algn="l" defTabSz="931863" rtl="0" fontAlgn="base">
        <a:lnSpc>
          <a:spcPct val="90000"/>
        </a:lnSpc>
        <a:spcBef>
          <a:spcPct val="20000"/>
        </a:spcBef>
        <a:spcAft>
          <a:spcPct val="0"/>
        </a:spcAft>
        <a:buSzPct val="90000"/>
        <a:buFont typeface="Arial" pitchFamily="34" charset="0"/>
        <a:buChar char="•"/>
        <a:defRPr sz="2000" kern="1200">
          <a:gradFill>
            <a:gsLst>
              <a:gs pos="1250">
                <a:schemeClr val="tx1"/>
              </a:gs>
              <a:gs pos="100000">
                <a:schemeClr val="tx1"/>
              </a:gs>
            </a:gsLst>
            <a:lin ang="5400000" scaled="0"/>
          </a:gradFill>
          <a:latin typeface="+mn-lt"/>
          <a:ea typeface="MS PGothic" pitchFamily="34" charset="-128"/>
          <a:cs typeface="+mn-cs"/>
        </a:defRPr>
      </a:lvl3pPr>
      <a:lvl4pPr marL="1028700" indent="-228600" algn="l" defTabSz="931863" rtl="0" fontAlgn="base">
        <a:lnSpc>
          <a:spcPct val="90000"/>
        </a:lnSpc>
        <a:spcBef>
          <a:spcPct val="20000"/>
        </a:spcBef>
        <a:spcAft>
          <a:spcPct val="0"/>
        </a:spcAft>
        <a:buSzPct val="90000"/>
        <a:buFont typeface="Arial" pitchFamily="34" charset="0"/>
        <a:buChar char="•"/>
        <a:defRPr kern="1200">
          <a:gradFill>
            <a:gsLst>
              <a:gs pos="1250">
                <a:schemeClr val="tx1"/>
              </a:gs>
              <a:gs pos="100000">
                <a:schemeClr val="tx1"/>
              </a:gs>
            </a:gsLst>
            <a:lin ang="5400000" scaled="0"/>
          </a:gradFill>
          <a:latin typeface="+mn-lt"/>
          <a:ea typeface="MS PGothic" pitchFamily="34" charset="-128"/>
          <a:cs typeface="+mn-cs"/>
        </a:defRPr>
      </a:lvl4pPr>
      <a:lvl5pPr marL="1257300" indent="-228600" algn="l" defTabSz="931863" rtl="0" fontAlgn="base">
        <a:lnSpc>
          <a:spcPct val="90000"/>
        </a:lnSpc>
        <a:spcBef>
          <a:spcPct val="20000"/>
        </a:spcBef>
        <a:spcAft>
          <a:spcPct val="0"/>
        </a:spcAft>
        <a:buSzPct val="90000"/>
        <a:buFont typeface="Arial" pitchFamily="34" charset="0"/>
        <a:buChar char="•"/>
        <a:defRPr kern="1200">
          <a:gradFill>
            <a:gsLst>
              <a:gs pos="1250">
                <a:schemeClr val="tx1"/>
              </a:gs>
              <a:gs pos="100000">
                <a:schemeClr val="tx1"/>
              </a:gs>
            </a:gsLst>
            <a:lin ang="5400000" scaled="0"/>
          </a:gradFill>
          <a:latin typeface="+mn-lt"/>
          <a:ea typeface="MS PGothic" pitchFamily="34" charset="-128"/>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xml"/><Relationship Id="rId16" Type="http://schemas.microsoft.com/office/2007/relationships/hdphoto" Target="../media/hdphoto6.wdp"/><Relationship Id="rId1" Type="http://schemas.openxmlformats.org/officeDocument/2006/relationships/slideLayout" Target="../slideLayouts/slideLayout1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support.microsoft.com/kb/2721672" TargetMode="External"/><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hyperlink" Target="https://vmdepot.msopentech.cn/" TargetMode="External"/><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39.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microsoft.com/office/2007/relationships/hdphoto" Target="../media/hdphoto7.wdp"/><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image" Target="../media/image41.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image" Target="../media/image40.emf"/><Relationship Id="rId5" Type="http://schemas.openxmlformats.org/officeDocument/2006/relationships/tags" Target="../tags/tag4.xml"/><Relationship Id="rId10" Type="http://schemas.openxmlformats.org/officeDocument/2006/relationships/oleObject" Target="../embeddings/oleObject1.bin"/><Relationship Id="rId4" Type="http://schemas.openxmlformats.org/officeDocument/2006/relationships/tags" Target="../tags/tag3.xml"/><Relationship Id="rId9"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5.emf"/><Relationship Id="rId2" Type="http://schemas.openxmlformats.org/officeDocument/2006/relationships/image" Target="../media/image42.png"/><Relationship Id="rId1" Type="http://schemas.openxmlformats.org/officeDocument/2006/relationships/slideLayout" Target="../slideLayouts/slideLayout25.xml"/><Relationship Id="rId6" Type="http://schemas.microsoft.com/office/2007/relationships/hdphoto" Target="../media/hdphoto9.wdp"/><Relationship Id="rId5" Type="http://schemas.openxmlformats.org/officeDocument/2006/relationships/image" Target="../media/image44.png"/><Relationship Id="rId4" Type="http://schemas.microsoft.com/office/2007/relationships/hdphoto" Target="../media/hdphoto8.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png"/><Relationship Id="rId1" Type="http://schemas.openxmlformats.org/officeDocument/2006/relationships/slideLayout" Target="../slideLayouts/slideLayout25.xml"/><Relationship Id="rId4" Type="http://schemas.openxmlformats.org/officeDocument/2006/relationships/image" Target="../media/image45.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37.xml.rels><?xml version="1.0" encoding="UTF-8" standalone="yes"?>
<Relationships xmlns="http://schemas.openxmlformats.org/package/2006/relationships"><Relationship Id="rId3" Type="http://schemas.openxmlformats.org/officeDocument/2006/relationships/hyperlink" Target="http://azuretraining.chinacloudsites.cn/" TargetMode="External"/><Relationship Id="rId2" Type="http://schemas.openxmlformats.org/officeDocument/2006/relationships/hyperlink" Target="http://blog.csdn.net/shaunfang/article/details/8589078" TargetMode="Externa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74701" y="2123084"/>
            <a:ext cx="11795631" cy="1831379"/>
          </a:xfrm>
        </p:spPr>
        <p:txBody>
          <a:bodyPr/>
          <a:lstStyle/>
          <a:p>
            <a:r>
              <a:rPr lang="en-US" altLang="zh-CN" sz="5400" dirty="0" smtClean="0"/>
              <a:t>Windows Azure</a:t>
            </a:r>
            <a:r>
              <a:rPr lang="zh-CN" altLang="en-US" sz="5400" dirty="0" smtClean="0"/>
              <a:t>开发简介</a:t>
            </a:r>
            <a:endParaRPr lang="en-US" sz="5400" dirty="0"/>
          </a:p>
        </p:txBody>
      </p:sp>
      <p:sp>
        <p:nvSpPr>
          <p:cNvPr id="15362" name="TextBox 4"/>
          <p:cNvSpPr txBox="1">
            <a:spLocks noChangeArrowheads="1"/>
          </p:cNvSpPr>
          <p:nvPr/>
        </p:nvSpPr>
        <p:spPr bwMode="auto">
          <a:xfrm>
            <a:off x="823913" y="3232150"/>
            <a:ext cx="713105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146304" rIns="182880" bIns="146304"/>
          <a:lstStyle>
            <a:lvl1pPr>
              <a:defRPr>
                <a:solidFill>
                  <a:schemeClr val="tx1"/>
                </a:solidFill>
                <a:latin typeface="Segoe UI" pitchFamily="34" charset="0"/>
                <a:ea typeface="MS PGothic" pitchFamily="34" charset="-128"/>
              </a:defRPr>
            </a:lvl1pPr>
            <a:lvl2pPr marL="742950" indent="-285750">
              <a:defRPr>
                <a:solidFill>
                  <a:schemeClr val="tx1"/>
                </a:solidFill>
                <a:latin typeface="Segoe UI" pitchFamily="34" charset="0"/>
                <a:ea typeface="MS PGothic" pitchFamily="34" charset="-128"/>
              </a:defRPr>
            </a:lvl2pPr>
            <a:lvl3pPr marL="1143000" indent="-228600">
              <a:defRPr>
                <a:solidFill>
                  <a:schemeClr val="tx1"/>
                </a:solidFill>
                <a:latin typeface="Segoe UI" pitchFamily="34" charset="0"/>
                <a:ea typeface="MS PGothic" pitchFamily="34" charset="-128"/>
              </a:defRPr>
            </a:lvl3pPr>
            <a:lvl4pPr marL="1600200" indent="-228600">
              <a:defRPr>
                <a:solidFill>
                  <a:schemeClr val="tx1"/>
                </a:solidFill>
                <a:latin typeface="Segoe UI" pitchFamily="34" charset="0"/>
                <a:ea typeface="MS PGothic" pitchFamily="34" charset="-128"/>
              </a:defRPr>
            </a:lvl4pPr>
            <a:lvl5pPr marL="2057400" indent="-228600">
              <a:defRPr>
                <a:solidFill>
                  <a:schemeClr val="tx1"/>
                </a:solidFill>
                <a:latin typeface="Segoe UI" pitchFamily="34" charset="0"/>
                <a:ea typeface="MS PGothic" pitchFamily="34" charset="-128"/>
              </a:defRPr>
            </a:lvl5pPr>
            <a:lvl6pPr marL="2514600" indent="-228600" defTabSz="931863" fontAlgn="base">
              <a:spcBef>
                <a:spcPct val="0"/>
              </a:spcBef>
              <a:spcAft>
                <a:spcPct val="0"/>
              </a:spcAft>
              <a:defRPr>
                <a:solidFill>
                  <a:schemeClr val="tx1"/>
                </a:solidFill>
                <a:latin typeface="Segoe UI" pitchFamily="34" charset="0"/>
                <a:ea typeface="MS PGothic" pitchFamily="34" charset="-128"/>
              </a:defRPr>
            </a:lvl6pPr>
            <a:lvl7pPr marL="2971800" indent="-228600" defTabSz="931863" fontAlgn="base">
              <a:spcBef>
                <a:spcPct val="0"/>
              </a:spcBef>
              <a:spcAft>
                <a:spcPct val="0"/>
              </a:spcAft>
              <a:defRPr>
                <a:solidFill>
                  <a:schemeClr val="tx1"/>
                </a:solidFill>
                <a:latin typeface="Segoe UI" pitchFamily="34" charset="0"/>
                <a:ea typeface="MS PGothic" pitchFamily="34" charset="-128"/>
              </a:defRPr>
            </a:lvl7pPr>
            <a:lvl8pPr marL="3429000" indent="-228600" defTabSz="931863" fontAlgn="base">
              <a:spcBef>
                <a:spcPct val="0"/>
              </a:spcBef>
              <a:spcAft>
                <a:spcPct val="0"/>
              </a:spcAft>
              <a:defRPr>
                <a:solidFill>
                  <a:schemeClr val="tx1"/>
                </a:solidFill>
                <a:latin typeface="Segoe UI" pitchFamily="34" charset="0"/>
                <a:ea typeface="MS PGothic" pitchFamily="34" charset="-128"/>
              </a:defRPr>
            </a:lvl8pPr>
            <a:lvl9pPr marL="3886200" indent="-228600" defTabSz="931863" fontAlgn="base">
              <a:spcBef>
                <a:spcPct val="0"/>
              </a:spcBef>
              <a:spcAft>
                <a:spcPct val="0"/>
              </a:spcAft>
              <a:defRPr>
                <a:solidFill>
                  <a:schemeClr val="tx1"/>
                </a:solidFill>
                <a:latin typeface="Segoe UI" pitchFamily="34" charset="0"/>
                <a:ea typeface="MS PGothic" pitchFamily="34" charset="-128"/>
              </a:defRPr>
            </a:lvl9pPr>
          </a:lstStyle>
          <a:p>
            <a:pPr>
              <a:spcAft>
                <a:spcPts val="0"/>
              </a:spcAft>
              <a:buSzPct val="90000"/>
            </a:pPr>
            <a:r>
              <a:rPr lang="zh-CN" altLang="en-US" sz="2200" dirty="0">
                <a:solidFill>
                  <a:schemeClr val="bg1"/>
                </a:solidFill>
                <a:latin typeface="Segoe UI Light" pitchFamily="34" charset="0"/>
              </a:rPr>
              <a:t>方兴</a:t>
            </a:r>
            <a:br>
              <a:rPr lang="zh-CN" altLang="en-US" sz="2200" dirty="0">
                <a:solidFill>
                  <a:schemeClr val="bg1"/>
                </a:solidFill>
                <a:latin typeface="Segoe UI Light" pitchFamily="34" charset="0"/>
              </a:rPr>
            </a:br>
            <a:r>
              <a:rPr lang="zh-CN" altLang="en-US" sz="2200" dirty="0">
                <a:solidFill>
                  <a:schemeClr val="bg1"/>
                </a:solidFill>
                <a:latin typeface="Segoe UI Light" pitchFamily="34" charset="0"/>
              </a:rPr>
              <a:t>微软中国</a:t>
            </a:r>
            <a:r>
              <a:rPr lang="en-US" altLang="zh-CN" sz="2200" dirty="0">
                <a:solidFill>
                  <a:schemeClr val="bg1"/>
                </a:solidFill>
                <a:latin typeface="Segoe UI Light" pitchFamily="34" charset="0"/>
              </a:rPr>
              <a:t>Windows Azure</a:t>
            </a:r>
            <a:r>
              <a:rPr lang="zh-CN" altLang="en-US" sz="2200" dirty="0">
                <a:solidFill>
                  <a:schemeClr val="bg1"/>
                </a:solidFill>
                <a:latin typeface="Segoe UI Light" pitchFamily="34" charset="0"/>
              </a:rPr>
              <a:t>开发技术顾问</a:t>
            </a:r>
            <a:br>
              <a:rPr lang="zh-CN" altLang="en-US" sz="2200" dirty="0">
                <a:solidFill>
                  <a:schemeClr val="bg1"/>
                </a:solidFill>
                <a:latin typeface="Segoe UI Light" pitchFamily="34" charset="0"/>
              </a:rPr>
            </a:br>
            <a:r>
              <a:rPr lang="zh-CN" altLang="en-US" sz="2200" dirty="0">
                <a:solidFill>
                  <a:schemeClr val="bg1"/>
                </a:solidFill>
                <a:latin typeface="Segoe UI Light" pitchFamily="34" charset="0"/>
              </a:rPr>
              <a:t/>
            </a:r>
            <a:br>
              <a:rPr lang="zh-CN" altLang="en-US" sz="2200" dirty="0">
                <a:solidFill>
                  <a:schemeClr val="bg1"/>
                </a:solidFill>
                <a:latin typeface="Segoe UI Light" pitchFamily="34" charset="0"/>
              </a:rPr>
            </a:br>
            <a:r>
              <a:rPr lang="en-US" altLang="zh-CN" sz="2200" dirty="0">
                <a:solidFill>
                  <a:schemeClr val="bg1"/>
                </a:solidFill>
                <a:latin typeface="Segoe UI Light" pitchFamily="34" charset="0"/>
              </a:rPr>
              <a:t>xinfang@microsoft.com</a:t>
            </a:r>
            <a:br>
              <a:rPr lang="en-US" altLang="zh-CN" sz="2200" dirty="0">
                <a:solidFill>
                  <a:schemeClr val="bg1"/>
                </a:solidFill>
                <a:latin typeface="Segoe UI Light" pitchFamily="34" charset="0"/>
              </a:rPr>
            </a:br>
            <a:r>
              <a:rPr lang="zh-CN" altLang="en-US" sz="2200" dirty="0">
                <a:solidFill>
                  <a:schemeClr val="bg1"/>
                </a:solidFill>
                <a:latin typeface="Segoe UI Light" pitchFamily="34" charset="0"/>
              </a:rPr>
              <a:t>博客</a:t>
            </a:r>
            <a:r>
              <a:rPr lang="en-US" altLang="zh-CN" sz="2200" dirty="0" smtClean="0">
                <a:solidFill>
                  <a:schemeClr val="bg1"/>
                </a:solidFill>
                <a:latin typeface="Segoe UI Light" pitchFamily="34" charset="0"/>
              </a:rPr>
              <a:t>: </a:t>
            </a:r>
            <a:r>
              <a:rPr lang="en-US" altLang="zh-CN" sz="2200" dirty="0">
                <a:solidFill>
                  <a:schemeClr val="bg1"/>
                </a:solidFill>
                <a:latin typeface="Segoe UI Light" pitchFamily="34" charset="0"/>
              </a:rPr>
              <a:t>http://blog.csdn.net/shaunfang</a:t>
            </a:r>
            <a:endParaRPr lang="en-US" sz="2200" dirty="0">
              <a:solidFill>
                <a:schemeClr val="bg1"/>
              </a:solidFill>
              <a:latin typeface="Segoe UI Light" pitchFamily="34" charset="0"/>
            </a:endParaRPr>
          </a:p>
        </p:txBody>
      </p:sp>
      <p:pic>
        <p:nvPicPr>
          <p:cNvPr id="15363" name="Picture 11" descr="WinServer12_Blk_D_rgb.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6141" y="5748630"/>
            <a:ext cx="3025238" cy="347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12" descr="WIndows8.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23701" y="5751805"/>
            <a:ext cx="1791196" cy="347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3" descr="azur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92554" y="5748630"/>
            <a:ext cx="2343045" cy="347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00000" contrast="-70000"/>
                    </a14:imgEffect>
                  </a14:imgLayer>
                </a14:imgProps>
              </a:ext>
              <a:ext uri="{28A0092B-C50C-407E-A947-70E740481C1C}">
                <a14:useLocalDpi xmlns:a14="http://schemas.microsoft.com/office/drawing/2010/main"/>
              </a:ext>
            </a:extLst>
          </a:blip>
          <a:stretch>
            <a:fillRect/>
          </a:stretch>
        </p:blipFill>
        <p:spPr>
          <a:xfrm>
            <a:off x="9397817" y="5623408"/>
            <a:ext cx="2672516" cy="475869"/>
          </a:xfrm>
          <a:prstGeom prst="rect">
            <a:avLst/>
          </a:prstGeom>
          <a:noFill/>
          <a:ln>
            <a:noFill/>
          </a:ln>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984642" y="1994108"/>
            <a:ext cx="10568240" cy="740264"/>
            <a:chOff x="1146730" y="2023214"/>
            <a:chExt cx="12436116" cy="871101"/>
          </a:xfrm>
        </p:grpSpPr>
        <p:grpSp>
          <p:nvGrpSpPr>
            <p:cNvPr id="1377" name="Group 1376"/>
            <p:cNvGrpSpPr/>
            <p:nvPr/>
          </p:nvGrpSpPr>
          <p:grpSpPr>
            <a:xfrm>
              <a:off x="1146730" y="2023215"/>
              <a:ext cx="1047830" cy="871100"/>
              <a:chOff x="716707" y="1676400"/>
              <a:chExt cx="654894" cy="725917"/>
            </a:xfrm>
            <a:solidFill>
              <a:srgbClr val="00A1DA"/>
            </a:solidFill>
          </p:grpSpPr>
          <p:sp>
            <p:nvSpPr>
              <p:cNvPr id="1408" name="Rectangle 1407"/>
              <p:cNvSpPr/>
              <p:nvPr/>
            </p:nvSpPr>
            <p:spPr>
              <a:xfrm>
                <a:off x="716707" y="1676400"/>
                <a:ext cx="654894" cy="725917"/>
              </a:xfrm>
              <a:prstGeom prst="rect">
                <a:avLst/>
              </a:prstGeom>
              <a:grpFill/>
              <a:ln w="9525" cap="flat" cmpd="sng" algn="ctr">
                <a:noFill/>
                <a:prstDash val="solid"/>
              </a:ln>
              <a:effectLst/>
            </p:spPr>
            <p:txBody>
              <a:bodyPr lIns="0" tIns="77706" rIns="77706" bIns="77706" rtlCol="0" anchor="b" anchorCtr="0"/>
              <a:lstStyle/>
              <a:p>
                <a:pPr algn="r" defTabSz="1477757"/>
                <a:r>
                  <a:rPr lang="en-US" sz="1530" dirty="0">
                    <a:solidFill>
                      <a:srgbClr val="FFFFFF">
                        <a:alpha val="99000"/>
                      </a:srgbClr>
                    </a:solidFill>
                    <a:ea typeface="Segoe UI" pitchFamily="34" charset="0"/>
                    <a:cs typeface="Segoe UI" pitchFamily="34" charset="0"/>
                  </a:rPr>
                  <a:t>CDN</a:t>
                </a:r>
              </a:p>
            </p:txBody>
          </p:sp>
          <p:pic>
            <p:nvPicPr>
              <p:cNvPr id="1409" name="Picture 5"/>
              <p:cNvPicPr>
                <a:picLocks noChangeAspect="1" noChangeArrowheads="1"/>
              </p:cNvPicPr>
              <p:nvPr/>
            </p:nvPicPr>
            <p:blipFill>
              <a:blip r:embed="rId3"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878761" y="1752600"/>
                <a:ext cx="330785" cy="30914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378" name="Group 1377"/>
            <p:cNvGrpSpPr/>
            <p:nvPr/>
          </p:nvGrpSpPr>
          <p:grpSpPr>
            <a:xfrm>
              <a:off x="2343284" y="2023215"/>
              <a:ext cx="1341120" cy="871100"/>
              <a:chOff x="1447800" y="1676400"/>
              <a:chExt cx="838200" cy="725917"/>
            </a:xfrm>
            <a:solidFill>
              <a:srgbClr val="00A1DA"/>
            </a:solidFill>
          </p:grpSpPr>
          <p:sp>
            <p:nvSpPr>
              <p:cNvPr id="1406" name="Rectangle 1405"/>
              <p:cNvSpPr/>
              <p:nvPr/>
            </p:nvSpPr>
            <p:spPr>
              <a:xfrm>
                <a:off x="1447800" y="1676400"/>
                <a:ext cx="838200" cy="725917"/>
              </a:xfrm>
              <a:prstGeom prst="rect">
                <a:avLst/>
              </a:prstGeom>
              <a:grpFill/>
              <a:ln w="9525" cap="flat" cmpd="sng" algn="ctr">
                <a:noFill/>
                <a:prstDash val="solid"/>
              </a:ln>
              <a:effectLst/>
            </p:spPr>
            <p:txBody>
              <a:bodyPr lIns="0" tIns="77706" rIns="77706" bIns="77706" rtlCol="0" anchor="b" anchorCtr="0"/>
              <a:lstStyle/>
              <a:p>
                <a:pPr algn="r" defTabSz="1477757"/>
                <a:r>
                  <a:rPr lang="zh-CN" altLang="en-US" sz="1530" dirty="0">
                    <a:solidFill>
                      <a:srgbClr val="FFFFFF">
                        <a:alpha val="99000"/>
                      </a:srgbClr>
                    </a:solidFill>
                    <a:ea typeface="Segoe UI" pitchFamily="34" charset="0"/>
                    <a:cs typeface="Segoe UI" pitchFamily="34" charset="0"/>
                  </a:rPr>
                  <a:t>缓存服务</a:t>
                </a:r>
                <a:endParaRPr lang="en-US" sz="1530" dirty="0">
                  <a:solidFill>
                    <a:srgbClr val="FFFFFF">
                      <a:alpha val="99000"/>
                    </a:srgbClr>
                  </a:solidFill>
                  <a:ea typeface="Segoe UI" pitchFamily="34" charset="0"/>
                  <a:cs typeface="Segoe UI" pitchFamily="34" charset="0"/>
                </a:endParaRPr>
              </a:p>
            </p:txBody>
          </p:sp>
          <p:pic>
            <p:nvPicPr>
              <p:cNvPr id="1407" name="Picture 4"/>
              <p:cNvPicPr>
                <a:picLocks noChangeAspect="1" noChangeArrowheads="1"/>
              </p:cNvPicPr>
              <p:nvPr/>
            </p:nvPicPr>
            <p:blipFill>
              <a:blip r:embed="rId4"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1720732" y="1703692"/>
                <a:ext cx="292336" cy="36044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381" name="Group 1380"/>
            <p:cNvGrpSpPr/>
            <p:nvPr/>
          </p:nvGrpSpPr>
          <p:grpSpPr>
            <a:xfrm>
              <a:off x="7789022" y="2027129"/>
              <a:ext cx="2039562" cy="867186"/>
              <a:chOff x="8101534" y="2027129"/>
              <a:chExt cx="2039562" cy="867186"/>
            </a:xfrm>
          </p:grpSpPr>
          <p:sp>
            <p:nvSpPr>
              <p:cNvPr id="1404" name="Rectangle 1403"/>
              <p:cNvSpPr/>
              <p:nvPr/>
            </p:nvSpPr>
            <p:spPr>
              <a:xfrm>
                <a:off x="8101534" y="2027129"/>
                <a:ext cx="2039562" cy="867186"/>
              </a:xfrm>
              <a:prstGeom prst="rect">
                <a:avLst/>
              </a:prstGeom>
              <a:solidFill>
                <a:srgbClr val="00A1DA"/>
              </a:solidFill>
              <a:ln w="9525" cap="flat" cmpd="sng" algn="ctr">
                <a:noFill/>
                <a:prstDash val="solid"/>
              </a:ln>
              <a:effectLst/>
            </p:spPr>
            <p:txBody>
              <a:bodyPr lIns="221930" tIns="55483" rIns="110965" bIns="110965" rtlCol="0" anchor="b" anchorCtr="0"/>
              <a:lstStyle/>
              <a:p>
                <a:pPr algn="r" defTabSz="1477757"/>
                <a:r>
                  <a:rPr lang="zh-CN" altLang="en-US" sz="1530" dirty="0">
                    <a:solidFill>
                      <a:srgbClr val="FFFFFF">
                        <a:alpha val="99000"/>
                      </a:srgbClr>
                    </a:solidFill>
                    <a:ea typeface="Segoe UI" pitchFamily="34" charset="0"/>
                    <a:cs typeface="Segoe UI" pitchFamily="34" charset="0"/>
                  </a:rPr>
                  <a:t>认证授权</a:t>
                </a:r>
                <a:endParaRPr lang="en-US" altLang="zh-CN" sz="1530" dirty="0">
                  <a:solidFill>
                    <a:srgbClr val="FFFFFF">
                      <a:alpha val="99000"/>
                    </a:srgbClr>
                  </a:solidFill>
                  <a:ea typeface="Segoe UI" pitchFamily="34" charset="0"/>
                  <a:cs typeface="Segoe UI" pitchFamily="34" charset="0"/>
                </a:endParaRPr>
              </a:p>
              <a:p>
                <a:pPr algn="r" defTabSz="1477757"/>
                <a:r>
                  <a:rPr lang="zh-CN" altLang="en-US" sz="1530" dirty="0">
                    <a:solidFill>
                      <a:srgbClr val="FFFFFF">
                        <a:alpha val="99000"/>
                      </a:srgbClr>
                    </a:solidFill>
                    <a:ea typeface="Segoe UI" pitchFamily="34" charset="0"/>
                    <a:cs typeface="Segoe UI" pitchFamily="34" charset="0"/>
                  </a:rPr>
                  <a:t>服务</a:t>
                </a:r>
                <a:endParaRPr lang="en-US" sz="1530" dirty="0">
                  <a:solidFill>
                    <a:srgbClr val="FFFFFF">
                      <a:alpha val="99000"/>
                    </a:srgbClr>
                  </a:solidFill>
                  <a:ea typeface="Segoe UI" pitchFamily="34" charset="0"/>
                  <a:cs typeface="Segoe UI" pitchFamily="34" charset="0"/>
                </a:endParaRPr>
              </a:p>
            </p:txBody>
          </p:sp>
          <p:sp>
            <p:nvSpPr>
              <p:cNvPr id="1405" name="Freeform 164"/>
              <p:cNvSpPr>
                <a:spLocks noEditPoints="1"/>
              </p:cNvSpPr>
              <p:nvPr/>
            </p:nvSpPr>
            <p:spPr bwMode="black">
              <a:xfrm>
                <a:off x="8238871" y="2147826"/>
                <a:ext cx="451378" cy="625793"/>
              </a:xfrm>
              <a:custGeom>
                <a:avLst/>
                <a:gdLst>
                  <a:gd name="T0" fmla="*/ 221 w 288"/>
                  <a:gd name="T1" fmla="*/ 373 h 399"/>
                  <a:gd name="T2" fmla="*/ 194 w 288"/>
                  <a:gd name="T3" fmla="*/ 350 h 399"/>
                  <a:gd name="T4" fmla="*/ 137 w 288"/>
                  <a:gd name="T5" fmla="*/ 150 h 399"/>
                  <a:gd name="T6" fmla="*/ 165 w 288"/>
                  <a:gd name="T7" fmla="*/ 398 h 399"/>
                  <a:gd name="T8" fmla="*/ 94 w 288"/>
                  <a:gd name="T9" fmla="*/ 325 h 399"/>
                  <a:gd name="T10" fmla="*/ 192 w 288"/>
                  <a:gd name="T11" fmla="*/ 269 h 399"/>
                  <a:gd name="T12" fmla="*/ 223 w 288"/>
                  <a:gd name="T13" fmla="*/ 371 h 399"/>
                  <a:gd name="T14" fmla="*/ 135 w 288"/>
                  <a:gd name="T15" fmla="*/ 170 h 399"/>
                  <a:gd name="T16" fmla="*/ 179 w 288"/>
                  <a:gd name="T17" fmla="*/ 395 h 399"/>
                  <a:gd name="T18" fmla="*/ 135 w 288"/>
                  <a:gd name="T19" fmla="*/ 324 h 399"/>
                  <a:gd name="T20" fmla="*/ 154 w 288"/>
                  <a:gd name="T21" fmla="*/ 308 h 399"/>
                  <a:gd name="T22" fmla="*/ 208 w 288"/>
                  <a:gd name="T23" fmla="*/ 382 h 399"/>
                  <a:gd name="T24" fmla="*/ 85 w 288"/>
                  <a:gd name="T25" fmla="*/ 380 h 399"/>
                  <a:gd name="T26" fmla="*/ 143 w 288"/>
                  <a:gd name="T27" fmla="*/ 82 h 399"/>
                  <a:gd name="T28" fmla="*/ 228 w 288"/>
                  <a:gd name="T29" fmla="*/ 288 h 399"/>
                  <a:gd name="T30" fmla="*/ 253 w 288"/>
                  <a:gd name="T31" fmla="*/ 340 h 399"/>
                  <a:gd name="T32" fmla="*/ 247 w 288"/>
                  <a:gd name="T33" fmla="*/ 233 h 399"/>
                  <a:gd name="T34" fmla="*/ 20 w 288"/>
                  <a:gd name="T35" fmla="*/ 263 h 399"/>
                  <a:gd name="T36" fmla="*/ 85 w 288"/>
                  <a:gd name="T37" fmla="*/ 380 h 399"/>
                  <a:gd name="T38" fmla="*/ 219 w 288"/>
                  <a:gd name="T39" fmla="*/ 242 h 399"/>
                  <a:gd name="T40" fmla="*/ 56 w 288"/>
                  <a:gd name="T41" fmla="*/ 305 h 399"/>
                  <a:gd name="T42" fmla="*/ 129 w 288"/>
                  <a:gd name="T43" fmla="*/ 397 h 399"/>
                  <a:gd name="T44" fmla="*/ 137 w 288"/>
                  <a:gd name="T45" fmla="*/ 115 h 399"/>
                  <a:gd name="T46" fmla="*/ 210 w 288"/>
                  <a:gd name="T47" fmla="*/ 334 h 399"/>
                  <a:gd name="T48" fmla="*/ 239 w 288"/>
                  <a:gd name="T49" fmla="*/ 357 h 399"/>
                  <a:gd name="T50" fmla="*/ 0 w 288"/>
                  <a:gd name="T51" fmla="*/ 202 h 399"/>
                  <a:gd name="T52" fmla="*/ 144 w 288"/>
                  <a:gd name="T53" fmla="*/ 51 h 399"/>
                  <a:gd name="T54" fmla="*/ 252 w 288"/>
                  <a:gd name="T55" fmla="*/ 298 h 399"/>
                  <a:gd name="T56" fmla="*/ 266 w 288"/>
                  <a:gd name="T57" fmla="*/ 320 h 399"/>
                  <a:gd name="T58" fmla="*/ 277 w 288"/>
                  <a:gd name="T59" fmla="*/ 221 h 399"/>
                  <a:gd name="T60" fmla="*/ 3 w 288"/>
                  <a:gd name="T61" fmla="*/ 162 h 399"/>
                  <a:gd name="T62" fmla="*/ 0 w 288"/>
                  <a:gd name="T63" fmla="*/ 202 h 399"/>
                  <a:gd name="T64" fmla="*/ 145 w 288"/>
                  <a:gd name="T65" fmla="*/ 0 h 399"/>
                  <a:gd name="T66" fmla="*/ 144 w 288"/>
                  <a:gd name="T67" fmla="*/ 18 h 399"/>
                  <a:gd name="T68" fmla="*/ 142 w 288"/>
                  <a:gd name="T69" fmla="*/ 308 h 399"/>
                  <a:gd name="T70" fmla="*/ 137 w 288"/>
                  <a:gd name="T71" fmla="*/ 201 h 399"/>
                  <a:gd name="T72" fmla="*/ 130 w 288"/>
                  <a:gd name="T73" fmla="*/ 208 h 399"/>
                  <a:gd name="T74" fmla="*/ 142 w 288"/>
                  <a:gd name="T75" fmla="*/ 3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399">
                    <a:moveTo>
                      <a:pt x="223" y="371"/>
                    </a:moveTo>
                    <a:cubicBezTo>
                      <a:pt x="221" y="373"/>
                      <a:pt x="221" y="373"/>
                      <a:pt x="221" y="373"/>
                    </a:cubicBezTo>
                    <a:cubicBezTo>
                      <a:pt x="220" y="374"/>
                      <a:pt x="218" y="375"/>
                      <a:pt x="217" y="376"/>
                    </a:cubicBezTo>
                    <a:cubicBezTo>
                      <a:pt x="215" y="374"/>
                      <a:pt x="205" y="366"/>
                      <a:pt x="194" y="350"/>
                    </a:cubicBezTo>
                    <a:cubicBezTo>
                      <a:pt x="181" y="332"/>
                      <a:pt x="177" y="299"/>
                      <a:pt x="180" y="268"/>
                    </a:cubicBezTo>
                    <a:cubicBezTo>
                      <a:pt x="186" y="212"/>
                      <a:pt x="180" y="148"/>
                      <a:pt x="137" y="150"/>
                    </a:cubicBezTo>
                    <a:cubicBezTo>
                      <a:pt x="90" y="152"/>
                      <a:pt x="69" y="245"/>
                      <a:pt x="106" y="319"/>
                    </a:cubicBezTo>
                    <a:cubicBezTo>
                      <a:pt x="125" y="357"/>
                      <a:pt x="150" y="384"/>
                      <a:pt x="165" y="398"/>
                    </a:cubicBezTo>
                    <a:cubicBezTo>
                      <a:pt x="161" y="398"/>
                      <a:pt x="157" y="399"/>
                      <a:pt x="153" y="399"/>
                    </a:cubicBezTo>
                    <a:cubicBezTo>
                      <a:pt x="137" y="384"/>
                      <a:pt x="115" y="364"/>
                      <a:pt x="94" y="325"/>
                    </a:cubicBezTo>
                    <a:cubicBezTo>
                      <a:pt x="46" y="236"/>
                      <a:pt x="82" y="134"/>
                      <a:pt x="137" y="134"/>
                    </a:cubicBezTo>
                    <a:cubicBezTo>
                      <a:pt x="195" y="134"/>
                      <a:pt x="201" y="201"/>
                      <a:pt x="192" y="269"/>
                    </a:cubicBezTo>
                    <a:cubicBezTo>
                      <a:pt x="188" y="301"/>
                      <a:pt x="191" y="329"/>
                      <a:pt x="202" y="346"/>
                    </a:cubicBezTo>
                    <a:cubicBezTo>
                      <a:pt x="213" y="363"/>
                      <a:pt x="224" y="370"/>
                      <a:pt x="223" y="371"/>
                    </a:cubicBezTo>
                    <a:close/>
                    <a:moveTo>
                      <a:pt x="166" y="306"/>
                    </a:moveTo>
                    <a:cubicBezTo>
                      <a:pt x="163" y="275"/>
                      <a:pt x="185" y="172"/>
                      <a:pt x="135" y="170"/>
                    </a:cubicBezTo>
                    <a:cubicBezTo>
                      <a:pt x="104" y="169"/>
                      <a:pt x="77" y="248"/>
                      <a:pt x="125" y="329"/>
                    </a:cubicBezTo>
                    <a:cubicBezTo>
                      <a:pt x="143" y="361"/>
                      <a:pt x="166" y="383"/>
                      <a:pt x="179" y="395"/>
                    </a:cubicBezTo>
                    <a:cubicBezTo>
                      <a:pt x="182" y="394"/>
                      <a:pt x="185" y="393"/>
                      <a:pt x="188" y="392"/>
                    </a:cubicBezTo>
                    <a:cubicBezTo>
                      <a:pt x="177" y="381"/>
                      <a:pt x="153" y="358"/>
                      <a:pt x="135" y="324"/>
                    </a:cubicBezTo>
                    <a:cubicBezTo>
                      <a:pt x="101" y="266"/>
                      <a:pt x="110" y="186"/>
                      <a:pt x="135" y="186"/>
                    </a:cubicBezTo>
                    <a:cubicBezTo>
                      <a:pt x="168" y="186"/>
                      <a:pt x="149" y="268"/>
                      <a:pt x="154" y="308"/>
                    </a:cubicBezTo>
                    <a:cubicBezTo>
                      <a:pt x="160" y="352"/>
                      <a:pt x="187" y="377"/>
                      <a:pt x="200" y="386"/>
                    </a:cubicBezTo>
                    <a:cubicBezTo>
                      <a:pt x="203" y="385"/>
                      <a:pt x="205" y="384"/>
                      <a:pt x="208" y="382"/>
                    </a:cubicBezTo>
                    <a:cubicBezTo>
                      <a:pt x="199" y="375"/>
                      <a:pt x="170" y="350"/>
                      <a:pt x="166" y="306"/>
                    </a:cubicBezTo>
                    <a:close/>
                    <a:moveTo>
                      <a:pt x="85" y="380"/>
                    </a:moveTo>
                    <a:cubicBezTo>
                      <a:pt x="65" y="357"/>
                      <a:pt x="36" y="313"/>
                      <a:pt x="31" y="261"/>
                    </a:cubicBezTo>
                    <a:cubicBezTo>
                      <a:pt x="25" y="164"/>
                      <a:pt x="66" y="82"/>
                      <a:pt x="143" y="82"/>
                    </a:cubicBezTo>
                    <a:cubicBezTo>
                      <a:pt x="213" y="82"/>
                      <a:pt x="241" y="157"/>
                      <a:pt x="235" y="231"/>
                    </a:cubicBezTo>
                    <a:cubicBezTo>
                      <a:pt x="234" y="251"/>
                      <a:pt x="228" y="269"/>
                      <a:pt x="228" y="288"/>
                    </a:cubicBezTo>
                    <a:cubicBezTo>
                      <a:pt x="227" y="320"/>
                      <a:pt x="236" y="334"/>
                      <a:pt x="248" y="347"/>
                    </a:cubicBezTo>
                    <a:cubicBezTo>
                      <a:pt x="250" y="345"/>
                      <a:pt x="251" y="343"/>
                      <a:pt x="253" y="340"/>
                    </a:cubicBezTo>
                    <a:cubicBezTo>
                      <a:pt x="246" y="330"/>
                      <a:pt x="237" y="313"/>
                      <a:pt x="238" y="289"/>
                    </a:cubicBezTo>
                    <a:cubicBezTo>
                      <a:pt x="239" y="273"/>
                      <a:pt x="243" y="254"/>
                      <a:pt x="247" y="233"/>
                    </a:cubicBezTo>
                    <a:cubicBezTo>
                      <a:pt x="257" y="169"/>
                      <a:pt x="233" y="66"/>
                      <a:pt x="143" y="65"/>
                    </a:cubicBezTo>
                    <a:cubicBezTo>
                      <a:pt x="77" y="64"/>
                      <a:pt x="7" y="129"/>
                      <a:pt x="20" y="263"/>
                    </a:cubicBezTo>
                    <a:cubicBezTo>
                      <a:pt x="24" y="299"/>
                      <a:pt x="39" y="330"/>
                      <a:pt x="54" y="354"/>
                    </a:cubicBezTo>
                    <a:cubicBezTo>
                      <a:pt x="64" y="365"/>
                      <a:pt x="74" y="373"/>
                      <a:pt x="85" y="380"/>
                    </a:cubicBezTo>
                    <a:close/>
                    <a:moveTo>
                      <a:pt x="219" y="331"/>
                    </a:moveTo>
                    <a:cubicBezTo>
                      <a:pt x="211" y="309"/>
                      <a:pt x="212" y="277"/>
                      <a:pt x="219" y="242"/>
                    </a:cubicBezTo>
                    <a:cubicBezTo>
                      <a:pt x="228" y="183"/>
                      <a:pt x="216" y="99"/>
                      <a:pt x="137" y="99"/>
                    </a:cubicBezTo>
                    <a:cubicBezTo>
                      <a:pt x="73" y="99"/>
                      <a:pt x="16" y="198"/>
                      <a:pt x="56" y="305"/>
                    </a:cubicBezTo>
                    <a:cubicBezTo>
                      <a:pt x="72" y="346"/>
                      <a:pt x="96" y="376"/>
                      <a:pt x="113" y="393"/>
                    </a:cubicBezTo>
                    <a:cubicBezTo>
                      <a:pt x="118" y="395"/>
                      <a:pt x="123" y="396"/>
                      <a:pt x="129" y="397"/>
                    </a:cubicBezTo>
                    <a:cubicBezTo>
                      <a:pt x="113" y="382"/>
                      <a:pt x="84" y="348"/>
                      <a:pt x="67" y="300"/>
                    </a:cubicBezTo>
                    <a:cubicBezTo>
                      <a:pt x="37" y="213"/>
                      <a:pt x="79" y="116"/>
                      <a:pt x="137" y="115"/>
                    </a:cubicBezTo>
                    <a:cubicBezTo>
                      <a:pt x="189" y="114"/>
                      <a:pt x="216" y="168"/>
                      <a:pt x="208" y="239"/>
                    </a:cubicBezTo>
                    <a:cubicBezTo>
                      <a:pt x="201" y="274"/>
                      <a:pt x="200" y="310"/>
                      <a:pt x="210" y="334"/>
                    </a:cubicBezTo>
                    <a:cubicBezTo>
                      <a:pt x="217" y="351"/>
                      <a:pt x="228" y="359"/>
                      <a:pt x="233" y="363"/>
                    </a:cubicBezTo>
                    <a:cubicBezTo>
                      <a:pt x="235" y="361"/>
                      <a:pt x="237" y="359"/>
                      <a:pt x="239" y="357"/>
                    </a:cubicBezTo>
                    <a:cubicBezTo>
                      <a:pt x="235" y="354"/>
                      <a:pt x="225" y="347"/>
                      <a:pt x="219" y="331"/>
                    </a:cubicBezTo>
                    <a:close/>
                    <a:moveTo>
                      <a:pt x="0" y="202"/>
                    </a:moveTo>
                    <a:cubicBezTo>
                      <a:pt x="0" y="217"/>
                      <a:pt x="1" y="231"/>
                      <a:pt x="4" y="245"/>
                    </a:cubicBezTo>
                    <a:cubicBezTo>
                      <a:pt x="6" y="146"/>
                      <a:pt x="40" y="49"/>
                      <a:pt x="144" y="51"/>
                    </a:cubicBezTo>
                    <a:cubicBezTo>
                      <a:pt x="230" y="51"/>
                      <a:pt x="271" y="143"/>
                      <a:pt x="262" y="219"/>
                    </a:cubicBezTo>
                    <a:cubicBezTo>
                      <a:pt x="259" y="248"/>
                      <a:pt x="252" y="276"/>
                      <a:pt x="252" y="298"/>
                    </a:cubicBezTo>
                    <a:cubicBezTo>
                      <a:pt x="252" y="315"/>
                      <a:pt x="258" y="326"/>
                      <a:pt x="260" y="330"/>
                    </a:cubicBezTo>
                    <a:cubicBezTo>
                      <a:pt x="262" y="327"/>
                      <a:pt x="264" y="323"/>
                      <a:pt x="266" y="320"/>
                    </a:cubicBezTo>
                    <a:cubicBezTo>
                      <a:pt x="263" y="314"/>
                      <a:pt x="261" y="308"/>
                      <a:pt x="262" y="298"/>
                    </a:cubicBezTo>
                    <a:cubicBezTo>
                      <a:pt x="262" y="279"/>
                      <a:pt x="272" y="252"/>
                      <a:pt x="277" y="221"/>
                    </a:cubicBezTo>
                    <a:cubicBezTo>
                      <a:pt x="288" y="144"/>
                      <a:pt x="247" y="31"/>
                      <a:pt x="144" y="31"/>
                    </a:cubicBezTo>
                    <a:cubicBezTo>
                      <a:pt x="62" y="32"/>
                      <a:pt x="18" y="92"/>
                      <a:pt x="3" y="162"/>
                    </a:cubicBezTo>
                    <a:cubicBezTo>
                      <a:pt x="1" y="175"/>
                      <a:pt x="0" y="188"/>
                      <a:pt x="0" y="201"/>
                    </a:cubicBezTo>
                    <a:cubicBezTo>
                      <a:pt x="0" y="201"/>
                      <a:pt x="0" y="202"/>
                      <a:pt x="0" y="202"/>
                    </a:cubicBezTo>
                    <a:close/>
                    <a:moveTo>
                      <a:pt x="262" y="75"/>
                    </a:moveTo>
                    <a:cubicBezTo>
                      <a:pt x="244" y="44"/>
                      <a:pt x="206" y="0"/>
                      <a:pt x="145" y="0"/>
                    </a:cubicBezTo>
                    <a:cubicBezTo>
                      <a:pt x="108" y="0"/>
                      <a:pt x="80" y="18"/>
                      <a:pt x="58" y="40"/>
                    </a:cubicBezTo>
                    <a:cubicBezTo>
                      <a:pt x="60" y="39"/>
                      <a:pt x="91" y="18"/>
                      <a:pt x="144" y="18"/>
                    </a:cubicBezTo>
                    <a:cubicBezTo>
                      <a:pt x="220" y="18"/>
                      <a:pt x="262" y="75"/>
                      <a:pt x="262" y="75"/>
                    </a:cubicBezTo>
                    <a:close/>
                    <a:moveTo>
                      <a:pt x="142" y="308"/>
                    </a:moveTo>
                    <a:cubicBezTo>
                      <a:pt x="140" y="294"/>
                      <a:pt x="141" y="277"/>
                      <a:pt x="142" y="260"/>
                    </a:cubicBezTo>
                    <a:cubicBezTo>
                      <a:pt x="143" y="238"/>
                      <a:pt x="144" y="209"/>
                      <a:pt x="137" y="201"/>
                    </a:cubicBezTo>
                    <a:cubicBezTo>
                      <a:pt x="137" y="201"/>
                      <a:pt x="137" y="201"/>
                      <a:pt x="135" y="201"/>
                    </a:cubicBezTo>
                    <a:cubicBezTo>
                      <a:pt x="135" y="201"/>
                      <a:pt x="132" y="202"/>
                      <a:pt x="130" y="208"/>
                    </a:cubicBezTo>
                    <a:cubicBezTo>
                      <a:pt x="122" y="227"/>
                      <a:pt x="122" y="271"/>
                      <a:pt x="141" y="308"/>
                    </a:cubicBezTo>
                    <a:cubicBezTo>
                      <a:pt x="141" y="309"/>
                      <a:pt x="142" y="309"/>
                      <a:pt x="142" y="3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9943" tIns="34972" rIns="69943" bIns="34972" numCol="1" anchor="t" anchorCtr="0" compatLnSpc="1">
                <a:prstTxWarp prst="textNoShape">
                  <a:avLst/>
                </a:prstTxWarp>
              </a:bodyPr>
              <a:lstStyle/>
              <a:p>
                <a:pPr defTabSz="931094"/>
                <a:endParaRPr lang="en-US" sz="1360" dirty="0">
                  <a:solidFill>
                    <a:srgbClr val="FFFFFF"/>
                  </a:solidFill>
                </a:endParaRPr>
              </a:p>
            </p:txBody>
          </p:sp>
        </p:grpSp>
        <p:grpSp>
          <p:nvGrpSpPr>
            <p:cNvPr id="1382" name="Group 1381"/>
            <p:cNvGrpSpPr/>
            <p:nvPr/>
          </p:nvGrpSpPr>
          <p:grpSpPr>
            <a:xfrm>
              <a:off x="5448586" y="2023215"/>
              <a:ext cx="2191712" cy="871100"/>
              <a:chOff x="5755910" y="2023215"/>
              <a:chExt cx="2191712" cy="871100"/>
            </a:xfrm>
          </p:grpSpPr>
          <p:sp>
            <p:nvSpPr>
              <p:cNvPr id="1402" name="Rectangle 1401"/>
              <p:cNvSpPr/>
              <p:nvPr/>
            </p:nvSpPr>
            <p:spPr>
              <a:xfrm>
                <a:off x="5755910" y="2023215"/>
                <a:ext cx="2191712" cy="871100"/>
              </a:xfrm>
              <a:prstGeom prst="rect">
                <a:avLst/>
              </a:prstGeom>
              <a:solidFill>
                <a:srgbClr val="00A1DA"/>
              </a:solidFill>
              <a:ln w="9525" cap="flat" cmpd="sng" algn="ctr">
                <a:noFill/>
                <a:prstDash val="solid"/>
              </a:ln>
              <a:effectLst/>
            </p:spPr>
            <p:txBody>
              <a:bodyPr lIns="0" tIns="110965" rIns="110965" bIns="110965" rtlCol="0" anchor="b" anchorCtr="0"/>
              <a:lstStyle/>
              <a:p>
                <a:pPr algn="r" defTabSz="1477757"/>
                <a:r>
                  <a:rPr lang="en-US" altLang="zh-CN" sz="1530" dirty="0">
                    <a:solidFill>
                      <a:srgbClr val="FFFFFF">
                        <a:alpha val="99000"/>
                      </a:srgbClr>
                    </a:solidFill>
                    <a:ea typeface="Segoe UI" pitchFamily="34" charset="0"/>
                    <a:cs typeface="Segoe UI" pitchFamily="34" charset="0"/>
                  </a:rPr>
                  <a:t>BI</a:t>
                </a:r>
                <a:r>
                  <a:rPr lang="zh-CN" altLang="en-US" sz="1530" dirty="0">
                    <a:solidFill>
                      <a:srgbClr val="FFFFFF">
                        <a:alpha val="99000"/>
                      </a:srgbClr>
                    </a:solidFill>
                    <a:ea typeface="Segoe UI" pitchFamily="34" charset="0"/>
                    <a:cs typeface="Segoe UI" pitchFamily="34" charset="0"/>
                  </a:rPr>
                  <a:t>服务</a:t>
                </a:r>
                <a:endParaRPr lang="en-US" sz="1530" dirty="0">
                  <a:solidFill>
                    <a:srgbClr val="FFFFFF">
                      <a:alpha val="99000"/>
                    </a:srgbClr>
                  </a:solidFill>
                  <a:ea typeface="Segoe UI" pitchFamily="34" charset="0"/>
                  <a:cs typeface="Segoe UI" pitchFamily="34" charset="0"/>
                </a:endParaRPr>
              </a:p>
            </p:txBody>
          </p:sp>
          <p:sp>
            <p:nvSpPr>
              <p:cNvPr id="1403" name="Freeform 21"/>
              <p:cNvSpPr>
                <a:spLocks noEditPoints="1"/>
              </p:cNvSpPr>
              <p:nvPr/>
            </p:nvSpPr>
            <p:spPr bwMode="black">
              <a:xfrm>
                <a:off x="6045194" y="2184445"/>
                <a:ext cx="548782" cy="548639"/>
              </a:xfrm>
              <a:custGeom>
                <a:avLst/>
                <a:gdLst>
                  <a:gd name="T0" fmla="*/ 75 w 300"/>
                  <a:gd name="T1" fmla="*/ 60 h 300"/>
                  <a:gd name="T2" fmla="*/ 37 w 300"/>
                  <a:gd name="T3" fmla="*/ 52 h 300"/>
                  <a:gd name="T4" fmla="*/ 0 w 300"/>
                  <a:gd name="T5" fmla="*/ 60 h 300"/>
                  <a:gd name="T6" fmla="*/ 0 w 300"/>
                  <a:gd name="T7" fmla="*/ 15 h 300"/>
                  <a:gd name="T8" fmla="*/ 37 w 300"/>
                  <a:gd name="T9" fmla="*/ 22 h 300"/>
                  <a:gd name="T10" fmla="*/ 75 w 300"/>
                  <a:gd name="T11" fmla="*/ 15 h 300"/>
                  <a:gd name="T12" fmla="*/ 300 w 300"/>
                  <a:gd name="T13" fmla="*/ 15 h 300"/>
                  <a:gd name="T14" fmla="*/ 262 w 300"/>
                  <a:gd name="T15" fmla="*/ 22 h 300"/>
                  <a:gd name="T16" fmla="*/ 225 w 300"/>
                  <a:gd name="T17" fmla="*/ 15 h 300"/>
                  <a:gd name="T18" fmla="*/ 225 w 300"/>
                  <a:gd name="T19" fmla="*/ 60 h 300"/>
                  <a:gd name="T20" fmla="*/ 262 w 300"/>
                  <a:gd name="T21" fmla="*/ 52 h 300"/>
                  <a:gd name="T22" fmla="*/ 300 w 300"/>
                  <a:gd name="T23" fmla="*/ 60 h 300"/>
                  <a:gd name="T24" fmla="*/ 300 w 300"/>
                  <a:gd name="T25" fmla="*/ 15 h 300"/>
                  <a:gd name="T26" fmla="*/ 173 w 300"/>
                  <a:gd name="T27" fmla="*/ 0 h 300"/>
                  <a:gd name="T28" fmla="*/ 128 w 300"/>
                  <a:gd name="T29" fmla="*/ 0 h 300"/>
                  <a:gd name="T30" fmla="*/ 135 w 300"/>
                  <a:gd name="T31" fmla="*/ 37 h 300"/>
                  <a:gd name="T32" fmla="*/ 128 w 300"/>
                  <a:gd name="T33" fmla="*/ 75 h 300"/>
                  <a:gd name="T34" fmla="*/ 173 w 300"/>
                  <a:gd name="T35" fmla="*/ 75 h 300"/>
                  <a:gd name="T36" fmla="*/ 165 w 300"/>
                  <a:gd name="T37" fmla="*/ 37 h 300"/>
                  <a:gd name="T38" fmla="*/ 38 w 300"/>
                  <a:gd name="T39" fmla="*/ 225 h 300"/>
                  <a:gd name="T40" fmla="*/ 38 w 300"/>
                  <a:gd name="T41" fmla="*/ 300 h 300"/>
                  <a:gd name="T42" fmla="*/ 38 w 300"/>
                  <a:gd name="T43" fmla="*/ 225 h 300"/>
                  <a:gd name="T44" fmla="*/ 38 w 300"/>
                  <a:gd name="T45" fmla="*/ 277 h 300"/>
                  <a:gd name="T46" fmla="*/ 38 w 300"/>
                  <a:gd name="T47" fmla="*/ 247 h 300"/>
                  <a:gd name="T48" fmla="*/ 150 w 300"/>
                  <a:gd name="T49" fmla="*/ 225 h 300"/>
                  <a:gd name="T50" fmla="*/ 150 w 300"/>
                  <a:gd name="T51" fmla="*/ 300 h 300"/>
                  <a:gd name="T52" fmla="*/ 150 w 300"/>
                  <a:gd name="T53" fmla="*/ 225 h 300"/>
                  <a:gd name="T54" fmla="*/ 150 w 300"/>
                  <a:gd name="T55" fmla="*/ 277 h 300"/>
                  <a:gd name="T56" fmla="*/ 150 w 300"/>
                  <a:gd name="T57" fmla="*/ 247 h 300"/>
                  <a:gd name="T58" fmla="*/ 263 w 300"/>
                  <a:gd name="T59" fmla="*/ 225 h 300"/>
                  <a:gd name="T60" fmla="*/ 263 w 300"/>
                  <a:gd name="T61" fmla="*/ 300 h 300"/>
                  <a:gd name="T62" fmla="*/ 263 w 300"/>
                  <a:gd name="T63" fmla="*/ 225 h 300"/>
                  <a:gd name="T64" fmla="*/ 263 w 300"/>
                  <a:gd name="T65" fmla="*/ 277 h 300"/>
                  <a:gd name="T66" fmla="*/ 263 w 300"/>
                  <a:gd name="T67" fmla="*/ 247 h 300"/>
                  <a:gd name="T68" fmla="*/ 162 w 300"/>
                  <a:gd name="T69" fmla="*/ 162 h 300"/>
                  <a:gd name="T70" fmla="*/ 257 w 300"/>
                  <a:gd name="T71" fmla="*/ 174 h 300"/>
                  <a:gd name="T72" fmla="*/ 269 w 300"/>
                  <a:gd name="T73" fmla="*/ 207 h 300"/>
                  <a:gd name="T74" fmla="*/ 162 w 300"/>
                  <a:gd name="T75" fmla="*/ 162 h 300"/>
                  <a:gd name="T76" fmla="*/ 60 w 300"/>
                  <a:gd name="T77" fmla="*/ 166 h 300"/>
                  <a:gd name="T78" fmla="*/ 138 w 300"/>
                  <a:gd name="T79" fmla="*/ 174 h 300"/>
                  <a:gd name="T80" fmla="*/ 65 w 300"/>
                  <a:gd name="T81" fmla="*/ 162 h 300"/>
                  <a:gd name="T82" fmla="*/ 9 w 300"/>
                  <a:gd name="T83" fmla="*/ 105 h 300"/>
                  <a:gd name="T84" fmla="*/ 32 w 300"/>
                  <a:gd name="T85" fmla="*/ 167 h 300"/>
                  <a:gd name="T86" fmla="*/ 44 w 300"/>
                  <a:gd name="T87" fmla="*/ 148 h 300"/>
                  <a:gd name="T88" fmla="*/ 66 w 300"/>
                  <a:gd name="T89" fmla="*/ 105 h 300"/>
                  <a:gd name="T90" fmla="*/ 215 w 300"/>
                  <a:gd name="T91" fmla="*/ 85 h 300"/>
                  <a:gd name="T92" fmla="*/ 231 w 300"/>
                  <a:gd name="T93" fmla="*/ 101 h 300"/>
                  <a:gd name="T94" fmla="*/ 162 w 300"/>
                  <a:gd name="T95" fmla="*/ 149 h 300"/>
                  <a:gd name="T96" fmla="*/ 255 w 300"/>
                  <a:gd name="T97" fmla="*/ 125 h 300"/>
                  <a:gd name="T98" fmla="*/ 215 w 300"/>
                  <a:gd name="T99" fmla="*/ 85 h 300"/>
                  <a:gd name="T100" fmla="*/ 47 w 300"/>
                  <a:gd name="T101" fmla="*/ 153 h 300"/>
                  <a:gd name="T102" fmla="*/ 35 w 300"/>
                  <a:gd name="T103" fmla="*/ 174 h 300"/>
                  <a:gd name="T104" fmla="*/ 44 w 300"/>
                  <a:gd name="T105" fmla="*/ 207 h 300"/>
                  <a:gd name="T106" fmla="*/ 55 w 300"/>
                  <a:gd name="T107" fmla="*/ 162 h 300"/>
                  <a:gd name="T108" fmla="*/ 110 w 300"/>
                  <a:gd name="T109" fmla="*/ 151 h 300"/>
                  <a:gd name="T110" fmla="*/ 138 w 300"/>
                  <a:gd name="T111" fmla="*/ 139 h 300"/>
                  <a:gd name="T112" fmla="*/ 179 w 300"/>
                  <a:gd name="T113" fmla="*/ 105 h 300"/>
                  <a:gd name="T114" fmla="*/ 122 w 300"/>
                  <a:gd name="T115" fmla="*/ 105 h 300"/>
                  <a:gd name="T116" fmla="*/ 144 w 300"/>
                  <a:gd name="T117" fmla="*/ 207 h 300"/>
                  <a:gd name="T118" fmla="*/ 156 w 300"/>
                  <a:gd name="T119" fmla="*/ 10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0" h="300">
                    <a:moveTo>
                      <a:pt x="52" y="37"/>
                    </a:moveTo>
                    <a:cubicBezTo>
                      <a:pt x="75" y="60"/>
                      <a:pt x="75" y="60"/>
                      <a:pt x="75" y="60"/>
                    </a:cubicBezTo>
                    <a:cubicBezTo>
                      <a:pt x="60" y="75"/>
                      <a:pt x="60" y="75"/>
                      <a:pt x="60" y="75"/>
                    </a:cubicBezTo>
                    <a:cubicBezTo>
                      <a:pt x="37" y="52"/>
                      <a:pt x="37" y="52"/>
                      <a:pt x="37" y="52"/>
                    </a:cubicBezTo>
                    <a:cubicBezTo>
                      <a:pt x="15" y="75"/>
                      <a:pt x="15" y="75"/>
                      <a:pt x="15" y="75"/>
                    </a:cubicBezTo>
                    <a:cubicBezTo>
                      <a:pt x="0" y="60"/>
                      <a:pt x="0" y="60"/>
                      <a:pt x="0" y="60"/>
                    </a:cubicBezTo>
                    <a:cubicBezTo>
                      <a:pt x="23" y="37"/>
                      <a:pt x="23" y="37"/>
                      <a:pt x="23" y="37"/>
                    </a:cubicBezTo>
                    <a:cubicBezTo>
                      <a:pt x="0" y="15"/>
                      <a:pt x="0" y="15"/>
                      <a:pt x="0" y="15"/>
                    </a:cubicBezTo>
                    <a:cubicBezTo>
                      <a:pt x="15" y="0"/>
                      <a:pt x="15" y="0"/>
                      <a:pt x="15" y="0"/>
                    </a:cubicBezTo>
                    <a:cubicBezTo>
                      <a:pt x="37" y="22"/>
                      <a:pt x="37" y="22"/>
                      <a:pt x="37" y="22"/>
                    </a:cubicBezTo>
                    <a:cubicBezTo>
                      <a:pt x="60" y="0"/>
                      <a:pt x="60" y="0"/>
                      <a:pt x="60" y="0"/>
                    </a:cubicBezTo>
                    <a:cubicBezTo>
                      <a:pt x="75" y="15"/>
                      <a:pt x="75" y="15"/>
                      <a:pt x="75" y="15"/>
                    </a:cubicBezTo>
                    <a:lnTo>
                      <a:pt x="52" y="37"/>
                    </a:lnTo>
                    <a:close/>
                    <a:moveTo>
                      <a:pt x="300" y="15"/>
                    </a:moveTo>
                    <a:cubicBezTo>
                      <a:pt x="285" y="0"/>
                      <a:pt x="285" y="0"/>
                      <a:pt x="285" y="0"/>
                    </a:cubicBezTo>
                    <a:cubicBezTo>
                      <a:pt x="262" y="22"/>
                      <a:pt x="262" y="22"/>
                      <a:pt x="262" y="22"/>
                    </a:cubicBezTo>
                    <a:cubicBezTo>
                      <a:pt x="240" y="0"/>
                      <a:pt x="240" y="0"/>
                      <a:pt x="240" y="0"/>
                    </a:cubicBezTo>
                    <a:cubicBezTo>
                      <a:pt x="225" y="15"/>
                      <a:pt x="225" y="15"/>
                      <a:pt x="225" y="15"/>
                    </a:cubicBezTo>
                    <a:cubicBezTo>
                      <a:pt x="248" y="37"/>
                      <a:pt x="248" y="37"/>
                      <a:pt x="248" y="37"/>
                    </a:cubicBezTo>
                    <a:cubicBezTo>
                      <a:pt x="225" y="60"/>
                      <a:pt x="225" y="60"/>
                      <a:pt x="225" y="60"/>
                    </a:cubicBezTo>
                    <a:cubicBezTo>
                      <a:pt x="240" y="75"/>
                      <a:pt x="240" y="75"/>
                      <a:pt x="240" y="75"/>
                    </a:cubicBezTo>
                    <a:cubicBezTo>
                      <a:pt x="262" y="52"/>
                      <a:pt x="262" y="52"/>
                      <a:pt x="262" y="52"/>
                    </a:cubicBezTo>
                    <a:cubicBezTo>
                      <a:pt x="285" y="75"/>
                      <a:pt x="285" y="75"/>
                      <a:pt x="285" y="75"/>
                    </a:cubicBezTo>
                    <a:cubicBezTo>
                      <a:pt x="300" y="60"/>
                      <a:pt x="300" y="60"/>
                      <a:pt x="300" y="60"/>
                    </a:cubicBezTo>
                    <a:cubicBezTo>
                      <a:pt x="277" y="37"/>
                      <a:pt x="277" y="37"/>
                      <a:pt x="277" y="37"/>
                    </a:cubicBezTo>
                    <a:lnTo>
                      <a:pt x="300" y="15"/>
                    </a:lnTo>
                    <a:close/>
                    <a:moveTo>
                      <a:pt x="188" y="15"/>
                    </a:moveTo>
                    <a:cubicBezTo>
                      <a:pt x="173" y="0"/>
                      <a:pt x="173" y="0"/>
                      <a:pt x="173" y="0"/>
                    </a:cubicBezTo>
                    <a:cubicBezTo>
                      <a:pt x="150" y="22"/>
                      <a:pt x="150" y="22"/>
                      <a:pt x="150" y="22"/>
                    </a:cubicBezTo>
                    <a:cubicBezTo>
                      <a:pt x="128" y="0"/>
                      <a:pt x="128" y="0"/>
                      <a:pt x="128" y="0"/>
                    </a:cubicBezTo>
                    <a:cubicBezTo>
                      <a:pt x="113" y="15"/>
                      <a:pt x="113" y="15"/>
                      <a:pt x="113" y="15"/>
                    </a:cubicBezTo>
                    <a:cubicBezTo>
                      <a:pt x="135" y="37"/>
                      <a:pt x="135" y="37"/>
                      <a:pt x="135" y="37"/>
                    </a:cubicBezTo>
                    <a:cubicBezTo>
                      <a:pt x="113" y="60"/>
                      <a:pt x="113" y="60"/>
                      <a:pt x="113" y="60"/>
                    </a:cubicBezTo>
                    <a:cubicBezTo>
                      <a:pt x="128" y="75"/>
                      <a:pt x="128" y="75"/>
                      <a:pt x="128" y="75"/>
                    </a:cubicBezTo>
                    <a:cubicBezTo>
                      <a:pt x="150" y="52"/>
                      <a:pt x="150" y="52"/>
                      <a:pt x="150" y="52"/>
                    </a:cubicBezTo>
                    <a:cubicBezTo>
                      <a:pt x="173" y="75"/>
                      <a:pt x="173" y="75"/>
                      <a:pt x="173" y="75"/>
                    </a:cubicBezTo>
                    <a:cubicBezTo>
                      <a:pt x="188" y="60"/>
                      <a:pt x="188" y="60"/>
                      <a:pt x="188" y="60"/>
                    </a:cubicBezTo>
                    <a:cubicBezTo>
                      <a:pt x="165" y="37"/>
                      <a:pt x="165" y="37"/>
                      <a:pt x="165" y="37"/>
                    </a:cubicBezTo>
                    <a:lnTo>
                      <a:pt x="188" y="15"/>
                    </a:lnTo>
                    <a:close/>
                    <a:moveTo>
                      <a:pt x="38" y="225"/>
                    </a:moveTo>
                    <a:cubicBezTo>
                      <a:pt x="17" y="225"/>
                      <a:pt x="0" y="242"/>
                      <a:pt x="0" y="262"/>
                    </a:cubicBezTo>
                    <a:cubicBezTo>
                      <a:pt x="0" y="283"/>
                      <a:pt x="17" y="300"/>
                      <a:pt x="38" y="300"/>
                    </a:cubicBezTo>
                    <a:cubicBezTo>
                      <a:pt x="58" y="300"/>
                      <a:pt x="75" y="283"/>
                      <a:pt x="75" y="262"/>
                    </a:cubicBezTo>
                    <a:cubicBezTo>
                      <a:pt x="75" y="242"/>
                      <a:pt x="58" y="225"/>
                      <a:pt x="38" y="225"/>
                    </a:cubicBezTo>
                    <a:close/>
                    <a:moveTo>
                      <a:pt x="53" y="262"/>
                    </a:moveTo>
                    <a:cubicBezTo>
                      <a:pt x="53" y="271"/>
                      <a:pt x="46" y="277"/>
                      <a:pt x="38" y="277"/>
                    </a:cubicBezTo>
                    <a:cubicBezTo>
                      <a:pt x="29" y="277"/>
                      <a:pt x="23" y="271"/>
                      <a:pt x="23" y="262"/>
                    </a:cubicBezTo>
                    <a:cubicBezTo>
                      <a:pt x="23" y="254"/>
                      <a:pt x="29" y="247"/>
                      <a:pt x="38" y="247"/>
                    </a:cubicBezTo>
                    <a:cubicBezTo>
                      <a:pt x="46" y="247"/>
                      <a:pt x="53" y="254"/>
                      <a:pt x="53" y="262"/>
                    </a:cubicBezTo>
                    <a:close/>
                    <a:moveTo>
                      <a:pt x="150" y="225"/>
                    </a:moveTo>
                    <a:cubicBezTo>
                      <a:pt x="129" y="225"/>
                      <a:pt x="113" y="242"/>
                      <a:pt x="113" y="262"/>
                    </a:cubicBezTo>
                    <a:cubicBezTo>
                      <a:pt x="113" y="283"/>
                      <a:pt x="129" y="300"/>
                      <a:pt x="150" y="300"/>
                    </a:cubicBezTo>
                    <a:cubicBezTo>
                      <a:pt x="171" y="300"/>
                      <a:pt x="188" y="283"/>
                      <a:pt x="188" y="262"/>
                    </a:cubicBezTo>
                    <a:cubicBezTo>
                      <a:pt x="188" y="242"/>
                      <a:pt x="171" y="225"/>
                      <a:pt x="150" y="225"/>
                    </a:cubicBezTo>
                    <a:close/>
                    <a:moveTo>
                      <a:pt x="165" y="262"/>
                    </a:moveTo>
                    <a:cubicBezTo>
                      <a:pt x="165" y="271"/>
                      <a:pt x="158" y="277"/>
                      <a:pt x="150" y="277"/>
                    </a:cubicBezTo>
                    <a:cubicBezTo>
                      <a:pt x="142" y="277"/>
                      <a:pt x="135" y="271"/>
                      <a:pt x="135" y="262"/>
                    </a:cubicBezTo>
                    <a:cubicBezTo>
                      <a:pt x="135" y="254"/>
                      <a:pt x="142" y="247"/>
                      <a:pt x="150" y="247"/>
                    </a:cubicBezTo>
                    <a:cubicBezTo>
                      <a:pt x="158" y="247"/>
                      <a:pt x="165" y="254"/>
                      <a:pt x="165" y="262"/>
                    </a:cubicBezTo>
                    <a:close/>
                    <a:moveTo>
                      <a:pt x="263" y="225"/>
                    </a:moveTo>
                    <a:cubicBezTo>
                      <a:pt x="242" y="225"/>
                      <a:pt x="225" y="242"/>
                      <a:pt x="225" y="262"/>
                    </a:cubicBezTo>
                    <a:cubicBezTo>
                      <a:pt x="225" y="283"/>
                      <a:pt x="242" y="300"/>
                      <a:pt x="263" y="300"/>
                    </a:cubicBezTo>
                    <a:cubicBezTo>
                      <a:pt x="283" y="300"/>
                      <a:pt x="300" y="283"/>
                      <a:pt x="300" y="262"/>
                    </a:cubicBezTo>
                    <a:cubicBezTo>
                      <a:pt x="300" y="242"/>
                      <a:pt x="283" y="225"/>
                      <a:pt x="263" y="225"/>
                    </a:cubicBezTo>
                    <a:close/>
                    <a:moveTo>
                      <a:pt x="278" y="262"/>
                    </a:moveTo>
                    <a:cubicBezTo>
                      <a:pt x="278" y="271"/>
                      <a:pt x="271" y="277"/>
                      <a:pt x="263" y="277"/>
                    </a:cubicBezTo>
                    <a:cubicBezTo>
                      <a:pt x="254" y="277"/>
                      <a:pt x="248" y="271"/>
                      <a:pt x="248" y="262"/>
                    </a:cubicBezTo>
                    <a:cubicBezTo>
                      <a:pt x="248" y="254"/>
                      <a:pt x="254" y="247"/>
                      <a:pt x="263" y="247"/>
                    </a:cubicBezTo>
                    <a:cubicBezTo>
                      <a:pt x="271" y="247"/>
                      <a:pt x="278" y="254"/>
                      <a:pt x="278" y="262"/>
                    </a:cubicBezTo>
                    <a:close/>
                    <a:moveTo>
                      <a:pt x="162" y="162"/>
                    </a:moveTo>
                    <a:cubicBezTo>
                      <a:pt x="162" y="174"/>
                      <a:pt x="162" y="174"/>
                      <a:pt x="162" y="174"/>
                    </a:cubicBezTo>
                    <a:cubicBezTo>
                      <a:pt x="257" y="174"/>
                      <a:pt x="257" y="174"/>
                      <a:pt x="257" y="174"/>
                    </a:cubicBezTo>
                    <a:cubicBezTo>
                      <a:pt x="257" y="207"/>
                      <a:pt x="257" y="207"/>
                      <a:pt x="257" y="207"/>
                    </a:cubicBezTo>
                    <a:cubicBezTo>
                      <a:pt x="269" y="207"/>
                      <a:pt x="269" y="207"/>
                      <a:pt x="269" y="207"/>
                    </a:cubicBezTo>
                    <a:cubicBezTo>
                      <a:pt x="269" y="162"/>
                      <a:pt x="269" y="162"/>
                      <a:pt x="269" y="162"/>
                    </a:cubicBezTo>
                    <a:lnTo>
                      <a:pt x="162" y="162"/>
                    </a:lnTo>
                    <a:close/>
                    <a:moveTo>
                      <a:pt x="65" y="162"/>
                    </a:moveTo>
                    <a:cubicBezTo>
                      <a:pt x="63" y="163"/>
                      <a:pt x="62" y="164"/>
                      <a:pt x="60" y="166"/>
                    </a:cubicBezTo>
                    <a:cubicBezTo>
                      <a:pt x="58" y="168"/>
                      <a:pt x="56" y="171"/>
                      <a:pt x="55" y="174"/>
                    </a:cubicBezTo>
                    <a:cubicBezTo>
                      <a:pt x="138" y="174"/>
                      <a:pt x="138" y="174"/>
                      <a:pt x="138" y="174"/>
                    </a:cubicBezTo>
                    <a:cubicBezTo>
                      <a:pt x="138" y="162"/>
                      <a:pt x="138" y="162"/>
                      <a:pt x="138" y="162"/>
                    </a:cubicBezTo>
                    <a:lnTo>
                      <a:pt x="65" y="162"/>
                    </a:lnTo>
                    <a:close/>
                    <a:moveTo>
                      <a:pt x="38" y="76"/>
                    </a:moveTo>
                    <a:cubicBezTo>
                      <a:pt x="9" y="105"/>
                      <a:pt x="9" y="105"/>
                      <a:pt x="9" y="105"/>
                    </a:cubicBezTo>
                    <a:cubicBezTo>
                      <a:pt x="32" y="105"/>
                      <a:pt x="32" y="105"/>
                      <a:pt x="32" y="105"/>
                    </a:cubicBezTo>
                    <a:cubicBezTo>
                      <a:pt x="32" y="167"/>
                      <a:pt x="32" y="167"/>
                      <a:pt x="32" y="167"/>
                    </a:cubicBezTo>
                    <a:cubicBezTo>
                      <a:pt x="34" y="160"/>
                      <a:pt x="38" y="154"/>
                      <a:pt x="43" y="149"/>
                    </a:cubicBezTo>
                    <a:cubicBezTo>
                      <a:pt x="43" y="149"/>
                      <a:pt x="43" y="148"/>
                      <a:pt x="44" y="148"/>
                    </a:cubicBezTo>
                    <a:cubicBezTo>
                      <a:pt x="44" y="105"/>
                      <a:pt x="44" y="105"/>
                      <a:pt x="44" y="105"/>
                    </a:cubicBezTo>
                    <a:cubicBezTo>
                      <a:pt x="66" y="105"/>
                      <a:pt x="66" y="105"/>
                      <a:pt x="66" y="105"/>
                    </a:cubicBezTo>
                    <a:lnTo>
                      <a:pt x="38" y="76"/>
                    </a:lnTo>
                    <a:close/>
                    <a:moveTo>
                      <a:pt x="215" y="85"/>
                    </a:moveTo>
                    <a:cubicBezTo>
                      <a:pt x="235" y="105"/>
                      <a:pt x="235" y="105"/>
                      <a:pt x="235" y="105"/>
                    </a:cubicBezTo>
                    <a:cubicBezTo>
                      <a:pt x="231" y="101"/>
                      <a:pt x="231" y="101"/>
                      <a:pt x="231" y="101"/>
                    </a:cubicBezTo>
                    <a:cubicBezTo>
                      <a:pt x="208" y="123"/>
                      <a:pt x="185" y="133"/>
                      <a:pt x="162" y="137"/>
                    </a:cubicBezTo>
                    <a:cubicBezTo>
                      <a:pt x="162" y="149"/>
                      <a:pt x="162" y="149"/>
                      <a:pt x="162" y="149"/>
                    </a:cubicBezTo>
                    <a:cubicBezTo>
                      <a:pt x="187" y="145"/>
                      <a:pt x="214" y="135"/>
                      <a:pt x="239" y="109"/>
                    </a:cubicBezTo>
                    <a:cubicBezTo>
                      <a:pt x="255" y="125"/>
                      <a:pt x="255" y="125"/>
                      <a:pt x="255" y="125"/>
                    </a:cubicBezTo>
                    <a:cubicBezTo>
                      <a:pt x="255" y="85"/>
                      <a:pt x="255" y="85"/>
                      <a:pt x="255" y="85"/>
                    </a:cubicBezTo>
                    <a:lnTo>
                      <a:pt x="215" y="85"/>
                    </a:lnTo>
                    <a:close/>
                    <a:moveTo>
                      <a:pt x="111" y="139"/>
                    </a:moveTo>
                    <a:cubicBezTo>
                      <a:pt x="85" y="139"/>
                      <a:pt x="62" y="138"/>
                      <a:pt x="47" y="153"/>
                    </a:cubicBezTo>
                    <a:cubicBezTo>
                      <a:pt x="46" y="154"/>
                      <a:pt x="45" y="156"/>
                      <a:pt x="44" y="157"/>
                    </a:cubicBezTo>
                    <a:cubicBezTo>
                      <a:pt x="40" y="162"/>
                      <a:pt x="37" y="167"/>
                      <a:pt x="35" y="174"/>
                    </a:cubicBezTo>
                    <a:cubicBezTo>
                      <a:pt x="33" y="183"/>
                      <a:pt x="32" y="194"/>
                      <a:pt x="32" y="207"/>
                    </a:cubicBezTo>
                    <a:cubicBezTo>
                      <a:pt x="44" y="207"/>
                      <a:pt x="44" y="207"/>
                      <a:pt x="44" y="207"/>
                    </a:cubicBezTo>
                    <a:cubicBezTo>
                      <a:pt x="44" y="193"/>
                      <a:pt x="45" y="182"/>
                      <a:pt x="48" y="174"/>
                    </a:cubicBezTo>
                    <a:cubicBezTo>
                      <a:pt x="50" y="169"/>
                      <a:pt x="52" y="165"/>
                      <a:pt x="55" y="162"/>
                    </a:cubicBezTo>
                    <a:cubicBezTo>
                      <a:pt x="56" y="162"/>
                      <a:pt x="56" y="162"/>
                      <a:pt x="56" y="161"/>
                    </a:cubicBezTo>
                    <a:cubicBezTo>
                      <a:pt x="67" y="150"/>
                      <a:pt x="86" y="151"/>
                      <a:pt x="110" y="151"/>
                    </a:cubicBezTo>
                    <a:cubicBezTo>
                      <a:pt x="119" y="151"/>
                      <a:pt x="128" y="152"/>
                      <a:pt x="138" y="151"/>
                    </a:cubicBezTo>
                    <a:cubicBezTo>
                      <a:pt x="138" y="139"/>
                      <a:pt x="138" y="139"/>
                      <a:pt x="138" y="139"/>
                    </a:cubicBezTo>
                    <a:cubicBezTo>
                      <a:pt x="128" y="140"/>
                      <a:pt x="119" y="139"/>
                      <a:pt x="111" y="139"/>
                    </a:cubicBezTo>
                    <a:close/>
                    <a:moveTo>
                      <a:pt x="179" y="105"/>
                    </a:moveTo>
                    <a:cubicBezTo>
                      <a:pt x="150" y="76"/>
                      <a:pt x="150" y="76"/>
                      <a:pt x="150" y="76"/>
                    </a:cubicBezTo>
                    <a:cubicBezTo>
                      <a:pt x="122" y="105"/>
                      <a:pt x="122" y="105"/>
                      <a:pt x="122" y="105"/>
                    </a:cubicBezTo>
                    <a:cubicBezTo>
                      <a:pt x="144" y="105"/>
                      <a:pt x="144" y="105"/>
                      <a:pt x="144" y="105"/>
                    </a:cubicBezTo>
                    <a:cubicBezTo>
                      <a:pt x="144" y="207"/>
                      <a:pt x="144" y="207"/>
                      <a:pt x="144" y="207"/>
                    </a:cubicBezTo>
                    <a:cubicBezTo>
                      <a:pt x="156" y="207"/>
                      <a:pt x="156" y="207"/>
                      <a:pt x="156" y="207"/>
                    </a:cubicBezTo>
                    <a:cubicBezTo>
                      <a:pt x="156" y="105"/>
                      <a:pt x="156" y="105"/>
                      <a:pt x="156" y="105"/>
                    </a:cubicBezTo>
                    <a:lnTo>
                      <a:pt x="179" y="1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9943" tIns="34972" rIns="69943" bIns="34972" numCol="1" anchor="t" anchorCtr="0" compatLnSpc="1">
                <a:prstTxWarp prst="textNoShape">
                  <a:avLst/>
                </a:prstTxWarp>
              </a:bodyPr>
              <a:lstStyle/>
              <a:p>
                <a:pPr defTabSz="931094"/>
                <a:endParaRPr lang="en-US" sz="1360" dirty="0">
                  <a:solidFill>
                    <a:srgbClr val="FFFFFF"/>
                  </a:solidFill>
                </a:endParaRPr>
              </a:p>
            </p:txBody>
          </p:sp>
        </p:grpSp>
        <p:grpSp>
          <p:nvGrpSpPr>
            <p:cNvPr id="1389" name="Group 1388"/>
            <p:cNvGrpSpPr/>
            <p:nvPr/>
          </p:nvGrpSpPr>
          <p:grpSpPr>
            <a:xfrm>
              <a:off x="12284832" y="2023215"/>
              <a:ext cx="1298014" cy="871100"/>
              <a:chOff x="12284832" y="2023215"/>
              <a:chExt cx="1298014" cy="871100"/>
            </a:xfrm>
          </p:grpSpPr>
          <p:sp>
            <p:nvSpPr>
              <p:cNvPr id="1400" name="Rectangle 1399"/>
              <p:cNvSpPr/>
              <p:nvPr/>
            </p:nvSpPr>
            <p:spPr>
              <a:xfrm>
                <a:off x="12284832" y="2023215"/>
                <a:ext cx="1298014" cy="871100"/>
              </a:xfrm>
              <a:prstGeom prst="rect">
                <a:avLst/>
              </a:prstGeom>
              <a:solidFill>
                <a:srgbClr val="00A1DA"/>
              </a:solidFill>
              <a:ln w="9525" cap="flat" cmpd="sng" algn="ctr">
                <a:noFill/>
                <a:prstDash val="solid"/>
              </a:ln>
              <a:effectLst/>
            </p:spPr>
            <p:txBody>
              <a:bodyPr wrap="none" lIns="0" tIns="0" rIns="0" bIns="110965" rtlCol="0" anchor="b" anchorCtr="0"/>
              <a:lstStyle/>
              <a:p>
                <a:pPr algn="ctr" defTabSz="1477757"/>
                <a:r>
                  <a:rPr lang="zh-CN" altLang="en-US" sz="1530" spc="-34" dirty="0">
                    <a:solidFill>
                      <a:srgbClr val="FFFFFF">
                        <a:alpha val="99000"/>
                      </a:srgbClr>
                    </a:solidFill>
                    <a:ea typeface="Segoe UI" pitchFamily="34" charset="0"/>
                    <a:cs typeface="Segoe UI" pitchFamily="34" charset="0"/>
                  </a:rPr>
                  <a:t>移动服务</a:t>
                </a:r>
                <a:endParaRPr lang="en-US" sz="1530" spc="-34" dirty="0">
                  <a:solidFill>
                    <a:srgbClr val="FFFFFF">
                      <a:alpha val="99000"/>
                    </a:srgbClr>
                  </a:solidFill>
                  <a:ea typeface="Segoe UI" pitchFamily="34" charset="0"/>
                  <a:cs typeface="Segoe UI" pitchFamily="34" charset="0"/>
                </a:endParaRPr>
              </a:p>
            </p:txBody>
          </p:sp>
          <p:sp>
            <p:nvSpPr>
              <p:cNvPr id="1401" name="Freeform 159"/>
              <p:cNvSpPr>
                <a:spLocks noEditPoints="1"/>
              </p:cNvSpPr>
              <p:nvPr/>
            </p:nvSpPr>
            <p:spPr bwMode="black">
              <a:xfrm>
                <a:off x="12854106" y="2077749"/>
                <a:ext cx="284346" cy="427719"/>
              </a:xfrm>
              <a:custGeom>
                <a:avLst/>
                <a:gdLst>
                  <a:gd name="T0" fmla="*/ 101 w 283"/>
                  <a:gd name="T1" fmla="*/ 50 h 426"/>
                  <a:gd name="T2" fmla="*/ 202 w 283"/>
                  <a:gd name="T3" fmla="*/ 50 h 426"/>
                  <a:gd name="T4" fmla="*/ 271 w 283"/>
                  <a:gd name="T5" fmla="*/ 254 h 426"/>
                  <a:gd name="T6" fmla="*/ 274 w 283"/>
                  <a:gd name="T7" fmla="*/ 266 h 426"/>
                  <a:gd name="T8" fmla="*/ 204 w 283"/>
                  <a:gd name="T9" fmla="*/ 298 h 426"/>
                  <a:gd name="T10" fmla="*/ 210 w 283"/>
                  <a:gd name="T11" fmla="*/ 426 h 426"/>
                  <a:gd name="T12" fmla="*/ 179 w 283"/>
                  <a:gd name="T13" fmla="*/ 407 h 426"/>
                  <a:gd name="T14" fmla="*/ 141 w 283"/>
                  <a:gd name="T15" fmla="*/ 315 h 426"/>
                  <a:gd name="T16" fmla="*/ 94 w 283"/>
                  <a:gd name="T17" fmla="*/ 426 h 426"/>
                  <a:gd name="T18" fmla="*/ 70 w 283"/>
                  <a:gd name="T19" fmla="*/ 395 h 426"/>
                  <a:gd name="T20" fmla="*/ 54 w 283"/>
                  <a:gd name="T21" fmla="*/ 338 h 426"/>
                  <a:gd name="T22" fmla="*/ 34 w 283"/>
                  <a:gd name="T23" fmla="*/ 326 h 426"/>
                  <a:gd name="T24" fmla="*/ 0 w 283"/>
                  <a:gd name="T25" fmla="*/ 198 h 426"/>
                  <a:gd name="T26" fmla="*/ 49 w 283"/>
                  <a:gd name="T27" fmla="*/ 172 h 426"/>
                  <a:gd name="T28" fmla="*/ 110 w 283"/>
                  <a:gd name="T29" fmla="*/ 125 h 426"/>
                  <a:gd name="T30" fmla="*/ 195 w 283"/>
                  <a:gd name="T31" fmla="*/ 133 h 426"/>
                  <a:gd name="T32" fmla="*/ 224 w 283"/>
                  <a:gd name="T33" fmla="*/ 126 h 426"/>
                  <a:gd name="T34" fmla="*/ 261 w 283"/>
                  <a:gd name="T35" fmla="*/ 215 h 426"/>
                  <a:gd name="T36" fmla="*/ 283 w 283"/>
                  <a:gd name="T37" fmla="*/ 235 h 426"/>
                  <a:gd name="T38" fmla="*/ 86 w 283"/>
                  <a:gd name="T39" fmla="*/ 208 h 426"/>
                  <a:gd name="T40" fmla="*/ 230 w 283"/>
                  <a:gd name="T41" fmla="*/ 141 h 426"/>
                  <a:gd name="T42" fmla="*/ 222 w 283"/>
                  <a:gd name="T43" fmla="*/ 136 h 426"/>
                  <a:gd name="T44" fmla="*/ 86 w 283"/>
                  <a:gd name="T45" fmla="*/ 194 h 426"/>
                  <a:gd name="T46" fmla="*/ 17 w 283"/>
                  <a:gd name="T47" fmla="*/ 226 h 426"/>
                  <a:gd name="T48" fmla="*/ 46 w 283"/>
                  <a:gd name="T49" fmla="*/ 183 h 426"/>
                  <a:gd name="T50" fmla="*/ 10 w 283"/>
                  <a:gd name="T51" fmla="*/ 198 h 426"/>
                  <a:gd name="T52" fmla="*/ 17 w 283"/>
                  <a:gd name="T53" fmla="*/ 226 h 426"/>
                  <a:gd name="T54" fmla="*/ 263 w 283"/>
                  <a:gd name="T55" fmla="*/ 264 h 426"/>
                  <a:gd name="T56" fmla="*/ 86 w 283"/>
                  <a:gd name="T57" fmla="*/ 244 h 426"/>
                  <a:gd name="T58" fmla="*/ 86 w 283"/>
                  <a:gd name="T59" fmla="*/ 246 h 426"/>
                  <a:gd name="T60" fmla="*/ 48 w 283"/>
                  <a:gd name="T61" fmla="*/ 255 h 426"/>
                  <a:gd name="T62" fmla="*/ 43 w 283"/>
                  <a:gd name="T63" fmla="*/ 323 h 426"/>
                  <a:gd name="T64" fmla="*/ 52 w 283"/>
                  <a:gd name="T65" fmla="*/ 328 h 426"/>
                  <a:gd name="T66" fmla="*/ 264 w 283"/>
                  <a:gd name="T67" fmla="*/ 266 h 426"/>
                  <a:gd name="T68" fmla="*/ 245 w 283"/>
                  <a:gd name="T69" fmla="*/ 259 h 426"/>
                  <a:gd name="T70" fmla="*/ 222 w 283"/>
                  <a:gd name="T71" fmla="*/ 246 h 426"/>
                  <a:gd name="T72" fmla="*/ 215 w 283"/>
                  <a:gd name="T73" fmla="*/ 248 h 426"/>
                  <a:gd name="T74" fmla="*/ 202 w 283"/>
                  <a:gd name="T75" fmla="*/ 270 h 426"/>
                  <a:gd name="T76" fmla="*/ 215 w 283"/>
                  <a:gd name="T77" fmla="*/ 248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3" h="426">
                    <a:moveTo>
                      <a:pt x="151" y="100"/>
                    </a:moveTo>
                    <a:cubicBezTo>
                      <a:pt x="124" y="100"/>
                      <a:pt x="101" y="77"/>
                      <a:pt x="101" y="50"/>
                    </a:cubicBezTo>
                    <a:cubicBezTo>
                      <a:pt x="101" y="22"/>
                      <a:pt x="124" y="0"/>
                      <a:pt x="151" y="0"/>
                    </a:cubicBezTo>
                    <a:cubicBezTo>
                      <a:pt x="179" y="0"/>
                      <a:pt x="202" y="22"/>
                      <a:pt x="202" y="50"/>
                    </a:cubicBezTo>
                    <a:cubicBezTo>
                      <a:pt x="202" y="77"/>
                      <a:pt x="179" y="100"/>
                      <a:pt x="151" y="100"/>
                    </a:cubicBezTo>
                    <a:close/>
                    <a:moveTo>
                      <a:pt x="271" y="254"/>
                    </a:moveTo>
                    <a:cubicBezTo>
                      <a:pt x="273" y="262"/>
                      <a:pt x="273" y="262"/>
                      <a:pt x="273" y="262"/>
                    </a:cubicBezTo>
                    <a:cubicBezTo>
                      <a:pt x="273" y="263"/>
                      <a:pt x="274" y="265"/>
                      <a:pt x="274" y="266"/>
                    </a:cubicBezTo>
                    <a:cubicBezTo>
                      <a:pt x="274" y="274"/>
                      <a:pt x="269" y="280"/>
                      <a:pt x="261" y="282"/>
                    </a:cubicBezTo>
                    <a:cubicBezTo>
                      <a:pt x="204" y="298"/>
                      <a:pt x="204" y="298"/>
                      <a:pt x="204" y="298"/>
                    </a:cubicBezTo>
                    <a:cubicBezTo>
                      <a:pt x="228" y="395"/>
                      <a:pt x="228" y="395"/>
                      <a:pt x="228" y="395"/>
                    </a:cubicBezTo>
                    <a:cubicBezTo>
                      <a:pt x="231" y="409"/>
                      <a:pt x="223" y="422"/>
                      <a:pt x="210" y="426"/>
                    </a:cubicBezTo>
                    <a:cubicBezTo>
                      <a:pt x="208" y="426"/>
                      <a:pt x="206" y="426"/>
                      <a:pt x="204" y="426"/>
                    </a:cubicBezTo>
                    <a:cubicBezTo>
                      <a:pt x="192" y="426"/>
                      <a:pt x="182" y="419"/>
                      <a:pt x="179" y="407"/>
                    </a:cubicBezTo>
                    <a:cubicBezTo>
                      <a:pt x="155" y="311"/>
                      <a:pt x="155" y="311"/>
                      <a:pt x="155" y="311"/>
                    </a:cubicBezTo>
                    <a:cubicBezTo>
                      <a:pt x="141" y="315"/>
                      <a:pt x="141" y="315"/>
                      <a:pt x="141" y="315"/>
                    </a:cubicBezTo>
                    <a:cubicBezTo>
                      <a:pt x="118" y="407"/>
                      <a:pt x="118" y="407"/>
                      <a:pt x="118" y="407"/>
                    </a:cubicBezTo>
                    <a:cubicBezTo>
                      <a:pt x="116" y="419"/>
                      <a:pt x="105" y="426"/>
                      <a:pt x="94" y="426"/>
                    </a:cubicBezTo>
                    <a:cubicBezTo>
                      <a:pt x="92" y="426"/>
                      <a:pt x="90" y="426"/>
                      <a:pt x="88" y="426"/>
                    </a:cubicBezTo>
                    <a:cubicBezTo>
                      <a:pt x="75" y="422"/>
                      <a:pt x="67" y="409"/>
                      <a:pt x="70" y="395"/>
                    </a:cubicBezTo>
                    <a:cubicBezTo>
                      <a:pt x="86" y="329"/>
                      <a:pt x="86" y="329"/>
                      <a:pt x="86" y="329"/>
                    </a:cubicBezTo>
                    <a:cubicBezTo>
                      <a:pt x="54" y="338"/>
                      <a:pt x="54" y="338"/>
                      <a:pt x="54" y="338"/>
                    </a:cubicBezTo>
                    <a:cubicBezTo>
                      <a:pt x="53" y="338"/>
                      <a:pt x="51" y="338"/>
                      <a:pt x="50" y="338"/>
                    </a:cubicBezTo>
                    <a:cubicBezTo>
                      <a:pt x="42" y="338"/>
                      <a:pt x="36" y="334"/>
                      <a:pt x="34" y="326"/>
                    </a:cubicBezTo>
                    <a:cubicBezTo>
                      <a:pt x="0" y="202"/>
                      <a:pt x="0" y="202"/>
                      <a:pt x="0" y="202"/>
                    </a:cubicBezTo>
                    <a:cubicBezTo>
                      <a:pt x="0" y="201"/>
                      <a:pt x="0" y="200"/>
                      <a:pt x="0" y="198"/>
                    </a:cubicBezTo>
                    <a:cubicBezTo>
                      <a:pt x="0" y="191"/>
                      <a:pt x="5" y="184"/>
                      <a:pt x="12" y="182"/>
                    </a:cubicBezTo>
                    <a:cubicBezTo>
                      <a:pt x="49" y="172"/>
                      <a:pt x="49" y="172"/>
                      <a:pt x="49" y="172"/>
                    </a:cubicBezTo>
                    <a:cubicBezTo>
                      <a:pt x="106" y="127"/>
                      <a:pt x="106" y="127"/>
                      <a:pt x="106" y="127"/>
                    </a:cubicBezTo>
                    <a:cubicBezTo>
                      <a:pt x="107" y="126"/>
                      <a:pt x="109" y="125"/>
                      <a:pt x="110" y="125"/>
                    </a:cubicBezTo>
                    <a:cubicBezTo>
                      <a:pt x="117" y="119"/>
                      <a:pt x="130" y="116"/>
                      <a:pt x="149" y="116"/>
                    </a:cubicBezTo>
                    <a:cubicBezTo>
                      <a:pt x="175" y="116"/>
                      <a:pt x="189" y="123"/>
                      <a:pt x="195" y="133"/>
                    </a:cubicBezTo>
                    <a:cubicBezTo>
                      <a:pt x="219" y="126"/>
                      <a:pt x="219" y="126"/>
                      <a:pt x="219" y="126"/>
                    </a:cubicBezTo>
                    <a:cubicBezTo>
                      <a:pt x="221" y="126"/>
                      <a:pt x="222" y="126"/>
                      <a:pt x="224" y="126"/>
                    </a:cubicBezTo>
                    <a:cubicBezTo>
                      <a:pt x="231" y="126"/>
                      <a:pt x="238" y="131"/>
                      <a:pt x="240" y="138"/>
                    </a:cubicBezTo>
                    <a:cubicBezTo>
                      <a:pt x="261" y="215"/>
                      <a:pt x="261" y="215"/>
                      <a:pt x="261" y="215"/>
                    </a:cubicBezTo>
                    <a:cubicBezTo>
                      <a:pt x="263" y="215"/>
                      <a:pt x="263" y="215"/>
                      <a:pt x="263" y="215"/>
                    </a:cubicBezTo>
                    <a:cubicBezTo>
                      <a:pt x="275" y="215"/>
                      <a:pt x="283" y="224"/>
                      <a:pt x="283" y="235"/>
                    </a:cubicBezTo>
                    <a:cubicBezTo>
                      <a:pt x="283" y="244"/>
                      <a:pt x="278" y="251"/>
                      <a:pt x="271" y="254"/>
                    </a:cubicBezTo>
                    <a:close/>
                    <a:moveTo>
                      <a:pt x="86" y="208"/>
                    </a:moveTo>
                    <a:cubicBezTo>
                      <a:pt x="237" y="167"/>
                      <a:pt x="237" y="167"/>
                      <a:pt x="237" y="167"/>
                    </a:cubicBezTo>
                    <a:cubicBezTo>
                      <a:pt x="230" y="141"/>
                      <a:pt x="230" y="141"/>
                      <a:pt x="230" y="141"/>
                    </a:cubicBezTo>
                    <a:cubicBezTo>
                      <a:pt x="230" y="138"/>
                      <a:pt x="227" y="136"/>
                      <a:pt x="224" y="136"/>
                    </a:cubicBezTo>
                    <a:cubicBezTo>
                      <a:pt x="223" y="136"/>
                      <a:pt x="223" y="136"/>
                      <a:pt x="222" y="136"/>
                    </a:cubicBezTo>
                    <a:cubicBezTo>
                      <a:pt x="127" y="161"/>
                      <a:pt x="127" y="161"/>
                      <a:pt x="127" y="161"/>
                    </a:cubicBezTo>
                    <a:cubicBezTo>
                      <a:pt x="86" y="194"/>
                      <a:pt x="86" y="194"/>
                      <a:pt x="86" y="194"/>
                    </a:cubicBezTo>
                    <a:lnTo>
                      <a:pt x="86" y="208"/>
                    </a:lnTo>
                    <a:close/>
                    <a:moveTo>
                      <a:pt x="17" y="226"/>
                    </a:moveTo>
                    <a:cubicBezTo>
                      <a:pt x="46" y="219"/>
                      <a:pt x="46" y="219"/>
                      <a:pt x="46" y="219"/>
                    </a:cubicBezTo>
                    <a:cubicBezTo>
                      <a:pt x="46" y="183"/>
                      <a:pt x="46" y="183"/>
                      <a:pt x="46" y="183"/>
                    </a:cubicBezTo>
                    <a:cubicBezTo>
                      <a:pt x="15" y="191"/>
                      <a:pt x="15" y="191"/>
                      <a:pt x="15" y="191"/>
                    </a:cubicBezTo>
                    <a:cubicBezTo>
                      <a:pt x="12" y="192"/>
                      <a:pt x="10" y="195"/>
                      <a:pt x="10" y="198"/>
                    </a:cubicBezTo>
                    <a:cubicBezTo>
                      <a:pt x="10" y="199"/>
                      <a:pt x="10" y="199"/>
                      <a:pt x="10" y="200"/>
                    </a:cubicBezTo>
                    <a:lnTo>
                      <a:pt x="17" y="226"/>
                    </a:lnTo>
                    <a:close/>
                    <a:moveTo>
                      <a:pt x="264" y="266"/>
                    </a:moveTo>
                    <a:cubicBezTo>
                      <a:pt x="264" y="266"/>
                      <a:pt x="264" y="265"/>
                      <a:pt x="263" y="264"/>
                    </a:cubicBezTo>
                    <a:cubicBezTo>
                      <a:pt x="247" y="201"/>
                      <a:pt x="247" y="201"/>
                      <a:pt x="247" y="201"/>
                    </a:cubicBezTo>
                    <a:cubicBezTo>
                      <a:pt x="86" y="244"/>
                      <a:pt x="86" y="244"/>
                      <a:pt x="86" y="244"/>
                    </a:cubicBezTo>
                    <a:cubicBezTo>
                      <a:pt x="86" y="246"/>
                      <a:pt x="86" y="246"/>
                      <a:pt x="86" y="246"/>
                    </a:cubicBezTo>
                    <a:cubicBezTo>
                      <a:pt x="86" y="246"/>
                      <a:pt x="86" y="246"/>
                      <a:pt x="86" y="246"/>
                    </a:cubicBezTo>
                    <a:cubicBezTo>
                      <a:pt x="86" y="257"/>
                      <a:pt x="77" y="266"/>
                      <a:pt x="66" y="266"/>
                    </a:cubicBezTo>
                    <a:cubicBezTo>
                      <a:pt x="58" y="266"/>
                      <a:pt x="51" y="262"/>
                      <a:pt x="48" y="255"/>
                    </a:cubicBezTo>
                    <a:cubicBezTo>
                      <a:pt x="26" y="260"/>
                      <a:pt x="26" y="260"/>
                      <a:pt x="26" y="260"/>
                    </a:cubicBezTo>
                    <a:cubicBezTo>
                      <a:pt x="43" y="323"/>
                      <a:pt x="43" y="323"/>
                      <a:pt x="43" y="323"/>
                    </a:cubicBezTo>
                    <a:cubicBezTo>
                      <a:pt x="44" y="326"/>
                      <a:pt x="47" y="328"/>
                      <a:pt x="50" y="328"/>
                    </a:cubicBezTo>
                    <a:cubicBezTo>
                      <a:pt x="50" y="328"/>
                      <a:pt x="51" y="328"/>
                      <a:pt x="52" y="328"/>
                    </a:cubicBezTo>
                    <a:cubicBezTo>
                      <a:pt x="259" y="273"/>
                      <a:pt x="259" y="273"/>
                      <a:pt x="259" y="273"/>
                    </a:cubicBezTo>
                    <a:cubicBezTo>
                      <a:pt x="262" y="272"/>
                      <a:pt x="264" y="269"/>
                      <a:pt x="264" y="266"/>
                    </a:cubicBezTo>
                    <a:close/>
                    <a:moveTo>
                      <a:pt x="240" y="241"/>
                    </a:moveTo>
                    <a:cubicBezTo>
                      <a:pt x="245" y="259"/>
                      <a:pt x="245" y="259"/>
                      <a:pt x="245" y="259"/>
                    </a:cubicBezTo>
                    <a:cubicBezTo>
                      <a:pt x="227" y="264"/>
                      <a:pt x="227" y="264"/>
                      <a:pt x="227" y="264"/>
                    </a:cubicBezTo>
                    <a:cubicBezTo>
                      <a:pt x="222" y="246"/>
                      <a:pt x="222" y="246"/>
                      <a:pt x="222" y="246"/>
                    </a:cubicBezTo>
                    <a:lnTo>
                      <a:pt x="240" y="241"/>
                    </a:lnTo>
                    <a:close/>
                    <a:moveTo>
                      <a:pt x="215" y="248"/>
                    </a:moveTo>
                    <a:cubicBezTo>
                      <a:pt x="220" y="265"/>
                      <a:pt x="220" y="265"/>
                      <a:pt x="220" y="265"/>
                    </a:cubicBezTo>
                    <a:cubicBezTo>
                      <a:pt x="202" y="270"/>
                      <a:pt x="202" y="270"/>
                      <a:pt x="202" y="270"/>
                    </a:cubicBezTo>
                    <a:cubicBezTo>
                      <a:pt x="197" y="253"/>
                      <a:pt x="197" y="253"/>
                      <a:pt x="197" y="253"/>
                    </a:cubicBezTo>
                    <a:lnTo>
                      <a:pt x="215"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9943" tIns="34972" rIns="69943" bIns="34972" numCol="1" anchor="t" anchorCtr="0" compatLnSpc="1">
                <a:prstTxWarp prst="textNoShape">
                  <a:avLst/>
                </a:prstTxWarp>
              </a:bodyPr>
              <a:lstStyle/>
              <a:p>
                <a:pPr defTabSz="931094"/>
                <a:endParaRPr lang="en-US" sz="1360" dirty="0">
                  <a:solidFill>
                    <a:srgbClr val="FFFFFF"/>
                  </a:solidFill>
                </a:endParaRPr>
              </a:p>
            </p:txBody>
          </p:sp>
        </p:grpSp>
        <p:grpSp>
          <p:nvGrpSpPr>
            <p:cNvPr id="1390" name="Group 1389"/>
            <p:cNvGrpSpPr/>
            <p:nvPr/>
          </p:nvGrpSpPr>
          <p:grpSpPr>
            <a:xfrm>
              <a:off x="9977308" y="2023215"/>
              <a:ext cx="1436139" cy="871100"/>
              <a:chOff x="10295008" y="2023215"/>
              <a:chExt cx="1436139" cy="871100"/>
            </a:xfrm>
          </p:grpSpPr>
          <p:sp>
            <p:nvSpPr>
              <p:cNvPr id="1398" name="Rectangle 1397"/>
              <p:cNvSpPr/>
              <p:nvPr/>
            </p:nvSpPr>
            <p:spPr>
              <a:xfrm>
                <a:off x="10295008" y="2023215"/>
                <a:ext cx="1436139" cy="871100"/>
              </a:xfrm>
              <a:prstGeom prst="rect">
                <a:avLst/>
              </a:prstGeom>
              <a:solidFill>
                <a:srgbClr val="00A1DA"/>
              </a:solidFill>
              <a:ln w="9525" cap="flat" cmpd="sng" algn="ctr">
                <a:noFill/>
                <a:prstDash val="solid"/>
              </a:ln>
              <a:effectLst/>
            </p:spPr>
            <p:txBody>
              <a:bodyPr lIns="110965" tIns="0" rIns="110965" bIns="110965" rtlCol="0" anchor="b" anchorCtr="0"/>
              <a:lstStyle/>
              <a:p>
                <a:pPr algn="ctr" defTabSz="1477757"/>
                <a:r>
                  <a:rPr lang="zh-CN" altLang="en-US" sz="1530" dirty="0">
                    <a:solidFill>
                      <a:srgbClr val="FFFFFF">
                        <a:alpha val="99000"/>
                      </a:srgbClr>
                    </a:solidFill>
                    <a:ea typeface="Segoe UI" pitchFamily="34" charset="0"/>
                    <a:cs typeface="Segoe UI" pitchFamily="34" charset="0"/>
                  </a:rPr>
                  <a:t>媒体服务</a:t>
                </a:r>
                <a:endParaRPr lang="en-US" sz="1530" dirty="0">
                  <a:solidFill>
                    <a:srgbClr val="FFFFFF">
                      <a:alpha val="99000"/>
                    </a:srgbClr>
                  </a:solidFill>
                  <a:ea typeface="Segoe UI" pitchFamily="34" charset="0"/>
                  <a:cs typeface="Segoe UI" pitchFamily="34" charset="0"/>
                </a:endParaRPr>
              </a:p>
            </p:txBody>
          </p:sp>
          <p:sp>
            <p:nvSpPr>
              <p:cNvPr id="1399" name="Freeform 7"/>
              <p:cNvSpPr>
                <a:spLocks noEditPoints="1"/>
              </p:cNvSpPr>
              <p:nvPr/>
            </p:nvSpPr>
            <p:spPr bwMode="black">
              <a:xfrm>
                <a:off x="10860907" y="2114655"/>
                <a:ext cx="304339" cy="326985"/>
              </a:xfrm>
              <a:custGeom>
                <a:avLst/>
                <a:gdLst>
                  <a:gd name="T0" fmla="*/ 278 w 306"/>
                  <a:gd name="T1" fmla="*/ 15 h 329"/>
                  <a:gd name="T2" fmla="*/ 256 w 306"/>
                  <a:gd name="T3" fmla="*/ 22 h 329"/>
                  <a:gd name="T4" fmla="*/ 248 w 306"/>
                  <a:gd name="T5" fmla="*/ 0 h 329"/>
                  <a:gd name="T6" fmla="*/ 56 w 306"/>
                  <a:gd name="T7" fmla="*/ 15 h 329"/>
                  <a:gd name="T8" fmla="*/ 34 w 306"/>
                  <a:gd name="T9" fmla="*/ 22 h 329"/>
                  <a:gd name="T10" fmla="*/ 26 w 306"/>
                  <a:gd name="T11" fmla="*/ 0 h 329"/>
                  <a:gd name="T12" fmla="*/ 0 w 306"/>
                  <a:gd name="T13" fmla="*/ 329 h 329"/>
                  <a:gd name="T14" fmla="*/ 25 w 306"/>
                  <a:gd name="T15" fmla="*/ 314 h 329"/>
                  <a:gd name="T16" fmla="*/ 48 w 306"/>
                  <a:gd name="T17" fmla="*/ 306 h 329"/>
                  <a:gd name="T18" fmla="*/ 55 w 306"/>
                  <a:gd name="T19" fmla="*/ 329 h 329"/>
                  <a:gd name="T20" fmla="*/ 249 w 306"/>
                  <a:gd name="T21" fmla="*/ 314 h 329"/>
                  <a:gd name="T22" fmla="*/ 271 w 306"/>
                  <a:gd name="T23" fmla="*/ 306 h 329"/>
                  <a:gd name="T24" fmla="*/ 279 w 306"/>
                  <a:gd name="T25" fmla="*/ 329 h 329"/>
                  <a:gd name="T26" fmla="*/ 306 w 306"/>
                  <a:gd name="T27" fmla="*/ 0 h 329"/>
                  <a:gd name="T28" fmla="*/ 56 w 306"/>
                  <a:gd name="T29" fmla="*/ 250 h 329"/>
                  <a:gd name="T30" fmla="*/ 34 w 306"/>
                  <a:gd name="T31" fmla="*/ 258 h 329"/>
                  <a:gd name="T32" fmla="*/ 26 w 306"/>
                  <a:gd name="T33" fmla="*/ 236 h 329"/>
                  <a:gd name="T34" fmla="*/ 49 w 306"/>
                  <a:gd name="T35" fmla="*/ 228 h 329"/>
                  <a:gd name="T36" fmla="*/ 56 w 306"/>
                  <a:gd name="T37" fmla="*/ 250 h 329"/>
                  <a:gd name="T38" fmla="*/ 49 w 306"/>
                  <a:gd name="T39" fmla="*/ 179 h 329"/>
                  <a:gd name="T40" fmla="*/ 26 w 306"/>
                  <a:gd name="T41" fmla="*/ 172 h 329"/>
                  <a:gd name="T42" fmla="*/ 34 w 306"/>
                  <a:gd name="T43" fmla="*/ 150 h 329"/>
                  <a:gd name="T44" fmla="*/ 56 w 306"/>
                  <a:gd name="T45" fmla="*/ 157 h 329"/>
                  <a:gd name="T46" fmla="*/ 56 w 306"/>
                  <a:gd name="T47" fmla="*/ 93 h 329"/>
                  <a:gd name="T48" fmla="*/ 34 w 306"/>
                  <a:gd name="T49" fmla="*/ 101 h 329"/>
                  <a:gd name="T50" fmla="*/ 26 w 306"/>
                  <a:gd name="T51" fmla="*/ 79 h 329"/>
                  <a:gd name="T52" fmla="*/ 49 w 306"/>
                  <a:gd name="T53" fmla="*/ 71 h 329"/>
                  <a:gd name="T54" fmla="*/ 56 w 306"/>
                  <a:gd name="T55" fmla="*/ 93 h 329"/>
                  <a:gd name="T56" fmla="*/ 83 w 306"/>
                  <a:gd name="T57" fmla="*/ 295 h 329"/>
                  <a:gd name="T58" fmla="*/ 222 w 306"/>
                  <a:gd name="T59" fmla="*/ 183 h 329"/>
                  <a:gd name="T60" fmla="*/ 222 w 306"/>
                  <a:gd name="T61" fmla="*/ 146 h 329"/>
                  <a:gd name="T62" fmla="*/ 83 w 306"/>
                  <a:gd name="T63" fmla="*/ 34 h 329"/>
                  <a:gd name="T64" fmla="*/ 222 w 306"/>
                  <a:gd name="T65" fmla="*/ 146 h 329"/>
                  <a:gd name="T66" fmla="*/ 270 w 306"/>
                  <a:gd name="T67" fmla="*/ 258 h 329"/>
                  <a:gd name="T68" fmla="*/ 248 w 306"/>
                  <a:gd name="T69" fmla="*/ 250 h 329"/>
                  <a:gd name="T70" fmla="*/ 256 w 306"/>
                  <a:gd name="T71" fmla="*/ 228 h 329"/>
                  <a:gd name="T72" fmla="*/ 278 w 306"/>
                  <a:gd name="T73" fmla="*/ 236 h 329"/>
                  <a:gd name="T74" fmla="*/ 278 w 306"/>
                  <a:gd name="T75" fmla="*/ 172 h 329"/>
                  <a:gd name="T76" fmla="*/ 256 w 306"/>
                  <a:gd name="T77" fmla="*/ 179 h 329"/>
                  <a:gd name="T78" fmla="*/ 248 w 306"/>
                  <a:gd name="T79" fmla="*/ 157 h 329"/>
                  <a:gd name="T80" fmla="*/ 270 w 306"/>
                  <a:gd name="T81" fmla="*/ 150 h 329"/>
                  <a:gd name="T82" fmla="*/ 278 w 306"/>
                  <a:gd name="T83" fmla="*/ 172 h 329"/>
                  <a:gd name="T84" fmla="*/ 270 w 306"/>
                  <a:gd name="T85" fmla="*/ 101 h 329"/>
                  <a:gd name="T86" fmla="*/ 248 w 306"/>
                  <a:gd name="T87" fmla="*/ 93 h 329"/>
                  <a:gd name="T88" fmla="*/ 256 w 306"/>
                  <a:gd name="T89" fmla="*/ 71 h 329"/>
                  <a:gd name="T90" fmla="*/ 278 w 306"/>
                  <a:gd name="T91" fmla="*/ 79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 h="329">
                    <a:moveTo>
                      <a:pt x="278" y="0"/>
                    </a:moveTo>
                    <a:cubicBezTo>
                      <a:pt x="278" y="15"/>
                      <a:pt x="278" y="15"/>
                      <a:pt x="278" y="15"/>
                    </a:cubicBezTo>
                    <a:cubicBezTo>
                      <a:pt x="278" y="19"/>
                      <a:pt x="275" y="22"/>
                      <a:pt x="270" y="22"/>
                    </a:cubicBezTo>
                    <a:cubicBezTo>
                      <a:pt x="256" y="22"/>
                      <a:pt x="256" y="22"/>
                      <a:pt x="256" y="22"/>
                    </a:cubicBezTo>
                    <a:cubicBezTo>
                      <a:pt x="252" y="22"/>
                      <a:pt x="248" y="19"/>
                      <a:pt x="248" y="15"/>
                    </a:cubicBezTo>
                    <a:cubicBezTo>
                      <a:pt x="248" y="0"/>
                      <a:pt x="248" y="0"/>
                      <a:pt x="248" y="0"/>
                    </a:cubicBezTo>
                    <a:cubicBezTo>
                      <a:pt x="56" y="0"/>
                      <a:pt x="56" y="0"/>
                      <a:pt x="56" y="0"/>
                    </a:cubicBezTo>
                    <a:cubicBezTo>
                      <a:pt x="56" y="15"/>
                      <a:pt x="56" y="15"/>
                      <a:pt x="56" y="15"/>
                    </a:cubicBezTo>
                    <a:cubicBezTo>
                      <a:pt x="56" y="19"/>
                      <a:pt x="53" y="22"/>
                      <a:pt x="49" y="22"/>
                    </a:cubicBezTo>
                    <a:cubicBezTo>
                      <a:pt x="34" y="22"/>
                      <a:pt x="34" y="22"/>
                      <a:pt x="34" y="22"/>
                    </a:cubicBezTo>
                    <a:cubicBezTo>
                      <a:pt x="30" y="22"/>
                      <a:pt x="26" y="19"/>
                      <a:pt x="26" y="15"/>
                    </a:cubicBezTo>
                    <a:cubicBezTo>
                      <a:pt x="26" y="0"/>
                      <a:pt x="26" y="0"/>
                      <a:pt x="26" y="0"/>
                    </a:cubicBezTo>
                    <a:cubicBezTo>
                      <a:pt x="0" y="0"/>
                      <a:pt x="0" y="0"/>
                      <a:pt x="0" y="0"/>
                    </a:cubicBezTo>
                    <a:cubicBezTo>
                      <a:pt x="0" y="329"/>
                      <a:pt x="0" y="329"/>
                      <a:pt x="0" y="329"/>
                    </a:cubicBezTo>
                    <a:cubicBezTo>
                      <a:pt x="25" y="329"/>
                      <a:pt x="25" y="329"/>
                      <a:pt x="25" y="329"/>
                    </a:cubicBezTo>
                    <a:cubicBezTo>
                      <a:pt x="25" y="314"/>
                      <a:pt x="25" y="314"/>
                      <a:pt x="25" y="314"/>
                    </a:cubicBezTo>
                    <a:cubicBezTo>
                      <a:pt x="25" y="310"/>
                      <a:pt x="29" y="306"/>
                      <a:pt x="33" y="306"/>
                    </a:cubicBezTo>
                    <a:cubicBezTo>
                      <a:pt x="48" y="306"/>
                      <a:pt x="48" y="306"/>
                      <a:pt x="48" y="306"/>
                    </a:cubicBezTo>
                    <a:cubicBezTo>
                      <a:pt x="52" y="306"/>
                      <a:pt x="55" y="310"/>
                      <a:pt x="55" y="314"/>
                    </a:cubicBezTo>
                    <a:cubicBezTo>
                      <a:pt x="55" y="329"/>
                      <a:pt x="55" y="329"/>
                      <a:pt x="55" y="329"/>
                    </a:cubicBezTo>
                    <a:cubicBezTo>
                      <a:pt x="249" y="329"/>
                      <a:pt x="249" y="329"/>
                      <a:pt x="249" y="329"/>
                    </a:cubicBezTo>
                    <a:cubicBezTo>
                      <a:pt x="249" y="314"/>
                      <a:pt x="249" y="314"/>
                      <a:pt x="249" y="314"/>
                    </a:cubicBezTo>
                    <a:cubicBezTo>
                      <a:pt x="249" y="310"/>
                      <a:pt x="253" y="306"/>
                      <a:pt x="257" y="306"/>
                    </a:cubicBezTo>
                    <a:cubicBezTo>
                      <a:pt x="271" y="306"/>
                      <a:pt x="271" y="306"/>
                      <a:pt x="271" y="306"/>
                    </a:cubicBezTo>
                    <a:cubicBezTo>
                      <a:pt x="276" y="306"/>
                      <a:pt x="279" y="310"/>
                      <a:pt x="279" y="314"/>
                    </a:cubicBezTo>
                    <a:cubicBezTo>
                      <a:pt x="279" y="329"/>
                      <a:pt x="279" y="329"/>
                      <a:pt x="279" y="329"/>
                    </a:cubicBezTo>
                    <a:cubicBezTo>
                      <a:pt x="306" y="329"/>
                      <a:pt x="306" y="329"/>
                      <a:pt x="306" y="329"/>
                    </a:cubicBezTo>
                    <a:cubicBezTo>
                      <a:pt x="306" y="0"/>
                      <a:pt x="306" y="0"/>
                      <a:pt x="306" y="0"/>
                    </a:cubicBezTo>
                    <a:lnTo>
                      <a:pt x="278" y="0"/>
                    </a:lnTo>
                    <a:close/>
                    <a:moveTo>
                      <a:pt x="56" y="250"/>
                    </a:moveTo>
                    <a:cubicBezTo>
                      <a:pt x="56" y="254"/>
                      <a:pt x="53" y="258"/>
                      <a:pt x="49" y="258"/>
                    </a:cubicBezTo>
                    <a:cubicBezTo>
                      <a:pt x="34" y="258"/>
                      <a:pt x="34" y="258"/>
                      <a:pt x="34" y="258"/>
                    </a:cubicBezTo>
                    <a:cubicBezTo>
                      <a:pt x="30" y="258"/>
                      <a:pt x="26" y="254"/>
                      <a:pt x="26" y="250"/>
                    </a:cubicBezTo>
                    <a:cubicBezTo>
                      <a:pt x="26" y="236"/>
                      <a:pt x="26" y="236"/>
                      <a:pt x="26" y="236"/>
                    </a:cubicBezTo>
                    <a:cubicBezTo>
                      <a:pt x="26" y="231"/>
                      <a:pt x="30" y="228"/>
                      <a:pt x="34" y="228"/>
                    </a:cubicBezTo>
                    <a:cubicBezTo>
                      <a:pt x="49" y="228"/>
                      <a:pt x="49" y="228"/>
                      <a:pt x="49" y="228"/>
                    </a:cubicBezTo>
                    <a:cubicBezTo>
                      <a:pt x="53" y="228"/>
                      <a:pt x="56" y="231"/>
                      <a:pt x="56" y="236"/>
                    </a:cubicBezTo>
                    <a:lnTo>
                      <a:pt x="56" y="250"/>
                    </a:lnTo>
                    <a:close/>
                    <a:moveTo>
                      <a:pt x="56" y="172"/>
                    </a:moveTo>
                    <a:cubicBezTo>
                      <a:pt x="56" y="176"/>
                      <a:pt x="53" y="179"/>
                      <a:pt x="49" y="179"/>
                    </a:cubicBezTo>
                    <a:cubicBezTo>
                      <a:pt x="34" y="179"/>
                      <a:pt x="34" y="179"/>
                      <a:pt x="34" y="179"/>
                    </a:cubicBezTo>
                    <a:cubicBezTo>
                      <a:pt x="30" y="179"/>
                      <a:pt x="26" y="176"/>
                      <a:pt x="26" y="172"/>
                    </a:cubicBezTo>
                    <a:cubicBezTo>
                      <a:pt x="26" y="157"/>
                      <a:pt x="26" y="157"/>
                      <a:pt x="26" y="157"/>
                    </a:cubicBezTo>
                    <a:cubicBezTo>
                      <a:pt x="26" y="153"/>
                      <a:pt x="30" y="150"/>
                      <a:pt x="34" y="150"/>
                    </a:cubicBezTo>
                    <a:cubicBezTo>
                      <a:pt x="49" y="150"/>
                      <a:pt x="49" y="150"/>
                      <a:pt x="49" y="150"/>
                    </a:cubicBezTo>
                    <a:cubicBezTo>
                      <a:pt x="53" y="150"/>
                      <a:pt x="56" y="153"/>
                      <a:pt x="56" y="157"/>
                    </a:cubicBezTo>
                    <a:lnTo>
                      <a:pt x="56" y="172"/>
                    </a:lnTo>
                    <a:close/>
                    <a:moveTo>
                      <a:pt x="56" y="93"/>
                    </a:moveTo>
                    <a:cubicBezTo>
                      <a:pt x="56" y="97"/>
                      <a:pt x="53" y="101"/>
                      <a:pt x="49" y="101"/>
                    </a:cubicBezTo>
                    <a:cubicBezTo>
                      <a:pt x="34" y="101"/>
                      <a:pt x="34" y="101"/>
                      <a:pt x="34" y="101"/>
                    </a:cubicBezTo>
                    <a:cubicBezTo>
                      <a:pt x="30" y="101"/>
                      <a:pt x="26" y="97"/>
                      <a:pt x="26" y="93"/>
                    </a:cubicBezTo>
                    <a:cubicBezTo>
                      <a:pt x="26" y="79"/>
                      <a:pt x="26" y="79"/>
                      <a:pt x="26" y="79"/>
                    </a:cubicBezTo>
                    <a:cubicBezTo>
                      <a:pt x="26" y="74"/>
                      <a:pt x="30" y="71"/>
                      <a:pt x="34" y="71"/>
                    </a:cubicBezTo>
                    <a:cubicBezTo>
                      <a:pt x="49" y="71"/>
                      <a:pt x="49" y="71"/>
                      <a:pt x="49" y="71"/>
                    </a:cubicBezTo>
                    <a:cubicBezTo>
                      <a:pt x="53" y="71"/>
                      <a:pt x="56" y="74"/>
                      <a:pt x="56" y="79"/>
                    </a:cubicBezTo>
                    <a:lnTo>
                      <a:pt x="56" y="93"/>
                    </a:lnTo>
                    <a:close/>
                    <a:moveTo>
                      <a:pt x="222" y="295"/>
                    </a:moveTo>
                    <a:cubicBezTo>
                      <a:pt x="83" y="295"/>
                      <a:pt x="83" y="295"/>
                      <a:pt x="83" y="295"/>
                    </a:cubicBezTo>
                    <a:cubicBezTo>
                      <a:pt x="83" y="183"/>
                      <a:pt x="83" y="183"/>
                      <a:pt x="83" y="183"/>
                    </a:cubicBezTo>
                    <a:cubicBezTo>
                      <a:pt x="222" y="183"/>
                      <a:pt x="222" y="183"/>
                      <a:pt x="222" y="183"/>
                    </a:cubicBezTo>
                    <a:lnTo>
                      <a:pt x="222" y="295"/>
                    </a:lnTo>
                    <a:close/>
                    <a:moveTo>
                      <a:pt x="222" y="146"/>
                    </a:moveTo>
                    <a:cubicBezTo>
                      <a:pt x="83" y="146"/>
                      <a:pt x="83" y="146"/>
                      <a:pt x="83" y="146"/>
                    </a:cubicBezTo>
                    <a:cubicBezTo>
                      <a:pt x="83" y="34"/>
                      <a:pt x="83" y="34"/>
                      <a:pt x="83" y="34"/>
                    </a:cubicBezTo>
                    <a:cubicBezTo>
                      <a:pt x="222" y="34"/>
                      <a:pt x="222" y="34"/>
                      <a:pt x="222" y="34"/>
                    </a:cubicBezTo>
                    <a:lnTo>
                      <a:pt x="222" y="146"/>
                    </a:lnTo>
                    <a:close/>
                    <a:moveTo>
                      <a:pt x="278" y="250"/>
                    </a:moveTo>
                    <a:cubicBezTo>
                      <a:pt x="278" y="254"/>
                      <a:pt x="275" y="258"/>
                      <a:pt x="270" y="258"/>
                    </a:cubicBezTo>
                    <a:cubicBezTo>
                      <a:pt x="256" y="258"/>
                      <a:pt x="256" y="258"/>
                      <a:pt x="256" y="258"/>
                    </a:cubicBezTo>
                    <a:cubicBezTo>
                      <a:pt x="252" y="258"/>
                      <a:pt x="248" y="254"/>
                      <a:pt x="248" y="250"/>
                    </a:cubicBezTo>
                    <a:cubicBezTo>
                      <a:pt x="248" y="236"/>
                      <a:pt x="248" y="236"/>
                      <a:pt x="248" y="236"/>
                    </a:cubicBezTo>
                    <a:cubicBezTo>
                      <a:pt x="248" y="231"/>
                      <a:pt x="252" y="228"/>
                      <a:pt x="256" y="228"/>
                    </a:cubicBezTo>
                    <a:cubicBezTo>
                      <a:pt x="270" y="228"/>
                      <a:pt x="270" y="228"/>
                      <a:pt x="270" y="228"/>
                    </a:cubicBezTo>
                    <a:cubicBezTo>
                      <a:pt x="275" y="228"/>
                      <a:pt x="278" y="231"/>
                      <a:pt x="278" y="236"/>
                    </a:cubicBezTo>
                    <a:lnTo>
                      <a:pt x="278" y="250"/>
                    </a:lnTo>
                    <a:close/>
                    <a:moveTo>
                      <a:pt x="278" y="172"/>
                    </a:moveTo>
                    <a:cubicBezTo>
                      <a:pt x="278" y="176"/>
                      <a:pt x="275" y="179"/>
                      <a:pt x="270" y="179"/>
                    </a:cubicBezTo>
                    <a:cubicBezTo>
                      <a:pt x="256" y="179"/>
                      <a:pt x="256" y="179"/>
                      <a:pt x="256" y="179"/>
                    </a:cubicBezTo>
                    <a:cubicBezTo>
                      <a:pt x="252" y="179"/>
                      <a:pt x="248" y="176"/>
                      <a:pt x="248" y="172"/>
                    </a:cubicBezTo>
                    <a:cubicBezTo>
                      <a:pt x="248" y="157"/>
                      <a:pt x="248" y="157"/>
                      <a:pt x="248" y="157"/>
                    </a:cubicBezTo>
                    <a:cubicBezTo>
                      <a:pt x="248" y="153"/>
                      <a:pt x="252" y="150"/>
                      <a:pt x="256" y="150"/>
                    </a:cubicBezTo>
                    <a:cubicBezTo>
                      <a:pt x="270" y="150"/>
                      <a:pt x="270" y="150"/>
                      <a:pt x="270" y="150"/>
                    </a:cubicBezTo>
                    <a:cubicBezTo>
                      <a:pt x="275" y="150"/>
                      <a:pt x="278" y="153"/>
                      <a:pt x="278" y="157"/>
                    </a:cubicBezTo>
                    <a:lnTo>
                      <a:pt x="278" y="172"/>
                    </a:lnTo>
                    <a:close/>
                    <a:moveTo>
                      <a:pt x="278" y="93"/>
                    </a:moveTo>
                    <a:cubicBezTo>
                      <a:pt x="278" y="97"/>
                      <a:pt x="275" y="101"/>
                      <a:pt x="270" y="101"/>
                    </a:cubicBezTo>
                    <a:cubicBezTo>
                      <a:pt x="256" y="101"/>
                      <a:pt x="256" y="101"/>
                      <a:pt x="256" y="101"/>
                    </a:cubicBezTo>
                    <a:cubicBezTo>
                      <a:pt x="252" y="101"/>
                      <a:pt x="248" y="97"/>
                      <a:pt x="248" y="93"/>
                    </a:cubicBezTo>
                    <a:cubicBezTo>
                      <a:pt x="248" y="79"/>
                      <a:pt x="248" y="79"/>
                      <a:pt x="248" y="79"/>
                    </a:cubicBezTo>
                    <a:cubicBezTo>
                      <a:pt x="248" y="74"/>
                      <a:pt x="252" y="71"/>
                      <a:pt x="256" y="71"/>
                    </a:cubicBezTo>
                    <a:cubicBezTo>
                      <a:pt x="270" y="71"/>
                      <a:pt x="270" y="71"/>
                      <a:pt x="270" y="71"/>
                    </a:cubicBezTo>
                    <a:cubicBezTo>
                      <a:pt x="275" y="71"/>
                      <a:pt x="278" y="74"/>
                      <a:pt x="278" y="79"/>
                    </a:cubicBezTo>
                    <a:lnTo>
                      <a:pt x="278" y="93"/>
                    </a:ln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69940" tIns="34970" rIns="69940" bIns="34970" numCol="1" rtlCol="0" anchor="ctr" anchorCtr="0" compatLnSpc="1">
                <a:prstTxWarp prst="textNoShape">
                  <a:avLst/>
                </a:prstTxWarp>
              </a:bodyPr>
              <a:lstStyle/>
              <a:p>
                <a:pPr defTabSz="628862"/>
                <a:endParaRPr lang="en-US" sz="1530" spc="-104" dirty="0">
                  <a:solidFill>
                    <a:srgbClr val="FFFFFF">
                      <a:lumMod val="50000"/>
                    </a:srgbClr>
                  </a:solidFill>
                  <a:latin typeface="Segoe Light" pitchFamily="34" charset="0"/>
                </a:endParaRPr>
              </a:p>
            </p:txBody>
          </p:sp>
        </p:grpSp>
        <p:grpSp>
          <p:nvGrpSpPr>
            <p:cNvPr id="1394" name="Group 1393"/>
            <p:cNvGrpSpPr/>
            <p:nvPr/>
          </p:nvGrpSpPr>
          <p:grpSpPr>
            <a:xfrm>
              <a:off x="3833128" y="2023215"/>
              <a:ext cx="1466734" cy="871100"/>
              <a:chOff x="2667000" y="1676400"/>
              <a:chExt cx="916709" cy="725917"/>
            </a:xfrm>
            <a:solidFill>
              <a:srgbClr val="00A1DA"/>
            </a:solidFill>
          </p:grpSpPr>
          <p:sp>
            <p:nvSpPr>
              <p:cNvPr id="1396" name="Rectangle 1395"/>
              <p:cNvSpPr/>
              <p:nvPr/>
            </p:nvSpPr>
            <p:spPr>
              <a:xfrm>
                <a:off x="2667000" y="1676400"/>
                <a:ext cx="916709" cy="725917"/>
              </a:xfrm>
              <a:prstGeom prst="rect">
                <a:avLst/>
              </a:prstGeom>
              <a:grpFill/>
              <a:ln w="9525" cap="flat" cmpd="sng" algn="ctr">
                <a:noFill/>
                <a:prstDash val="solid"/>
              </a:ln>
              <a:effectLst/>
            </p:spPr>
            <p:txBody>
              <a:bodyPr lIns="0" tIns="77706" rIns="77706" bIns="77706" rtlCol="0" anchor="b" anchorCtr="0"/>
              <a:lstStyle/>
              <a:p>
                <a:pPr algn="r" defTabSz="1477757"/>
                <a:r>
                  <a:rPr lang="zh-CN" altLang="en-US" sz="1530" dirty="0">
                    <a:solidFill>
                      <a:srgbClr val="FFFFFF">
                        <a:alpha val="99000"/>
                      </a:srgbClr>
                    </a:solidFill>
                    <a:ea typeface="Segoe UI" pitchFamily="34" charset="0"/>
                    <a:cs typeface="Segoe UI" pitchFamily="34" charset="0"/>
                  </a:rPr>
                  <a:t>集成服务</a:t>
                </a:r>
                <a:endParaRPr lang="en-US" sz="1530" dirty="0">
                  <a:solidFill>
                    <a:srgbClr val="FFFFFF">
                      <a:alpha val="99000"/>
                    </a:srgbClr>
                  </a:solidFill>
                  <a:ea typeface="Segoe UI" pitchFamily="34" charset="0"/>
                  <a:cs typeface="Segoe UI" pitchFamily="34" charset="0"/>
                </a:endParaRPr>
              </a:p>
            </p:txBody>
          </p:sp>
          <p:pic>
            <p:nvPicPr>
              <p:cNvPr id="1397"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009425" y="1752600"/>
                <a:ext cx="231859" cy="30914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 name="Group 1"/>
            <p:cNvGrpSpPr/>
            <p:nvPr/>
          </p:nvGrpSpPr>
          <p:grpSpPr>
            <a:xfrm>
              <a:off x="11562171" y="2023214"/>
              <a:ext cx="573934" cy="871100"/>
              <a:chOff x="11710897" y="2023214"/>
              <a:chExt cx="573934" cy="871100"/>
            </a:xfrm>
          </p:grpSpPr>
          <p:sp>
            <p:nvSpPr>
              <p:cNvPr id="1392" name="Rectangle 1391"/>
              <p:cNvSpPr/>
              <p:nvPr/>
            </p:nvSpPr>
            <p:spPr>
              <a:xfrm>
                <a:off x="11710897" y="2023214"/>
                <a:ext cx="573934" cy="871100"/>
              </a:xfrm>
              <a:prstGeom prst="rect">
                <a:avLst/>
              </a:prstGeom>
              <a:solidFill>
                <a:srgbClr val="00A1DA"/>
              </a:solidFill>
              <a:ln w="9525" cap="flat" cmpd="sng" algn="ctr">
                <a:noFill/>
                <a:prstDash val="solid"/>
              </a:ln>
              <a:effectLst/>
            </p:spPr>
            <p:txBody>
              <a:bodyPr wrap="none" lIns="110965" tIns="0" rIns="110965" bIns="110965" rtlCol="0" anchor="b" anchorCtr="0"/>
              <a:lstStyle/>
              <a:p>
                <a:pPr algn="ctr" defTabSz="1477757"/>
                <a:r>
                  <a:rPr lang="en-US" sz="1530" dirty="0">
                    <a:solidFill>
                      <a:srgbClr val="FFFFFF">
                        <a:alpha val="99000"/>
                      </a:srgbClr>
                    </a:solidFill>
                    <a:ea typeface="Segoe UI" pitchFamily="34" charset="0"/>
                    <a:cs typeface="Segoe UI" pitchFamily="34" charset="0"/>
                  </a:rPr>
                  <a:t>HPC</a:t>
                </a:r>
              </a:p>
            </p:txBody>
          </p:sp>
          <p:pic>
            <p:nvPicPr>
              <p:cNvPr id="1393" name="Picture 4" descr="[mapreduce-process.png]"/>
              <p:cNvPicPr>
                <a:picLocks noChangeArrowheads="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868317" y="2199013"/>
                <a:ext cx="259094" cy="202255"/>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4" name="Group 13"/>
          <p:cNvGrpSpPr/>
          <p:nvPr/>
        </p:nvGrpSpPr>
        <p:grpSpPr>
          <a:xfrm>
            <a:off x="984872" y="2834829"/>
            <a:ext cx="10568005" cy="1529434"/>
            <a:chOff x="1147002" y="3012529"/>
            <a:chExt cx="12435840" cy="1799753"/>
          </a:xfrm>
        </p:grpSpPr>
        <p:sp>
          <p:nvSpPr>
            <p:cNvPr id="1395" name="Rectangle 1394"/>
            <p:cNvSpPr/>
            <p:nvPr/>
          </p:nvSpPr>
          <p:spPr>
            <a:xfrm>
              <a:off x="1147002" y="3012529"/>
              <a:ext cx="12435840" cy="17997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10965" tIns="55483" rIns="110965" bIns="55483" rtlCol="0" anchor="ctr"/>
            <a:lstStyle/>
            <a:p>
              <a:pPr algn="ctr" defTabSz="931094"/>
              <a:endParaRPr lang="en-US" sz="1530" dirty="0">
                <a:solidFill>
                  <a:srgbClr val="FFFFFF"/>
                </a:solidFill>
                <a:ea typeface="Segoe UI" pitchFamily="34" charset="0"/>
                <a:cs typeface="Segoe UI" pitchFamily="34" charset="0"/>
              </a:endParaRPr>
            </a:p>
          </p:txBody>
        </p:sp>
        <p:sp>
          <p:nvSpPr>
            <p:cNvPr id="1410" name="Rectangle 1409"/>
            <p:cNvSpPr/>
            <p:nvPr/>
          </p:nvSpPr>
          <p:spPr>
            <a:xfrm>
              <a:off x="1308377" y="3210114"/>
              <a:ext cx="4018843" cy="1443910"/>
            </a:xfrm>
            <a:prstGeom prst="rect">
              <a:avLst/>
            </a:prstGeom>
            <a:solidFill>
              <a:srgbClr val="00B0F0"/>
            </a:solidFill>
            <a:ln w="9525" cap="flat" cmpd="sng" algn="ctr">
              <a:solidFill>
                <a:schemeClr val="tx1"/>
              </a:solidFill>
              <a:prstDash val="sysDash"/>
            </a:ln>
            <a:effectLst/>
          </p:spPr>
          <p:txBody>
            <a:bodyPr lIns="221930" tIns="77706" rIns="110965" bIns="77706" rtlCol="0" anchor="b" anchorCtr="0"/>
            <a:lstStyle/>
            <a:p>
              <a:pPr algn="r" defTabSz="1477757"/>
              <a:r>
                <a:rPr lang="zh-CN" altLang="en-US" sz="1530" dirty="0">
                  <a:solidFill>
                    <a:srgbClr val="FFFFFF">
                      <a:alpha val="99000"/>
                    </a:srgbClr>
                  </a:solidFill>
                  <a:ea typeface="Segoe UI" pitchFamily="34" charset="0"/>
                  <a:cs typeface="Segoe UI" pitchFamily="34" charset="0"/>
                </a:rPr>
                <a:t>计算服务</a:t>
              </a:r>
              <a:endParaRPr lang="en-US" sz="1530" dirty="0">
                <a:solidFill>
                  <a:srgbClr val="FFFFFF">
                    <a:alpha val="99000"/>
                  </a:srgbClr>
                </a:solidFill>
                <a:ea typeface="Segoe UI" pitchFamily="34" charset="0"/>
                <a:cs typeface="Segoe UI" pitchFamily="34" charset="0"/>
              </a:endParaRPr>
            </a:p>
          </p:txBody>
        </p:sp>
        <p:sp>
          <p:nvSpPr>
            <p:cNvPr id="1411" name="Rectangle 1410"/>
            <p:cNvSpPr/>
            <p:nvPr/>
          </p:nvSpPr>
          <p:spPr>
            <a:xfrm>
              <a:off x="5592899" y="3210114"/>
              <a:ext cx="3947590" cy="1443910"/>
            </a:xfrm>
            <a:prstGeom prst="rect">
              <a:avLst/>
            </a:prstGeom>
            <a:solidFill>
              <a:srgbClr val="00B0F0"/>
            </a:solidFill>
            <a:ln w="9525" cap="flat" cmpd="sng" algn="ctr">
              <a:solidFill>
                <a:schemeClr val="tx1"/>
              </a:solidFill>
              <a:prstDash val="sysDash"/>
            </a:ln>
            <a:effectLst/>
          </p:spPr>
          <p:txBody>
            <a:bodyPr lIns="221930" tIns="77706" rIns="110965" bIns="77706" rtlCol="0" anchor="b" anchorCtr="0"/>
            <a:lstStyle/>
            <a:p>
              <a:pPr algn="r" defTabSz="1477757"/>
              <a:r>
                <a:rPr lang="zh-CN" altLang="en-US" sz="1530" dirty="0">
                  <a:solidFill>
                    <a:srgbClr val="FFFFFF">
                      <a:alpha val="99000"/>
                    </a:srgbClr>
                  </a:solidFill>
                  <a:ea typeface="Segoe UI" pitchFamily="34" charset="0"/>
                  <a:cs typeface="Segoe UI" pitchFamily="34" charset="0"/>
                </a:rPr>
                <a:t>数据存储服务</a:t>
              </a:r>
              <a:endParaRPr lang="en-US" sz="1530" dirty="0">
                <a:solidFill>
                  <a:srgbClr val="FFFFFF">
                    <a:alpha val="99000"/>
                  </a:srgbClr>
                </a:solidFill>
                <a:ea typeface="Segoe UI" pitchFamily="34" charset="0"/>
                <a:cs typeface="Segoe UI" pitchFamily="34" charset="0"/>
              </a:endParaRPr>
            </a:p>
          </p:txBody>
        </p:sp>
        <p:sp>
          <p:nvSpPr>
            <p:cNvPr id="1412" name="Rectangle 1411"/>
            <p:cNvSpPr/>
            <p:nvPr/>
          </p:nvSpPr>
          <p:spPr>
            <a:xfrm>
              <a:off x="9806169" y="3210115"/>
              <a:ext cx="3612882" cy="1443910"/>
            </a:xfrm>
            <a:prstGeom prst="rect">
              <a:avLst/>
            </a:prstGeom>
            <a:solidFill>
              <a:srgbClr val="00B0F0"/>
            </a:solidFill>
            <a:ln w="9525" cap="flat" cmpd="sng" algn="ctr">
              <a:solidFill>
                <a:schemeClr val="tx1"/>
              </a:solidFill>
              <a:prstDash val="sysDash"/>
            </a:ln>
            <a:effectLst/>
          </p:spPr>
          <p:txBody>
            <a:bodyPr lIns="221930" tIns="77706" rIns="110965" bIns="77706" rtlCol="0" anchor="b" anchorCtr="0"/>
            <a:lstStyle/>
            <a:p>
              <a:pPr algn="r" defTabSz="1477757"/>
              <a:r>
                <a:rPr lang="zh-CN" altLang="en-US" sz="1530" dirty="0">
                  <a:solidFill>
                    <a:srgbClr val="FFFFFF">
                      <a:alpha val="99000"/>
                    </a:srgbClr>
                  </a:solidFill>
                  <a:ea typeface="Segoe UI" pitchFamily="34" charset="0"/>
                  <a:cs typeface="Segoe UI" pitchFamily="34" charset="0"/>
                </a:rPr>
                <a:t>网络服务</a:t>
              </a:r>
              <a:endParaRPr lang="en-US" sz="1530" dirty="0">
                <a:solidFill>
                  <a:srgbClr val="FFFFFF">
                    <a:alpha val="99000"/>
                  </a:srgbClr>
                </a:solidFill>
                <a:ea typeface="Segoe UI" pitchFamily="34" charset="0"/>
                <a:cs typeface="Segoe UI" pitchFamily="34" charset="0"/>
              </a:endParaRPr>
            </a:p>
          </p:txBody>
        </p:sp>
        <p:grpSp>
          <p:nvGrpSpPr>
            <p:cNvPr id="13" name="Group 12"/>
            <p:cNvGrpSpPr/>
            <p:nvPr/>
          </p:nvGrpSpPr>
          <p:grpSpPr>
            <a:xfrm>
              <a:off x="5830833" y="3383251"/>
              <a:ext cx="1007566" cy="852953"/>
              <a:chOff x="5830833" y="3383251"/>
              <a:chExt cx="1007566" cy="852953"/>
            </a:xfrm>
          </p:grpSpPr>
          <p:sp>
            <p:nvSpPr>
              <p:cNvPr id="1414" name="Rectangle 1413"/>
              <p:cNvSpPr/>
              <p:nvPr/>
            </p:nvSpPr>
            <p:spPr>
              <a:xfrm>
                <a:off x="5830833" y="3383251"/>
                <a:ext cx="1007566" cy="852953"/>
              </a:xfrm>
              <a:prstGeom prst="rect">
                <a:avLst/>
              </a:prstGeom>
              <a:solidFill>
                <a:srgbClr val="00A1DA"/>
              </a:solidFill>
              <a:ln w="9525" cap="flat" cmpd="sng" algn="ctr">
                <a:noFill/>
                <a:prstDash val="solid"/>
              </a:ln>
              <a:effectLst/>
            </p:spPr>
            <p:txBody>
              <a:bodyPr lIns="0" tIns="0" rIns="0" bIns="0" rtlCol="0" anchor="b" anchorCtr="0"/>
              <a:lstStyle/>
              <a:p>
                <a:pPr algn="ctr" defTabSz="1477757"/>
                <a:r>
                  <a:rPr lang="en-US" sz="1105" dirty="0">
                    <a:solidFill>
                      <a:srgbClr val="FFFFFF">
                        <a:alpha val="99000"/>
                      </a:srgbClr>
                    </a:solidFill>
                    <a:ea typeface="Segoe UI" pitchFamily="34" charset="0"/>
                    <a:cs typeface="Segoe UI" pitchFamily="34" charset="0"/>
                  </a:rPr>
                  <a:t>SQL </a:t>
                </a:r>
                <a:br>
                  <a:rPr lang="en-US" sz="1105" dirty="0">
                    <a:solidFill>
                      <a:srgbClr val="FFFFFF">
                        <a:alpha val="99000"/>
                      </a:srgbClr>
                    </a:solidFill>
                    <a:ea typeface="Segoe UI" pitchFamily="34" charset="0"/>
                    <a:cs typeface="Segoe UI" pitchFamily="34" charset="0"/>
                  </a:rPr>
                </a:br>
                <a:r>
                  <a:rPr lang="zh-CN" altLang="en-US" sz="1105" dirty="0">
                    <a:solidFill>
                      <a:srgbClr val="FFFFFF">
                        <a:alpha val="99000"/>
                      </a:srgbClr>
                    </a:solidFill>
                    <a:ea typeface="Segoe UI" pitchFamily="34" charset="0"/>
                    <a:cs typeface="Segoe UI" pitchFamily="34" charset="0"/>
                  </a:rPr>
                  <a:t>数据库</a:t>
                </a:r>
                <a:endParaRPr lang="en-US" sz="1105" dirty="0">
                  <a:solidFill>
                    <a:srgbClr val="FFFFFF">
                      <a:alpha val="99000"/>
                    </a:srgbClr>
                  </a:solidFill>
                  <a:ea typeface="Segoe UI" pitchFamily="34" charset="0"/>
                  <a:cs typeface="Segoe UI" pitchFamily="34" charset="0"/>
                </a:endParaRPr>
              </a:p>
            </p:txBody>
          </p:sp>
          <p:pic>
            <p:nvPicPr>
              <p:cNvPr id="1415" name="Picture 2"/>
              <p:cNvPicPr>
                <a:picLocks noChangeAspect="1" noChangeArrowheads="1"/>
              </p:cNvPicPr>
              <p:nvPr/>
            </p:nvPicPr>
            <p:blipFill>
              <a:blip r:embed="rId7"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6135622" y="3459263"/>
                <a:ext cx="367926" cy="333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Group 11"/>
            <p:cNvGrpSpPr/>
            <p:nvPr/>
          </p:nvGrpSpPr>
          <p:grpSpPr>
            <a:xfrm>
              <a:off x="7080435" y="3383281"/>
              <a:ext cx="1007566" cy="852953"/>
              <a:chOff x="7080435" y="3383281"/>
              <a:chExt cx="1007566" cy="852953"/>
            </a:xfrm>
          </p:grpSpPr>
          <p:sp>
            <p:nvSpPr>
              <p:cNvPr id="1422" name="Rectangle 1421"/>
              <p:cNvSpPr/>
              <p:nvPr/>
            </p:nvSpPr>
            <p:spPr>
              <a:xfrm>
                <a:off x="7080435" y="3383281"/>
                <a:ext cx="1007566" cy="852953"/>
              </a:xfrm>
              <a:prstGeom prst="rect">
                <a:avLst/>
              </a:prstGeom>
              <a:solidFill>
                <a:srgbClr val="00A1DA"/>
              </a:solidFill>
              <a:ln w="9525" cap="flat" cmpd="sng" algn="ctr">
                <a:noFill/>
                <a:prstDash val="solid"/>
              </a:ln>
              <a:effectLst/>
            </p:spPr>
            <p:txBody>
              <a:bodyPr lIns="0" tIns="0" rIns="0" bIns="0" rtlCol="0" anchor="b" anchorCtr="0"/>
              <a:lstStyle/>
              <a:p>
                <a:pPr algn="ctr" defTabSz="1477757"/>
                <a:r>
                  <a:rPr lang="en-US" sz="1105" dirty="0" err="1">
                    <a:solidFill>
                      <a:srgbClr val="FFFFFF">
                        <a:alpha val="99000"/>
                      </a:srgbClr>
                    </a:solidFill>
                    <a:ea typeface="Segoe UI" pitchFamily="34" charset="0"/>
                    <a:cs typeface="Segoe UI" pitchFamily="34" charset="0"/>
                  </a:rPr>
                  <a:t>noSQL</a:t>
                </a:r>
                <a:r>
                  <a:rPr lang="en-US" sz="1105" dirty="0">
                    <a:solidFill>
                      <a:srgbClr val="FFFFFF">
                        <a:alpha val="99000"/>
                      </a:srgbClr>
                    </a:solidFill>
                    <a:ea typeface="Segoe UI" pitchFamily="34" charset="0"/>
                    <a:cs typeface="Segoe UI" pitchFamily="34" charset="0"/>
                  </a:rPr>
                  <a:t> </a:t>
                </a:r>
                <a:br>
                  <a:rPr lang="en-US" sz="1105" dirty="0">
                    <a:solidFill>
                      <a:srgbClr val="FFFFFF">
                        <a:alpha val="99000"/>
                      </a:srgbClr>
                    </a:solidFill>
                    <a:ea typeface="Segoe UI" pitchFamily="34" charset="0"/>
                    <a:cs typeface="Segoe UI" pitchFamily="34" charset="0"/>
                  </a:rPr>
                </a:br>
                <a:r>
                  <a:rPr lang="zh-CN" altLang="en-US" sz="1105" dirty="0">
                    <a:solidFill>
                      <a:srgbClr val="FFFFFF">
                        <a:alpha val="99000"/>
                      </a:srgbClr>
                    </a:solidFill>
                    <a:ea typeface="Segoe UI" pitchFamily="34" charset="0"/>
                    <a:cs typeface="Segoe UI" pitchFamily="34" charset="0"/>
                  </a:rPr>
                  <a:t>存储</a:t>
                </a:r>
                <a:endParaRPr lang="en-US" sz="1105" dirty="0">
                  <a:solidFill>
                    <a:srgbClr val="FFFFFF">
                      <a:alpha val="99000"/>
                    </a:srgbClr>
                  </a:solidFill>
                  <a:ea typeface="Segoe UI" pitchFamily="34" charset="0"/>
                  <a:cs typeface="Segoe UI" pitchFamily="34" charset="0"/>
                </a:endParaRPr>
              </a:p>
            </p:txBody>
          </p:sp>
          <p:sp>
            <p:nvSpPr>
              <p:cNvPr id="1423" name="Rectangle 1422"/>
              <p:cNvSpPr/>
              <p:nvPr/>
            </p:nvSpPr>
            <p:spPr>
              <a:xfrm>
                <a:off x="7350763" y="3477200"/>
                <a:ext cx="466910" cy="29742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094"/>
                <a:endParaRPr lang="en-US" sz="1530">
                  <a:solidFill>
                    <a:srgbClr val="FFFFFF"/>
                  </a:solidFill>
                </a:endParaRPr>
              </a:p>
            </p:txBody>
          </p:sp>
          <p:sp>
            <p:nvSpPr>
              <p:cNvPr id="1424" name="Rectangle 1423"/>
              <p:cNvSpPr/>
              <p:nvPr/>
            </p:nvSpPr>
            <p:spPr>
              <a:xfrm>
                <a:off x="7350976" y="3477837"/>
                <a:ext cx="169750" cy="284868"/>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1094"/>
                <a:endParaRPr lang="en-US" sz="1530">
                  <a:solidFill>
                    <a:srgbClr val="FFFFFF"/>
                  </a:solidFill>
                </a:endParaRPr>
              </a:p>
            </p:txBody>
          </p:sp>
        </p:grpSp>
        <p:grpSp>
          <p:nvGrpSpPr>
            <p:cNvPr id="5" name="Group 4"/>
            <p:cNvGrpSpPr/>
            <p:nvPr/>
          </p:nvGrpSpPr>
          <p:grpSpPr>
            <a:xfrm>
              <a:off x="4023214" y="3363623"/>
              <a:ext cx="996626" cy="842620"/>
              <a:chOff x="2804089" y="3363623"/>
              <a:chExt cx="996626" cy="842620"/>
            </a:xfrm>
          </p:grpSpPr>
          <p:sp>
            <p:nvSpPr>
              <p:cNvPr id="1421" name="Rectangle 1420"/>
              <p:cNvSpPr/>
              <p:nvPr/>
            </p:nvSpPr>
            <p:spPr>
              <a:xfrm>
                <a:off x="2804089" y="3363623"/>
                <a:ext cx="996626" cy="842620"/>
              </a:xfrm>
              <a:prstGeom prst="rect">
                <a:avLst/>
              </a:prstGeom>
              <a:solidFill>
                <a:srgbClr val="00A1DA"/>
              </a:solidFill>
              <a:ln w="9525" cap="flat" cmpd="sng" algn="ctr">
                <a:noFill/>
                <a:prstDash val="solid"/>
              </a:ln>
              <a:effectLst/>
            </p:spPr>
            <p:txBody>
              <a:bodyPr lIns="0" tIns="0" rIns="0" bIns="0" rtlCol="0" anchor="b" anchorCtr="0"/>
              <a:lstStyle/>
              <a:p>
                <a:pPr algn="ctr" defTabSz="1477757"/>
                <a:r>
                  <a:rPr lang="zh-CN" altLang="en-US" sz="1105" dirty="0">
                    <a:solidFill>
                      <a:srgbClr val="FFFFFF">
                        <a:alpha val="99000"/>
                      </a:srgbClr>
                    </a:solidFill>
                    <a:ea typeface="Segoe UI" pitchFamily="34" charset="0"/>
                    <a:cs typeface="Segoe UI" pitchFamily="34" charset="0"/>
                  </a:rPr>
                  <a:t>网站</a:t>
                </a:r>
                <a:endParaRPr lang="en-US" sz="1105" dirty="0">
                  <a:solidFill>
                    <a:srgbClr val="FFFFFF">
                      <a:alpha val="99000"/>
                    </a:srgbClr>
                  </a:solidFill>
                  <a:ea typeface="Segoe UI" pitchFamily="34" charset="0"/>
                  <a:cs typeface="Segoe UI" pitchFamily="34" charset="0"/>
                </a:endParaRPr>
              </a:p>
            </p:txBody>
          </p:sp>
          <p:sp>
            <p:nvSpPr>
              <p:cNvPr id="1426" name="Freeform 1425"/>
              <p:cNvSpPr>
                <a:spLocks noEditPoints="1"/>
              </p:cNvSpPr>
              <p:nvPr/>
            </p:nvSpPr>
            <p:spPr bwMode="auto">
              <a:xfrm>
                <a:off x="3074207" y="3424716"/>
                <a:ext cx="456389" cy="402390"/>
              </a:xfrm>
              <a:custGeom>
                <a:avLst/>
                <a:gdLst>
                  <a:gd name="T0" fmla="*/ 2220 w 3152"/>
                  <a:gd name="T1" fmla="*/ 905 h 2780"/>
                  <a:gd name="T2" fmla="*/ 2131 w 3152"/>
                  <a:gd name="T3" fmla="*/ 764 h 2780"/>
                  <a:gd name="T4" fmla="*/ 1420 w 3152"/>
                  <a:gd name="T5" fmla="*/ 92 h 2780"/>
                  <a:gd name="T6" fmla="*/ 1243 w 3152"/>
                  <a:gd name="T7" fmla="*/ 2 h 2780"/>
                  <a:gd name="T8" fmla="*/ 1243 w 3152"/>
                  <a:gd name="T9" fmla="*/ 2 h 2780"/>
                  <a:gd name="T10" fmla="*/ 1243 w 3152"/>
                  <a:gd name="T11" fmla="*/ 2 h 2780"/>
                  <a:gd name="T12" fmla="*/ 266 w 3152"/>
                  <a:gd name="T13" fmla="*/ 2 h 2780"/>
                  <a:gd name="T14" fmla="*/ 0 w 3152"/>
                  <a:gd name="T15" fmla="*/ 226 h 2780"/>
                  <a:gd name="T16" fmla="*/ 0 w 3152"/>
                  <a:gd name="T17" fmla="*/ 2511 h 2780"/>
                  <a:gd name="T18" fmla="*/ 266 w 3152"/>
                  <a:gd name="T19" fmla="*/ 2780 h 2780"/>
                  <a:gd name="T20" fmla="*/ 1953 w 3152"/>
                  <a:gd name="T21" fmla="*/ 2780 h 2780"/>
                  <a:gd name="T22" fmla="*/ 2220 w 3152"/>
                  <a:gd name="T23" fmla="*/ 2511 h 2780"/>
                  <a:gd name="T24" fmla="*/ 2220 w 3152"/>
                  <a:gd name="T25" fmla="*/ 943 h 2780"/>
                  <a:gd name="T26" fmla="*/ 2220 w 3152"/>
                  <a:gd name="T27" fmla="*/ 905 h 2780"/>
                  <a:gd name="T28" fmla="*/ 1243 w 3152"/>
                  <a:gd name="T29" fmla="*/ 226 h 2780"/>
                  <a:gd name="T30" fmla="*/ 1953 w 3152"/>
                  <a:gd name="T31" fmla="*/ 943 h 2780"/>
                  <a:gd name="T32" fmla="*/ 1243 w 3152"/>
                  <a:gd name="T33" fmla="*/ 943 h 2780"/>
                  <a:gd name="T34" fmla="*/ 1243 w 3152"/>
                  <a:gd name="T35" fmla="*/ 226 h 2780"/>
                  <a:gd name="T36" fmla="*/ 1243 w 3152"/>
                  <a:gd name="T37" fmla="*/ 226 h 2780"/>
                  <a:gd name="T38" fmla="*/ 1953 w 3152"/>
                  <a:gd name="T39" fmla="*/ 2511 h 2780"/>
                  <a:gd name="T40" fmla="*/ 266 w 3152"/>
                  <a:gd name="T41" fmla="*/ 2511 h 2780"/>
                  <a:gd name="T42" fmla="*/ 266 w 3152"/>
                  <a:gd name="T43" fmla="*/ 226 h 2780"/>
                  <a:gd name="T44" fmla="*/ 1021 w 3152"/>
                  <a:gd name="T45" fmla="*/ 226 h 2780"/>
                  <a:gd name="T46" fmla="*/ 1021 w 3152"/>
                  <a:gd name="T47" fmla="*/ 943 h 2780"/>
                  <a:gd name="T48" fmla="*/ 1243 w 3152"/>
                  <a:gd name="T49" fmla="*/ 1212 h 2780"/>
                  <a:gd name="T50" fmla="*/ 1953 w 3152"/>
                  <a:gd name="T51" fmla="*/ 1212 h 2780"/>
                  <a:gd name="T52" fmla="*/ 1953 w 3152"/>
                  <a:gd name="T53" fmla="*/ 2511 h 2780"/>
                  <a:gd name="T54" fmla="*/ 1953 w 3152"/>
                  <a:gd name="T55" fmla="*/ 2511 h 2780"/>
                  <a:gd name="T56" fmla="*/ 2575 w 3152"/>
                  <a:gd name="T57" fmla="*/ 630 h 2780"/>
                  <a:gd name="T58" fmla="*/ 2664 w 3152"/>
                  <a:gd name="T59" fmla="*/ 854 h 2780"/>
                  <a:gd name="T60" fmla="*/ 2664 w 3152"/>
                  <a:gd name="T61" fmla="*/ 2511 h 2780"/>
                  <a:gd name="T62" fmla="*/ 2442 w 3152"/>
                  <a:gd name="T63" fmla="*/ 2780 h 2780"/>
                  <a:gd name="T64" fmla="*/ 2353 w 3152"/>
                  <a:gd name="T65" fmla="*/ 2780 h 2780"/>
                  <a:gd name="T66" fmla="*/ 2442 w 3152"/>
                  <a:gd name="T67" fmla="*/ 2556 h 2780"/>
                  <a:gd name="T68" fmla="*/ 2442 w 3152"/>
                  <a:gd name="T69" fmla="*/ 943 h 2780"/>
                  <a:gd name="T70" fmla="*/ 2353 w 3152"/>
                  <a:gd name="T71" fmla="*/ 674 h 2780"/>
                  <a:gd name="T72" fmla="*/ 1642 w 3152"/>
                  <a:gd name="T73" fmla="*/ 2 h 2780"/>
                  <a:gd name="T74" fmla="*/ 1642 w 3152"/>
                  <a:gd name="T75" fmla="*/ 2 h 2780"/>
                  <a:gd name="T76" fmla="*/ 1731 w 3152"/>
                  <a:gd name="T77" fmla="*/ 2 h 2780"/>
                  <a:gd name="T78" fmla="*/ 1776 w 3152"/>
                  <a:gd name="T79" fmla="*/ 2 h 2780"/>
                  <a:gd name="T80" fmla="*/ 2086 w 3152"/>
                  <a:gd name="T81" fmla="*/ 137 h 2780"/>
                  <a:gd name="T82" fmla="*/ 2575 w 3152"/>
                  <a:gd name="T83" fmla="*/ 630 h 2780"/>
                  <a:gd name="T84" fmla="*/ 3063 w 3152"/>
                  <a:gd name="T85" fmla="*/ 585 h 2780"/>
                  <a:gd name="T86" fmla="*/ 3152 w 3152"/>
                  <a:gd name="T87" fmla="*/ 764 h 2780"/>
                  <a:gd name="T88" fmla="*/ 3152 w 3152"/>
                  <a:gd name="T89" fmla="*/ 2511 h 2780"/>
                  <a:gd name="T90" fmla="*/ 2886 w 3152"/>
                  <a:gd name="T91" fmla="*/ 2780 h 2780"/>
                  <a:gd name="T92" fmla="*/ 2841 w 3152"/>
                  <a:gd name="T93" fmla="*/ 2780 h 2780"/>
                  <a:gd name="T94" fmla="*/ 2886 w 3152"/>
                  <a:gd name="T95" fmla="*/ 2556 h 2780"/>
                  <a:gd name="T96" fmla="*/ 2886 w 3152"/>
                  <a:gd name="T97" fmla="*/ 809 h 2780"/>
                  <a:gd name="T98" fmla="*/ 2841 w 3152"/>
                  <a:gd name="T99" fmla="*/ 630 h 2780"/>
                  <a:gd name="T100" fmla="*/ 2220 w 3152"/>
                  <a:gd name="T101" fmla="*/ 2 h 2780"/>
                  <a:gd name="T102" fmla="*/ 2220 w 3152"/>
                  <a:gd name="T103" fmla="*/ 2 h 2780"/>
                  <a:gd name="T104" fmla="*/ 2264 w 3152"/>
                  <a:gd name="T105" fmla="*/ 2 h 2780"/>
                  <a:gd name="T106" fmla="*/ 2308 w 3152"/>
                  <a:gd name="T107" fmla="*/ 2 h 2780"/>
                  <a:gd name="T108" fmla="*/ 2619 w 3152"/>
                  <a:gd name="T109" fmla="*/ 137 h 2780"/>
                  <a:gd name="T110" fmla="*/ 3063 w 3152"/>
                  <a:gd name="T111" fmla="*/ 585 h 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52" h="2780">
                    <a:moveTo>
                      <a:pt x="2220" y="905"/>
                    </a:moveTo>
                    <a:cubicBezTo>
                      <a:pt x="2220" y="860"/>
                      <a:pt x="2204" y="833"/>
                      <a:pt x="2131" y="764"/>
                    </a:cubicBezTo>
                    <a:cubicBezTo>
                      <a:pt x="1419" y="93"/>
                      <a:pt x="1420" y="92"/>
                      <a:pt x="1420" y="92"/>
                    </a:cubicBezTo>
                    <a:cubicBezTo>
                      <a:pt x="1358" y="23"/>
                      <a:pt x="1304" y="2"/>
                      <a:pt x="1243" y="2"/>
                    </a:cubicBezTo>
                    <a:cubicBezTo>
                      <a:pt x="1243" y="2"/>
                      <a:pt x="1243" y="2"/>
                      <a:pt x="1243" y="2"/>
                    </a:cubicBezTo>
                    <a:cubicBezTo>
                      <a:pt x="1243" y="2"/>
                      <a:pt x="1243" y="2"/>
                      <a:pt x="1243" y="2"/>
                    </a:cubicBezTo>
                    <a:cubicBezTo>
                      <a:pt x="266" y="2"/>
                      <a:pt x="266" y="2"/>
                      <a:pt x="266" y="2"/>
                    </a:cubicBezTo>
                    <a:cubicBezTo>
                      <a:pt x="133" y="2"/>
                      <a:pt x="0" y="92"/>
                      <a:pt x="0" y="226"/>
                    </a:cubicBezTo>
                    <a:cubicBezTo>
                      <a:pt x="0" y="2511"/>
                      <a:pt x="0" y="2511"/>
                      <a:pt x="0" y="2511"/>
                    </a:cubicBezTo>
                    <a:cubicBezTo>
                      <a:pt x="0" y="2646"/>
                      <a:pt x="133" y="2780"/>
                      <a:pt x="266" y="2780"/>
                    </a:cubicBezTo>
                    <a:cubicBezTo>
                      <a:pt x="1953" y="2780"/>
                      <a:pt x="1953" y="2780"/>
                      <a:pt x="1953" y="2780"/>
                    </a:cubicBezTo>
                    <a:cubicBezTo>
                      <a:pt x="2086" y="2780"/>
                      <a:pt x="2220" y="2646"/>
                      <a:pt x="2220" y="2511"/>
                    </a:cubicBezTo>
                    <a:cubicBezTo>
                      <a:pt x="2220" y="943"/>
                      <a:pt x="2220" y="943"/>
                      <a:pt x="2220" y="943"/>
                    </a:cubicBezTo>
                    <a:lnTo>
                      <a:pt x="2220" y="905"/>
                    </a:lnTo>
                    <a:close/>
                    <a:moveTo>
                      <a:pt x="1243" y="226"/>
                    </a:moveTo>
                    <a:cubicBezTo>
                      <a:pt x="1953" y="943"/>
                      <a:pt x="1953" y="943"/>
                      <a:pt x="1953" y="943"/>
                    </a:cubicBezTo>
                    <a:cubicBezTo>
                      <a:pt x="1243" y="943"/>
                      <a:pt x="1243" y="943"/>
                      <a:pt x="1243" y="943"/>
                    </a:cubicBezTo>
                    <a:cubicBezTo>
                      <a:pt x="1243" y="226"/>
                      <a:pt x="1243" y="226"/>
                      <a:pt x="1243" y="226"/>
                    </a:cubicBezTo>
                    <a:cubicBezTo>
                      <a:pt x="1243" y="226"/>
                      <a:pt x="1243" y="226"/>
                      <a:pt x="1243" y="226"/>
                    </a:cubicBezTo>
                    <a:close/>
                    <a:moveTo>
                      <a:pt x="1953" y="2511"/>
                    </a:moveTo>
                    <a:cubicBezTo>
                      <a:pt x="266" y="2511"/>
                      <a:pt x="266" y="2511"/>
                      <a:pt x="266" y="2511"/>
                    </a:cubicBezTo>
                    <a:cubicBezTo>
                      <a:pt x="266" y="226"/>
                      <a:pt x="266" y="226"/>
                      <a:pt x="266" y="226"/>
                    </a:cubicBezTo>
                    <a:cubicBezTo>
                      <a:pt x="1021" y="226"/>
                      <a:pt x="1021" y="226"/>
                      <a:pt x="1021" y="226"/>
                    </a:cubicBezTo>
                    <a:cubicBezTo>
                      <a:pt x="1021" y="943"/>
                      <a:pt x="1021" y="943"/>
                      <a:pt x="1021" y="943"/>
                    </a:cubicBezTo>
                    <a:cubicBezTo>
                      <a:pt x="1021" y="1078"/>
                      <a:pt x="1110" y="1212"/>
                      <a:pt x="1243" y="1212"/>
                    </a:cubicBezTo>
                    <a:cubicBezTo>
                      <a:pt x="1953" y="1212"/>
                      <a:pt x="1953" y="1212"/>
                      <a:pt x="1953" y="1212"/>
                    </a:cubicBezTo>
                    <a:cubicBezTo>
                      <a:pt x="1953" y="2511"/>
                      <a:pt x="1953" y="2511"/>
                      <a:pt x="1953" y="2511"/>
                    </a:cubicBezTo>
                    <a:cubicBezTo>
                      <a:pt x="1953" y="2511"/>
                      <a:pt x="1953" y="2511"/>
                      <a:pt x="1953" y="2511"/>
                    </a:cubicBezTo>
                    <a:close/>
                    <a:moveTo>
                      <a:pt x="2575" y="630"/>
                    </a:moveTo>
                    <a:cubicBezTo>
                      <a:pt x="2619" y="674"/>
                      <a:pt x="2664" y="764"/>
                      <a:pt x="2664" y="854"/>
                    </a:cubicBezTo>
                    <a:cubicBezTo>
                      <a:pt x="2664" y="2511"/>
                      <a:pt x="2664" y="2511"/>
                      <a:pt x="2664" y="2511"/>
                    </a:cubicBezTo>
                    <a:cubicBezTo>
                      <a:pt x="2664" y="2646"/>
                      <a:pt x="2575" y="2780"/>
                      <a:pt x="2442" y="2780"/>
                    </a:cubicBezTo>
                    <a:cubicBezTo>
                      <a:pt x="2353" y="2780"/>
                      <a:pt x="2353" y="2780"/>
                      <a:pt x="2353" y="2780"/>
                    </a:cubicBezTo>
                    <a:cubicBezTo>
                      <a:pt x="2397" y="2691"/>
                      <a:pt x="2442" y="2646"/>
                      <a:pt x="2442" y="2556"/>
                    </a:cubicBezTo>
                    <a:cubicBezTo>
                      <a:pt x="2442" y="943"/>
                      <a:pt x="2442" y="943"/>
                      <a:pt x="2442" y="943"/>
                    </a:cubicBezTo>
                    <a:cubicBezTo>
                      <a:pt x="2442" y="854"/>
                      <a:pt x="2452" y="769"/>
                      <a:pt x="2353" y="674"/>
                    </a:cubicBezTo>
                    <a:cubicBezTo>
                      <a:pt x="1645" y="0"/>
                      <a:pt x="1642" y="2"/>
                      <a:pt x="1642" y="2"/>
                    </a:cubicBezTo>
                    <a:cubicBezTo>
                      <a:pt x="1642" y="2"/>
                      <a:pt x="1642" y="2"/>
                      <a:pt x="1642" y="2"/>
                    </a:cubicBezTo>
                    <a:cubicBezTo>
                      <a:pt x="1731" y="2"/>
                      <a:pt x="1731" y="2"/>
                      <a:pt x="1731" y="2"/>
                    </a:cubicBezTo>
                    <a:cubicBezTo>
                      <a:pt x="1776" y="2"/>
                      <a:pt x="1776" y="2"/>
                      <a:pt x="1776" y="2"/>
                    </a:cubicBezTo>
                    <a:cubicBezTo>
                      <a:pt x="1820" y="2"/>
                      <a:pt x="1953" y="2"/>
                      <a:pt x="2086" y="137"/>
                    </a:cubicBezTo>
                    <a:cubicBezTo>
                      <a:pt x="2575" y="630"/>
                      <a:pt x="2575" y="630"/>
                      <a:pt x="2575" y="630"/>
                    </a:cubicBezTo>
                    <a:moveTo>
                      <a:pt x="3063" y="585"/>
                    </a:moveTo>
                    <a:cubicBezTo>
                      <a:pt x="3108" y="630"/>
                      <a:pt x="3152" y="719"/>
                      <a:pt x="3152" y="764"/>
                    </a:cubicBezTo>
                    <a:cubicBezTo>
                      <a:pt x="3152" y="2511"/>
                      <a:pt x="3152" y="2511"/>
                      <a:pt x="3152" y="2511"/>
                    </a:cubicBezTo>
                    <a:cubicBezTo>
                      <a:pt x="3152" y="2646"/>
                      <a:pt x="3019" y="2780"/>
                      <a:pt x="2886" y="2780"/>
                    </a:cubicBezTo>
                    <a:cubicBezTo>
                      <a:pt x="2841" y="2780"/>
                      <a:pt x="2841" y="2780"/>
                      <a:pt x="2841" y="2780"/>
                    </a:cubicBezTo>
                    <a:cubicBezTo>
                      <a:pt x="2886" y="2691"/>
                      <a:pt x="2886" y="2646"/>
                      <a:pt x="2886" y="2556"/>
                    </a:cubicBezTo>
                    <a:cubicBezTo>
                      <a:pt x="2886" y="809"/>
                      <a:pt x="2886" y="809"/>
                      <a:pt x="2886" y="809"/>
                    </a:cubicBezTo>
                    <a:cubicBezTo>
                      <a:pt x="2886" y="764"/>
                      <a:pt x="2886" y="674"/>
                      <a:pt x="2841" y="630"/>
                    </a:cubicBezTo>
                    <a:cubicBezTo>
                      <a:pt x="2220" y="2"/>
                      <a:pt x="2220" y="2"/>
                      <a:pt x="2220" y="2"/>
                    </a:cubicBezTo>
                    <a:cubicBezTo>
                      <a:pt x="2220" y="2"/>
                      <a:pt x="2220" y="2"/>
                      <a:pt x="2220" y="2"/>
                    </a:cubicBezTo>
                    <a:cubicBezTo>
                      <a:pt x="2264" y="2"/>
                      <a:pt x="2264" y="2"/>
                      <a:pt x="2264" y="2"/>
                    </a:cubicBezTo>
                    <a:cubicBezTo>
                      <a:pt x="2308" y="2"/>
                      <a:pt x="2308" y="2"/>
                      <a:pt x="2308" y="2"/>
                    </a:cubicBezTo>
                    <a:cubicBezTo>
                      <a:pt x="2397" y="2"/>
                      <a:pt x="2486" y="2"/>
                      <a:pt x="2619" y="137"/>
                    </a:cubicBezTo>
                    <a:cubicBezTo>
                      <a:pt x="3063" y="585"/>
                      <a:pt x="3063" y="585"/>
                      <a:pt x="3063" y="585"/>
                    </a:cubicBezTo>
                  </a:path>
                </a:pathLst>
              </a:custGeom>
              <a:solidFill>
                <a:schemeClr val="bg1"/>
              </a:solidFill>
              <a:ln>
                <a:noFill/>
              </a:ln>
            </p:spPr>
            <p:txBody>
              <a:bodyPr vert="horz" wrap="square" lIns="77706" tIns="38852" rIns="77706" bIns="38852" numCol="1" anchor="t" anchorCtr="0" compatLnSpc="1">
                <a:prstTxWarp prst="textNoShape">
                  <a:avLst/>
                </a:prstTxWarp>
              </a:bodyPr>
              <a:lstStyle/>
              <a:p>
                <a:pPr defTabSz="931094"/>
                <a:endParaRPr lang="en-US" sz="1530" dirty="0">
                  <a:solidFill>
                    <a:sysClr val="windowText" lastClr="000000"/>
                  </a:solidFill>
                </a:endParaRPr>
              </a:p>
            </p:txBody>
          </p:sp>
        </p:grpSp>
        <p:grpSp>
          <p:nvGrpSpPr>
            <p:cNvPr id="4" name="Group 3"/>
            <p:cNvGrpSpPr/>
            <p:nvPr/>
          </p:nvGrpSpPr>
          <p:grpSpPr>
            <a:xfrm>
              <a:off x="1584964" y="3363623"/>
              <a:ext cx="996626" cy="842620"/>
              <a:chOff x="4023214" y="3363623"/>
              <a:chExt cx="996626" cy="842620"/>
            </a:xfrm>
          </p:grpSpPr>
          <p:sp>
            <p:nvSpPr>
              <p:cNvPr id="1420" name="Rectangle 1419"/>
              <p:cNvSpPr/>
              <p:nvPr/>
            </p:nvSpPr>
            <p:spPr>
              <a:xfrm>
                <a:off x="4023214" y="3363623"/>
                <a:ext cx="996626" cy="842620"/>
              </a:xfrm>
              <a:prstGeom prst="rect">
                <a:avLst/>
              </a:prstGeom>
              <a:solidFill>
                <a:srgbClr val="00A1DA"/>
              </a:solidFill>
              <a:ln w="9525" cap="flat" cmpd="sng" algn="ctr">
                <a:noFill/>
                <a:prstDash val="solid"/>
              </a:ln>
              <a:effectLst/>
            </p:spPr>
            <p:txBody>
              <a:bodyPr lIns="0" tIns="0" rIns="0" bIns="0" rtlCol="0" anchor="b" anchorCtr="0"/>
              <a:lstStyle/>
              <a:p>
                <a:pPr algn="ctr" defTabSz="1477757"/>
                <a:r>
                  <a:rPr lang="zh-CN" altLang="en-US" sz="1105" dirty="0">
                    <a:solidFill>
                      <a:srgbClr val="F2F2F2">
                        <a:alpha val="99000"/>
                      </a:srgbClr>
                    </a:solidFill>
                    <a:ea typeface="Segoe UI" pitchFamily="34" charset="0"/>
                    <a:cs typeface="Segoe UI" pitchFamily="34" charset="0"/>
                  </a:rPr>
                  <a:t>云服务</a:t>
                </a:r>
                <a:endParaRPr lang="en-US" sz="1105" dirty="0">
                  <a:solidFill>
                    <a:srgbClr val="F2F2F2">
                      <a:alpha val="99000"/>
                    </a:srgbClr>
                  </a:solidFill>
                  <a:ea typeface="Segoe UI" pitchFamily="34" charset="0"/>
                  <a:cs typeface="Segoe UI" pitchFamily="34" charset="0"/>
                </a:endParaRPr>
              </a:p>
            </p:txBody>
          </p:sp>
          <p:grpSp>
            <p:nvGrpSpPr>
              <p:cNvPr id="1427" name="Group 1426"/>
              <p:cNvGrpSpPr/>
              <p:nvPr/>
            </p:nvGrpSpPr>
            <p:grpSpPr>
              <a:xfrm>
                <a:off x="4181891" y="3420714"/>
                <a:ext cx="679273" cy="410395"/>
                <a:chOff x="214313" y="2174875"/>
                <a:chExt cx="990600" cy="598488"/>
              </a:xfrm>
            </p:grpSpPr>
            <p:sp>
              <p:nvSpPr>
                <p:cNvPr id="1432" name="Freeform 6"/>
                <p:cNvSpPr>
                  <a:spLocks/>
                </p:cNvSpPr>
                <p:nvPr/>
              </p:nvSpPr>
              <p:spPr bwMode="auto">
                <a:xfrm>
                  <a:off x="496888" y="2174875"/>
                  <a:ext cx="708025" cy="379413"/>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77706" tIns="38852" rIns="77706" bIns="38852" numCol="1" anchor="t" anchorCtr="0" compatLnSpc="1">
                  <a:prstTxWarp prst="textNoShape">
                    <a:avLst/>
                  </a:prstTxWarp>
                </a:bodyPr>
                <a:lstStyle/>
                <a:p>
                  <a:pPr defTabSz="931094"/>
                  <a:endParaRPr lang="en-US" sz="1530">
                    <a:solidFill>
                      <a:srgbClr val="FFFFFF"/>
                    </a:solidFill>
                  </a:endParaRPr>
                </a:p>
              </p:txBody>
            </p:sp>
            <p:sp>
              <p:nvSpPr>
                <p:cNvPr id="1433" name="Freeform 7"/>
                <p:cNvSpPr>
                  <a:spLocks/>
                </p:cNvSpPr>
                <p:nvPr/>
              </p:nvSpPr>
              <p:spPr bwMode="auto">
                <a:xfrm>
                  <a:off x="214313" y="2344738"/>
                  <a:ext cx="803275" cy="428625"/>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77706" tIns="38852" rIns="77706" bIns="38852" numCol="1" anchor="t" anchorCtr="0" compatLnSpc="1">
                  <a:prstTxWarp prst="textNoShape">
                    <a:avLst/>
                  </a:prstTxWarp>
                </a:bodyPr>
                <a:lstStyle/>
                <a:p>
                  <a:pPr defTabSz="931094"/>
                  <a:endParaRPr lang="en-US" sz="1530">
                    <a:solidFill>
                      <a:srgbClr val="FFFFFF"/>
                    </a:solidFill>
                  </a:endParaRPr>
                </a:p>
              </p:txBody>
            </p:sp>
          </p:grpSp>
        </p:grpSp>
        <p:grpSp>
          <p:nvGrpSpPr>
            <p:cNvPr id="11" name="Group 10"/>
            <p:cNvGrpSpPr/>
            <p:nvPr/>
          </p:nvGrpSpPr>
          <p:grpSpPr>
            <a:xfrm>
              <a:off x="8330035" y="3379483"/>
              <a:ext cx="1007566" cy="852953"/>
              <a:chOff x="8330035" y="3379483"/>
              <a:chExt cx="1007566" cy="852953"/>
            </a:xfrm>
          </p:grpSpPr>
          <p:sp>
            <p:nvSpPr>
              <p:cNvPr id="1416" name="Rectangle 1415"/>
              <p:cNvSpPr/>
              <p:nvPr/>
            </p:nvSpPr>
            <p:spPr>
              <a:xfrm>
                <a:off x="8330035" y="3379483"/>
                <a:ext cx="1007566" cy="852953"/>
              </a:xfrm>
              <a:prstGeom prst="rect">
                <a:avLst/>
              </a:prstGeom>
              <a:solidFill>
                <a:srgbClr val="00A1DA"/>
              </a:solidFill>
              <a:ln w="9525" cap="flat" cmpd="sng" algn="ctr">
                <a:noFill/>
                <a:prstDash val="solid"/>
              </a:ln>
              <a:effectLst/>
            </p:spPr>
            <p:txBody>
              <a:bodyPr lIns="0" tIns="0" rIns="0" bIns="0" rtlCol="0" anchor="b" anchorCtr="0"/>
              <a:lstStyle/>
              <a:p>
                <a:pPr algn="ctr" defTabSz="1477757"/>
                <a:r>
                  <a:rPr lang="zh-CN" altLang="en-US" sz="1105" dirty="0">
                    <a:solidFill>
                      <a:srgbClr val="FFFFFF">
                        <a:alpha val="99000"/>
                      </a:srgbClr>
                    </a:solidFill>
                    <a:ea typeface="Segoe UI" pitchFamily="34" charset="0"/>
                    <a:cs typeface="Segoe UI" pitchFamily="34" charset="0"/>
                  </a:rPr>
                  <a:t>文件存储</a:t>
                </a:r>
                <a:endParaRPr lang="en-US" sz="1105" dirty="0">
                  <a:solidFill>
                    <a:srgbClr val="FFFFFF">
                      <a:alpha val="99000"/>
                    </a:srgbClr>
                  </a:solidFill>
                  <a:ea typeface="Segoe UI" pitchFamily="34" charset="0"/>
                  <a:cs typeface="Segoe UI" pitchFamily="34" charset="0"/>
                </a:endParaRPr>
              </a:p>
            </p:txBody>
          </p:sp>
          <p:sp>
            <p:nvSpPr>
              <p:cNvPr id="1428" name="Freeform 79"/>
              <p:cNvSpPr>
                <a:spLocks noEditPoints="1"/>
              </p:cNvSpPr>
              <p:nvPr/>
            </p:nvSpPr>
            <p:spPr bwMode="black">
              <a:xfrm>
                <a:off x="8670210" y="3489360"/>
                <a:ext cx="327216" cy="442355"/>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69943" tIns="34972" rIns="69943" bIns="34972" numCol="1" anchor="t" anchorCtr="0" compatLnSpc="1">
                <a:prstTxWarp prst="textNoShape">
                  <a:avLst/>
                </a:prstTxWarp>
              </a:bodyPr>
              <a:lstStyle/>
              <a:p>
                <a:pPr defTabSz="931094"/>
                <a:endParaRPr lang="en-US" sz="1360">
                  <a:solidFill>
                    <a:srgbClr val="FFFFFF"/>
                  </a:solidFill>
                </a:endParaRPr>
              </a:p>
            </p:txBody>
          </p:sp>
        </p:grpSp>
        <p:grpSp>
          <p:nvGrpSpPr>
            <p:cNvPr id="10" name="Group 9"/>
            <p:cNvGrpSpPr/>
            <p:nvPr/>
          </p:nvGrpSpPr>
          <p:grpSpPr>
            <a:xfrm>
              <a:off x="9956688" y="3370490"/>
              <a:ext cx="996626" cy="842621"/>
              <a:chOff x="9945802" y="3370490"/>
              <a:chExt cx="996626" cy="842621"/>
            </a:xfrm>
          </p:grpSpPr>
          <p:sp>
            <p:nvSpPr>
              <p:cNvPr id="1417" name="Rectangle 1416"/>
              <p:cNvSpPr/>
              <p:nvPr/>
            </p:nvSpPr>
            <p:spPr>
              <a:xfrm>
                <a:off x="9945802" y="3370490"/>
                <a:ext cx="996626" cy="842621"/>
              </a:xfrm>
              <a:prstGeom prst="rect">
                <a:avLst/>
              </a:prstGeom>
              <a:solidFill>
                <a:srgbClr val="00A1DA"/>
              </a:solidFill>
              <a:ln w="9525" cap="flat" cmpd="sng" algn="ctr">
                <a:noFill/>
                <a:prstDash val="solid"/>
              </a:ln>
              <a:effectLst/>
            </p:spPr>
            <p:txBody>
              <a:bodyPr lIns="0" tIns="0" rIns="0" bIns="0" rtlCol="0" anchor="b" anchorCtr="0"/>
              <a:lstStyle/>
              <a:p>
                <a:pPr algn="ctr" defTabSz="1477757"/>
                <a:r>
                  <a:rPr lang="en-US" sz="1105" dirty="0">
                    <a:solidFill>
                      <a:srgbClr val="FFFFFF">
                        <a:alpha val="99000"/>
                      </a:srgbClr>
                    </a:solidFill>
                    <a:ea typeface="Segoe UI" pitchFamily="34" charset="0"/>
                    <a:cs typeface="Segoe UI" pitchFamily="34" charset="0"/>
                  </a:rPr>
                  <a:t>connect</a:t>
                </a:r>
              </a:p>
            </p:txBody>
          </p:sp>
          <p:sp>
            <p:nvSpPr>
              <p:cNvPr id="1429" name="Freeform 58"/>
              <p:cNvSpPr>
                <a:spLocks noEditPoints="1"/>
              </p:cNvSpPr>
              <p:nvPr/>
            </p:nvSpPr>
            <p:spPr bwMode="black">
              <a:xfrm>
                <a:off x="10200212" y="3477837"/>
                <a:ext cx="487806" cy="522839"/>
              </a:xfrm>
              <a:custGeom>
                <a:avLst/>
                <a:gdLst>
                  <a:gd name="T0" fmla="*/ 181 w 182"/>
                  <a:gd name="T1" fmla="*/ 65 h 195"/>
                  <a:gd name="T2" fmla="*/ 88 w 182"/>
                  <a:gd name="T3" fmla="*/ 0 h 195"/>
                  <a:gd name="T4" fmla="*/ 88 w 182"/>
                  <a:gd name="T5" fmla="*/ 40 h 195"/>
                  <a:gd name="T6" fmla="*/ 1 w 182"/>
                  <a:gd name="T7" fmla="*/ 40 h 195"/>
                  <a:gd name="T8" fmla="*/ 1 w 182"/>
                  <a:gd name="T9" fmla="*/ 89 h 195"/>
                  <a:gd name="T10" fmla="*/ 57 w 182"/>
                  <a:gd name="T11" fmla="*/ 89 h 195"/>
                  <a:gd name="T12" fmla="*/ 88 w 182"/>
                  <a:gd name="T13" fmla="*/ 68 h 195"/>
                  <a:gd name="T14" fmla="*/ 88 w 182"/>
                  <a:gd name="T15" fmla="*/ 130 h 195"/>
                  <a:gd name="T16" fmla="*/ 181 w 182"/>
                  <a:gd name="T17" fmla="*/ 65 h 195"/>
                  <a:gd name="T18" fmla="*/ 19 w 182"/>
                  <a:gd name="T19" fmla="*/ 127 h 195"/>
                  <a:gd name="T20" fmla="*/ 88 w 182"/>
                  <a:gd name="T21" fmla="*/ 172 h 195"/>
                  <a:gd name="T22" fmla="*/ 88 w 182"/>
                  <a:gd name="T23" fmla="*/ 142 h 195"/>
                  <a:gd name="T24" fmla="*/ 178 w 182"/>
                  <a:gd name="T25" fmla="*/ 142 h 195"/>
                  <a:gd name="T26" fmla="*/ 178 w 182"/>
                  <a:gd name="T27" fmla="*/ 153 h 195"/>
                  <a:gd name="T28" fmla="*/ 100 w 182"/>
                  <a:gd name="T29" fmla="*/ 153 h 195"/>
                  <a:gd name="T30" fmla="*/ 100 w 182"/>
                  <a:gd name="T31" fmla="*/ 195 h 195"/>
                  <a:gd name="T32" fmla="*/ 0 w 182"/>
                  <a:gd name="T33" fmla="*/ 127 h 195"/>
                  <a:gd name="T34" fmla="*/ 19 w 182"/>
                  <a:gd name="T35" fmla="*/ 12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95">
                    <a:moveTo>
                      <a:pt x="181" y="65"/>
                    </a:moveTo>
                    <a:cubicBezTo>
                      <a:pt x="88" y="0"/>
                      <a:pt x="88" y="0"/>
                      <a:pt x="88" y="0"/>
                    </a:cubicBezTo>
                    <a:cubicBezTo>
                      <a:pt x="88" y="40"/>
                      <a:pt x="88" y="40"/>
                      <a:pt x="88" y="40"/>
                    </a:cubicBezTo>
                    <a:cubicBezTo>
                      <a:pt x="1" y="40"/>
                      <a:pt x="1" y="40"/>
                      <a:pt x="1" y="40"/>
                    </a:cubicBezTo>
                    <a:cubicBezTo>
                      <a:pt x="1" y="89"/>
                      <a:pt x="1" y="89"/>
                      <a:pt x="1" y="89"/>
                    </a:cubicBezTo>
                    <a:cubicBezTo>
                      <a:pt x="57" y="89"/>
                      <a:pt x="57" y="89"/>
                      <a:pt x="57" y="89"/>
                    </a:cubicBezTo>
                    <a:cubicBezTo>
                      <a:pt x="88" y="68"/>
                      <a:pt x="88" y="68"/>
                      <a:pt x="88" y="68"/>
                    </a:cubicBezTo>
                    <a:cubicBezTo>
                      <a:pt x="88" y="130"/>
                      <a:pt x="88" y="130"/>
                      <a:pt x="88" y="130"/>
                    </a:cubicBezTo>
                    <a:cubicBezTo>
                      <a:pt x="181" y="65"/>
                      <a:pt x="181" y="65"/>
                      <a:pt x="181" y="65"/>
                    </a:cubicBezTo>
                    <a:close/>
                    <a:moveTo>
                      <a:pt x="19" y="127"/>
                    </a:moveTo>
                    <a:cubicBezTo>
                      <a:pt x="88" y="172"/>
                      <a:pt x="88" y="172"/>
                      <a:pt x="88" y="172"/>
                    </a:cubicBezTo>
                    <a:cubicBezTo>
                      <a:pt x="88" y="142"/>
                      <a:pt x="88" y="142"/>
                      <a:pt x="88" y="142"/>
                    </a:cubicBezTo>
                    <a:cubicBezTo>
                      <a:pt x="178" y="142"/>
                      <a:pt x="178" y="142"/>
                      <a:pt x="178" y="142"/>
                    </a:cubicBezTo>
                    <a:cubicBezTo>
                      <a:pt x="182" y="142"/>
                      <a:pt x="182" y="153"/>
                      <a:pt x="178" y="153"/>
                    </a:cubicBezTo>
                    <a:cubicBezTo>
                      <a:pt x="100" y="153"/>
                      <a:pt x="100" y="153"/>
                      <a:pt x="100" y="153"/>
                    </a:cubicBezTo>
                    <a:cubicBezTo>
                      <a:pt x="100" y="195"/>
                      <a:pt x="100" y="195"/>
                      <a:pt x="100" y="195"/>
                    </a:cubicBezTo>
                    <a:cubicBezTo>
                      <a:pt x="0" y="127"/>
                      <a:pt x="0" y="127"/>
                      <a:pt x="0" y="127"/>
                    </a:cubicBezTo>
                    <a:cubicBezTo>
                      <a:pt x="19" y="127"/>
                      <a:pt x="19" y="127"/>
                      <a:pt x="19" y="127"/>
                    </a:cubicBezTo>
                    <a:close/>
                  </a:path>
                </a:pathLst>
              </a:custGeom>
              <a:solidFill>
                <a:srgbClr val="FFFFFF"/>
              </a:solidFill>
              <a:ln>
                <a:noFill/>
              </a:ln>
            </p:spPr>
            <p:txBody>
              <a:bodyPr vert="horz" wrap="square" lIns="69943" tIns="34972" rIns="69943" bIns="34972" numCol="1" anchor="t" anchorCtr="0" compatLnSpc="1">
                <a:prstTxWarp prst="textNoShape">
                  <a:avLst/>
                </a:prstTxWarp>
              </a:bodyPr>
              <a:lstStyle/>
              <a:p>
                <a:pPr defTabSz="931094"/>
                <a:endParaRPr lang="en-US" sz="1360">
                  <a:solidFill>
                    <a:srgbClr val="FFFFFF"/>
                  </a:solidFill>
                </a:endParaRPr>
              </a:p>
            </p:txBody>
          </p:sp>
        </p:grpSp>
        <p:grpSp>
          <p:nvGrpSpPr>
            <p:cNvPr id="9" name="Group 8"/>
            <p:cNvGrpSpPr/>
            <p:nvPr/>
          </p:nvGrpSpPr>
          <p:grpSpPr>
            <a:xfrm>
              <a:off x="11114928" y="3370490"/>
              <a:ext cx="996626" cy="842621"/>
              <a:chOff x="11104044" y="3370490"/>
              <a:chExt cx="996626" cy="842621"/>
            </a:xfrm>
          </p:grpSpPr>
          <p:sp>
            <p:nvSpPr>
              <p:cNvPr id="1418" name="Rectangle 1417"/>
              <p:cNvSpPr/>
              <p:nvPr/>
            </p:nvSpPr>
            <p:spPr>
              <a:xfrm>
                <a:off x="11104044" y="3370490"/>
                <a:ext cx="996626" cy="842621"/>
              </a:xfrm>
              <a:prstGeom prst="rect">
                <a:avLst/>
              </a:prstGeom>
              <a:solidFill>
                <a:srgbClr val="00A1DA"/>
              </a:solidFill>
              <a:ln w="9525" cap="flat" cmpd="sng" algn="ctr">
                <a:noFill/>
                <a:prstDash val="solid"/>
              </a:ln>
              <a:effectLst/>
            </p:spPr>
            <p:txBody>
              <a:bodyPr lIns="0" tIns="0" rIns="0" bIns="0" rtlCol="0" anchor="b" anchorCtr="0"/>
              <a:lstStyle/>
              <a:p>
                <a:pPr algn="ctr" defTabSz="1477757"/>
                <a:r>
                  <a:rPr lang="zh-CN" altLang="en-US" sz="1105" dirty="0">
                    <a:solidFill>
                      <a:srgbClr val="FFFFFF">
                        <a:alpha val="99000"/>
                      </a:srgbClr>
                    </a:solidFill>
                    <a:ea typeface="Segoe UI" pitchFamily="34" charset="0"/>
                    <a:cs typeface="Segoe UI" pitchFamily="34" charset="0"/>
                  </a:rPr>
                  <a:t>虚拟网络</a:t>
                </a:r>
                <a:endParaRPr lang="en-US" sz="1105" dirty="0">
                  <a:solidFill>
                    <a:srgbClr val="FFFFFF">
                      <a:alpha val="99000"/>
                    </a:srgbClr>
                  </a:solidFill>
                  <a:ea typeface="Segoe UI" pitchFamily="34" charset="0"/>
                  <a:cs typeface="Segoe UI" pitchFamily="34" charset="0"/>
                </a:endParaRPr>
              </a:p>
            </p:txBody>
          </p:sp>
          <p:sp>
            <p:nvSpPr>
              <p:cNvPr id="1430" name="Freeform 78"/>
              <p:cNvSpPr>
                <a:spLocks noEditPoints="1"/>
              </p:cNvSpPr>
              <p:nvPr/>
            </p:nvSpPr>
            <p:spPr bwMode="black">
              <a:xfrm>
                <a:off x="11424821" y="3456007"/>
                <a:ext cx="355072" cy="339809"/>
              </a:xfrm>
              <a:custGeom>
                <a:avLst/>
                <a:gdLst>
                  <a:gd name="T0" fmla="*/ 1448 w 2291"/>
                  <a:gd name="T1" fmla="*/ 923 h 2197"/>
                  <a:gd name="T2" fmla="*/ 1464 w 2291"/>
                  <a:gd name="T3" fmla="*/ 1048 h 2197"/>
                  <a:gd name="T4" fmla="*/ 1622 w 2291"/>
                  <a:gd name="T5" fmla="*/ 1225 h 2197"/>
                  <a:gd name="T6" fmla="*/ 1522 w 2291"/>
                  <a:gd name="T7" fmla="*/ 1149 h 2197"/>
                  <a:gd name="T8" fmla="*/ 1622 w 2291"/>
                  <a:gd name="T9" fmla="*/ 1225 h 2197"/>
                  <a:gd name="T10" fmla="*/ 769 w 2291"/>
                  <a:gd name="T11" fmla="*/ 1149 h 2197"/>
                  <a:gd name="T12" fmla="*/ 669 w 2291"/>
                  <a:gd name="T13" fmla="*/ 1225 h 2197"/>
                  <a:gd name="T14" fmla="*/ 828 w 2291"/>
                  <a:gd name="T15" fmla="*/ 1048 h 2197"/>
                  <a:gd name="T16" fmla="*/ 844 w 2291"/>
                  <a:gd name="T17" fmla="*/ 923 h 2197"/>
                  <a:gd name="T18" fmla="*/ 828 w 2291"/>
                  <a:gd name="T19" fmla="*/ 1048 h 2197"/>
                  <a:gd name="T20" fmla="*/ 1390 w 2291"/>
                  <a:gd name="T21" fmla="*/ 540 h 2197"/>
                  <a:gd name="T22" fmla="*/ 1493 w 2291"/>
                  <a:gd name="T23" fmla="*/ 103 h 2197"/>
                  <a:gd name="T24" fmla="*/ 902 w 2291"/>
                  <a:gd name="T25" fmla="*/ 0 h 2197"/>
                  <a:gd name="T26" fmla="*/ 799 w 2291"/>
                  <a:gd name="T27" fmla="*/ 437 h 2197"/>
                  <a:gd name="T28" fmla="*/ 859 w 2291"/>
                  <a:gd name="T29" fmla="*/ 103 h 2197"/>
                  <a:gd name="T30" fmla="*/ 1390 w 2291"/>
                  <a:gd name="T31" fmla="*/ 60 h 2197"/>
                  <a:gd name="T32" fmla="*/ 1433 w 2291"/>
                  <a:gd name="T33" fmla="*/ 437 h 2197"/>
                  <a:gd name="T34" fmla="*/ 902 w 2291"/>
                  <a:gd name="T35" fmla="*/ 480 h 2197"/>
                  <a:gd name="T36" fmla="*/ 859 w 2291"/>
                  <a:gd name="T37" fmla="*/ 103 h 2197"/>
                  <a:gd name="T38" fmla="*/ 1614 w 2291"/>
                  <a:gd name="T39" fmla="*/ 824 h 2197"/>
                  <a:gd name="T40" fmla="*/ 1640 w 2291"/>
                  <a:gd name="T41" fmla="*/ 786 h 2197"/>
                  <a:gd name="T42" fmla="*/ 1499 w 2291"/>
                  <a:gd name="T43" fmla="*/ 596 h 2197"/>
                  <a:gd name="T44" fmla="*/ 835 w 2291"/>
                  <a:gd name="T45" fmla="*/ 576 h 2197"/>
                  <a:gd name="T46" fmla="*/ 669 w 2291"/>
                  <a:gd name="T47" fmla="*/ 741 h 2197"/>
                  <a:gd name="T48" fmla="*/ 652 w 2291"/>
                  <a:gd name="T49" fmla="*/ 798 h 2197"/>
                  <a:gd name="T50" fmla="*/ 1450 w 2291"/>
                  <a:gd name="T51" fmla="*/ 1476 h 2197"/>
                  <a:gd name="T52" fmla="*/ 1554 w 2291"/>
                  <a:gd name="T53" fmla="*/ 1913 h 2197"/>
                  <a:gd name="T54" fmla="*/ 2144 w 2291"/>
                  <a:gd name="T55" fmla="*/ 1810 h 2197"/>
                  <a:gd name="T56" fmla="*/ 2041 w 2291"/>
                  <a:gd name="T57" fmla="*/ 1373 h 2197"/>
                  <a:gd name="T58" fmla="*/ 1450 w 2291"/>
                  <a:gd name="T59" fmla="*/ 1476 h 2197"/>
                  <a:gd name="T60" fmla="*/ 2084 w 2291"/>
                  <a:gd name="T61" fmla="*/ 1810 h 2197"/>
                  <a:gd name="T62" fmla="*/ 1554 w 2291"/>
                  <a:gd name="T63" fmla="*/ 1853 h 2197"/>
                  <a:gd name="T64" fmla="*/ 1511 w 2291"/>
                  <a:gd name="T65" fmla="*/ 1476 h 2197"/>
                  <a:gd name="T66" fmla="*/ 2041 w 2291"/>
                  <a:gd name="T67" fmla="*/ 1433 h 2197"/>
                  <a:gd name="T68" fmla="*/ 2275 w 2291"/>
                  <a:gd name="T69" fmla="*/ 2114 h 2197"/>
                  <a:gd name="T70" fmla="*/ 2108 w 2291"/>
                  <a:gd name="T71" fmla="*/ 1949 h 2197"/>
                  <a:gd name="T72" fmla="*/ 1444 w 2291"/>
                  <a:gd name="T73" fmla="*/ 1969 h 2197"/>
                  <a:gd name="T74" fmla="*/ 1304 w 2291"/>
                  <a:gd name="T75" fmla="*/ 2159 h 2197"/>
                  <a:gd name="T76" fmla="*/ 1329 w 2291"/>
                  <a:gd name="T77" fmla="*/ 2197 h 2197"/>
                  <a:gd name="T78" fmla="*/ 2291 w 2291"/>
                  <a:gd name="T79" fmla="*/ 2171 h 2197"/>
                  <a:gd name="T80" fmla="*/ 2275 w 2291"/>
                  <a:gd name="T81" fmla="*/ 2114 h 2197"/>
                  <a:gd name="T82" fmla="*/ 738 w 2291"/>
                  <a:gd name="T83" fmla="*/ 1913 h 2197"/>
                  <a:gd name="T84" fmla="*/ 841 w 2291"/>
                  <a:gd name="T85" fmla="*/ 1476 h 2197"/>
                  <a:gd name="T86" fmla="*/ 250 w 2291"/>
                  <a:gd name="T87" fmla="*/ 1373 h 2197"/>
                  <a:gd name="T88" fmla="*/ 147 w 2291"/>
                  <a:gd name="T89" fmla="*/ 1810 h 2197"/>
                  <a:gd name="T90" fmla="*/ 207 w 2291"/>
                  <a:gd name="T91" fmla="*/ 1476 h 2197"/>
                  <a:gd name="T92" fmla="*/ 738 w 2291"/>
                  <a:gd name="T93" fmla="*/ 1433 h 2197"/>
                  <a:gd name="T94" fmla="*/ 781 w 2291"/>
                  <a:gd name="T95" fmla="*/ 1810 h 2197"/>
                  <a:gd name="T96" fmla="*/ 250 w 2291"/>
                  <a:gd name="T97" fmla="*/ 1853 h 2197"/>
                  <a:gd name="T98" fmla="*/ 207 w 2291"/>
                  <a:gd name="T99" fmla="*/ 1476 h 2197"/>
                  <a:gd name="T100" fmla="*/ 805 w 2291"/>
                  <a:gd name="T101" fmla="*/ 1949 h 2197"/>
                  <a:gd name="T102" fmla="*/ 141 w 2291"/>
                  <a:gd name="T103" fmla="*/ 1969 h 2197"/>
                  <a:gd name="T104" fmla="*/ 0 w 2291"/>
                  <a:gd name="T105" fmla="*/ 2159 h 2197"/>
                  <a:gd name="T106" fmla="*/ 26 w 2291"/>
                  <a:gd name="T107" fmla="*/ 2197 h 2197"/>
                  <a:gd name="T108" fmla="*/ 988 w 2291"/>
                  <a:gd name="T109" fmla="*/ 2171 h 2197"/>
                  <a:gd name="T110" fmla="*/ 971 w 2291"/>
                  <a:gd name="T111" fmla="*/ 2114 h 2197"/>
                  <a:gd name="T112" fmla="*/ 971 w 2291"/>
                  <a:gd name="T113" fmla="*/ 1659 h 2197"/>
                  <a:gd name="T114" fmla="*/ 1088 w 2291"/>
                  <a:gd name="T115" fmla="*/ 1610 h 2197"/>
                  <a:gd name="T116" fmla="*/ 971 w 2291"/>
                  <a:gd name="T117" fmla="*/ 1659 h 2197"/>
                  <a:gd name="T118" fmla="*/ 1204 w 2291"/>
                  <a:gd name="T119" fmla="*/ 1610 h 2197"/>
                  <a:gd name="T120" fmla="*/ 1320 w 2291"/>
                  <a:gd name="T121" fmla="*/ 1659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91" h="2197">
                    <a:moveTo>
                      <a:pt x="1506" y="1023"/>
                    </a:moveTo>
                    <a:cubicBezTo>
                      <a:pt x="1448" y="923"/>
                      <a:pt x="1448" y="923"/>
                      <a:pt x="1448" y="923"/>
                    </a:cubicBezTo>
                    <a:cubicBezTo>
                      <a:pt x="1406" y="947"/>
                      <a:pt x="1406" y="947"/>
                      <a:pt x="1406" y="947"/>
                    </a:cubicBezTo>
                    <a:cubicBezTo>
                      <a:pt x="1464" y="1048"/>
                      <a:pt x="1464" y="1048"/>
                      <a:pt x="1464" y="1048"/>
                    </a:cubicBezTo>
                    <a:lnTo>
                      <a:pt x="1506" y="1023"/>
                    </a:lnTo>
                    <a:close/>
                    <a:moveTo>
                      <a:pt x="1622" y="1225"/>
                    </a:moveTo>
                    <a:cubicBezTo>
                      <a:pt x="1564" y="1124"/>
                      <a:pt x="1564" y="1124"/>
                      <a:pt x="1564" y="1124"/>
                    </a:cubicBezTo>
                    <a:cubicBezTo>
                      <a:pt x="1522" y="1149"/>
                      <a:pt x="1522" y="1149"/>
                      <a:pt x="1522" y="1149"/>
                    </a:cubicBezTo>
                    <a:cubicBezTo>
                      <a:pt x="1580" y="1249"/>
                      <a:pt x="1580" y="1249"/>
                      <a:pt x="1580" y="1249"/>
                    </a:cubicBezTo>
                    <a:lnTo>
                      <a:pt x="1622" y="1225"/>
                    </a:lnTo>
                    <a:close/>
                    <a:moveTo>
                      <a:pt x="711" y="1249"/>
                    </a:moveTo>
                    <a:cubicBezTo>
                      <a:pt x="769" y="1149"/>
                      <a:pt x="769" y="1149"/>
                      <a:pt x="769" y="1149"/>
                    </a:cubicBezTo>
                    <a:cubicBezTo>
                      <a:pt x="727" y="1124"/>
                      <a:pt x="727" y="1124"/>
                      <a:pt x="727" y="1124"/>
                    </a:cubicBezTo>
                    <a:cubicBezTo>
                      <a:pt x="669" y="1225"/>
                      <a:pt x="669" y="1225"/>
                      <a:pt x="669" y="1225"/>
                    </a:cubicBezTo>
                    <a:lnTo>
                      <a:pt x="711" y="1249"/>
                    </a:lnTo>
                    <a:close/>
                    <a:moveTo>
                      <a:pt x="828" y="1048"/>
                    </a:moveTo>
                    <a:cubicBezTo>
                      <a:pt x="886" y="947"/>
                      <a:pt x="886" y="947"/>
                      <a:pt x="886" y="947"/>
                    </a:cubicBezTo>
                    <a:cubicBezTo>
                      <a:pt x="844" y="923"/>
                      <a:pt x="844" y="923"/>
                      <a:pt x="844" y="923"/>
                    </a:cubicBezTo>
                    <a:cubicBezTo>
                      <a:pt x="786" y="1023"/>
                      <a:pt x="786" y="1023"/>
                      <a:pt x="786" y="1023"/>
                    </a:cubicBezTo>
                    <a:lnTo>
                      <a:pt x="828" y="1048"/>
                    </a:lnTo>
                    <a:close/>
                    <a:moveTo>
                      <a:pt x="902" y="540"/>
                    </a:moveTo>
                    <a:cubicBezTo>
                      <a:pt x="1390" y="540"/>
                      <a:pt x="1390" y="540"/>
                      <a:pt x="1390" y="540"/>
                    </a:cubicBezTo>
                    <a:cubicBezTo>
                      <a:pt x="1447" y="540"/>
                      <a:pt x="1493" y="494"/>
                      <a:pt x="1493" y="437"/>
                    </a:cubicBezTo>
                    <a:cubicBezTo>
                      <a:pt x="1493" y="103"/>
                      <a:pt x="1493" y="103"/>
                      <a:pt x="1493" y="103"/>
                    </a:cubicBezTo>
                    <a:cubicBezTo>
                      <a:pt x="1493" y="46"/>
                      <a:pt x="1447" y="0"/>
                      <a:pt x="1390" y="0"/>
                    </a:cubicBezTo>
                    <a:cubicBezTo>
                      <a:pt x="902" y="0"/>
                      <a:pt x="902" y="0"/>
                      <a:pt x="902" y="0"/>
                    </a:cubicBezTo>
                    <a:cubicBezTo>
                      <a:pt x="845" y="0"/>
                      <a:pt x="799" y="46"/>
                      <a:pt x="799" y="103"/>
                    </a:cubicBezTo>
                    <a:cubicBezTo>
                      <a:pt x="799" y="437"/>
                      <a:pt x="799" y="437"/>
                      <a:pt x="799" y="437"/>
                    </a:cubicBezTo>
                    <a:cubicBezTo>
                      <a:pt x="799" y="494"/>
                      <a:pt x="845" y="540"/>
                      <a:pt x="902" y="540"/>
                    </a:cubicBezTo>
                    <a:close/>
                    <a:moveTo>
                      <a:pt x="859" y="103"/>
                    </a:moveTo>
                    <a:cubicBezTo>
                      <a:pt x="859" y="79"/>
                      <a:pt x="878" y="60"/>
                      <a:pt x="902" y="60"/>
                    </a:cubicBezTo>
                    <a:cubicBezTo>
                      <a:pt x="1390" y="60"/>
                      <a:pt x="1390" y="60"/>
                      <a:pt x="1390" y="60"/>
                    </a:cubicBezTo>
                    <a:cubicBezTo>
                      <a:pt x="1413" y="60"/>
                      <a:pt x="1433" y="79"/>
                      <a:pt x="1433" y="103"/>
                    </a:cubicBezTo>
                    <a:cubicBezTo>
                      <a:pt x="1433" y="437"/>
                      <a:pt x="1433" y="437"/>
                      <a:pt x="1433" y="437"/>
                    </a:cubicBezTo>
                    <a:cubicBezTo>
                      <a:pt x="1433" y="461"/>
                      <a:pt x="1413" y="480"/>
                      <a:pt x="1390" y="480"/>
                    </a:cubicBezTo>
                    <a:cubicBezTo>
                      <a:pt x="902" y="480"/>
                      <a:pt x="902" y="480"/>
                      <a:pt x="902" y="480"/>
                    </a:cubicBezTo>
                    <a:cubicBezTo>
                      <a:pt x="878" y="480"/>
                      <a:pt x="859" y="461"/>
                      <a:pt x="859" y="437"/>
                    </a:cubicBezTo>
                    <a:lnTo>
                      <a:pt x="859" y="103"/>
                    </a:lnTo>
                    <a:close/>
                    <a:moveTo>
                      <a:pt x="678" y="824"/>
                    </a:moveTo>
                    <a:cubicBezTo>
                      <a:pt x="1614" y="824"/>
                      <a:pt x="1614" y="824"/>
                      <a:pt x="1614" y="824"/>
                    </a:cubicBezTo>
                    <a:cubicBezTo>
                      <a:pt x="1628" y="824"/>
                      <a:pt x="1640" y="812"/>
                      <a:pt x="1640" y="798"/>
                    </a:cubicBezTo>
                    <a:cubicBezTo>
                      <a:pt x="1640" y="786"/>
                      <a:pt x="1640" y="786"/>
                      <a:pt x="1640" y="786"/>
                    </a:cubicBezTo>
                    <a:cubicBezTo>
                      <a:pt x="1640" y="772"/>
                      <a:pt x="1632" y="752"/>
                      <a:pt x="1623" y="741"/>
                    </a:cubicBezTo>
                    <a:cubicBezTo>
                      <a:pt x="1499" y="596"/>
                      <a:pt x="1499" y="596"/>
                      <a:pt x="1499" y="596"/>
                    </a:cubicBezTo>
                    <a:cubicBezTo>
                      <a:pt x="1490" y="585"/>
                      <a:pt x="1471" y="576"/>
                      <a:pt x="1457" y="576"/>
                    </a:cubicBezTo>
                    <a:cubicBezTo>
                      <a:pt x="835" y="576"/>
                      <a:pt x="835" y="576"/>
                      <a:pt x="835" y="576"/>
                    </a:cubicBezTo>
                    <a:cubicBezTo>
                      <a:pt x="821" y="576"/>
                      <a:pt x="802" y="585"/>
                      <a:pt x="792" y="596"/>
                    </a:cubicBezTo>
                    <a:cubicBezTo>
                      <a:pt x="669" y="741"/>
                      <a:pt x="669" y="741"/>
                      <a:pt x="669" y="741"/>
                    </a:cubicBezTo>
                    <a:cubicBezTo>
                      <a:pt x="659" y="752"/>
                      <a:pt x="652" y="772"/>
                      <a:pt x="652" y="786"/>
                    </a:cubicBezTo>
                    <a:cubicBezTo>
                      <a:pt x="652" y="798"/>
                      <a:pt x="652" y="798"/>
                      <a:pt x="652" y="798"/>
                    </a:cubicBezTo>
                    <a:cubicBezTo>
                      <a:pt x="652" y="812"/>
                      <a:pt x="664" y="824"/>
                      <a:pt x="678" y="824"/>
                    </a:cubicBezTo>
                    <a:close/>
                    <a:moveTo>
                      <a:pt x="1450" y="1476"/>
                    </a:moveTo>
                    <a:cubicBezTo>
                      <a:pt x="1450" y="1810"/>
                      <a:pt x="1450" y="1810"/>
                      <a:pt x="1450" y="1810"/>
                    </a:cubicBezTo>
                    <a:cubicBezTo>
                      <a:pt x="1450" y="1867"/>
                      <a:pt x="1497" y="1913"/>
                      <a:pt x="1554" y="1913"/>
                    </a:cubicBezTo>
                    <a:cubicBezTo>
                      <a:pt x="2041" y="1913"/>
                      <a:pt x="2041" y="1913"/>
                      <a:pt x="2041" y="1913"/>
                    </a:cubicBezTo>
                    <a:cubicBezTo>
                      <a:pt x="2098" y="1913"/>
                      <a:pt x="2144" y="1867"/>
                      <a:pt x="2144" y="1810"/>
                    </a:cubicBezTo>
                    <a:cubicBezTo>
                      <a:pt x="2144" y="1476"/>
                      <a:pt x="2144" y="1476"/>
                      <a:pt x="2144" y="1476"/>
                    </a:cubicBezTo>
                    <a:cubicBezTo>
                      <a:pt x="2144" y="1419"/>
                      <a:pt x="2098" y="1373"/>
                      <a:pt x="2041" y="1373"/>
                    </a:cubicBezTo>
                    <a:cubicBezTo>
                      <a:pt x="1554" y="1373"/>
                      <a:pt x="1554" y="1373"/>
                      <a:pt x="1554" y="1373"/>
                    </a:cubicBezTo>
                    <a:cubicBezTo>
                      <a:pt x="1497" y="1373"/>
                      <a:pt x="1450" y="1419"/>
                      <a:pt x="1450" y="1476"/>
                    </a:cubicBezTo>
                    <a:close/>
                    <a:moveTo>
                      <a:pt x="2084" y="1476"/>
                    </a:moveTo>
                    <a:cubicBezTo>
                      <a:pt x="2084" y="1810"/>
                      <a:pt x="2084" y="1810"/>
                      <a:pt x="2084" y="1810"/>
                    </a:cubicBezTo>
                    <a:cubicBezTo>
                      <a:pt x="2084" y="1834"/>
                      <a:pt x="2065" y="1853"/>
                      <a:pt x="2041" y="1853"/>
                    </a:cubicBezTo>
                    <a:cubicBezTo>
                      <a:pt x="1554" y="1853"/>
                      <a:pt x="1554" y="1853"/>
                      <a:pt x="1554" y="1853"/>
                    </a:cubicBezTo>
                    <a:cubicBezTo>
                      <a:pt x="1530" y="1853"/>
                      <a:pt x="1511" y="1834"/>
                      <a:pt x="1511" y="1810"/>
                    </a:cubicBezTo>
                    <a:cubicBezTo>
                      <a:pt x="1511" y="1476"/>
                      <a:pt x="1511" y="1476"/>
                      <a:pt x="1511" y="1476"/>
                    </a:cubicBezTo>
                    <a:cubicBezTo>
                      <a:pt x="1511" y="1452"/>
                      <a:pt x="1530" y="1433"/>
                      <a:pt x="1554" y="1433"/>
                    </a:cubicBezTo>
                    <a:cubicBezTo>
                      <a:pt x="2041" y="1433"/>
                      <a:pt x="2041" y="1433"/>
                      <a:pt x="2041" y="1433"/>
                    </a:cubicBezTo>
                    <a:cubicBezTo>
                      <a:pt x="2065" y="1433"/>
                      <a:pt x="2084" y="1452"/>
                      <a:pt x="2084" y="1476"/>
                    </a:cubicBezTo>
                    <a:close/>
                    <a:moveTo>
                      <a:pt x="2275" y="2114"/>
                    </a:moveTo>
                    <a:cubicBezTo>
                      <a:pt x="2151" y="1969"/>
                      <a:pt x="2151" y="1969"/>
                      <a:pt x="2151" y="1969"/>
                    </a:cubicBezTo>
                    <a:cubicBezTo>
                      <a:pt x="2142" y="1958"/>
                      <a:pt x="2123" y="1949"/>
                      <a:pt x="2108" y="1949"/>
                    </a:cubicBezTo>
                    <a:cubicBezTo>
                      <a:pt x="1486" y="1949"/>
                      <a:pt x="1486" y="1949"/>
                      <a:pt x="1486" y="1949"/>
                    </a:cubicBezTo>
                    <a:cubicBezTo>
                      <a:pt x="1472" y="1949"/>
                      <a:pt x="1453" y="1958"/>
                      <a:pt x="1444" y="1969"/>
                    </a:cubicBezTo>
                    <a:cubicBezTo>
                      <a:pt x="1320" y="2114"/>
                      <a:pt x="1320" y="2114"/>
                      <a:pt x="1320" y="2114"/>
                    </a:cubicBezTo>
                    <a:cubicBezTo>
                      <a:pt x="1311" y="2125"/>
                      <a:pt x="1304" y="2145"/>
                      <a:pt x="1304" y="2159"/>
                    </a:cubicBezTo>
                    <a:cubicBezTo>
                      <a:pt x="1304" y="2171"/>
                      <a:pt x="1304" y="2171"/>
                      <a:pt x="1304" y="2171"/>
                    </a:cubicBezTo>
                    <a:cubicBezTo>
                      <a:pt x="1304" y="2185"/>
                      <a:pt x="1315" y="2197"/>
                      <a:pt x="1329" y="2197"/>
                    </a:cubicBezTo>
                    <a:cubicBezTo>
                      <a:pt x="2265" y="2197"/>
                      <a:pt x="2265" y="2197"/>
                      <a:pt x="2265" y="2197"/>
                    </a:cubicBezTo>
                    <a:cubicBezTo>
                      <a:pt x="2280" y="2197"/>
                      <a:pt x="2291" y="2185"/>
                      <a:pt x="2291" y="2171"/>
                    </a:cubicBezTo>
                    <a:cubicBezTo>
                      <a:pt x="2291" y="2159"/>
                      <a:pt x="2291" y="2159"/>
                      <a:pt x="2291" y="2159"/>
                    </a:cubicBezTo>
                    <a:cubicBezTo>
                      <a:pt x="2291" y="2145"/>
                      <a:pt x="2284" y="2125"/>
                      <a:pt x="2275" y="2114"/>
                    </a:cubicBezTo>
                    <a:close/>
                    <a:moveTo>
                      <a:pt x="250" y="1913"/>
                    </a:moveTo>
                    <a:cubicBezTo>
                      <a:pt x="738" y="1913"/>
                      <a:pt x="738" y="1913"/>
                      <a:pt x="738" y="1913"/>
                    </a:cubicBezTo>
                    <a:cubicBezTo>
                      <a:pt x="795" y="1913"/>
                      <a:pt x="841" y="1867"/>
                      <a:pt x="841" y="1810"/>
                    </a:cubicBezTo>
                    <a:cubicBezTo>
                      <a:pt x="841" y="1476"/>
                      <a:pt x="841" y="1476"/>
                      <a:pt x="841" y="1476"/>
                    </a:cubicBezTo>
                    <a:cubicBezTo>
                      <a:pt x="841" y="1419"/>
                      <a:pt x="795" y="1373"/>
                      <a:pt x="738" y="1373"/>
                    </a:cubicBezTo>
                    <a:cubicBezTo>
                      <a:pt x="250" y="1373"/>
                      <a:pt x="250" y="1373"/>
                      <a:pt x="250" y="1373"/>
                    </a:cubicBezTo>
                    <a:cubicBezTo>
                      <a:pt x="193" y="1373"/>
                      <a:pt x="147" y="1419"/>
                      <a:pt x="147" y="1476"/>
                    </a:cubicBezTo>
                    <a:cubicBezTo>
                      <a:pt x="147" y="1810"/>
                      <a:pt x="147" y="1810"/>
                      <a:pt x="147" y="1810"/>
                    </a:cubicBezTo>
                    <a:cubicBezTo>
                      <a:pt x="147" y="1867"/>
                      <a:pt x="193" y="1913"/>
                      <a:pt x="250" y="1913"/>
                    </a:cubicBezTo>
                    <a:close/>
                    <a:moveTo>
                      <a:pt x="207" y="1476"/>
                    </a:moveTo>
                    <a:cubicBezTo>
                      <a:pt x="207" y="1452"/>
                      <a:pt x="227" y="1433"/>
                      <a:pt x="250" y="1433"/>
                    </a:cubicBezTo>
                    <a:cubicBezTo>
                      <a:pt x="738" y="1433"/>
                      <a:pt x="738" y="1433"/>
                      <a:pt x="738" y="1433"/>
                    </a:cubicBezTo>
                    <a:cubicBezTo>
                      <a:pt x="762" y="1433"/>
                      <a:pt x="781" y="1452"/>
                      <a:pt x="781" y="1476"/>
                    </a:cubicBezTo>
                    <a:cubicBezTo>
                      <a:pt x="781" y="1810"/>
                      <a:pt x="781" y="1810"/>
                      <a:pt x="781" y="1810"/>
                    </a:cubicBezTo>
                    <a:cubicBezTo>
                      <a:pt x="781" y="1834"/>
                      <a:pt x="762" y="1853"/>
                      <a:pt x="738" y="1853"/>
                    </a:cubicBezTo>
                    <a:cubicBezTo>
                      <a:pt x="250" y="1853"/>
                      <a:pt x="250" y="1853"/>
                      <a:pt x="250" y="1853"/>
                    </a:cubicBezTo>
                    <a:cubicBezTo>
                      <a:pt x="227" y="1853"/>
                      <a:pt x="207" y="1834"/>
                      <a:pt x="207" y="1810"/>
                    </a:cubicBezTo>
                    <a:lnTo>
                      <a:pt x="207" y="1476"/>
                    </a:lnTo>
                    <a:close/>
                    <a:moveTo>
                      <a:pt x="848" y="1969"/>
                    </a:moveTo>
                    <a:cubicBezTo>
                      <a:pt x="838" y="1958"/>
                      <a:pt x="819" y="1949"/>
                      <a:pt x="805" y="1949"/>
                    </a:cubicBezTo>
                    <a:cubicBezTo>
                      <a:pt x="183" y="1949"/>
                      <a:pt x="183" y="1949"/>
                      <a:pt x="183" y="1949"/>
                    </a:cubicBezTo>
                    <a:cubicBezTo>
                      <a:pt x="169" y="1949"/>
                      <a:pt x="150" y="1958"/>
                      <a:pt x="141" y="1969"/>
                    </a:cubicBezTo>
                    <a:cubicBezTo>
                      <a:pt x="17" y="2114"/>
                      <a:pt x="17" y="2114"/>
                      <a:pt x="17" y="2114"/>
                    </a:cubicBezTo>
                    <a:cubicBezTo>
                      <a:pt x="8" y="2125"/>
                      <a:pt x="0" y="2145"/>
                      <a:pt x="0" y="2159"/>
                    </a:cubicBezTo>
                    <a:cubicBezTo>
                      <a:pt x="0" y="2171"/>
                      <a:pt x="0" y="2171"/>
                      <a:pt x="0" y="2171"/>
                    </a:cubicBezTo>
                    <a:cubicBezTo>
                      <a:pt x="0" y="2185"/>
                      <a:pt x="12" y="2197"/>
                      <a:pt x="26" y="2197"/>
                    </a:cubicBezTo>
                    <a:cubicBezTo>
                      <a:pt x="962" y="2197"/>
                      <a:pt x="962" y="2197"/>
                      <a:pt x="962" y="2197"/>
                    </a:cubicBezTo>
                    <a:cubicBezTo>
                      <a:pt x="977" y="2197"/>
                      <a:pt x="988" y="2185"/>
                      <a:pt x="988" y="2171"/>
                    </a:cubicBezTo>
                    <a:cubicBezTo>
                      <a:pt x="988" y="2159"/>
                      <a:pt x="988" y="2159"/>
                      <a:pt x="988" y="2159"/>
                    </a:cubicBezTo>
                    <a:cubicBezTo>
                      <a:pt x="988" y="2145"/>
                      <a:pt x="981" y="2125"/>
                      <a:pt x="971" y="2114"/>
                    </a:cubicBezTo>
                    <a:lnTo>
                      <a:pt x="848" y="1969"/>
                    </a:lnTo>
                    <a:close/>
                    <a:moveTo>
                      <a:pt x="971" y="1659"/>
                    </a:moveTo>
                    <a:cubicBezTo>
                      <a:pt x="1088" y="1659"/>
                      <a:pt x="1088" y="1659"/>
                      <a:pt x="1088" y="1659"/>
                    </a:cubicBezTo>
                    <a:cubicBezTo>
                      <a:pt x="1088" y="1610"/>
                      <a:pt x="1088" y="1610"/>
                      <a:pt x="1088" y="1610"/>
                    </a:cubicBezTo>
                    <a:cubicBezTo>
                      <a:pt x="971" y="1610"/>
                      <a:pt x="971" y="1610"/>
                      <a:pt x="971" y="1610"/>
                    </a:cubicBezTo>
                    <a:lnTo>
                      <a:pt x="971" y="1659"/>
                    </a:lnTo>
                    <a:close/>
                    <a:moveTo>
                      <a:pt x="1320" y="1610"/>
                    </a:moveTo>
                    <a:cubicBezTo>
                      <a:pt x="1204" y="1610"/>
                      <a:pt x="1204" y="1610"/>
                      <a:pt x="1204" y="1610"/>
                    </a:cubicBezTo>
                    <a:cubicBezTo>
                      <a:pt x="1204" y="1659"/>
                      <a:pt x="1204" y="1659"/>
                      <a:pt x="1204" y="1659"/>
                    </a:cubicBezTo>
                    <a:cubicBezTo>
                      <a:pt x="1320" y="1659"/>
                      <a:pt x="1320" y="1659"/>
                      <a:pt x="1320" y="1659"/>
                    </a:cubicBezTo>
                    <a:lnTo>
                      <a:pt x="1320" y="1610"/>
                    </a:lnTo>
                    <a:close/>
                  </a:path>
                </a:pathLst>
              </a:custGeom>
              <a:solidFill>
                <a:srgbClr val="FFFFFF"/>
              </a:solidFill>
              <a:ln>
                <a:noFill/>
              </a:ln>
            </p:spPr>
            <p:txBody>
              <a:bodyPr vert="horz" wrap="square" lIns="69943" tIns="34972" rIns="69943" bIns="34972" numCol="1" anchor="t" anchorCtr="0" compatLnSpc="1">
                <a:prstTxWarp prst="textNoShape">
                  <a:avLst/>
                </a:prstTxWarp>
              </a:bodyPr>
              <a:lstStyle/>
              <a:p>
                <a:pPr defTabSz="931094"/>
                <a:endParaRPr lang="en-US" sz="1360">
                  <a:solidFill>
                    <a:srgbClr val="FFFFFF"/>
                  </a:solidFill>
                </a:endParaRPr>
              </a:p>
            </p:txBody>
          </p:sp>
        </p:grpSp>
        <p:grpSp>
          <p:nvGrpSpPr>
            <p:cNvPr id="8" name="Group 7"/>
            <p:cNvGrpSpPr/>
            <p:nvPr/>
          </p:nvGrpSpPr>
          <p:grpSpPr>
            <a:xfrm>
              <a:off x="12273168" y="3383281"/>
              <a:ext cx="996626" cy="842621"/>
              <a:chOff x="12262282" y="3383281"/>
              <a:chExt cx="996626" cy="842621"/>
            </a:xfrm>
          </p:grpSpPr>
          <p:sp>
            <p:nvSpPr>
              <p:cNvPr id="1419" name="Rectangle 1418"/>
              <p:cNvSpPr/>
              <p:nvPr/>
            </p:nvSpPr>
            <p:spPr>
              <a:xfrm>
                <a:off x="12262282" y="3383281"/>
                <a:ext cx="996626" cy="842621"/>
              </a:xfrm>
              <a:prstGeom prst="rect">
                <a:avLst/>
              </a:prstGeom>
              <a:solidFill>
                <a:srgbClr val="00A1DA"/>
              </a:solidFill>
              <a:ln w="9525" cap="flat" cmpd="sng" algn="ctr">
                <a:noFill/>
                <a:prstDash val="solid"/>
              </a:ln>
              <a:effectLst/>
            </p:spPr>
            <p:txBody>
              <a:bodyPr lIns="0" tIns="0" rIns="0" bIns="0" rtlCol="0" anchor="b" anchorCtr="0"/>
              <a:lstStyle/>
              <a:p>
                <a:pPr algn="ctr" defTabSz="1477757"/>
                <a:r>
                  <a:rPr lang="zh-CN" altLang="en-US" sz="1105" dirty="0">
                    <a:solidFill>
                      <a:srgbClr val="FFFFFF">
                        <a:alpha val="99000"/>
                      </a:srgbClr>
                    </a:solidFill>
                    <a:ea typeface="Segoe UI" pitchFamily="34" charset="0"/>
                    <a:cs typeface="Segoe UI" pitchFamily="34" charset="0"/>
                  </a:rPr>
                  <a:t>智能路由</a:t>
                </a:r>
                <a:endParaRPr lang="en-US" sz="1105" dirty="0">
                  <a:solidFill>
                    <a:srgbClr val="FFFFFF">
                      <a:alpha val="99000"/>
                    </a:srgbClr>
                  </a:solidFill>
                  <a:ea typeface="Segoe UI" pitchFamily="34" charset="0"/>
                  <a:cs typeface="Segoe UI" pitchFamily="34" charset="0"/>
                </a:endParaRPr>
              </a:p>
            </p:txBody>
          </p:sp>
          <p:pic>
            <p:nvPicPr>
              <p:cNvPr id="1431" name="Picture 50" descr="C:\Users\sakuu\Documents\Ballmer MGX 2011\Tile Icons\Road Fork.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black">
              <a:xfrm>
                <a:off x="12571164" y="3436530"/>
                <a:ext cx="378861" cy="37876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99" name="Group 1498"/>
            <p:cNvGrpSpPr/>
            <p:nvPr/>
          </p:nvGrpSpPr>
          <p:grpSpPr>
            <a:xfrm>
              <a:off x="2804089" y="3363623"/>
              <a:ext cx="996626" cy="842620"/>
              <a:chOff x="1584964" y="3363623"/>
              <a:chExt cx="996626" cy="842620"/>
            </a:xfrm>
          </p:grpSpPr>
          <p:sp>
            <p:nvSpPr>
              <p:cNvPr id="1500" name="Rectangle 1499"/>
              <p:cNvSpPr/>
              <p:nvPr/>
            </p:nvSpPr>
            <p:spPr>
              <a:xfrm>
                <a:off x="1584964" y="3363623"/>
                <a:ext cx="996626" cy="842620"/>
              </a:xfrm>
              <a:prstGeom prst="rect">
                <a:avLst/>
              </a:prstGeom>
              <a:solidFill>
                <a:srgbClr val="00A1DA"/>
              </a:solidFill>
              <a:ln w="9525" cap="flat" cmpd="sng" algn="ctr">
                <a:noFill/>
                <a:prstDash val="solid"/>
              </a:ln>
              <a:effectLst/>
            </p:spPr>
            <p:txBody>
              <a:bodyPr lIns="0" tIns="0" rIns="0" bIns="0" rtlCol="0" anchor="b" anchorCtr="0"/>
              <a:lstStyle/>
              <a:p>
                <a:pPr algn="ctr" defTabSz="1477757"/>
                <a:r>
                  <a:rPr lang="zh-CN" altLang="en-US" sz="1105" dirty="0">
                    <a:solidFill>
                      <a:srgbClr val="FFFFFF">
                        <a:alpha val="99000"/>
                      </a:srgbClr>
                    </a:solidFill>
                    <a:ea typeface="Segoe UI" pitchFamily="34" charset="0"/>
                    <a:cs typeface="Segoe UI" pitchFamily="34" charset="0"/>
                  </a:rPr>
                  <a:t>虚拟机</a:t>
                </a:r>
                <a:endParaRPr lang="en-US" sz="1105" dirty="0">
                  <a:solidFill>
                    <a:srgbClr val="FFFFFF">
                      <a:alpha val="99000"/>
                    </a:srgbClr>
                  </a:solidFill>
                  <a:ea typeface="Segoe UI" pitchFamily="34" charset="0"/>
                  <a:cs typeface="Segoe UI" pitchFamily="34" charset="0"/>
                </a:endParaRPr>
              </a:p>
            </p:txBody>
          </p:sp>
          <p:grpSp>
            <p:nvGrpSpPr>
              <p:cNvPr id="1501" name="Group 1500"/>
              <p:cNvGrpSpPr/>
              <p:nvPr/>
            </p:nvGrpSpPr>
            <p:grpSpPr bwMode="black">
              <a:xfrm>
                <a:off x="1827456" y="3428430"/>
                <a:ext cx="511642" cy="394962"/>
                <a:chOff x="7010400" y="2133600"/>
                <a:chExt cx="1379538" cy="1065213"/>
              </a:xfrm>
            </p:grpSpPr>
            <p:sp>
              <p:nvSpPr>
                <p:cNvPr id="1502" name="Freeform 161"/>
                <p:cNvSpPr>
                  <a:spLocks/>
                </p:cNvSpPr>
                <p:nvPr/>
              </p:nvSpPr>
              <p:spPr bwMode="black">
                <a:xfrm>
                  <a:off x="7189788" y="2416175"/>
                  <a:ext cx="57150" cy="49213"/>
                </a:xfrm>
                <a:custGeom>
                  <a:avLst/>
                  <a:gdLst>
                    <a:gd name="T0" fmla="*/ 36 w 36"/>
                    <a:gd name="T1" fmla="*/ 15 h 31"/>
                    <a:gd name="T2" fmla="*/ 28 w 36"/>
                    <a:gd name="T3" fmla="*/ 0 h 31"/>
                    <a:gd name="T4" fmla="*/ 0 w 36"/>
                    <a:gd name="T5" fmla="*/ 16 h 31"/>
                    <a:gd name="T6" fmla="*/ 8 w 36"/>
                    <a:gd name="T7" fmla="*/ 31 h 31"/>
                    <a:gd name="T8" fmla="*/ 36 w 36"/>
                    <a:gd name="T9" fmla="*/ 15 h 31"/>
                  </a:gdLst>
                  <a:ahLst/>
                  <a:cxnLst>
                    <a:cxn ang="0">
                      <a:pos x="T0" y="T1"/>
                    </a:cxn>
                    <a:cxn ang="0">
                      <a:pos x="T2" y="T3"/>
                    </a:cxn>
                    <a:cxn ang="0">
                      <a:pos x="T4" y="T5"/>
                    </a:cxn>
                    <a:cxn ang="0">
                      <a:pos x="T6" y="T7"/>
                    </a:cxn>
                    <a:cxn ang="0">
                      <a:pos x="T8" y="T9"/>
                    </a:cxn>
                  </a:cxnLst>
                  <a:rect l="0" t="0" r="r" b="b"/>
                  <a:pathLst>
                    <a:path w="36" h="31">
                      <a:moveTo>
                        <a:pt x="36" y="15"/>
                      </a:moveTo>
                      <a:lnTo>
                        <a:pt x="28" y="0"/>
                      </a:lnTo>
                      <a:lnTo>
                        <a:pt x="0" y="16"/>
                      </a:lnTo>
                      <a:lnTo>
                        <a:pt x="8" y="31"/>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03" name="Freeform 162"/>
                <p:cNvSpPr>
                  <a:spLocks/>
                </p:cNvSpPr>
                <p:nvPr/>
              </p:nvSpPr>
              <p:spPr bwMode="black">
                <a:xfrm>
                  <a:off x="7539038" y="2225675"/>
                  <a:ext cx="57150" cy="47625"/>
                </a:xfrm>
                <a:custGeom>
                  <a:avLst/>
                  <a:gdLst>
                    <a:gd name="T0" fmla="*/ 36 w 36"/>
                    <a:gd name="T1" fmla="*/ 14 h 30"/>
                    <a:gd name="T2" fmla="*/ 28 w 36"/>
                    <a:gd name="T3" fmla="*/ 0 h 30"/>
                    <a:gd name="T4" fmla="*/ 0 w 36"/>
                    <a:gd name="T5" fmla="*/ 15 h 30"/>
                    <a:gd name="T6" fmla="*/ 8 w 36"/>
                    <a:gd name="T7" fmla="*/ 30 h 30"/>
                    <a:gd name="T8" fmla="*/ 36 w 36"/>
                    <a:gd name="T9" fmla="*/ 14 h 30"/>
                  </a:gdLst>
                  <a:ahLst/>
                  <a:cxnLst>
                    <a:cxn ang="0">
                      <a:pos x="T0" y="T1"/>
                    </a:cxn>
                    <a:cxn ang="0">
                      <a:pos x="T2" y="T3"/>
                    </a:cxn>
                    <a:cxn ang="0">
                      <a:pos x="T4" y="T5"/>
                    </a:cxn>
                    <a:cxn ang="0">
                      <a:pos x="T6" y="T7"/>
                    </a:cxn>
                    <a:cxn ang="0">
                      <a:pos x="T8" y="T9"/>
                    </a:cxn>
                  </a:cxnLst>
                  <a:rect l="0" t="0" r="r" b="b"/>
                  <a:pathLst>
                    <a:path w="36" h="30">
                      <a:moveTo>
                        <a:pt x="36" y="14"/>
                      </a:moveTo>
                      <a:lnTo>
                        <a:pt x="28" y="0"/>
                      </a:lnTo>
                      <a:lnTo>
                        <a:pt x="0" y="15"/>
                      </a:lnTo>
                      <a:lnTo>
                        <a:pt x="8" y="30"/>
                      </a:lnTo>
                      <a:lnTo>
                        <a:pt x="36"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04" name="Freeform 163"/>
                <p:cNvSpPr>
                  <a:spLocks/>
                </p:cNvSpPr>
                <p:nvPr/>
              </p:nvSpPr>
              <p:spPr bwMode="black">
                <a:xfrm>
                  <a:off x="7329488" y="2339975"/>
                  <a:ext cx="57150" cy="47625"/>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05" name="Freeform 164"/>
                <p:cNvSpPr>
                  <a:spLocks/>
                </p:cNvSpPr>
                <p:nvPr/>
              </p:nvSpPr>
              <p:spPr bwMode="black">
                <a:xfrm>
                  <a:off x="7399338" y="2301875"/>
                  <a:ext cx="57150" cy="47625"/>
                </a:xfrm>
                <a:custGeom>
                  <a:avLst/>
                  <a:gdLst>
                    <a:gd name="T0" fmla="*/ 36 w 36"/>
                    <a:gd name="T1" fmla="*/ 15 h 30"/>
                    <a:gd name="T2" fmla="*/ 28 w 36"/>
                    <a:gd name="T3" fmla="*/ 0 h 30"/>
                    <a:gd name="T4" fmla="*/ 0 w 36"/>
                    <a:gd name="T5" fmla="*/ 15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5"/>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06" name="Freeform 165"/>
                <p:cNvSpPr>
                  <a:spLocks/>
                </p:cNvSpPr>
                <p:nvPr/>
              </p:nvSpPr>
              <p:spPr bwMode="black">
                <a:xfrm>
                  <a:off x="7469188" y="2263775"/>
                  <a:ext cx="58738" cy="47625"/>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07" name="Freeform 166"/>
                <p:cNvSpPr>
                  <a:spLocks/>
                </p:cNvSpPr>
                <p:nvPr/>
              </p:nvSpPr>
              <p:spPr bwMode="black">
                <a:xfrm>
                  <a:off x="7011988" y="2725738"/>
                  <a:ext cx="31750" cy="52388"/>
                </a:xfrm>
                <a:custGeom>
                  <a:avLst/>
                  <a:gdLst>
                    <a:gd name="T0" fmla="*/ 40 w 41"/>
                    <a:gd name="T1" fmla="*/ 60 h 71"/>
                    <a:gd name="T2" fmla="*/ 36 w 41"/>
                    <a:gd name="T3" fmla="*/ 7 h 71"/>
                    <a:gd name="T4" fmla="*/ 35 w 41"/>
                    <a:gd name="T5" fmla="*/ 0 h 71"/>
                    <a:gd name="T6" fmla="*/ 0 w 41"/>
                    <a:gd name="T7" fmla="*/ 2 h 71"/>
                    <a:gd name="T8" fmla="*/ 0 w 41"/>
                    <a:gd name="T9" fmla="*/ 10 h 71"/>
                    <a:gd name="T10" fmla="*/ 5 w 41"/>
                    <a:gd name="T11" fmla="*/ 64 h 71"/>
                    <a:gd name="T12" fmla="*/ 6 w 41"/>
                    <a:gd name="T13" fmla="*/ 71 h 71"/>
                    <a:gd name="T14" fmla="*/ 41 w 41"/>
                    <a:gd name="T15" fmla="*/ 67 h 71"/>
                    <a:gd name="T16" fmla="*/ 40 w 41"/>
                    <a:gd name="T17"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1">
                      <a:moveTo>
                        <a:pt x="40" y="60"/>
                      </a:moveTo>
                      <a:cubicBezTo>
                        <a:pt x="38" y="45"/>
                        <a:pt x="37" y="27"/>
                        <a:pt x="36" y="7"/>
                      </a:cubicBezTo>
                      <a:cubicBezTo>
                        <a:pt x="35" y="0"/>
                        <a:pt x="35" y="0"/>
                        <a:pt x="35" y="0"/>
                      </a:cubicBezTo>
                      <a:cubicBezTo>
                        <a:pt x="0" y="2"/>
                        <a:pt x="0" y="2"/>
                        <a:pt x="0" y="2"/>
                      </a:cubicBezTo>
                      <a:cubicBezTo>
                        <a:pt x="0" y="10"/>
                        <a:pt x="0" y="10"/>
                        <a:pt x="0" y="10"/>
                      </a:cubicBezTo>
                      <a:cubicBezTo>
                        <a:pt x="2" y="29"/>
                        <a:pt x="3" y="48"/>
                        <a:pt x="5" y="64"/>
                      </a:cubicBezTo>
                      <a:cubicBezTo>
                        <a:pt x="6" y="71"/>
                        <a:pt x="6" y="71"/>
                        <a:pt x="6" y="71"/>
                      </a:cubicBezTo>
                      <a:cubicBezTo>
                        <a:pt x="41" y="67"/>
                        <a:pt x="41" y="67"/>
                        <a:pt x="41" y="67"/>
                      </a:cubicBezTo>
                      <a:lnTo>
                        <a:pt x="4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08" name="Freeform 167"/>
                <p:cNvSpPr>
                  <a:spLocks/>
                </p:cNvSpPr>
                <p:nvPr/>
              </p:nvSpPr>
              <p:spPr bwMode="black">
                <a:xfrm>
                  <a:off x="7116763" y="2451100"/>
                  <a:ext cx="57150" cy="31750"/>
                </a:xfrm>
                <a:custGeom>
                  <a:avLst/>
                  <a:gdLst>
                    <a:gd name="T0" fmla="*/ 51 w 77"/>
                    <a:gd name="T1" fmla="*/ 44 h 44"/>
                    <a:gd name="T2" fmla="*/ 70 w 77"/>
                    <a:gd name="T3" fmla="*/ 41 h 44"/>
                    <a:gd name="T4" fmla="*/ 77 w 77"/>
                    <a:gd name="T5" fmla="*/ 39 h 44"/>
                    <a:gd name="T6" fmla="*/ 67 w 77"/>
                    <a:gd name="T7" fmla="*/ 5 h 44"/>
                    <a:gd name="T8" fmla="*/ 60 w 77"/>
                    <a:gd name="T9" fmla="*/ 8 h 44"/>
                    <a:gd name="T10" fmla="*/ 18 w 77"/>
                    <a:gd name="T11" fmla="*/ 2 h 44"/>
                    <a:gd name="T12" fmla="*/ 11 w 77"/>
                    <a:gd name="T13" fmla="*/ 0 h 44"/>
                    <a:gd name="T14" fmla="*/ 0 w 77"/>
                    <a:gd name="T15" fmla="*/ 33 h 44"/>
                    <a:gd name="T16" fmla="*/ 7 w 77"/>
                    <a:gd name="T17" fmla="*/ 36 h 44"/>
                    <a:gd name="T18" fmla="*/ 51 w 77"/>
                    <a:gd name="T1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4">
                      <a:moveTo>
                        <a:pt x="51" y="44"/>
                      </a:moveTo>
                      <a:cubicBezTo>
                        <a:pt x="58" y="44"/>
                        <a:pt x="64" y="43"/>
                        <a:pt x="70" y="41"/>
                      </a:cubicBezTo>
                      <a:cubicBezTo>
                        <a:pt x="77" y="39"/>
                        <a:pt x="77" y="39"/>
                        <a:pt x="77" y="39"/>
                      </a:cubicBezTo>
                      <a:cubicBezTo>
                        <a:pt x="67" y="5"/>
                        <a:pt x="67" y="5"/>
                        <a:pt x="67" y="5"/>
                      </a:cubicBezTo>
                      <a:cubicBezTo>
                        <a:pt x="60" y="8"/>
                        <a:pt x="60" y="8"/>
                        <a:pt x="60" y="8"/>
                      </a:cubicBezTo>
                      <a:cubicBezTo>
                        <a:pt x="51" y="10"/>
                        <a:pt x="38" y="8"/>
                        <a:pt x="18" y="2"/>
                      </a:cubicBezTo>
                      <a:cubicBezTo>
                        <a:pt x="11" y="0"/>
                        <a:pt x="11" y="0"/>
                        <a:pt x="11" y="0"/>
                      </a:cubicBezTo>
                      <a:cubicBezTo>
                        <a:pt x="0" y="33"/>
                        <a:pt x="0" y="33"/>
                        <a:pt x="0" y="33"/>
                      </a:cubicBezTo>
                      <a:cubicBezTo>
                        <a:pt x="7" y="36"/>
                        <a:pt x="7" y="36"/>
                        <a:pt x="7" y="36"/>
                      </a:cubicBezTo>
                      <a:cubicBezTo>
                        <a:pt x="25" y="41"/>
                        <a:pt x="39" y="44"/>
                        <a:pt x="51"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09" name="Freeform 168"/>
                <p:cNvSpPr>
                  <a:spLocks/>
                </p:cNvSpPr>
                <p:nvPr/>
              </p:nvSpPr>
              <p:spPr bwMode="black">
                <a:xfrm>
                  <a:off x="7010400" y="2646363"/>
                  <a:ext cx="26988" cy="52388"/>
                </a:xfrm>
                <a:custGeom>
                  <a:avLst/>
                  <a:gdLst>
                    <a:gd name="T0" fmla="*/ 36 w 36"/>
                    <a:gd name="T1" fmla="*/ 61 h 70"/>
                    <a:gd name="T2" fmla="*/ 35 w 36"/>
                    <a:gd name="T3" fmla="*/ 22 h 70"/>
                    <a:gd name="T4" fmla="*/ 35 w 36"/>
                    <a:gd name="T5" fmla="*/ 8 h 70"/>
                    <a:gd name="T6" fmla="*/ 35 w 36"/>
                    <a:gd name="T7" fmla="*/ 1 h 70"/>
                    <a:gd name="T8" fmla="*/ 0 w 36"/>
                    <a:gd name="T9" fmla="*/ 0 h 70"/>
                    <a:gd name="T10" fmla="*/ 0 w 36"/>
                    <a:gd name="T11" fmla="*/ 8 h 70"/>
                    <a:gd name="T12" fmla="*/ 0 w 36"/>
                    <a:gd name="T13" fmla="*/ 22 h 70"/>
                    <a:gd name="T14" fmla="*/ 1 w 36"/>
                    <a:gd name="T15" fmla="*/ 62 h 70"/>
                    <a:gd name="T16" fmla="*/ 1 w 36"/>
                    <a:gd name="T17" fmla="*/ 70 h 70"/>
                    <a:gd name="T18" fmla="*/ 36 w 36"/>
                    <a:gd name="T19" fmla="*/ 68 h 70"/>
                    <a:gd name="T20" fmla="*/ 36 w 36"/>
                    <a:gd name="T21" fmla="*/ 6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0">
                      <a:moveTo>
                        <a:pt x="36" y="61"/>
                      </a:moveTo>
                      <a:cubicBezTo>
                        <a:pt x="35" y="47"/>
                        <a:pt x="35" y="34"/>
                        <a:pt x="35" y="22"/>
                      </a:cubicBezTo>
                      <a:cubicBezTo>
                        <a:pt x="35" y="17"/>
                        <a:pt x="35" y="13"/>
                        <a:pt x="35" y="8"/>
                      </a:cubicBezTo>
                      <a:cubicBezTo>
                        <a:pt x="35" y="1"/>
                        <a:pt x="35" y="1"/>
                        <a:pt x="35" y="1"/>
                      </a:cubicBezTo>
                      <a:cubicBezTo>
                        <a:pt x="0" y="0"/>
                        <a:pt x="0" y="0"/>
                        <a:pt x="0" y="0"/>
                      </a:cubicBezTo>
                      <a:cubicBezTo>
                        <a:pt x="0" y="8"/>
                        <a:pt x="0" y="8"/>
                        <a:pt x="0" y="8"/>
                      </a:cubicBezTo>
                      <a:cubicBezTo>
                        <a:pt x="0" y="12"/>
                        <a:pt x="0" y="17"/>
                        <a:pt x="0" y="22"/>
                      </a:cubicBezTo>
                      <a:cubicBezTo>
                        <a:pt x="0" y="34"/>
                        <a:pt x="0" y="48"/>
                        <a:pt x="1" y="62"/>
                      </a:cubicBezTo>
                      <a:cubicBezTo>
                        <a:pt x="1" y="70"/>
                        <a:pt x="1" y="70"/>
                        <a:pt x="1" y="70"/>
                      </a:cubicBezTo>
                      <a:cubicBezTo>
                        <a:pt x="36" y="68"/>
                        <a:pt x="36" y="68"/>
                        <a:pt x="36" y="68"/>
                      </a:cubicBezTo>
                      <a:lnTo>
                        <a:pt x="36"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0" name="Freeform 169"/>
                <p:cNvSpPr>
                  <a:spLocks/>
                </p:cNvSpPr>
                <p:nvPr/>
              </p:nvSpPr>
              <p:spPr bwMode="black">
                <a:xfrm>
                  <a:off x="7608888" y="2187575"/>
                  <a:ext cx="58738" cy="47625"/>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1" name="Freeform 170"/>
                <p:cNvSpPr>
                  <a:spLocks/>
                </p:cNvSpPr>
                <p:nvPr/>
              </p:nvSpPr>
              <p:spPr bwMode="black">
                <a:xfrm>
                  <a:off x="7011988" y="2566988"/>
                  <a:ext cx="34925" cy="53975"/>
                </a:xfrm>
                <a:custGeom>
                  <a:avLst/>
                  <a:gdLst>
                    <a:gd name="T0" fmla="*/ 36 w 46"/>
                    <a:gd name="T1" fmla="*/ 64 h 72"/>
                    <a:gd name="T2" fmla="*/ 37 w 46"/>
                    <a:gd name="T3" fmla="*/ 61 h 72"/>
                    <a:gd name="T4" fmla="*/ 46 w 46"/>
                    <a:gd name="T5" fmla="*/ 21 h 72"/>
                    <a:gd name="T6" fmla="*/ 46 w 46"/>
                    <a:gd name="T7" fmla="*/ 7 h 72"/>
                    <a:gd name="T8" fmla="*/ 45 w 46"/>
                    <a:gd name="T9" fmla="*/ 0 h 72"/>
                    <a:gd name="T10" fmla="*/ 10 w 46"/>
                    <a:gd name="T11" fmla="*/ 2 h 72"/>
                    <a:gd name="T12" fmla="*/ 11 w 46"/>
                    <a:gd name="T13" fmla="*/ 10 h 72"/>
                    <a:gd name="T14" fmla="*/ 11 w 46"/>
                    <a:gd name="T15" fmla="*/ 21 h 72"/>
                    <a:gd name="T16" fmla="*/ 8 w 46"/>
                    <a:gd name="T17" fmla="*/ 42 h 72"/>
                    <a:gd name="T18" fmla="*/ 2 w 46"/>
                    <a:gd name="T19" fmla="*/ 56 h 72"/>
                    <a:gd name="T20" fmla="*/ 0 w 46"/>
                    <a:gd name="T21" fmla="*/ 63 h 72"/>
                    <a:gd name="T22" fmla="*/ 34 w 46"/>
                    <a:gd name="T23" fmla="*/ 72 h 72"/>
                    <a:gd name="T24" fmla="*/ 36 w 46"/>
                    <a:gd name="T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72">
                      <a:moveTo>
                        <a:pt x="36" y="64"/>
                      </a:moveTo>
                      <a:cubicBezTo>
                        <a:pt x="37" y="62"/>
                        <a:pt x="37" y="61"/>
                        <a:pt x="37" y="61"/>
                      </a:cubicBezTo>
                      <a:cubicBezTo>
                        <a:pt x="43" y="51"/>
                        <a:pt x="46" y="38"/>
                        <a:pt x="46" y="21"/>
                      </a:cubicBezTo>
                      <a:cubicBezTo>
                        <a:pt x="46" y="17"/>
                        <a:pt x="46" y="12"/>
                        <a:pt x="46" y="7"/>
                      </a:cubicBezTo>
                      <a:cubicBezTo>
                        <a:pt x="45" y="0"/>
                        <a:pt x="45" y="0"/>
                        <a:pt x="45" y="0"/>
                      </a:cubicBezTo>
                      <a:cubicBezTo>
                        <a:pt x="10" y="2"/>
                        <a:pt x="10" y="2"/>
                        <a:pt x="10" y="2"/>
                      </a:cubicBezTo>
                      <a:cubicBezTo>
                        <a:pt x="11" y="10"/>
                        <a:pt x="11" y="10"/>
                        <a:pt x="11" y="10"/>
                      </a:cubicBezTo>
                      <a:cubicBezTo>
                        <a:pt x="11" y="14"/>
                        <a:pt x="11" y="17"/>
                        <a:pt x="11" y="21"/>
                      </a:cubicBezTo>
                      <a:cubicBezTo>
                        <a:pt x="11" y="35"/>
                        <a:pt x="9" y="40"/>
                        <a:pt x="8" y="42"/>
                      </a:cubicBezTo>
                      <a:cubicBezTo>
                        <a:pt x="5" y="46"/>
                        <a:pt x="3" y="50"/>
                        <a:pt x="2" y="56"/>
                      </a:cubicBezTo>
                      <a:cubicBezTo>
                        <a:pt x="0" y="63"/>
                        <a:pt x="0" y="63"/>
                        <a:pt x="0" y="63"/>
                      </a:cubicBezTo>
                      <a:cubicBezTo>
                        <a:pt x="34" y="72"/>
                        <a:pt x="34" y="72"/>
                        <a:pt x="34" y="72"/>
                      </a:cubicBezTo>
                      <a:lnTo>
                        <a:pt x="36"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2" name="Freeform 171"/>
                <p:cNvSpPr>
                  <a:spLocks/>
                </p:cNvSpPr>
                <p:nvPr/>
              </p:nvSpPr>
              <p:spPr bwMode="black">
                <a:xfrm>
                  <a:off x="7011988" y="2484438"/>
                  <a:ext cx="34925" cy="57150"/>
                </a:xfrm>
                <a:custGeom>
                  <a:avLst/>
                  <a:gdLst>
                    <a:gd name="T0" fmla="*/ 5 w 46"/>
                    <a:gd name="T1" fmla="*/ 76 h 76"/>
                    <a:gd name="T2" fmla="*/ 39 w 46"/>
                    <a:gd name="T3" fmla="*/ 70 h 76"/>
                    <a:gd name="T4" fmla="*/ 38 w 46"/>
                    <a:gd name="T5" fmla="*/ 63 h 76"/>
                    <a:gd name="T6" fmla="*/ 36 w 46"/>
                    <a:gd name="T7" fmla="*/ 46 h 76"/>
                    <a:gd name="T8" fmla="*/ 43 w 46"/>
                    <a:gd name="T9" fmla="*/ 21 h 76"/>
                    <a:gd name="T10" fmla="*/ 46 w 46"/>
                    <a:gd name="T11" fmla="*/ 14 h 76"/>
                    <a:gd name="T12" fmla="*/ 13 w 46"/>
                    <a:gd name="T13" fmla="*/ 0 h 76"/>
                    <a:gd name="T14" fmla="*/ 11 w 46"/>
                    <a:gd name="T15" fmla="*/ 7 h 76"/>
                    <a:gd name="T16" fmla="*/ 0 w 46"/>
                    <a:gd name="T17" fmla="*/ 46 h 76"/>
                    <a:gd name="T18" fmla="*/ 3 w 46"/>
                    <a:gd name="T19" fmla="*/ 69 h 76"/>
                    <a:gd name="T20" fmla="*/ 5 w 46"/>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76">
                      <a:moveTo>
                        <a:pt x="5" y="76"/>
                      </a:moveTo>
                      <a:cubicBezTo>
                        <a:pt x="39" y="70"/>
                        <a:pt x="39" y="70"/>
                        <a:pt x="39" y="70"/>
                      </a:cubicBezTo>
                      <a:cubicBezTo>
                        <a:pt x="38" y="63"/>
                        <a:pt x="38" y="63"/>
                        <a:pt x="38" y="63"/>
                      </a:cubicBezTo>
                      <a:cubicBezTo>
                        <a:pt x="37" y="58"/>
                        <a:pt x="36" y="49"/>
                        <a:pt x="36" y="46"/>
                      </a:cubicBezTo>
                      <a:cubicBezTo>
                        <a:pt x="36" y="43"/>
                        <a:pt x="37" y="35"/>
                        <a:pt x="43" y="21"/>
                      </a:cubicBezTo>
                      <a:cubicBezTo>
                        <a:pt x="46" y="14"/>
                        <a:pt x="46" y="14"/>
                        <a:pt x="46" y="14"/>
                      </a:cubicBezTo>
                      <a:cubicBezTo>
                        <a:pt x="13" y="0"/>
                        <a:pt x="13" y="0"/>
                        <a:pt x="13" y="0"/>
                      </a:cubicBezTo>
                      <a:cubicBezTo>
                        <a:pt x="11" y="7"/>
                        <a:pt x="11" y="7"/>
                        <a:pt x="11" y="7"/>
                      </a:cubicBezTo>
                      <a:cubicBezTo>
                        <a:pt x="6" y="18"/>
                        <a:pt x="0" y="34"/>
                        <a:pt x="0" y="46"/>
                      </a:cubicBezTo>
                      <a:cubicBezTo>
                        <a:pt x="0" y="51"/>
                        <a:pt x="1" y="58"/>
                        <a:pt x="3" y="69"/>
                      </a:cubicBezTo>
                      <a:lnTo>
                        <a:pt x="5"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3" name="Freeform 172"/>
                <p:cNvSpPr>
                  <a:spLocks/>
                </p:cNvSpPr>
                <p:nvPr/>
              </p:nvSpPr>
              <p:spPr bwMode="black">
                <a:xfrm>
                  <a:off x="8045450" y="2289175"/>
                  <a:ext cx="58738" cy="47625"/>
                </a:xfrm>
                <a:custGeom>
                  <a:avLst/>
                  <a:gdLst>
                    <a:gd name="T0" fmla="*/ 53 w 77"/>
                    <a:gd name="T1" fmla="*/ 61 h 64"/>
                    <a:gd name="T2" fmla="*/ 60 w 77"/>
                    <a:gd name="T3" fmla="*/ 64 h 64"/>
                    <a:gd name="T4" fmla="*/ 77 w 77"/>
                    <a:gd name="T5" fmla="*/ 34 h 64"/>
                    <a:gd name="T6" fmla="*/ 70 w 77"/>
                    <a:gd name="T7" fmla="*/ 30 h 64"/>
                    <a:gd name="T8" fmla="*/ 23 w 77"/>
                    <a:gd name="T9" fmla="*/ 4 h 64"/>
                    <a:gd name="T10" fmla="*/ 17 w 77"/>
                    <a:gd name="T11" fmla="*/ 0 h 64"/>
                    <a:gd name="T12" fmla="*/ 0 w 77"/>
                    <a:gd name="T13" fmla="*/ 31 h 64"/>
                    <a:gd name="T14" fmla="*/ 6 w 77"/>
                    <a:gd name="T15" fmla="*/ 35 h 64"/>
                    <a:gd name="T16" fmla="*/ 53 w 77"/>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3" y="61"/>
                      </a:moveTo>
                      <a:cubicBezTo>
                        <a:pt x="60" y="64"/>
                        <a:pt x="60" y="64"/>
                        <a:pt x="60" y="64"/>
                      </a:cubicBezTo>
                      <a:cubicBezTo>
                        <a:pt x="77" y="34"/>
                        <a:pt x="77" y="34"/>
                        <a:pt x="77" y="34"/>
                      </a:cubicBezTo>
                      <a:cubicBezTo>
                        <a:pt x="70" y="30"/>
                        <a:pt x="70" y="30"/>
                        <a:pt x="70" y="30"/>
                      </a:cubicBezTo>
                      <a:cubicBezTo>
                        <a:pt x="54" y="21"/>
                        <a:pt x="39" y="12"/>
                        <a:pt x="23" y="4"/>
                      </a:cubicBezTo>
                      <a:cubicBezTo>
                        <a:pt x="17" y="0"/>
                        <a:pt x="17" y="0"/>
                        <a:pt x="17" y="0"/>
                      </a:cubicBezTo>
                      <a:cubicBezTo>
                        <a:pt x="0" y="31"/>
                        <a:pt x="0" y="31"/>
                        <a:pt x="0" y="31"/>
                      </a:cubicBezTo>
                      <a:cubicBezTo>
                        <a:pt x="6" y="35"/>
                        <a:pt x="6" y="35"/>
                        <a:pt x="6" y="35"/>
                      </a:cubicBezTo>
                      <a:cubicBezTo>
                        <a:pt x="24" y="45"/>
                        <a:pt x="39" y="53"/>
                        <a:pt x="53"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4" name="Freeform 173"/>
                <p:cNvSpPr>
                  <a:spLocks/>
                </p:cNvSpPr>
                <p:nvPr/>
              </p:nvSpPr>
              <p:spPr bwMode="black">
                <a:xfrm>
                  <a:off x="8251825" y="2411413"/>
                  <a:ext cx="58738" cy="50800"/>
                </a:xfrm>
                <a:custGeom>
                  <a:avLst/>
                  <a:gdLst>
                    <a:gd name="T0" fmla="*/ 51 w 77"/>
                    <a:gd name="T1" fmla="*/ 63 h 67"/>
                    <a:gd name="T2" fmla="*/ 57 w 77"/>
                    <a:gd name="T3" fmla="*/ 67 h 67"/>
                    <a:gd name="T4" fmla="*/ 77 w 77"/>
                    <a:gd name="T5" fmla="*/ 38 h 67"/>
                    <a:gd name="T6" fmla="*/ 71 w 77"/>
                    <a:gd name="T7" fmla="*/ 34 h 67"/>
                    <a:gd name="T8" fmla="*/ 26 w 77"/>
                    <a:gd name="T9" fmla="*/ 4 h 67"/>
                    <a:gd name="T10" fmla="*/ 19 w 77"/>
                    <a:gd name="T11" fmla="*/ 0 h 67"/>
                    <a:gd name="T12" fmla="*/ 0 w 77"/>
                    <a:gd name="T13" fmla="*/ 29 h 67"/>
                    <a:gd name="T14" fmla="*/ 7 w 77"/>
                    <a:gd name="T15" fmla="*/ 33 h 67"/>
                    <a:gd name="T16" fmla="*/ 51 w 77"/>
                    <a:gd name="T1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7">
                      <a:moveTo>
                        <a:pt x="51" y="63"/>
                      </a:moveTo>
                      <a:cubicBezTo>
                        <a:pt x="57" y="67"/>
                        <a:pt x="57" y="67"/>
                        <a:pt x="57" y="67"/>
                      </a:cubicBezTo>
                      <a:cubicBezTo>
                        <a:pt x="77" y="38"/>
                        <a:pt x="77" y="38"/>
                        <a:pt x="77" y="38"/>
                      </a:cubicBezTo>
                      <a:cubicBezTo>
                        <a:pt x="71" y="34"/>
                        <a:pt x="71" y="34"/>
                        <a:pt x="71" y="34"/>
                      </a:cubicBezTo>
                      <a:cubicBezTo>
                        <a:pt x="58" y="25"/>
                        <a:pt x="42" y="15"/>
                        <a:pt x="26" y="4"/>
                      </a:cubicBezTo>
                      <a:cubicBezTo>
                        <a:pt x="19" y="0"/>
                        <a:pt x="19" y="0"/>
                        <a:pt x="19" y="0"/>
                      </a:cubicBezTo>
                      <a:cubicBezTo>
                        <a:pt x="0" y="29"/>
                        <a:pt x="0" y="29"/>
                        <a:pt x="0" y="29"/>
                      </a:cubicBezTo>
                      <a:cubicBezTo>
                        <a:pt x="7" y="33"/>
                        <a:pt x="7" y="33"/>
                        <a:pt x="7" y="33"/>
                      </a:cubicBezTo>
                      <a:cubicBezTo>
                        <a:pt x="23" y="44"/>
                        <a:pt x="38" y="54"/>
                        <a:pt x="51"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5" name="Freeform 174"/>
                <p:cNvSpPr>
                  <a:spLocks/>
                </p:cNvSpPr>
                <p:nvPr/>
              </p:nvSpPr>
              <p:spPr bwMode="black">
                <a:xfrm>
                  <a:off x="8185150" y="2368550"/>
                  <a:ext cx="57150" cy="49213"/>
                </a:xfrm>
                <a:custGeom>
                  <a:avLst/>
                  <a:gdLst>
                    <a:gd name="T0" fmla="*/ 52 w 77"/>
                    <a:gd name="T1" fmla="*/ 62 h 66"/>
                    <a:gd name="T2" fmla="*/ 58 w 77"/>
                    <a:gd name="T3" fmla="*/ 66 h 66"/>
                    <a:gd name="T4" fmla="*/ 77 w 77"/>
                    <a:gd name="T5" fmla="*/ 36 h 66"/>
                    <a:gd name="T6" fmla="*/ 70 w 77"/>
                    <a:gd name="T7" fmla="*/ 32 h 66"/>
                    <a:gd name="T8" fmla="*/ 24 w 77"/>
                    <a:gd name="T9" fmla="*/ 4 h 66"/>
                    <a:gd name="T10" fmla="*/ 18 w 77"/>
                    <a:gd name="T11" fmla="*/ 0 h 66"/>
                    <a:gd name="T12" fmla="*/ 0 w 77"/>
                    <a:gd name="T13" fmla="*/ 31 h 66"/>
                    <a:gd name="T14" fmla="*/ 6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8" y="66"/>
                        <a:pt x="58" y="66"/>
                        <a:pt x="58" y="66"/>
                      </a:cubicBezTo>
                      <a:cubicBezTo>
                        <a:pt x="77" y="36"/>
                        <a:pt x="77" y="36"/>
                        <a:pt x="77" y="36"/>
                      </a:cubicBezTo>
                      <a:cubicBezTo>
                        <a:pt x="70" y="32"/>
                        <a:pt x="70" y="32"/>
                        <a:pt x="70" y="32"/>
                      </a:cubicBezTo>
                      <a:cubicBezTo>
                        <a:pt x="56" y="23"/>
                        <a:pt x="41" y="14"/>
                        <a:pt x="24" y="4"/>
                      </a:cubicBezTo>
                      <a:cubicBezTo>
                        <a:pt x="18" y="0"/>
                        <a:pt x="18" y="0"/>
                        <a:pt x="18" y="0"/>
                      </a:cubicBezTo>
                      <a:cubicBezTo>
                        <a:pt x="0" y="31"/>
                        <a:pt x="0" y="31"/>
                        <a:pt x="0" y="31"/>
                      </a:cubicBezTo>
                      <a:cubicBezTo>
                        <a:pt x="6" y="35"/>
                        <a:pt x="6" y="35"/>
                        <a:pt x="6" y="35"/>
                      </a:cubicBezTo>
                      <a:cubicBezTo>
                        <a:pt x="23" y="44"/>
                        <a:pt x="38" y="53"/>
                        <a:pt x="52"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6" name="Freeform 175"/>
                <p:cNvSpPr>
                  <a:spLocks/>
                </p:cNvSpPr>
                <p:nvPr/>
              </p:nvSpPr>
              <p:spPr bwMode="black">
                <a:xfrm>
                  <a:off x="8356600" y="2528888"/>
                  <a:ext cx="33338" cy="55563"/>
                </a:xfrm>
                <a:custGeom>
                  <a:avLst/>
                  <a:gdLst>
                    <a:gd name="T0" fmla="*/ 2 w 44"/>
                    <a:gd name="T1" fmla="*/ 15 h 73"/>
                    <a:gd name="T2" fmla="*/ 9 w 44"/>
                    <a:gd name="T3" fmla="*/ 65 h 73"/>
                    <a:gd name="T4" fmla="*/ 9 w 44"/>
                    <a:gd name="T5" fmla="*/ 73 h 73"/>
                    <a:gd name="T6" fmla="*/ 44 w 44"/>
                    <a:gd name="T7" fmla="*/ 70 h 73"/>
                    <a:gd name="T8" fmla="*/ 44 w 44"/>
                    <a:gd name="T9" fmla="*/ 62 h 73"/>
                    <a:gd name="T10" fmla="*/ 36 w 44"/>
                    <a:gd name="T11" fmla="*/ 7 h 73"/>
                    <a:gd name="T12" fmla="*/ 35 w 44"/>
                    <a:gd name="T13" fmla="*/ 0 h 73"/>
                    <a:gd name="T14" fmla="*/ 0 w 44"/>
                    <a:gd name="T15" fmla="*/ 7 h 73"/>
                    <a:gd name="T16" fmla="*/ 2 w 44"/>
                    <a:gd name="T17" fmla="*/ 1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73">
                      <a:moveTo>
                        <a:pt x="2" y="15"/>
                      </a:moveTo>
                      <a:cubicBezTo>
                        <a:pt x="5" y="29"/>
                        <a:pt x="7" y="46"/>
                        <a:pt x="9" y="65"/>
                      </a:cubicBezTo>
                      <a:cubicBezTo>
                        <a:pt x="9" y="73"/>
                        <a:pt x="9" y="73"/>
                        <a:pt x="9" y="73"/>
                      </a:cubicBezTo>
                      <a:cubicBezTo>
                        <a:pt x="44" y="70"/>
                        <a:pt x="44" y="70"/>
                        <a:pt x="44" y="70"/>
                      </a:cubicBezTo>
                      <a:cubicBezTo>
                        <a:pt x="44" y="62"/>
                        <a:pt x="44" y="62"/>
                        <a:pt x="44" y="62"/>
                      </a:cubicBezTo>
                      <a:cubicBezTo>
                        <a:pt x="42" y="42"/>
                        <a:pt x="39" y="24"/>
                        <a:pt x="36" y="7"/>
                      </a:cubicBezTo>
                      <a:cubicBezTo>
                        <a:pt x="35" y="0"/>
                        <a:pt x="35" y="0"/>
                        <a:pt x="35" y="0"/>
                      </a:cubicBezTo>
                      <a:cubicBezTo>
                        <a:pt x="0" y="7"/>
                        <a:pt x="0" y="7"/>
                        <a:pt x="0" y="7"/>
                      </a:cubicBezTo>
                      <a:lnTo>
                        <a:pt x="2"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7" name="Freeform 176"/>
                <p:cNvSpPr>
                  <a:spLocks/>
                </p:cNvSpPr>
                <p:nvPr/>
              </p:nvSpPr>
              <p:spPr bwMode="black">
                <a:xfrm>
                  <a:off x="8316913" y="2457450"/>
                  <a:ext cx="55563" cy="52388"/>
                </a:xfrm>
                <a:custGeom>
                  <a:avLst/>
                  <a:gdLst>
                    <a:gd name="T0" fmla="*/ 38 w 73"/>
                    <a:gd name="T1" fmla="*/ 65 h 71"/>
                    <a:gd name="T2" fmla="*/ 42 w 73"/>
                    <a:gd name="T3" fmla="*/ 71 h 71"/>
                    <a:gd name="T4" fmla="*/ 73 w 73"/>
                    <a:gd name="T5" fmla="*/ 55 h 71"/>
                    <a:gd name="T6" fmla="*/ 69 w 73"/>
                    <a:gd name="T7" fmla="*/ 48 h 71"/>
                    <a:gd name="T8" fmla="*/ 28 w 73"/>
                    <a:gd name="T9" fmla="*/ 5 h 71"/>
                    <a:gd name="T10" fmla="*/ 22 w 73"/>
                    <a:gd name="T11" fmla="*/ 0 h 71"/>
                    <a:gd name="T12" fmla="*/ 0 w 73"/>
                    <a:gd name="T13" fmla="*/ 28 h 71"/>
                    <a:gd name="T14" fmla="*/ 6 w 73"/>
                    <a:gd name="T15" fmla="*/ 33 h 71"/>
                    <a:gd name="T16" fmla="*/ 38 w 73"/>
                    <a:gd name="T17"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1">
                      <a:moveTo>
                        <a:pt x="38" y="65"/>
                      </a:moveTo>
                      <a:cubicBezTo>
                        <a:pt x="42" y="71"/>
                        <a:pt x="42" y="71"/>
                        <a:pt x="42" y="71"/>
                      </a:cubicBezTo>
                      <a:cubicBezTo>
                        <a:pt x="73" y="55"/>
                        <a:pt x="73" y="55"/>
                        <a:pt x="73" y="55"/>
                      </a:cubicBezTo>
                      <a:cubicBezTo>
                        <a:pt x="69" y="48"/>
                        <a:pt x="69" y="48"/>
                        <a:pt x="69" y="48"/>
                      </a:cubicBezTo>
                      <a:cubicBezTo>
                        <a:pt x="63" y="36"/>
                        <a:pt x="50" y="23"/>
                        <a:pt x="28" y="5"/>
                      </a:cubicBezTo>
                      <a:cubicBezTo>
                        <a:pt x="22" y="0"/>
                        <a:pt x="22" y="0"/>
                        <a:pt x="22" y="0"/>
                      </a:cubicBezTo>
                      <a:cubicBezTo>
                        <a:pt x="0" y="28"/>
                        <a:pt x="0" y="28"/>
                        <a:pt x="0" y="28"/>
                      </a:cubicBezTo>
                      <a:cubicBezTo>
                        <a:pt x="6" y="33"/>
                        <a:pt x="6" y="33"/>
                        <a:pt x="6" y="33"/>
                      </a:cubicBezTo>
                      <a:cubicBezTo>
                        <a:pt x="30" y="52"/>
                        <a:pt x="37" y="62"/>
                        <a:pt x="38"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8" name="Freeform 177"/>
                <p:cNvSpPr>
                  <a:spLocks/>
                </p:cNvSpPr>
                <p:nvPr/>
              </p:nvSpPr>
              <p:spPr bwMode="black">
                <a:xfrm>
                  <a:off x="8115300" y="2328863"/>
                  <a:ext cx="58738" cy="47625"/>
                </a:xfrm>
                <a:custGeom>
                  <a:avLst/>
                  <a:gdLst>
                    <a:gd name="T0" fmla="*/ 52 w 77"/>
                    <a:gd name="T1" fmla="*/ 60 h 64"/>
                    <a:gd name="T2" fmla="*/ 59 w 77"/>
                    <a:gd name="T3" fmla="*/ 64 h 64"/>
                    <a:gd name="T4" fmla="*/ 77 w 77"/>
                    <a:gd name="T5" fmla="*/ 34 h 64"/>
                    <a:gd name="T6" fmla="*/ 70 w 77"/>
                    <a:gd name="T7" fmla="*/ 30 h 64"/>
                    <a:gd name="T8" fmla="*/ 24 w 77"/>
                    <a:gd name="T9" fmla="*/ 3 h 64"/>
                    <a:gd name="T10" fmla="*/ 17 w 77"/>
                    <a:gd name="T11" fmla="*/ 0 h 64"/>
                    <a:gd name="T12" fmla="*/ 0 w 77"/>
                    <a:gd name="T13" fmla="*/ 30 h 64"/>
                    <a:gd name="T14" fmla="*/ 6 w 77"/>
                    <a:gd name="T15" fmla="*/ 34 h 64"/>
                    <a:gd name="T16" fmla="*/ 52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2" y="60"/>
                      </a:moveTo>
                      <a:cubicBezTo>
                        <a:pt x="59" y="64"/>
                        <a:pt x="59" y="64"/>
                        <a:pt x="59" y="64"/>
                      </a:cubicBezTo>
                      <a:cubicBezTo>
                        <a:pt x="77" y="34"/>
                        <a:pt x="77" y="34"/>
                        <a:pt x="77" y="34"/>
                      </a:cubicBezTo>
                      <a:cubicBezTo>
                        <a:pt x="70" y="30"/>
                        <a:pt x="70" y="30"/>
                        <a:pt x="70" y="30"/>
                      </a:cubicBezTo>
                      <a:cubicBezTo>
                        <a:pt x="55" y="22"/>
                        <a:pt x="40" y="13"/>
                        <a:pt x="24" y="3"/>
                      </a:cubicBezTo>
                      <a:cubicBezTo>
                        <a:pt x="17" y="0"/>
                        <a:pt x="17" y="0"/>
                        <a:pt x="17" y="0"/>
                      </a:cubicBezTo>
                      <a:cubicBezTo>
                        <a:pt x="0" y="30"/>
                        <a:pt x="0" y="30"/>
                        <a:pt x="0" y="30"/>
                      </a:cubicBezTo>
                      <a:cubicBezTo>
                        <a:pt x="6" y="34"/>
                        <a:pt x="6" y="34"/>
                        <a:pt x="6" y="34"/>
                      </a:cubicBezTo>
                      <a:cubicBezTo>
                        <a:pt x="22" y="43"/>
                        <a:pt x="38" y="52"/>
                        <a:pt x="52"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19" name="Freeform 178"/>
                <p:cNvSpPr>
                  <a:spLocks/>
                </p:cNvSpPr>
                <p:nvPr/>
              </p:nvSpPr>
              <p:spPr bwMode="black">
                <a:xfrm>
                  <a:off x="7821613" y="2162175"/>
                  <a:ext cx="58738" cy="49213"/>
                </a:xfrm>
                <a:custGeom>
                  <a:avLst/>
                  <a:gdLst>
                    <a:gd name="T0" fmla="*/ 52 w 77"/>
                    <a:gd name="T1" fmla="*/ 62 h 66"/>
                    <a:gd name="T2" fmla="*/ 59 w 77"/>
                    <a:gd name="T3" fmla="*/ 66 h 66"/>
                    <a:gd name="T4" fmla="*/ 77 w 77"/>
                    <a:gd name="T5" fmla="*/ 36 h 66"/>
                    <a:gd name="T6" fmla="*/ 71 w 77"/>
                    <a:gd name="T7" fmla="*/ 32 h 66"/>
                    <a:gd name="T8" fmla="*/ 24 w 77"/>
                    <a:gd name="T9" fmla="*/ 4 h 66"/>
                    <a:gd name="T10" fmla="*/ 18 w 77"/>
                    <a:gd name="T11" fmla="*/ 0 h 66"/>
                    <a:gd name="T12" fmla="*/ 0 w 77"/>
                    <a:gd name="T13" fmla="*/ 31 h 66"/>
                    <a:gd name="T14" fmla="*/ 7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9" y="66"/>
                        <a:pt x="59" y="66"/>
                        <a:pt x="59" y="66"/>
                      </a:cubicBezTo>
                      <a:cubicBezTo>
                        <a:pt x="77" y="36"/>
                        <a:pt x="77" y="36"/>
                        <a:pt x="77" y="36"/>
                      </a:cubicBezTo>
                      <a:cubicBezTo>
                        <a:pt x="71" y="32"/>
                        <a:pt x="71" y="32"/>
                        <a:pt x="71" y="32"/>
                      </a:cubicBezTo>
                      <a:cubicBezTo>
                        <a:pt x="54" y="21"/>
                        <a:pt x="39" y="12"/>
                        <a:pt x="24" y="4"/>
                      </a:cubicBezTo>
                      <a:cubicBezTo>
                        <a:pt x="18" y="0"/>
                        <a:pt x="18" y="0"/>
                        <a:pt x="18" y="0"/>
                      </a:cubicBezTo>
                      <a:cubicBezTo>
                        <a:pt x="0" y="31"/>
                        <a:pt x="0" y="31"/>
                        <a:pt x="0" y="31"/>
                      </a:cubicBezTo>
                      <a:cubicBezTo>
                        <a:pt x="7" y="35"/>
                        <a:pt x="7" y="35"/>
                        <a:pt x="7" y="35"/>
                      </a:cubicBezTo>
                      <a:cubicBezTo>
                        <a:pt x="21" y="42"/>
                        <a:pt x="36" y="51"/>
                        <a:pt x="52"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0" name="Freeform 179"/>
                <p:cNvSpPr>
                  <a:spLocks/>
                </p:cNvSpPr>
                <p:nvPr/>
              </p:nvSpPr>
              <p:spPr bwMode="black">
                <a:xfrm>
                  <a:off x="7754938" y="2133600"/>
                  <a:ext cx="53975" cy="39688"/>
                </a:xfrm>
                <a:custGeom>
                  <a:avLst/>
                  <a:gdLst>
                    <a:gd name="T0" fmla="*/ 10 w 73"/>
                    <a:gd name="T1" fmla="*/ 35 h 52"/>
                    <a:gd name="T2" fmla="*/ 15 w 73"/>
                    <a:gd name="T3" fmla="*/ 35 h 52"/>
                    <a:gd name="T4" fmla="*/ 51 w 73"/>
                    <a:gd name="T5" fmla="*/ 48 h 52"/>
                    <a:gd name="T6" fmla="*/ 58 w 73"/>
                    <a:gd name="T7" fmla="*/ 52 h 52"/>
                    <a:gd name="T8" fmla="*/ 73 w 73"/>
                    <a:gd name="T9" fmla="*/ 20 h 52"/>
                    <a:gd name="T10" fmla="*/ 66 w 73"/>
                    <a:gd name="T11" fmla="*/ 17 h 52"/>
                    <a:gd name="T12" fmla="*/ 19 w 73"/>
                    <a:gd name="T13" fmla="*/ 0 h 52"/>
                    <a:gd name="T14" fmla="*/ 10 w 73"/>
                    <a:gd name="T15" fmla="*/ 0 h 52"/>
                    <a:gd name="T16" fmla="*/ 10 w 73"/>
                    <a:gd name="T17" fmla="*/ 0 h 52"/>
                    <a:gd name="T18" fmla="*/ 0 w 73"/>
                    <a:gd name="T19" fmla="*/ 0 h 52"/>
                    <a:gd name="T20" fmla="*/ 1 w 73"/>
                    <a:gd name="T21" fmla="*/ 35 h 52"/>
                    <a:gd name="T22" fmla="*/ 10 w 73"/>
                    <a:gd name="T23"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52">
                      <a:moveTo>
                        <a:pt x="10" y="35"/>
                      </a:moveTo>
                      <a:cubicBezTo>
                        <a:pt x="11" y="35"/>
                        <a:pt x="13" y="35"/>
                        <a:pt x="15" y="35"/>
                      </a:cubicBezTo>
                      <a:cubicBezTo>
                        <a:pt x="19" y="36"/>
                        <a:pt x="30" y="38"/>
                        <a:pt x="51" y="48"/>
                      </a:cubicBezTo>
                      <a:cubicBezTo>
                        <a:pt x="58" y="52"/>
                        <a:pt x="58" y="52"/>
                        <a:pt x="58" y="52"/>
                      </a:cubicBezTo>
                      <a:cubicBezTo>
                        <a:pt x="73" y="20"/>
                        <a:pt x="73" y="20"/>
                        <a:pt x="73" y="20"/>
                      </a:cubicBezTo>
                      <a:cubicBezTo>
                        <a:pt x="66" y="17"/>
                        <a:pt x="66" y="17"/>
                        <a:pt x="66" y="17"/>
                      </a:cubicBezTo>
                      <a:cubicBezTo>
                        <a:pt x="46" y="7"/>
                        <a:pt x="31" y="2"/>
                        <a:pt x="19" y="0"/>
                      </a:cubicBezTo>
                      <a:cubicBezTo>
                        <a:pt x="16" y="0"/>
                        <a:pt x="13" y="0"/>
                        <a:pt x="10" y="0"/>
                      </a:cubicBezTo>
                      <a:cubicBezTo>
                        <a:pt x="10" y="0"/>
                        <a:pt x="10" y="0"/>
                        <a:pt x="10" y="0"/>
                      </a:cubicBezTo>
                      <a:cubicBezTo>
                        <a:pt x="0" y="0"/>
                        <a:pt x="0" y="0"/>
                        <a:pt x="0" y="0"/>
                      </a:cubicBezTo>
                      <a:cubicBezTo>
                        <a:pt x="1" y="35"/>
                        <a:pt x="1" y="35"/>
                        <a:pt x="1" y="35"/>
                      </a:cubicBezTo>
                      <a:lnTo>
                        <a:pt x="1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1" name="Freeform 180"/>
                <p:cNvSpPr>
                  <a:spLocks/>
                </p:cNvSpPr>
                <p:nvPr/>
              </p:nvSpPr>
              <p:spPr bwMode="black">
                <a:xfrm>
                  <a:off x="7677150" y="2144713"/>
                  <a:ext cx="57150" cy="49213"/>
                </a:xfrm>
                <a:custGeom>
                  <a:avLst/>
                  <a:gdLst>
                    <a:gd name="T0" fmla="*/ 27 w 76"/>
                    <a:gd name="T1" fmla="*/ 61 h 66"/>
                    <a:gd name="T2" fmla="*/ 69 w 76"/>
                    <a:gd name="T3" fmla="*/ 35 h 66"/>
                    <a:gd name="T4" fmla="*/ 76 w 76"/>
                    <a:gd name="T5" fmla="*/ 31 h 66"/>
                    <a:gd name="T6" fmla="*/ 60 w 76"/>
                    <a:gd name="T7" fmla="*/ 0 h 66"/>
                    <a:gd name="T8" fmla="*/ 53 w 76"/>
                    <a:gd name="T9" fmla="*/ 3 h 66"/>
                    <a:gd name="T10" fmla="*/ 6 w 76"/>
                    <a:gd name="T11" fmla="*/ 33 h 66"/>
                    <a:gd name="T12" fmla="*/ 0 w 76"/>
                    <a:gd name="T13" fmla="*/ 38 h 66"/>
                    <a:gd name="T14" fmla="*/ 21 w 76"/>
                    <a:gd name="T15" fmla="*/ 66 h 66"/>
                    <a:gd name="T16" fmla="*/ 27 w 76"/>
                    <a:gd name="T17" fmla="*/ 6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6">
                      <a:moveTo>
                        <a:pt x="27" y="61"/>
                      </a:moveTo>
                      <a:cubicBezTo>
                        <a:pt x="37" y="54"/>
                        <a:pt x="52" y="43"/>
                        <a:pt x="69" y="35"/>
                      </a:cubicBezTo>
                      <a:cubicBezTo>
                        <a:pt x="76" y="31"/>
                        <a:pt x="76" y="31"/>
                        <a:pt x="76" y="31"/>
                      </a:cubicBezTo>
                      <a:cubicBezTo>
                        <a:pt x="60" y="0"/>
                        <a:pt x="60" y="0"/>
                        <a:pt x="60" y="0"/>
                      </a:cubicBezTo>
                      <a:cubicBezTo>
                        <a:pt x="53" y="3"/>
                        <a:pt x="53" y="3"/>
                        <a:pt x="53" y="3"/>
                      </a:cubicBezTo>
                      <a:cubicBezTo>
                        <a:pt x="34" y="13"/>
                        <a:pt x="17" y="25"/>
                        <a:pt x="6" y="33"/>
                      </a:cubicBezTo>
                      <a:cubicBezTo>
                        <a:pt x="0" y="38"/>
                        <a:pt x="0" y="38"/>
                        <a:pt x="0" y="38"/>
                      </a:cubicBezTo>
                      <a:cubicBezTo>
                        <a:pt x="21" y="66"/>
                        <a:pt x="21" y="66"/>
                        <a:pt x="21" y="66"/>
                      </a:cubicBezTo>
                      <a:lnTo>
                        <a:pt x="27"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2" name="Freeform 181"/>
                <p:cNvSpPr>
                  <a:spLocks/>
                </p:cNvSpPr>
                <p:nvPr/>
              </p:nvSpPr>
              <p:spPr bwMode="black">
                <a:xfrm>
                  <a:off x="7026275" y="2797175"/>
                  <a:ext cx="57150" cy="49213"/>
                </a:xfrm>
                <a:custGeom>
                  <a:avLst/>
                  <a:gdLst>
                    <a:gd name="T0" fmla="*/ 31 w 76"/>
                    <a:gd name="T1" fmla="*/ 5 h 67"/>
                    <a:gd name="T2" fmla="*/ 26 w 76"/>
                    <a:gd name="T3" fmla="*/ 0 h 67"/>
                    <a:gd name="T4" fmla="*/ 0 w 76"/>
                    <a:gd name="T5" fmla="*/ 23 h 67"/>
                    <a:gd name="T6" fmla="*/ 5 w 76"/>
                    <a:gd name="T7" fmla="*/ 29 h 67"/>
                    <a:gd name="T8" fmla="*/ 53 w 76"/>
                    <a:gd name="T9" fmla="*/ 64 h 67"/>
                    <a:gd name="T10" fmla="*/ 59 w 76"/>
                    <a:gd name="T11" fmla="*/ 67 h 67"/>
                    <a:gd name="T12" fmla="*/ 76 w 76"/>
                    <a:gd name="T13" fmla="*/ 36 h 67"/>
                    <a:gd name="T14" fmla="*/ 69 w 76"/>
                    <a:gd name="T15" fmla="*/ 33 h 67"/>
                    <a:gd name="T16" fmla="*/ 31 w 76"/>
                    <a:gd name="T17"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7">
                      <a:moveTo>
                        <a:pt x="31" y="5"/>
                      </a:moveTo>
                      <a:cubicBezTo>
                        <a:pt x="26" y="0"/>
                        <a:pt x="26" y="0"/>
                        <a:pt x="26" y="0"/>
                      </a:cubicBezTo>
                      <a:cubicBezTo>
                        <a:pt x="0" y="23"/>
                        <a:pt x="0" y="23"/>
                        <a:pt x="0" y="23"/>
                      </a:cubicBezTo>
                      <a:cubicBezTo>
                        <a:pt x="5" y="29"/>
                        <a:pt x="5" y="29"/>
                        <a:pt x="5" y="29"/>
                      </a:cubicBezTo>
                      <a:cubicBezTo>
                        <a:pt x="18" y="43"/>
                        <a:pt x="38" y="56"/>
                        <a:pt x="53" y="64"/>
                      </a:cubicBezTo>
                      <a:cubicBezTo>
                        <a:pt x="59" y="67"/>
                        <a:pt x="59" y="67"/>
                        <a:pt x="59" y="67"/>
                      </a:cubicBezTo>
                      <a:cubicBezTo>
                        <a:pt x="76" y="36"/>
                        <a:pt x="76" y="36"/>
                        <a:pt x="76" y="36"/>
                      </a:cubicBezTo>
                      <a:cubicBezTo>
                        <a:pt x="69" y="33"/>
                        <a:pt x="69" y="33"/>
                        <a:pt x="69" y="33"/>
                      </a:cubicBezTo>
                      <a:cubicBezTo>
                        <a:pt x="52" y="23"/>
                        <a:pt x="38" y="14"/>
                        <a:pt x="31"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3" name="Freeform 182"/>
                <p:cNvSpPr>
                  <a:spLocks/>
                </p:cNvSpPr>
                <p:nvPr/>
              </p:nvSpPr>
              <p:spPr bwMode="black">
                <a:xfrm>
                  <a:off x="7975600" y="2251075"/>
                  <a:ext cx="57150" cy="47625"/>
                </a:xfrm>
                <a:custGeom>
                  <a:avLst/>
                  <a:gdLst>
                    <a:gd name="T0" fmla="*/ 54 w 77"/>
                    <a:gd name="T1" fmla="*/ 60 h 64"/>
                    <a:gd name="T2" fmla="*/ 60 w 77"/>
                    <a:gd name="T3" fmla="*/ 64 h 64"/>
                    <a:gd name="T4" fmla="*/ 77 w 77"/>
                    <a:gd name="T5" fmla="*/ 33 h 64"/>
                    <a:gd name="T6" fmla="*/ 71 w 77"/>
                    <a:gd name="T7" fmla="*/ 29 h 64"/>
                    <a:gd name="T8" fmla="*/ 23 w 77"/>
                    <a:gd name="T9" fmla="*/ 4 h 64"/>
                    <a:gd name="T10" fmla="*/ 17 w 77"/>
                    <a:gd name="T11" fmla="*/ 0 h 64"/>
                    <a:gd name="T12" fmla="*/ 0 w 77"/>
                    <a:gd name="T13" fmla="*/ 31 h 64"/>
                    <a:gd name="T14" fmla="*/ 7 w 77"/>
                    <a:gd name="T15" fmla="*/ 35 h 64"/>
                    <a:gd name="T16" fmla="*/ 54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4" y="60"/>
                      </a:moveTo>
                      <a:cubicBezTo>
                        <a:pt x="60" y="64"/>
                        <a:pt x="60" y="64"/>
                        <a:pt x="60" y="64"/>
                      </a:cubicBezTo>
                      <a:cubicBezTo>
                        <a:pt x="77" y="33"/>
                        <a:pt x="77" y="33"/>
                        <a:pt x="77" y="33"/>
                      </a:cubicBezTo>
                      <a:cubicBezTo>
                        <a:pt x="71" y="29"/>
                        <a:pt x="71" y="29"/>
                        <a:pt x="71" y="29"/>
                      </a:cubicBezTo>
                      <a:cubicBezTo>
                        <a:pt x="54" y="20"/>
                        <a:pt x="38" y="12"/>
                        <a:pt x="23" y="4"/>
                      </a:cubicBezTo>
                      <a:cubicBezTo>
                        <a:pt x="17" y="0"/>
                        <a:pt x="17" y="0"/>
                        <a:pt x="17" y="0"/>
                      </a:cubicBezTo>
                      <a:cubicBezTo>
                        <a:pt x="0" y="31"/>
                        <a:pt x="0" y="31"/>
                        <a:pt x="0" y="31"/>
                      </a:cubicBezTo>
                      <a:cubicBezTo>
                        <a:pt x="7" y="35"/>
                        <a:pt x="7" y="35"/>
                        <a:pt x="7" y="35"/>
                      </a:cubicBezTo>
                      <a:cubicBezTo>
                        <a:pt x="21" y="43"/>
                        <a:pt x="37" y="51"/>
                        <a:pt x="54"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4" name="Freeform 183"/>
                <p:cNvSpPr>
                  <a:spLocks/>
                </p:cNvSpPr>
                <p:nvPr/>
              </p:nvSpPr>
              <p:spPr bwMode="black">
                <a:xfrm>
                  <a:off x="7889875" y="2203450"/>
                  <a:ext cx="73025" cy="57150"/>
                </a:xfrm>
                <a:custGeom>
                  <a:avLst/>
                  <a:gdLst>
                    <a:gd name="T0" fmla="*/ 21 w 97"/>
                    <a:gd name="T1" fmla="*/ 44 h 76"/>
                    <a:gd name="T2" fmla="*/ 26 w 97"/>
                    <a:gd name="T3" fmla="*/ 47 h 76"/>
                    <a:gd name="T4" fmla="*/ 27 w 97"/>
                    <a:gd name="T5" fmla="*/ 48 h 76"/>
                    <a:gd name="T6" fmla="*/ 74 w 97"/>
                    <a:gd name="T7" fmla="*/ 73 h 76"/>
                    <a:gd name="T8" fmla="*/ 80 w 97"/>
                    <a:gd name="T9" fmla="*/ 76 h 76"/>
                    <a:gd name="T10" fmla="*/ 97 w 97"/>
                    <a:gd name="T11" fmla="*/ 45 h 76"/>
                    <a:gd name="T12" fmla="*/ 90 w 97"/>
                    <a:gd name="T13" fmla="*/ 41 h 76"/>
                    <a:gd name="T14" fmla="*/ 44 w 97"/>
                    <a:gd name="T15" fmla="*/ 17 h 76"/>
                    <a:gd name="T16" fmla="*/ 44 w 97"/>
                    <a:gd name="T17" fmla="*/ 17 h 76"/>
                    <a:gd name="T18" fmla="*/ 25 w 97"/>
                    <a:gd name="T19" fmla="*/ 5 h 76"/>
                    <a:gd name="T20" fmla="*/ 19 w 97"/>
                    <a:gd name="T21" fmla="*/ 0 h 76"/>
                    <a:gd name="T22" fmla="*/ 0 w 97"/>
                    <a:gd name="T23" fmla="*/ 30 h 76"/>
                    <a:gd name="T24" fmla="*/ 6 w 97"/>
                    <a:gd name="T25" fmla="*/ 34 h 76"/>
                    <a:gd name="T26" fmla="*/ 21 w 97"/>
                    <a:gd name="T2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76">
                      <a:moveTo>
                        <a:pt x="21" y="44"/>
                      </a:moveTo>
                      <a:cubicBezTo>
                        <a:pt x="24" y="46"/>
                        <a:pt x="26" y="47"/>
                        <a:pt x="26" y="47"/>
                      </a:cubicBezTo>
                      <a:cubicBezTo>
                        <a:pt x="27" y="48"/>
                        <a:pt x="27" y="48"/>
                        <a:pt x="27" y="48"/>
                      </a:cubicBezTo>
                      <a:cubicBezTo>
                        <a:pt x="29" y="49"/>
                        <a:pt x="46" y="58"/>
                        <a:pt x="74" y="73"/>
                      </a:cubicBezTo>
                      <a:cubicBezTo>
                        <a:pt x="80" y="76"/>
                        <a:pt x="80" y="76"/>
                        <a:pt x="80" y="76"/>
                      </a:cubicBezTo>
                      <a:cubicBezTo>
                        <a:pt x="97" y="45"/>
                        <a:pt x="97" y="45"/>
                        <a:pt x="97" y="45"/>
                      </a:cubicBezTo>
                      <a:cubicBezTo>
                        <a:pt x="90" y="41"/>
                        <a:pt x="90" y="41"/>
                        <a:pt x="90" y="41"/>
                      </a:cubicBezTo>
                      <a:cubicBezTo>
                        <a:pt x="60" y="26"/>
                        <a:pt x="49" y="20"/>
                        <a:pt x="44" y="17"/>
                      </a:cubicBezTo>
                      <a:cubicBezTo>
                        <a:pt x="44" y="17"/>
                        <a:pt x="44" y="17"/>
                        <a:pt x="44" y="17"/>
                      </a:cubicBezTo>
                      <a:cubicBezTo>
                        <a:pt x="44" y="17"/>
                        <a:pt x="37" y="12"/>
                        <a:pt x="25" y="5"/>
                      </a:cubicBezTo>
                      <a:cubicBezTo>
                        <a:pt x="19" y="0"/>
                        <a:pt x="19" y="0"/>
                        <a:pt x="19" y="0"/>
                      </a:cubicBezTo>
                      <a:cubicBezTo>
                        <a:pt x="0" y="30"/>
                        <a:pt x="0" y="30"/>
                        <a:pt x="0" y="30"/>
                      </a:cubicBezTo>
                      <a:cubicBezTo>
                        <a:pt x="6" y="34"/>
                        <a:pt x="6" y="34"/>
                        <a:pt x="6" y="34"/>
                      </a:cubicBezTo>
                      <a:cubicBezTo>
                        <a:pt x="12" y="38"/>
                        <a:pt x="18" y="42"/>
                        <a:pt x="21"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5" name="Freeform 184"/>
                <p:cNvSpPr>
                  <a:spLocks/>
                </p:cNvSpPr>
                <p:nvPr/>
              </p:nvSpPr>
              <p:spPr bwMode="black">
                <a:xfrm>
                  <a:off x="7259638" y="2378075"/>
                  <a:ext cx="57150" cy="47625"/>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6" name="Freeform 185"/>
                <p:cNvSpPr>
                  <a:spLocks/>
                </p:cNvSpPr>
                <p:nvPr/>
              </p:nvSpPr>
              <p:spPr bwMode="black">
                <a:xfrm>
                  <a:off x="8091488" y="2879725"/>
                  <a:ext cx="57150" cy="47625"/>
                </a:xfrm>
                <a:custGeom>
                  <a:avLst/>
                  <a:gdLst>
                    <a:gd name="T0" fmla="*/ 0 w 36"/>
                    <a:gd name="T1" fmla="*/ 16 h 30"/>
                    <a:gd name="T2" fmla="*/ 8 w 36"/>
                    <a:gd name="T3" fmla="*/ 30 h 30"/>
                    <a:gd name="T4" fmla="*/ 36 w 36"/>
                    <a:gd name="T5" fmla="*/ 14 h 30"/>
                    <a:gd name="T6" fmla="*/ 28 w 36"/>
                    <a:gd name="T7" fmla="*/ 0 h 30"/>
                    <a:gd name="T8" fmla="*/ 0 w 36"/>
                    <a:gd name="T9" fmla="*/ 16 h 30"/>
                  </a:gdLst>
                  <a:ahLst/>
                  <a:cxnLst>
                    <a:cxn ang="0">
                      <a:pos x="T0" y="T1"/>
                    </a:cxn>
                    <a:cxn ang="0">
                      <a:pos x="T2" y="T3"/>
                    </a:cxn>
                    <a:cxn ang="0">
                      <a:pos x="T4" y="T5"/>
                    </a:cxn>
                    <a:cxn ang="0">
                      <a:pos x="T6" y="T7"/>
                    </a:cxn>
                    <a:cxn ang="0">
                      <a:pos x="T8" y="T9"/>
                    </a:cxn>
                  </a:cxnLst>
                  <a:rect l="0" t="0" r="r" b="b"/>
                  <a:pathLst>
                    <a:path w="36" h="30">
                      <a:moveTo>
                        <a:pt x="0" y="16"/>
                      </a:moveTo>
                      <a:lnTo>
                        <a:pt x="8" y="30"/>
                      </a:lnTo>
                      <a:lnTo>
                        <a:pt x="36" y="14"/>
                      </a:lnTo>
                      <a:lnTo>
                        <a:pt x="28"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7" name="Freeform 186"/>
                <p:cNvSpPr>
                  <a:spLocks/>
                </p:cNvSpPr>
                <p:nvPr/>
              </p:nvSpPr>
              <p:spPr bwMode="black">
                <a:xfrm>
                  <a:off x="7953375" y="2960688"/>
                  <a:ext cx="57150" cy="49213"/>
                </a:xfrm>
                <a:custGeom>
                  <a:avLst/>
                  <a:gdLst>
                    <a:gd name="T0" fmla="*/ 52 w 77"/>
                    <a:gd name="T1" fmla="*/ 4 h 66"/>
                    <a:gd name="T2" fmla="*/ 6 w 77"/>
                    <a:gd name="T3" fmla="*/ 32 h 66"/>
                    <a:gd name="T4" fmla="*/ 0 w 77"/>
                    <a:gd name="T5" fmla="*/ 36 h 66"/>
                    <a:gd name="T6" fmla="*/ 18 w 77"/>
                    <a:gd name="T7" fmla="*/ 66 h 66"/>
                    <a:gd name="T8" fmla="*/ 24 w 77"/>
                    <a:gd name="T9" fmla="*/ 62 h 66"/>
                    <a:gd name="T10" fmla="*/ 70 w 77"/>
                    <a:gd name="T11" fmla="*/ 34 h 66"/>
                    <a:gd name="T12" fmla="*/ 77 w 77"/>
                    <a:gd name="T13" fmla="*/ 31 h 66"/>
                    <a:gd name="T14" fmla="*/ 59 w 77"/>
                    <a:gd name="T15" fmla="*/ 0 h 66"/>
                    <a:gd name="T16" fmla="*/ 52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4"/>
                      </a:moveTo>
                      <a:cubicBezTo>
                        <a:pt x="35" y="14"/>
                        <a:pt x="20" y="23"/>
                        <a:pt x="6" y="32"/>
                      </a:cubicBezTo>
                      <a:cubicBezTo>
                        <a:pt x="0" y="36"/>
                        <a:pt x="0" y="36"/>
                        <a:pt x="0" y="36"/>
                      </a:cubicBezTo>
                      <a:cubicBezTo>
                        <a:pt x="18" y="66"/>
                        <a:pt x="18" y="66"/>
                        <a:pt x="18" y="66"/>
                      </a:cubicBezTo>
                      <a:cubicBezTo>
                        <a:pt x="24" y="62"/>
                        <a:pt x="24" y="62"/>
                        <a:pt x="24" y="62"/>
                      </a:cubicBezTo>
                      <a:cubicBezTo>
                        <a:pt x="39" y="53"/>
                        <a:pt x="54" y="44"/>
                        <a:pt x="70" y="34"/>
                      </a:cubicBezTo>
                      <a:cubicBezTo>
                        <a:pt x="77" y="31"/>
                        <a:pt x="77" y="31"/>
                        <a:pt x="77" y="31"/>
                      </a:cubicBezTo>
                      <a:cubicBezTo>
                        <a:pt x="59" y="0"/>
                        <a:pt x="59" y="0"/>
                        <a:pt x="59" y="0"/>
                      </a:cubicBezTo>
                      <a:lnTo>
                        <a:pt x="5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8" name="Freeform 187"/>
                <p:cNvSpPr>
                  <a:spLocks/>
                </p:cNvSpPr>
                <p:nvPr/>
              </p:nvSpPr>
              <p:spPr bwMode="black">
                <a:xfrm>
                  <a:off x="8021638" y="2919413"/>
                  <a:ext cx="58738" cy="49213"/>
                </a:xfrm>
                <a:custGeom>
                  <a:avLst/>
                  <a:gdLst>
                    <a:gd name="T0" fmla="*/ 52 w 77"/>
                    <a:gd name="T1" fmla="*/ 4 h 65"/>
                    <a:gd name="T2" fmla="*/ 6 w 77"/>
                    <a:gd name="T3" fmla="*/ 31 h 65"/>
                    <a:gd name="T4" fmla="*/ 0 w 77"/>
                    <a:gd name="T5" fmla="*/ 35 h 65"/>
                    <a:gd name="T6" fmla="*/ 17 w 77"/>
                    <a:gd name="T7" fmla="*/ 65 h 65"/>
                    <a:gd name="T8" fmla="*/ 24 w 77"/>
                    <a:gd name="T9" fmla="*/ 61 h 65"/>
                    <a:gd name="T10" fmla="*/ 70 w 77"/>
                    <a:gd name="T11" fmla="*/ 34 h 65"/>
                    <a:gd name="T12" fmla="*/ 77 w 77"/>
                    <a:gd name="T13" fmla="*/ 31 h 65"/>
                    <a:gd name="T14" fmla="*/ 59 w 77"/>
                    <a:gd name="T15" fmla="*/ 0 h 65"/>
                    <a:gd name="T16" fmla="*/ 52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52" y="4"/>
                      </a:moveTo>
                      <a:cubicBezTo>
                        <a:pt x="37" y="13"/>
                        <a:pt x="21" y="22"/>
                        <a:pt x="6" y="31"/>
                      </a:cubicBezTo>
                      <a:cubicBezTo>
                        <a:pt x="0" y="35"/>
                        <a:pt x="0" y="35"/>
                        <a:pt x="0" y="35"/>
                      </a:cubicBezTo>
                      <a:cubicBezTo>
                        <a:pt x="17" y="65"/>
                        <a:pt x="17" y="65"/>
                        <a:pt x="17" y="65"/>
                      </a:cubicBezTo>
                      <a:cubicBezTo>
                        <a:pt x="24" y="61"/>
                        <a:pt x="24" y="61"/>
                        <a:pt x="24" y="61"/>
                      </a:cubicBezTo>
                      <a:cubicBezTo>
                        <a:pt x="39" y="52"/>
                        <a:pt x="55" y="44"/>
                        <a:pt x="70" y="34"/>
                      </a:cubicBezTo>
                      <a:cubicBezTo>
                        <a:pt x="77" y="31"/>
                        <a:pt x="77" y="31"/>
                        <a:pt x="77" y="31"/>
                      </a:cubicBezTo>
                      <a:cubicBezTo>
                        <a:pt x="59" y="0"/>
                        <a:pt x="59" y="0"/>
                        <a:pt x="59" y="0"/>
                      </a:cubicBezTo>
                      <a:lnTo>
                        <a:pt x="5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29" name="Freeform 188"/>
                <p:cNvSpPr>
                  <a:spLocks/>
                </p:cNvSpPr>
                <p:nvPr/>
              </p:nvSpPr>
              <p:spPr bwMode="black">
                <a:xfrm>
                  <a:off x="7821613" y="3046413"/>
                  <a:ext cx="53975" cy="53975"/>
                </a:xfrm>
                <a:custGeom>
                  <a:avLst/>
                  <a:gdLst>
                    <a:gd name="T0" fmla="*/ 45 w 72"/>
                    <a:gd name="T1" fmla="*/ 5 h 72"/>
                    <a:gd name="T2" fmla="*/ 10 w 72"/>
                    <a:gd name="T3" fmla="*/ 38 h 72"/>
                    <a:gd name="T4" fmla="*/ 4 w 72"/>
                    <a:gd name="T5" fmla="*/ 48 h 72"/>
                    <a:gd name="T6" fmla="*/ 0 w 72"/>
                    <a:gd name="T7" fmla="*/ 54 h 72"/>
                    <a:gd name="T8" fmla="*/ 30 w 72"/>
                    <a:gd name="T9" fmla="*/ 72 h 72"/>
                    <a:gd name="T10" fmla="*/ 34 w 72"/>
                    <a:gd name="T11" fmla="*/ 66 h 72"/>
                    <a:gd name="T12" fmla="*/ 39 w 72"/>
                    <a:gd name="T13" fmla="*/ 57 h 72"/>
                    <a:gd name="T14" fmla="*/ 66 w 72"/>
                    <a:gd name="T15" fmla="*/ 33 h 72"/>
                    <a:gd name="T16" fmla="*/ 72 w 72"/>
                    <a:gd name="T17" fmla="*/ 28 h 72"/>
                    <a:gd name="T18" fmla="*/ 51 w 72"/>
                    <a:gd name="T19" fmla="*/ 0 h 72"/>
                    <a:gd name="T20" fmla="*/ 45 w 72"/>
                    <a:gd name="T21"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45" y="5"/>
                      </a:moveTo>
                      <a:cubicBezTo>
                        <a:pt x="26" y="19"/>
                        <a:pt x="15" y="29"/>
                        <a:pt x="10" y="38"/>
                      </a:cubicBezTo>
                      <a:cubicBezTo>
                        <a:pt x="8" y="41"/>
                        <a:pt x="6" y="44"/>
                        <a:pt x="4" y="48"/>
                      </a:cubicBezTo>
                      <a:cubicBezTo>
                        <a:pt x="0" y="54"/>
                        <a:pt x="0" y="54"/>
                        <a:pt x="0" y="54"/>
                      </a:cubicBezTo>
                      <a:cubicBezTo>
                        <a:pt x="30" y="72"/>
                        <a:pt x="30" y="72"/>
                        <a:pt x="30" y="72"/>
                      </a:cubicBezTo>
                      <a:cubicBezTo>
                        <a:pt x="34" y="66"/>
                        <a:pt x="34" y="66"/>
                        <a:pt x="34" y="66"/>
                      </a:cubicBezTo>
                      <a:cubicBezTo>
                        <a:pt x="36" y="63"/>
                        <a:pt x="37" y="60"/>
                        <a:pt x="39" y="57"/>
                      </a:cubicBezTo>
                      <a:cubicBezTo>
                        <a:pt x="40" y="55"/>
                        <a:pt x="45" y="49"/>
                        <a:pt x="66" y="33"/>
                      </a:cubicBezTo>
                      <a:cubicBezTo>
                        <a:pt x="72" y="28"/>
                        <a:pt x="72" y="28"/>
                        <a:pt x="72" y="28"/>
                      </a:cubicBezTo>
                      <a:cubicBezTo>
                        <a:pt x="51" y="0"/>
                        <a:pt x="51" y="0"/>
                        <a:pt x="51" y="0"/>
                      </a:cubicBezTo>
                      <a:lnTo>
                        <a:pt x="4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0" name="Freeform 189"/>
                <p:cNvSpPr>
                  <a:spLocks/>
                </p:cNvSpPr>
                <p:nvPr/>
              </p:nvSpPr>
              <p:spPr bwMode="black">
                <a:xfrm>
                  <a:off x="7885113" y="3001963"/>
                  <a:ext cx="57150" cy="49213"/>
                </a:xfrm>
                <a:custGeom>
                  <a:avLst/>
                  <a:gdLst>
                    <a:gd name="T0" fmla="*/ 51 w 77"/>
                    <a:gd name="T1" fmla="*/ 4 h 66"/>
                    <a:gd name="T2" fmla="*/ 6 w 77"/>
                    <a:gd name="T3" fmla="*/ 33 h 66"/>
                    <a:gd name="T4" fmla="*/ 0 w 77"/>
                    <a:gd name="T5" fmla="*/ 37 h 66"/>
                    <a:gd name="T6" fmla="*/ 19 w 77"/>
                    <a:gd name="T7" fmla="*/ 66 h 66"/>
                    <a:gd name="T8" fmla="*/ 25 w 77"/>
                    <a:gd name="T9" fmla="*/ 62 h 66"/>
                    <a:gd name="T10" fmla="*/ 70 w 77"/>
                    <a:gd name="T11" fmla="*/ 34 h 66"/>
                    <a:gd name="T12" fmla="*/ 77 w 77"/>
                    <a:gd name="T13" fmla="*/ 30 h 66"/>
                    <a:gd name="T14" fmla="*/ 58 w 77"/>
                    <a:gd name="T15" fmla="*/ 0 h 66"/>
                    <a:gd name="T16" fmla="*/ 51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1" y="4"/>
                      </a:moveTo>
                      <a:cubicBezTo>
                        <a:pt x="35" y="14"/>
                        <a:pt x="19" y="24"/>
                        <a:pt x="6" y="33"/>
                      </a:cubicBezTo>
                      <a:cubicBezTo>
                        <a:pt x="0" y="37"/>
                        <a:pt x="0" y="37"/>
                        <a:pt x="0" y="37"/>
                      </a:cubicBezTo>
                      <a:cubicBezTo>
                        <a:pt x="19" y="66"/>
                        <a:pt x="19" y="66"/>
                        <a:pt x="19" y="66"/>
                      </a:cubicBezTo>
                      <a:cubicBezTo>
                        <a:pt x="25" y="62"/>
                        <a:pt x="25" y="62"/>
                        <a:pt x="25" y="62"/>
                      </a:cubicBezTo>
                      <a:cubicBezTo>
                        <a:pt x="39" y="53"/>
                        <a:pt x="54" y="44"/>
                        <a:pt x="70" y="34"/>
                      </a:cubicBezTo>
                      <a:cubicBezTo>
                        <a:pt x="77" y="30"/>
                        <a:pt x="77" y="30"/>
                        <a:pt x="77" y="30"/>
                      </a:cubicBezTo>
                      <a:cubicBezTo>
                        <a:pt x="58" y="0"/>
                        <a:pt x="58" y="0"/>
                        <a:pt x="58" y="0"/>
                      </a:cubicBezTo>
                      <a:lnTo>
                        <a:pt x="5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1" name="Freeform 190"/>
                <p:cNvSpPr>
                  <a:spLocks/>
                </p:cNvSpPr>
                <p:nvPr/>
              </p:nvSpPr>
              <p:spPr bwMode="black">
                <a:xfrm>
                  <a:off x="8159750" y="2840038"/>
                  <a:ext cx="58738" cy="47625"/>
                </a:xfrm>
                <a:custGeom>
                  <a:avLst/>
                  <a:gdLst>
                    <a:gd name="T0" fmla="*/ 0 w 37"/>
                    <a:gd name="T1" fmla="*/ 16 h 30"/>
                    <a:gd name="T2" fmla="*/ 9 w 37"/>
                    <a:gd name="T3" fmla="*/ 30 h 30"/>
                    <a:gd name="T4" fmla="*/ 37 w 37"/>
                    <a:gd name="T5" fmla="*/ 14 h 30"/>
                    <a:gd name="T6" fmla="*/ 28 w 37"/>
                    <a:gd name="T7" fmla="*/ 0 h 30"/>
                    <a:gd name="T8" fmla="*/ 0 w 37"/>
                    <a:gd name="T9" fmla="*/ 16 h 30"/>
                  </a:gdLst>
                  <a:ahLst/>
                  <a:cxnLst>
                    <a:cxn ang="0">
                      <a:pos x="T0" y="T1"/>
                    </a:cxn>
                    <a:cxn ang="0">
                      <a:pos x="T2" y="T3"/>
                    </a:cxn>
                    <a:cxn ang="0">
                      <a:pos x="T4" y="T5"/>
                    </a:cxn>
                    <a:cxn ang="0">
                      <a:pos x="T6" y="T7"/>
                    </a:cxn>
                    <a:cxn ang="0">
                      <a:pos x="T8" y="T9"/>
                    </a:cxn>
                  </a:cxnLst>
                  <a:rect l="0" t="0" r="r" b="b"/>
                  <a:pathLst>
                    <a:path w="37" h="30">
                      <a:moveTo>
                        <a:pt x="0" y="16"/>
                      </a:moveTo>
                      <a:lnTo>
                        <a:pt x="9" y="30"/>
                      </a:lnTo>
                      <a:lnTo>
                        <a:pt x="37" y="14"/>
                      </a:lnTo>
                      <a:lnTo>
                        <a:pt x="28"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2" name="Freeform 191"/>
                <p:cNvSpPr>
                  <a:spLocks/>
                </p:cNvSpPr>
                <p:nvPr/>
              </p:nvSpPr>
              <p:spPr bwMode="black">
                <a:xfrm>
                  <a:off x="7038975" y="2435225"/>
                  <a:ext cx="58738" cy="39688"/>
                </a:xfrm>
                <a:custGeom>
                  <a:avLst/>
                  <a:gdLst>
                    <a:gd name="T0" fmla="*/ 27 w 77"/>
                    <a:gd name="T1" fmla="*/ 5 h 53"/>
                    <a:gd name="T2" fmla="*/ 5 w 77"/>
                    <a:gd name="T3" fmla="*/ 24 h 53"/>
                    <a:gd name="T4" fmla="*/ 0 w 77"/>
                    <a:gd name="T5" fmla="*/ 30 h 53"/>
                    <a:gd name="T6" fmla="*/ 26 w 77"/>
                    <a:gd name="T7" fmla="*/ 53 h 53"/>
                    <a:gd name="T8" fmla="*/ 31 w 77"/>
                    <a:gd name="T9" fmla="*/ 47 h 53"/>
                    <a:gd name="T10" fmla="*/ 43 w 77"/>
                    <a:gd name="T11" fmla="*/ 37 h 53"/>
                    <a:gd name="T12" fmla="*/ 61 w 77"/>
                    <a:gd name="T13" fmla="*/ 39 h 53"/>
                    <a:gd name="T14" fmla="*/ 68 w 77"/>
                    <a:gd name="T15" fmla="*/ 41 h 53"/>
                    <a:gd name="T16" fmla="*/ 77 w 77"/>
                    <a:gd name="T17" fmla="*/ 8 h 53"/>
                    <a:gd name="T18" fmla="*/ 70 w 77"/>
                    <a:gd name="T19" fmla="*/ 6 h 53"/>
                    <a:gd name="T20" fmla="*/ 27 w 77"/>
                    <a:gd name="T21"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53">
                      <a:moveTo>
                        <a:pt x="27" y="5"/>
                      </a:moveTo>
                      <a:cubicBezTo>
                        <a:pt x="20" y="9"/>
                        <a:pt x="12" y="15"/>
                        <a:pt x="5" y="24"/>
                      </a:cubicBezTo>
                      <a:cubicBezTo>
                        <a:pt x="0" y="30"/>
                        <a:pt x="0" y="30"/>
                        <a:pt x="0" y="30"/>
                      </a:cubicBezTo>
                      <a:cubicBezTo>
                        <a:pt x="26" y="53"/>
                        <a:pt x="26" y="53"/>
                        <a:pt x="26" y="53"/>
                      </a:cubicBezTo>
                      <a:cubicBezTo>
                        <a:pt x="31" y="47"/>
                        <a:pt x="31" y="47"/>
                        <a:pt x="31" y="47"/>
                      </a:cubicBezTo>
                      <a:cubicBezTo>
                        <a:pt x="35" y="42"/>
                        <a:pt x="40" y="39"/>
                        <a:pt x="43" y="37"/>
                      </a:cubicBezTo>
                      <a:cubicBezTo>
                        <a:pt x="43" y="37"/>
                        <a:pt x="46" y="35"/>
                        <a:pt x="61" y="39"/>
                      </a:cubicBezTo>
                      <a:cubicBezTo>
                        <a:pt x="68" y="41"/>
                        <a:pt x="68" y="41"/>
                        <a:pt x="68" y="41"/>
                      </a:cubicBezTo>
                      <a:cubicBezTo>
                        <a:pt x="77" y="8"/>
                        <a:pt x="77" y="8"/>
                        <a:pt x="77" y="8"/>
                      </a:cubicBezTo>
                      <a:cubicBezTo>
                        <a:pt x="70" y="6"/>
                        <a:pt x="70" y="6"/>
                        <a:pt x="70" y="6"/>
                      </a:cubicBezTo>
                      <a:cubicBezTo>
                        <a:pt x="51" y="0"/>
                        <a:pt x="38" y="0"/>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3" name="Freeform 192"/>
                <p:cNvSpPr>
                  <a:spLocks/>
                </p:cNvSpPr>
                <p:nvPr/>
              </p:nvSpPr>
              <p:spPr bwMode="black">
                <a:xfrm>
                  <a:off x="8348663" y="2689225"/>
                  <a:ext cx="36513" cy="55563"/>
                </a:xfrm>
                <a:custGeom>
                  <a:avLst/>
                  <a:gdLst>
                    <a:gd name="T0" fmla="*/ 13 w 49"/>
                    <a:gd name="T1" fmla="*/ 7 h 75"/>
                    <a:gd name="T2" fmla="*/ 2 w 49"/>
                    <a:gd name="T3" fmla="*/ 57 h 75"/>
                    <a:gd name="T4" fmla="*/ 0 w 49"/>
                    <a:gd name="T5" fmla="*/ 64 h 75"/>
                    <a:gd name="T6" fmla="*/ 34 w 49"/>
                    <a:gd name="T7" fmla="*/ 75 h 75"/>
                    <a:gd name="T8" fmla="*/ 36 w 49"/>
                    <a:gd name="T9" fmla="*/ 67 h 75"/>
                    <a:gd name="T10" fmla="*/ 48 w 49"/>
                    <a:gd name="T11" fmla="*/ 13 h 75"/>
                    <a:gd name="T12" fmla="*/ 49 w 49"/>
                    <a:gd name="T13" fmla="*/ 5 h 75"/>
                    <a:gd name="T14" fmla="*/ 15 w 49"/>
                    <a:gd name="T15" fmla="*/ 0 h 75"/>
                    <a:gd name="T16" fmla="*/ 13 w 49"/>
                    <a:gd name="T17" fmla="*/ 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75">
                      <a:moveTo>
                        <a:pt x="13" y="7"/>
                      </a:moveTo>
                      <a:cubicBezTo>
                        <a:pt x="10" y="26"/>
                        <a:pt x="7" y="43"/>
                        <a:pt x="2" y="57"/>
                      </a:cubicBezTo>
                      <a:cubicBezTo>
                        <a:pt x="0" y="64"/>
                        <a:pt x="0" y="64"/>
                        <a:pt x="0" y="64"/>
                      </a:cubicBezTo>
                      <a:cubicBezTo>
                        <a:pt x="34" y="75"/>
                        <a:pt x="34" y="75"/>
                        <a:pt x="34" y="75"/>
                      </a:cubicBezTo>
                      <a:cubicBezTo>
                        <a:pt x="36" y="67"/>
                        <a:pt x="36" y="67"/>
                        <a:pt x="36" y="67"/>
                      </a:cubicBezTo>
                      <a:cubicBezTo>
                        <a:pt x="41" y="52"/>
                        <a:pt x="45" y="34"/>
                        <a:pt x="48" y="13"/>
                      </a:cubicBezTo>
                      <a:cubicBezTo>
                        <a:pt x="49" y="5"/>
                        <a:pt x="49" y="5"/>
                        <a:pt x="49" y="5"/>
                      </a:cubicBezTo>
                      <a:cubicBezTo>
                        <a:pt x="15" y="0"/>
                        <a:pt x="15" y="0"/>
                        <a:pt x="15" y="0"/>
                      </a:cubicBezTo>
                      <a:lnTo>
                        <a:pt x="13"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4" name="Freeform 193"/>
                <p:cNvSpPr>
                  <a:spLocks/>
                </p:cNvSpPr>
                <p:nvPr/>
              </p:nvSpPr>
              <p:spPr bwMode="black">
                <a:xfrm>
                  <a:off x="8362950" y="2611438"/>
                  <a:ext cx="26988" cy="52388"/>
                </a:xfrm>
                <a:custGeom>
                  <a:avLst/>
                  <a:gdLst>
                    <a:gd name="T0" fmla="*/ 2 w 38"/>
                    <a:gd name="T1" fmla="*/ 0 h 70"/>
                    <a:gd name="T2" fmla="*/ 2 w 38"/>
                    <a:gd name="T3" fmla="*/ 8 h 70"/>
                    <a:gd name="T4" fmla="*/ 0 w 38"/>
                    <a:gd name="T5" fmla="*/ 60 h 70"/>
                    <a:gd name="T6" fmla="*/ 0 w 38"/>
                    <a:gd name="T7" fmla="*/ 67 h 70"/>
                    <a:gd name="T8" fmla="*/ 35 w 38"/>
                    <a:gd name="T9" fmla="*/ 70 h 70"/>
                    <a:gd name="T10" fmla="*/ 35 w 38"/>
                    <a:gd name="T11" fmla="*/ 62 h 70"/>
                    <a:gd name="T12" fmla="*/ 38 w 38"/>
                    <a:gd name="T13" fmla="*/ 8 h 70"/>
                    <a:gd name="T14" fmla="*/ 38 w 38"/>
                    <a:gd name="T15" fmla="*/ 0 h 70"/>
                    <a:gd name="T16" fmla="*/ 2 w 38"/>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70">
                      <a:moveTo>
                        <a:pt x="2" y="0"/>
                      </a:moveTo>
                      <a:cubicBezTo>
                        <a:pt x="2" y="8"/>
                        <a:pt x="2" y="8"/>
                        <a:pt x="2" y="8"/>
                      </a:cubicBezTo>
                      <a:cubicBezTo>
                        <a:pt x="2" y="25"/>
                        <a:pt x="2" y="43"/>
                        <a:pt x="0" y="60"/>
                      </a:cubicBezTo>
                      <a:cubicBezTo>
                        <a:pt x="0" y="67"/>
                        <a:pt x="0" y="67"/>
                        <a:pt x="0" y="67"/>
                      </a:cubicBezTo>
                      <a:cubicBezTo>
                        <a:pt x="35" y="70"/>
                        <a:pt x="35" y="70"/>
                        <a:pt x="35" y="70"/>
                      </a:cubicBezTo>
                      <a:cubicBezTo>
                        <a:pt x="35" y="62"/>
                        <a:pt x="35" y="62"/>
                        <a:pt x="35" y="62"/>
                      </a:cubicBezTo>
                      <a:cubicBezTo>
                        <a:pt x="37" y="44"/>
                        <a:pt x="38" y="26"/>
                        <a:pt x="38" y="8"/>
                      </a:cubicBezTo>
                      <a:cubicBezTo>
                        <a:pt x="38" y="0"/>
                        <a:pt x="38" y="0"/>
                        <a:pt x="38"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5" name="Freeform 194"/>
                <p:cNvSpPr>
                  <a:spLocks/>
                </p:cNvSpPr>
                <p:nvPr/>
              </p:nvSpPr>
              <p:spPr bwMode="black">
                <a:xfrm>
                  <a:off x="7783513" y="3113088"/>
                  <a:ext cx="47625" cy="57150"/>
                </a:xfrm>
                <a:custGeom>
                  <a:avLst/>
                  <a:gdLst>
                    <a:gd name="T0" fmla="*/ 32 w 63"/>
                    <a:gd name="T1" fmla="*/ 0 h 76"/>
                    <a:gd name="T2" fmla="*/ 29 w 63"/>
                    <a:gd name="T3" fmla="*/ 7 h 76"/>
                    <a:gd name="T4" fmla="*/ 5 w 63"/>
                    <a:gd name="T5" fmla="*/ 50 h 76"/>
                    <a:gd name="T6" fmla="*/ 0 w 63"/>
                    <a:gd name="T7" fmla="*/ 57 h 76"/>
                    <a:gd name="T8" fmla="*/ 30 w 63"/>
                    <a:gd name="T9" fmla="*/ 76 h 76"/>
                    <a:gd name="T10" fmla="*/ 34 w 63"/>
                    <a:gd name="T11" fmla="*/ 70 h 76"/>
                    <a:gd name="T12" fmla="*/ 60 w 63"/>
                    <a:gd name="T13" fmla="*/ 22 h 76"/>
                    <a:gd name="T14" fmla="*/ 63 w 63"/>
                    <a:gd name="T15" fmla="*/ 16 h 76"/>
                    <a:gd name="T16" fmla="*/ 49 w 63"/>
                    <a:gd name="T17" fmla="*/ 7 h 76"/>
                    <a:gd name="T18" fmla="*/ 32 w 63"/>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6">
                      <a:moveTo>
                        <a:pt x="32" y="0"/>
                      </a:moveTo>
                      <a:cubicBezTo>
                        <a:pt x="29" y="7"/>
                        <a:pt x="29" y="7"/>
                        <a:pt x="29" y="7"/>
                      </a:cubicBezTo>
                      <a:cubicBezTo>
                        <a:pt x="20" y="23"/>
                        <a:pt x="13" y="38"/>
                        <a:pt x="5" y="50"/>
                      </a:cubicBezTo>
                      <a:cubicBezTo>
                        <a:pt x="0" y="57"/>
                        <a:pt x="0" y="57"/>
                        <a:pt x="0" y="57"/>
                      </a:cubicBezTo>
                      <a:cubicBezTo>
                        <a:pt x="30" y="76"/>
                        <a:pt x="30" y="76"/>
                        <a:pt x="30" y="76"/>
                      </a:cubicBezTo>
                      <a:cubicBezTo>
                        <a:pt x="34" y="70"/>
                        <a:pt x="34" y="70"/>
                        <a:pt x="34" y="70"/>
                      </a:cubicBezTo>
                      <a:cubicBezTo>
                        <a:pt x="43" y="56"/>
                        <a:pt x="51" y="40"/>
                        <a:pt x="60" y="22"/>
                      </a:cubicBezTo>
                      <a:cubicBezTo>
                        <a:pt x="63" y="16"/>
                        <a:pt x="63" y="16"/>
                        <a:pt x="63" y="16"/>
                      </a:cubicBezTo>
                      <a:cubicBezTo>
                        <a:pt x="49" y="7"/>
                        <a:pt x="49" y="7"/>
                        <a:pt x="49" y="7"/>
                      </a:cubicBez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6" name="Freeform 195"/>
                <p:cNvSpPr>
                  <a:spLocks/>
                </p:cNvSpPr>
                <p:nvPr/>
              </p:nvSpPr>
              <p:spPr bwMode="black">
                <a:xfrm>
                  <a:off x="8229600" y="2798763"/>
                  <a:ext cx="57150" cy="49213"/>
                </a:xfrm>
                <a:custGeom>
                  <a:avLst/>
                  <a:gdLst>
                    <a:gd name="T0" fmla="*/ 52 w 76"/>
                    <a:gd name="T1" fmla="*/ 3 h 65"/>
                    <a:gd name="T2" fmla="*/ 6 w 76"/>
                    <a:gd name="T3" fmla="*/ 31 h 65"/>
                    <a:gd name="T4" fmla="*/ 0 w 76"/>
                    <a:gd name="T5" fmla="*/ 35 h 65"/>
                    <a:gd name="T6" fmla="*/ 17 w 76"/>
                    <a:gd name="T7" fmla="*/ 65 h 65"/>
                    <a:gd name="T8" fmla="*/ 24 w 76"/>
                    <a:gd name="T9" fmla="*/ 61 h 65"/>
                    <a:gd name="T10" fmla="*/ 70 w 76"/>
                    <a:gd name="T11" fmla="*/ 33 h 65"/>
                    <a:gd name="T12" fmla="*/ 76 w 76"/>
                    <a:gd name="T13" fmla="*/ 30 h 65"/>
                    <a:gd name="T14" fmla="*/ 58 w 76"/>
                    <a:gd name="T15" fmla="*/ 0 h 65"/>
                    <a:gd name="T16" fmla="*/ 52 w 76"/>
                    <a:gd name="T17"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5">
                      <a:moveTo>
                        <a:pt x="52" y="3"/>
                      </a:moveTo>
                      <a:cubicBezTo>
                        <a:pt x="38" y="12"/>
                        <a:pt x="22" y="21"/>
                        <a:pt x="6" y="31"/>
                      </a:cubicBezTo>
                      <a:cubicBezTo>
                        <a:pt x="0" y="35"/>
                        <a:pt x="0" y="35"/>
                        <a:pt x="0" y="35"/>
                      </a:cubicBezTo>
                      <a:cubicBezTo>
                        <a:pt x="17" y="65"/>
                        <a:pt x="17" y="65"/>
                        <a:pt x="17" y="65"/>
                      </a:cubicBezTo>
                      <a:cubicBezTo>
                        <a:pt x="24" y="61"/>
                        <a:pt x="24" y="61"/>
                        <a:pt x="24" y="61"/>
                      </a:cubicBezTo>
                      <a:cubicBezTo>
                        <a:pt x="41" y="51"/>
                        <a:pt x="56" y="42"/>
                        <a:pt x="70" y="33"/>
                      </a:cubicBezTo>
                      <a:cubicBezTo>
                        <a:pt x="76" y="30"/>
                        <a:pt x="76" y="30"/>
                        <a:pt x="76" y="30"/>
                      </a:cubicBezTo>
                      <a:cubicBezTo>
                        <a:pt x="58" y="0"/>
                        <a:pt x="58" y="0"/>
                        <a:pt x="58" y="0"/>
                      </a:cubicBezTo>
                      <a:lnTo>
                        <a:pt x="5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7" name="Freeform 196"/>
                <p:cNvSpPr>
                  <a:spLocks/>
                </p:cNvSpPr>
                <p:nvPr/>
              </p:nvSpPr>
              <p:spPr bwMode="black">
                <a:xfrm>
                  <a:off x="8297863" y="2754313"/>
                  <a:ext cx="57150" cy="50800"/>
                </a:xfrm>
                <a:custGeom>
                  <a:avLst/>
                  <a:gdLst>
                    <a:gd name="T0" fmla="*/ 49 w 77"/>
                    <a:gd name="T1" fmla="*/ 5 h 68"/>
                    <a:gd name="T2" fmla="*/ 7 w 77"/>
                    <a:gd name="T3" fmla="*/ 34 h 68"/>
                    <a:gd name="T4" fmla="*/ 0 w 77"/>
                    <a:gd name="T5" fmla="*/ 39 h 68"/>
                    <a:gd name="T6" fmla="*/ 19 w 77"/>
                    <a:gd name="T7" fmla="*/ 68 h 68"/>
                    <a:gd name="T8" fmla="*/ 26 w 77"/>
                    <a:gd name="T9" fmla="*/ 64 h 68"/>
                    <a:gd name="T10" fmla="*/ 71 w 77"/>
                    <a:gd name="T11" fmla="*/ 33 h 68"/>
                    <a:gd name="T12" fmla="*/ 77 w 77"/>
                    <a:gd name="T13" fmla="*/ 28 h 68"/>
                    <a:gd name="T14" fmla="*/ 55 w 77"/>
                    <a:gd name="T15" fmla="*/ 0 h 68"/>
                    <a:gd name="T16" fmla="*/ 49 w 77"/>
                    <a:gd name="T17" fmla="*/ 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8">
                      <a:moveTo>
                        <a:pt x="49" y="5"/>
                      </a:moveTo>
                      <a:cubicBezTo>
                        <a:pt x="40" y="12"/>
                        <a:pt x="26" y="22"/>
                        <a:pt x="7" y="34"/>
                      </a:cubicBezTo>
                      <a:cubicBezTo>
                        <a:pt x="0" y="39"/>
                        <a:pt x="0" y="39"/>
                        <a:pt x="0" y="39"/>
                      </a:cubicBezTo>
                      <a:cubicBezTo>
                        <a:pt x="19" y="68"/>
                        <a:pt x="19" y="68"/>
                        <a:pt x="19" y="68"/>
                      </a:cubicBezTo>
                      <a:cubicBezTo>
                        <a:pt x="26" y="64"/>
                        <a:pt x="26" y="64"/>
                        <a:pt x="26" y="64"/>
                      </a:cubicBezTo>
                      <a:cubicBezTo>
                        <a:pt x="46" y="51"/>
                        <a:pt x="61" y="41"/>
                        <a:pt x="71" y="33"/>
                      </a:cubicBezTo>
                      <a:cubicBezTo>
                        <a:pt x="77" y="28"/>
                        <a:pt x="77" y="28"/>
                        <a:pt x="77" y="28"/>
                      </a:cubicBezTo>
                      <a:cubicBezTo>
                        <a:pt x="55" y="0"/>
                        <a:pt x="55" y="0"/>
                        <a:pt x="55" y="0"/>
                      </a:cubicBezTo>
                      <a:lnTo>
                        <a:pt x="4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8" name="Freeform 197"/>
                <p:cNvSpPr>
                  <a:spLocks/>
                </p:cNvSpPr>
                <p:nvPr/>
              </p:nvSpPr>
              <p:spPr bwMode="black">
                <a:xfrm>
                  <a:off x="7313613" y="2935288"/>
                  <a:ext cx="57150" cy="49213"/>
                </a:xfrm>
                <a:custGeom>
                  <a:avLst/>
                  <a:gdLst>
                    <a:gd name="T0" fmla="*/ 24 w 77"/>
                    <a:gd name="T1" fmla="*/ 4 h 65"/>
                    <a:gd name="T2" fmla="*/ 18 w 77"/>
                    <a:gd name="T3" fmla="*/ 0 h 65"/>
                    <a:gd name="T4" fmla="*/ 0 w 77"/>
                    <a:gd name="T5" fmla="*/ 30 h 65"/>
                    <a:gd name="T6" fmla="*/ 7 w 77"/>
                    <a:gd name="T7" fmla="*/ 34 h 65"/>
                    <a:gd name="T8" fmla="*/ 53 w 77"/>
                    <a:gd name="T9" fmla="*/ 61 h 65"/>
                    <a:gd name="T10" fmla="*/ 59 w 77"/>
                    <a:gd name="T11" fmla="*/ 65 h 65"/>
                    <a:gd name="T12" fmla="*/ 77 w 77"/>
                    <a:gd name="T13" fmla="*/ 34 h 65"/>
                    <a:gd name="T14" fmla="*/ 71 w 77"/>
                    <a:gd name="T15" fmla="*/ 31 h 65"/>
                    <a:gd name="T16" fmla="*/ 24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24" y="4"/>
                      </a:moveTo>
                      <a:cubicBezTo>
                        <a:pt x="18" y="0"/>
                        <a:pt x="18" y="0"/>
                        <a:pt x="18" y="0"/>
                      </a:cubicBezTo>
                      <a:cubicBezTo>
                        <a:pt x="0" y="30"/>
                        <a:pt x="0" y="30"/>
                        <a:pt x="0" y="30"/>
                      </a:cubicBezTo>
                      <a:cubicBezTo>
                        <a:pt x="7" y="34"/>
                        <a:pt x="7" y="34"/>
                        <a:pt x="7" y="34"/>
                      </a:cubicBezTo>
                      <a:cubicBezTo>
                        <a:pt x="22" y="43"/>
                        <a:pt x="37" y="52"/>
                        <a:pt x="53" y="61"/>
                      </a:cubicBezTo>
                      <a:cubicBezTo>
                        <a:pt x="59" y="65"/>
                        <a:pt x="59" y="65"/>
                        <a:pt x="59" y="65"/>
                      </a:cubicBezTo>
                      <a:cubicBezTo>
                        <a:pt x="77" y="34"/>
                        <a:pt x="77" y="34"/>
                        <a:pt x="77" y="34"/>
                      </a:cubicBezTo>
                      <a:cubicBezTo>
                        <a:pt x="71" y="31"/>
                        <a:pt x="71" y="31"/>
                        <a:pt x="71" y="31"/>
                      </a:cubicBezTo>
                      <a:cubicBezTo>
                        <a:pt x="55" y="22"/>
                        <a:pt x="40" y="13"/>
                        <a:pt x="2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39" name="Freeform 198"/>
                <p:cNvSpPr>
                  <a:spLocks/>
                </p:cNvSpPr>
                <p:nvPr/>
              </p:nvSpPr>
              <p:spPr bwMode="black">
                <a:xfrm>
                  <a:off x="7381875" y="2974975"/>
                  <a:ext cx="57150" cy="49213"/>
                </a:xfrm>
                <a:custGeom>
                  <a:avLst/>
                  <a:gdLst>
                    <a:gd name="T0" fmla="*/ 0 w 36"/>
                    <a:gd name="T1" fmla="*/ 15 h 31"/>
                    <a:gd name="T2" fmla="*/ 28 w 36"/>
                    <a:gd name="T3" fmla="*/ 31 h 31"/>
                    <a:gd name="T4" fmla="*/ 36 w 36"/>
                    <a:gd name="T5" fmla="*/ 17 h 31"/>
                    <a:gd name="T6" fmla="*/ 8 w 36"/>
                    <a:gd name="T7" fmla="*/ 0 h 31"/>
                    <a:gd name="T8" fmla="*/ 0 w 36"/>
                    <a:gd name="T9" fmla="*/ 15 h 31"/>
                  </a:gdLst>
                  <a:ahLst/>
                  <a:cxnLst>
                    <a:cxn ang="0">
                      <a:pos x="T0" y="T1"/>
                    </a:cxn>
                    <a:cxn ang="0">
                      <a:pos x="T2" y="T3"/>
                    </a:cxn>
                    <a:cxn ang="0">
                      <a:pos x="T4" y="T5"/>
                    </a:cxn>
                    <a:cxn ang="0">
                      <a:pos x="T6" y="T7"/>
                    </a:cxn>
                    <a:cxn ang="0">
                      <a:pos x="T8" y="T9"/>
                    </a:cxn>
                  </a:cxnLst>
                  <a:rect l="0" t="0" r="r" b="b"/>
                  <a:pathLst>
                    <a:path w="36" h="31">
                      <a:moveTo>
                        <a:pt x="0" y="15"/>
                      </a:moveTo>
                      <a:lnTo>
                        <a:pt x="28" y="31"/>
                      </a:lnTo>
                      <a:lnTo>
                        <a:pt x="36" y="17"/>
                      </a:lnTo>
                      <a:lnTo>
                        <a:pt x="8" y="0"/>
                      </a:ln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40" name="Freeform 199"/>
                <p:cNvSpPr>
                  <a:spLocks/>
                </p:cNvSpPr>
                <p:nvPr/>
              </p:nvSpPr>
              <p:spPr bwMode="black">
                <a:xfrm>
                  <a:off x="7243763" y="2895600"/>
                  <a:ext cx="58738" cy="47625"/>
                </a:xfrm>
                <a:custGeom>
                  <a:avLst/>
                  <a:gdLst>
                    <a:gd name="T0" fmla="*/ 24 w 77"/>
                    <a:gd name="T1" fmla="*/ 4 h 64"/>
                    <a:gd name="T2" fmla="*/ 17 w 77"/>
                    <a:gd name="T3" fmla="*/ 0 h 64"/>
                    <a:gd name="T4" fmla="*/ 0 w 77"/>
                    <a:gd name="T5" fmla="*/ 31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4"/>
                      </a:moveTo>
                      <a:cubicBezTo>
                        <a:pt x="17" y="0"/>
                        <a:pt x="17" y="0"/>
                        <a:pt x="17" y="0"/>
                      </a:cubicBezTo>
                      <a:cubicBezTo>
                        <a:pt x="0" y="31"/>
                        <a:pt x="0" y="31"/>
                        <a:pt x="0" y="31"/>
                      </a:cubicBezTo>
                      <a:cubicBezTo>
                        <a:pt x="6" y="34"/>
                        <a:pt x="6" y="34"/>
                        <a:pt x="6" y="34"/>
                      </a:cubicBezTo>
                      <a:cubicBezTo>
                        <a:pt x="21" y="42"/>
                        <a:pt x="36" y="51"/>
                        <a:pt x="53" y="61"/>
                      </a:cubicBezTo>
                      <a:cubicBezTo>
                        <a:pt x="59" y="64"/>
                        <a:pt x="59" y="64"/>
                        <a:pt x="59" y="64"/>
                      </a:cubicBezTo>
                      <a:cubicBezTo>
                        <a:pt x="77" y="34"/>
                        <a:pt x="77" y="34"/>
                        <a:pt x="77" y="34"/>
                      </a:cubicBezTo>
                      <a:cubicBezTo>
                        <a:pt x="70" y="30"/>
                        <a:pt x="70" y="30"/>
                        <a:pt x="70" y="30"/>
                      </a:cubicBezTo>
                      <a:cubicBezTo>
                        <a:pt x="53" y="20"/>
                        <a:pt x="38" y="12"/>
                        <a:pt x="2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41" name="Freeform 200"/>
                <p:cNvSpPr>
                  <a:spLocks/>
                </p:cNvSpPr>
                <p:nvPr/>
              </p:nvSpPr>
              <p:spPr bwMode="black">
                <a:xfrm>
                  <a:off x="7173913" y="2857500"/>
                  <a:ext cx="57150" cy="47625"/>
                </a:xfrm>
                <a:custGeom>
                  <a:avLst/>
                  <a:gdLst>
                    <a:gd name="T0" fmla="*/ 23 w 77"/>
                    <a:gd name="T1" fmla="*/ 3 h 63"/>
                    <a:gd name="T2" fmla="*/ 16 w 77"/>
                    <a:gd name="T3" fmla="*/ 0 h 63"/>
                    <a:gd name="T4" fmla="*/ 0 w 77"/>
                    <a:gd name="T5" fmla="*/ 31 h 63"/>
                    <a:gd name="T6" fmla="*/ 7 w 77"/>
                    <a:gd name="T7" fmla="*/ 35 h 63"/>
                    <a:gd name="T8" fmla="*/ 54 w 77"/>
                    <a:gd name="T9" fmla="*/ 59 h 63"/>
                    <a:gd name="T10" fmla="*/ 60 w 77"/>
                    <a:gd name="T11" fmla="*/ 63 h 63"/>
                    <a:gd name="T12" fmla="*/ 77 w 77"/>
                    <a:gd name="T13" fmla="*/ 32 h 63"/>
                    <a:gd name="T14" fmla="*/ 71 w 77"/>
                    <a:gd name="T15" fmla="*/ 29 h 63"/>
                    <a:gd name="T16" fmla="*/ 23 w 77"/>
                    <a:gd name="T1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3">
                      <a:moveTo>
                        <a:pt x="23" y="3"/>
                      </a:moveTo>
                      <a:cubicBezTo>
                        <a:pt x="16" y="0"/>
                        <a:pt x="16" y="0"/>
                        <a:pt x="16" y="0"/>
                      </a:cubicBezTo>
                      <a:cubicBezTo>
                        <a:pt x="0" y="31"/>
                        <a:pt x="0" y="31"/>
                        <a:pt x="0" y="31"/>
                      </a:cubicBezTo>
                      <a:cubicBezTo>
                        <a:pt x="7" y="35"/>
                        <a:pt x="7" y="35"/>
                        <a:pt x="7" y="35"/>
                      </a:cubicBezTo>
                      <a:cubicBezTo>
                        <a:pt x="20" y="41"/>
                        <a:pt x="36" y="50"/>
                        <a:pt x="54" y="59"/>
                      </a:cubicBezTo>
                      <a:cubicBezTo>
                        <a:pt x="60" y="63"/>
                        <a:pt x="60" y="63"/>
                        <a:pt x="60" y="63"/>
                      </a:cubicBezTo>
                      <a:cubicBezTo>
                        <a:pt x="77" y="32"/>
                        <a:pt x="77" y="32"/>
                        <a:pt x="77" y="32"/>
                      </a:cubicBezTo>
                      <a:cubicBezTo>
                        <a:pt x="71" y="29"/>
                        <a:pt x="71" y="29"/>
                        <a:pt x="71" y="29"/>
                      </a:cubicBezTo>
                      <a:cubicBezTo>
                        <a:pt x="52" y="18"/>
                        <a:pt x="36" y="10"/>
                        <a:pt x="2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42" name="Freeform 201"/>
                <p:cNvSpPr>
                  <a:spLocks/>
                </p:cNvSpPr>
                <p:nvPr/>
              </p:nvSpPr>
              <p:spPr bwMode="black">
                <a:xfrm>
                  <a:off x="7099300" y="2835275"/>
                  <a:ext cx="57150" cy="34925"/>
                </a:xfrm>
                <a:custGeom>
                  <a:avLst/>
                  <a:gdLst>
                    <a:gd name="T0" fmla="*/ 60 w 76"/>
                    <a:gd name="T1" fmla="*/ 10 h 47"/>
                    <a:gd name="T2" fmla="*/ 58 w 76"/>
                    <a:gd name="T3" fmla="*/ 10 h 47"/>
                    <a:gd name="T4" fmla="*/ 18 w 76"/>
                    <a:gd name="T5" fmla="*/ 2 h 47"/>
                    <a:gd name="T6" fmla="*/ 11 w 76"/>
                    <a:gd name="T7" fmla="*/ 0 h 47"/>
                    <a:gd name="T8" fmla="*/ 0 w 76"/>
                    <a:gd name="T9" fmla="*/ 33 h 47"/>
                    <a:gd name="T10" fmla="*/ 7 w 76"/>
                    <a:gd name="T11" fmla="*/ 35 h 47"/>
                    <a:gd name="T12" fmla="*/ 55 w 76"/>
                    <a:gd name="T13" fmla="*/ 45 h 47"/>
                    <a:gd name="T14" fmla="*/ 60 w 76"/>
                    <a:gd name="T15" fmla="*/ 45 h 47"/>
                    <a:gd name="T16" fmla="*/ 61 w 76"/>
                    <a:gd name="T17" fmla="*/ 45 h 47"/>
                    <a:gd name="T18" fmla="*/ 68 w 76"/>
                    <a:gd name="T19" fmla="*/ 47 h 47"/>
                    <a:gd name="T20" fmla="*/ 76 w 76"/>
                    <a:gd name="T21" fmla="*/ 13 h 47"/>
                    <a:gd name="T22" fmla="*/ 69 w 76"/>
                    <a:gd name="T23" fmla="*/ 11 h 47"/>
                    <a:gd name="T24" fmla="*/ 60 w 76"/>
                    <a:gd name="T25"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47">
                      <a:moveTo>
                        <a:pt x="60" y="10"/>
                      </a:moveTo>
                      <a:cubicBezTo>
                        <a:pt x="58" y="10"/>
                        <a:pt x="58" y="10"/>
                        <a:pt x="58" y="10"/>
                      </a:cubicBezTo>
                      <a:cubicBezTo>
                        <a:pt x="49" y="11"/>
                        <a:pt x="35" y="8"/>
                        <a:pt x="18" y="2"/>
                      </a:cubicBezTo>
                      <a:cubicBezTo>
                        <a:pt x="11" y="0"/>
                        <a:pt x="11" y="0"/>
                        <a:pt x="11" y="0"/>
                      </a:cubicBezTo>
                      <a:cubicBezTo>
                        <a:pt x="0" y="33"/>
                        <a:pt x="0" y="33"/>
                        <a:pt x="0" y="33"/>
                      </a:cubicBezTo>
                      <a:cubicBezTo>
                        <a:pt x="7" y="35"/>
                        <a:pt x="7" y="35"/>
                        <a:pt x="7" y="35"/>
                      </a:cubicBezTo>
                      <a:cubicBezTo>
                        <a:pt x="20" y="40"/>
                        <a:pt x="39" y="45"/>
                        <a:pt x="55" y="45"/>
                      </a:cubicBezTo>
                      <a:cubicBezTo>
                        <a:pt x="57" y="45"/>
                        <a:pt x="59" y="45"/>
                        <a:pt x="60" y="45"/>
                      </a:cubicBezTo>
                      <a:cubicBezTo>
                        <a:pt x="60" y="45"/>
                        <a:pt x="61" y="45"/>
                        <a:pt x="61" y="45"/>
                      </a:cubicBezTo>
                      <a:cubicBezTo>
                        <a:pt x="68" y="47"/>
                        <a:pt x="68" y="47"/>
                        <a:pt x="68" y="47"/>
                      </a:cubicBezTo>
                      <a:cubicBezTo>
                        <a:pt x="76" y="13"/>
                        <a:pt x="76" y="13"/>
                        <a:pt x="76" y="13"/>
                      </a:cubicBezTo>
                      <a:cubicBezTo>
                        <a:pt x="69" y="11"/>
                        <a:pt x="69" y="11"/>
                        <a:pt x="69" y="11"/>
                      </a:cubicBezTo>
                      <a:cubicBezTo>
                        <a:pt x="66" y="10"/>
                        <a:pt x="63" y="10"/>
                        <a:pt x="6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43" name="Freeform 202"/>
                <p:cNvSpPr>
                  <a:spLocks/>
                </p:cNvSpPr>
                <p:nvPr/>
              </p:nvSpPr>
              <p:spPr bwMode="black">
                <a:xfrm>
                  <a:off x="7721600" y="3168650"/>
                  <a:ext cx="55563" cy="30163"/>
                </a:xfrm>
                <a:custGeom>
                  <a:avLst/>
                  <a:gdLst>
                    <a:gd name="T0" fmla="*/ 57 w 74"/>
                    <a:gd name="T1" fmla="*/ 3 h 40"/>
                    <a:gd name="T2" fmla="*/ 53 w 74"/>
                    <a:gd name="T3" fmla="*/ 4 h 40"/>
                    <a:gd name="T4" fmla="*/ 11 w 74"/>
                    <a:gd name="T5" fmla="*/ 4 h 40"/>
                    <a:gd name="T6" fmla="*/ 3 w 74"/>
                    <a:gd name="T7" fmla="*/ 3 h 40"/>
                    <a:gd name="T8" fmla="*/ 0 w 74"/>
                    <a:gd name="T9" fmla="*/ 38 h 40"/>
                    <a:gd name="T10" fmla="*/ 7 w 74"/>
                    <a:gd name="T11" fmla="*/ 39 h 40"/>
                    <a:gd name="T12" fmla="*/ 32 w 74"/>
                    <a:gd name="T13" fmla="*/ 40 h 40"/>
                    <a:gd name="T14" fmla="*/ 60 w 74"/>
                    <a:gd name="T15" fmla="*/ 38 h 40"/>
                    <a:gd name="T16" fmla="*/ 67 w 74"/>
                    <a:gd name="T17" fmla="*/ 36 h 40"/>
                    <a:gd name="T18" fmla="*/ 74 w 74"/>
                    <a:gd name="T19" fmla="*/ 34 h 40"/>
                    <a:gd name="T20" fmla="*/ 64 w 74"/>
                    <a:gd name="T21" fmla="*/ 0 h 40"/>
                    <a:gd name="T22" fmla="*/ 57 w 74"/>
                    <a:gd name="T2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40">
                      <a:moveTo>
                        <a:pt x="57" y="3"/>
                      </a:moveTo>
                      <a:cubicBezTo>
                        <a:pt x="56" y="3"/>
                        <a:pt x="55" y="3"/>
                        <a:pt x="53" y="4"/>
                      </a:cubicBezTo>
                      <a:cubicBezTo>
                        <a:pt x="43" y="5"/>
                        <a:pt x="28" y="6"/>
                        <a:pt x="11" y="4"/>
                      </a:cubicBezTo>
                      <a:cubicBezTo>
                        <a:pt x="3" y="3"/>
                        <a:pt x="3" y="3"/>
                        <a:pt x="3" y="3"/>
                      </a:cubicBezTo>
                      <a:cubicBezTo>
                        <a:pt x="0" y="38"/>
                        <a:pt x="0" y="38"/>
                        <a:pt x="0" y="38"/>
                      </a:cubicBezTo>
                      <a:cubicBezTo>
                        <a:pt x="7" y="39"/>
                        <a:pt x="7" y="39"/>
                        <a:pt x="7" y="39"/>
                      </a:cubicBezTo>
                      <a:cubicBezTo>
                        <a:pt x="16" y="40"/>
                        <a:pt x="25" y="40"/>
                        <a:pt x="32" y="40"/>
                      </a:cubicBezTo>
                      <a:cubicBezTo>
                        <a:pt x="43" y="40"/>
                        <a:pt x="52" y="40"/>
                        <a:pt x="60" y="38"/>
                      </a:cubicBezTo>
                      <a:cubicBezTo>
                        <a:pt x="62" y="38"/>
                        <a:pt x="65" y="37"/>
                        <a:pt x="67" y="36"/>
                      </a:cubicBezTo>
                      <a:cubicBezTo>
                        <a:pt x="74" y="34"/>
                        <a:pt x="74" y="34"/>
                        <a:pt x="74" y="34"/>
                      </a:cubicBezTo>
                      <a:cubicBezTo>
                        <a:pt x="64" y="0"/>
                        <a:pt x="64" y="0"/>
                        <a:pt x="64" y="0"/>
                      </a:cubicBezTo>
                      <a:lnTo>
                        <a:pt x="57"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44" name="Freeform 203"/>
                <p:cNvSpPr>
                  <a:spLocks/>
                </p:cNvSpPr>
                <p:nvPr/>
              </p:nvSpPr>
              <p:spPr bwMode="black">
                <a:xfrm>
                  <a:off x="7583488" y="3100388"/>
                  <a:ext cx="49213" cy="58738"/>
                </a:xfrm>
                <a:custGeom>
                  <a:avLst/>
                  <a:gdLst>
                    <a:gd name="T0" fmla="*/ 49 w 64"/>
                    <a:gd name="T1" fmla="*/ 34 h 78"/>
                    <a:gd name="T2" fmla="*/ 49 w 64"/>
                    <a:gd name="T3" fmla="*/ 33 h 78"/>
                    <a:gd name="T4" fmla="*/ 33 w 64"/>
                    <a:gd name="T5" fmla="*/ 6 h 78"/>
                    <a:gd name="T6" fmla="*/ 29 w 64"/>
                    <a:gd name="T7" fmla="*/ 0 h 78"/>
                    <a:gd name="T8" fmla="*/ 0 w 64"/>
                    <a:gd name="T9" fmla="*/ 19 h 78"/>
                    <a:gd name="T10" fmla="*/ 4 w 64"/>
                    <a:gd name="T11" fmla="*/ 26 h 78"/>
                    <a:gd name="T12" fmla="*/ 18 w 64"/>
                    <a:gd name="T13" fmla="*/ 50 h 78"/>
                    <a:gd name="T14" fmla="*/ 31 w 64"/>
                    <a:gd name="T15" fmla="*/ 72 h 78"/>
                    <a:gd name="T16" fmla="*/ 35 w 64"/>
                    <a:gd name="T17" fmla="*/ 78 h 78"/>
                    <a:gd name="T18" fmla="*/ 64 w 64"/>
                    <a:gd name="T19" fmla="*/ 59 h 78"/>
                    <a:gd name="T20" fmla="*/ 60 w 64"/>
                    <a:gd name="T21" fmla="*/ 52 h 78"/>
                    <a:gd name="T22" fmla="*/ 49 w 64"/>
                    <a:gd name="T23"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78">
                      <a:moveTo>
                        <a:pt x="49" y="34"/>
                      </a:moveTo>
                      <a:cubicBezTo>
                        <a:pt x="49" y="33"/>
                        <a:pt x="49" y="33"/>
                        <a:pt x="49" y="33"/>
                      </a:cubicBezTo>
                      <a:cubicBezTo>
                        <a:pt x="44" y="25"/>
                        <a:pt x="39" y="15"/>
                        <a:pt x="33" y="6"/>
                      </a:cubicBezTo>
                      <a:cubicBezTo>
                        <a:pt x="29" y="0"/>
                        <a:pt x="29" y="0"/>
                        <a:pt x="29" y="0"/>
                      </a:cubicBezTo>
                      <a:cubicBezTo>
                        <a:pt x="0" y="19"/>
                        <a:pt x="0" y="19"/>
                        <a:pt x="0" y="19"/>
                      </a:cubicBezTo>
                      <a:cubicBezTo>
                        <a:pt x="4" y="26"/>
                        <a:pt x="4" y="26"/>
                        <a:pt x="4" y="26"/>
                      </a:cubicBezTo>
                      <a:cubicBezTo>
                        <a:pt x="9" y="34"/>
                        <a:pt x="14" y="43"/>
                        <a:pt x="18" y="50"/>
                      </a:cubicBezTo>
                      <a:cubicBezTo>
                        <a:pt x="22" y="58"/>
                        <a:pt x="27" y="65"/>
                        <a:pt x="31" y="72"/>
                      </a:cubicBezTo>
                      <a:cubicBezTo>
                        <a:pt x="35" y="78"/>
                        <a:pt x="35" y="78"/>
                        <a:pt x="35" y="78"/>
                      </a:cubicBezTo>
                      <a:cubicBezTo>
                        <a:pt x="64" y="59"/>
                        <a:pt x="64" y="59"/>
                        <a:pt x="64" y="59"/>
                      </a:cubicBezTo>
                      <a:cubicBezTo>
                        <a:pt x="60" y="52"/>
                        <a:pt x="60" y="52"/>
                        <a:pt x="60" y="52"/>
                      </a:cubicBezTo>
                      <a:cubicBezTo>
                        <a:pt x="57" y="47"/>
                        <a:pt x="53" y="41"/>
                        <a:pt x="49"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45" name="Freeform 204"/>
                <p:cNvSpPr>
                  <a:spLocks/>
                </p:cNvSpPr>
                <p:nvPr/>
              </p:nvSpPr>
              <p:spPr bwMode="black">
                <a:xfrm>
                  <a:off x="7521575" y="3054350"/>
                  <a:ext cx="55563" cy="47625"/>
                </a:xfrm>
                <a:custGeom>
                  <a:avLst/>
                  <a:gdLst>
                    <a:gd name="T0" fmla="*/ 23 w 75"/>
                    <a:gd name="T1" fmla="*/ 4 h 62"/>
                    <a:gd name="T2" fmla="*/ 17 w 75"/>
                    <a:gd name="T3" fmla="*/ 0 h 62"/>
                    <a:gd name="T4" fmla="*/ 0 w 75"/>
                    <a:gd name="T5" fmla="*/ 31 h 62"/>
                    <a:gd name="T6" fmla="*/ 6 w 75"/>
                    <a:gd name="T7" fmla="*/ 35 h 62"/>
                    <a:gd name="T8" fmla="*/ 57 w 75"/>
                    <a:gd name="T9" fmla="*/ 59 h 62"/>
                    <a:gd name="T10" fmla="*/ 66 w 75"/>
                    <a:gd name="T11" fmla="*/ 62 h 62"/>
                    <a:gd name="T12" fmla="*/ 75 w 75"/>
                    <a:gd name="T13" fmla="*/ 28 h 62"/>
                    <a:gd name="T14" fmla="*/ 66 w 75"/>
                    <a:gd name="T15" fmla="*/ 25 h 62"/>
                    <a:gd name="T16" fmla="*/ 23 w 75"/>
                    <a:gd name="T1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62">
                      <a:moveTo>
                        <a:pt x="23" y="4"/>
                      </a:moveTo>
                      <a:cubicBezTo>
                        <a:pt x="17" y="0"/>
                        <a:pt x="17" y="0"/>
                        <a:pt x="17" y="0"/>
                      </a:cubicBezTo>
                      <a:cubicBezTo>
                        <a:pt x="0" y="31"/>
                        <a:pt x="0" y="31"/>
                        <a:pt x="0" y="31"/>
                      </a:cubicBezTo>
                      <a:cubicBezTo>
                        <a:pt x="6" y="35"/>
                        <a:pt x="6" y="35"/>
                        <a:pt x="6" y="35"/>
                      </a:cubicBezTo>
                      <a:cubicBezTo>
                        <a:pt x="42" y="54"/>
                        <a:pt x="52" y="58"/>
                        <a:pt x="57" y="59"/>
                      </a:cubicBezTo>
                      <a:cubicBezTo>
                        <a:pt x="66" y="62"/>
                        <a:pt x="66" y="62"/>
                        <a:pt x="66" y="62"/>
                      </a:cubicBezTo>
                      <a:cubicBezTo>
                        <a:pt x="75" y="28"/>
                        <a:pt x="75" y="28"/>
                        <a:pt x="75" y="28"/>
                      </a:cubicBezTo>
                      <a:cubicBezTo>
                        <a:pt x="66" y="25"/>
                        <a:pt x="66" y="25"/>
                        <a:pt x="66" y="25"/>
                      </a:cubicBezTo>
                      <a:cubicBezTo>
                        <a:pt x="65" y="25"/>
                        <a:pt x="58" y="23"/>
                        <a:pt x="2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46" name="Freeform 205"/>
                <p:cNvSpPr>
                  <a:spLocks/>
                </p:cNvSpPr>
                <p:nvPr/>
              </p:nvSpPr>
              <p:spPr bwMode="black">
                <a:xfrm>
                  <a:off x="7640638" y="3154363"/>
                  <a:ext cx="57150" cy="38100"/>
                </a:xfrm>
                <a:custGeom>
                  <a:avLst/>
                  <a:gdLst>
                    <a:gd name="T0" fmla="*/ 19 w 76"/>
                    <a:gd name="T1" fmla="*/ 3 h 52"/>
                    <a:gd name="T2" fmla="*/ 12 w 76"/>
                    <a:gd name="T3" fmla="*/ 0 h 52"/>
                    <a:gd name="T4" fmla="*/ 0 w 76"/>
                    <a:gd name="T5" fmla="*/ 33 h 52"/>
                    <a:gd name="T6" fmla="*/ 7 w 76"/>
                    <a:gd name="T7" fmla="*/ 36 h 52"/>
                    <a:gd name="T8" fmla="*/ 61 w 76"/>
                    <a:gd name="T9" fmla="*/ 51 h 52"/>
                    <a:gd name="T10" fmla="*/ 68 w 76"/>
                    <a:gd name="T11" fmla="*/ 52 h 52"/>
                    <a:gd name="T12" fmla="*/ 76 w 76"/>
                    <a:gd name="T13" fmla="*/ 18 h 52"/>
                    <a:gd name="T14" fmla="*/ 68 w 76"/>
                    <a:gd name="T15" fmla="*/ 16 h 52"/>
                    <a:gd name="T16" fmla="*/ 19 w 76"/>
                    <a:gd name="T17" fmla="*/ 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2">
                      <a:moveTo>
                        <a:pt x="19" y="3"/>
                      </a:moveTo>
                      <a:cubicBezTo>
                        <a:pt x="12" y="0"/>
                        <a:pt x="12" y="0"/>
                        <a:pt x="12" y="0"/>
                      </a:cubicBezTo>
                      <a:cubicBezTo>
                        <a:pt x="0" y="33"/>
                        <a:pt x="0" y="33"/>
                        <a:pt x="0" y="33"/>
                      </a:cubicBezTo>
                      <a:cubicBezTo>
                        <a:pt x="7" y="36"/>
                        <a:pt x="7" y="36"/>
                        <a:pt x="7" y="36"/>
                      </a:cubicBezTo>
                      <a:cubicBezTo>
                        <a:pt x="23" y="41"/>
                        <a:pt x="41" y="46"/>
                        <a:pt x="61" y="51"/>
                      </a:cubicBezTo>
                      <a:cubicBezTo>
                        <a:pt x="68" y="52"/>
                        <a:pt x="68" y="52"/>
                        <a:pt x="68" y="52"/>
                      </a:cubicBezTo>
                      <a:cubicBezTo>
                        <a:pt x="76" y="18"/>
                        <a:pt x="76" y="18"/>
                        <a:pt x="76" y="18"/>
                      </a:cubicBezTo>
                      <a:cubicBezTo>
                        <a:pt x="68" y="16"/>
                        <a:pt x="68" y="16"/>
                        <a:pt x="68" y="16"/>
                      </a:cubicBezTo>
                      <a:cubicBezTo>
                        <a:pt x="50" y="12"/>
                        <a:pt x="33" y="8"/>
                        <a:pt x="19"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47" name="Freeform 206"/>
                <p:cNvSpPr>
                  <a:spLocks/>
                </p:cNvSpPr>
                <p:nvPr/>
              </p:nvSpPr>
              <p:spPr bwMode="black">
                <a:xfrm>
                  <a:off x="7451725" y="3016250"/>
                  <a:ext cx="57150" cy="47625"/>
                </a:xfrm>
                <a:custGeom>
                  <a:avLst/>
                  <a:gdLst>
                    <a:gd name="T0" fmla="*/ 24 w 77"/>
                    <a:gd name="T1" fmla="*/ 3 h 64"/>
                    <a:gd name="T2" fmla="*/ 17 w 77"/>
                    <a:gd name="T3" fmla="*/ 0 h 64"/>
                    <a:gd name="T4" fmla="*/ 0 w 77"/>
                    <a:gd name="T5" fmla="*/ 30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3"/>
                      </a:moveTo>
                      <a:cubicBezTo>
                        <a:pt x="17" y="0"/>
                        <a:pt x="17" y="0"/>
                        <a:pt x="17" y="0"/>
                      </a:cubicBezTo>
                      <a:cubicBezTo>
                        <a:pt x="0" y="30"/>
                        <a:pt x="0" y="30"/>
                        <a:pt x="0" y="30"/>
                      </a:cubicBezTo>
                      <a:cubicBezTo>
                        <a:pt x="6" y="34"/>
                        <a:pt x="6" y="34"/>
                        <a:pt x="6" y="34"/>
                      </a:cubicBezTo>
                      <a:cubicBezTo>
                        <a:pt x="23" y="43"/>
                        <a:pt x="38" y="52"/>
                        <a:pt x="53" y="61"/>
                      </a:cubicBezTo>
                      <a:cubicBezTo>
                        <a:pt x="59" y="64"/>
                        <a:pt x="59" y="64"/>
                        <a:pt x="59" y="64"/>
                      </a:cubicBezTo>
                      <a:cubicBezTo>
                        <a:pt x="77" y="34"/>
                        <a:pt x="77" y="34"/>
                        <a:pt x="77" y="34"/>
                      </a:cubicBezTo>
                      <a:cubicBezTo>
                        <a:pt x="70" y="30"/>
                        <a:pt x="70" y="30"/>
                        <a:pt x="70" y="30"/>
                      </a:cubicBezTo>
                      <a:cubicBezTo>
                        <a:pt x="56" y="22"/>
                        <a:pt x="41" y="13"/>
                        <a:pt x="2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sp>
              <p:nvSpPr>
                <p:cNvPr id="1548" name="Freeform 207"/>
                <p:cNvSpPr>
                  <a:spLocks noEditPoints="1"/>
                </p:cNvSpPr>
                <p:nvPr/>
              </p:nvSpPr>
              <p:spPr bwMode="black">
                <a:xfrm>
                  <a:off x="7108825" y="2208213"/>
                  <a:ext cx="1198563" cy="892175"/>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7706" tIns="38852" rIns="77706" bIns="38852" numCol="1" anchor="t" anchorCtr="0" compatLnSpc="1">
                  <a:prstTxWarp prst="textNoShape">
                    <a:avLst/>
                  </a:prstTxWarp>
                </a:bodyPr>
                <a:lstStyle/>
                <a:p>
                  <a:pPr defTabSz="931094"/>
                  <a:endParaRPr lang="en-US" sz="1360">
                    <a:solidFill>
                      <a:srgbClr val="FFFFFF"/>
                    </a:solidFill>
                  </a:endParaRPr>
                </a:p>
              </p:txBody>
            </p:sp>
          </p:grpSp>
        </p:grpSp>
      </p:grpSp>
      <p:grpSp>
        <p:nvGrpSpPr>
          <p:cNvPr id="6" name="Group 5"/>
          <p:cNvGrpSpPr/>
          <p:nvPr/>
        </p:nvGrpSpPr>
        <p:grpSpPr>
          <a:xfrm>
            <a:off x="984872" y="4464724"/>
            <a:ext cx="10568005" cy="2323876"/>
            <a:chOff x="1147002" y="4930498"/>
            <a:chExt cx="12435840" cy="2734607"/>
          </a:xfrm>
        </p:grpSpPr>
        <p:grpSp>
          <p:nvGrpSpPr>
            <p:cNvPr id="1379" name="Group 1378"/>
            <p:cNvGrpSpPr/>
            <p:nvPr/>
          </p:nvGrpSpPr>
          <p:grpSpPr>
            <a:xfrm>
              <a:off x="1147002" y="4930498"/>
              <a:ext cx="12435840" cy="2734607"/>
              <a:chOff x="1147002" y="4930498"/>
              <a:chExt cx="12435840" cy="2734607"/>
            </a:xfrm>
          </p:grpSpPr>
          <p:sp>
            <p:nvSpPr>
              <p:cNvPr id="1380" name="Rectangle 1379"/>
              <p:cNvSpPr/>
              <p:nvPr/>
            </p:nvSpPr>
            <p:spPr>
              <a:xfrm>
                <a:off x="1147002" y="4930498"/>
                <a:ext cx="12435840" cy="2734607"/>
              </a:xfrm>
              <a:prstGeom prst="rect">
                <a:avLst/>
              </a:prstGeom>
              <a:solidFill>
                <a:srgbClr val="00B0F0"/>
              </a:solidFill>
              <a:ln w="9525" cap="flat" cmpd="sng" algn="ctr">
                <a:noFill/>
                <a:prstDash val="solid"/>
              </a:ln>
              <a:effectLst/>
            </p:spPr>
            <p:txBody>
              <a:bodyPr lIns="221930" tIns="110965" rIns="221930" bIns="388530" rtlCol="0" anchor="b" anchorCtr="0"/>
              <a:lstStyle/>
              <a:p>
                <a:pPr algn="r" defTabSz="1477757"/>
                <a:r>
                  <a:rPr lang="zh-CN" altLang="en-US" sz="2464" dirty="0">
                    <a:solidFill>
                      <a:srgbClr val="FFFFFF">
                        <a:alpha val="99000"/>
                      </a:srgbClr>
                    </a:solidFill>
                    <a:ea typeface="Segoe UI" pitchFamily="34" charset="0"/>
                    <a:cs typeface="Segoe UI" pitchFamily="34" charset="0"/>
                  </a:rPr>
                  <a:t>分布全球的微软自建数据中心</a:t>
                </a:r>
                <a:endParaRPr lang="en-US" sz="2464" dirty="0">
                  <a:solidFill>
                    <a:srgbClr val="FFFFFF">
                      <a:alpha val="99000"/>
                    </a:srgbClr>
                  </a:solidFill>
                  <a:ea typeface="Segoe UI" pitchFamily="34" charset="0"/>
                  <a:cs typeface="Segoe UI" pitchFamily="34" charset="0"/>
                </a:endParaRPr>
              </a:p>
            </p:txBody>
          </p:sp>
          <p:grpSp>
            <p:nvGrpSpPr>
              <p:cNvPr id="1383" name="Group 1382"/>
              <p:cNvGrpSpPr/>
              <p:nvPr/>
            </p:nvGrpSpPr>
            <p:grpSpPr>
              <a:xfrm>
                <a:off x="1412554" y="5345935"/>
                <a:ext cx="4724069" cy="1962001"/>
                <a:chOff x="440002" y="1799066"/>
                <a:chExt cx="7071528" cy="3915933"/>
              </a:xfrm>
              <a:solidFill>
                <a:schemeClr val="tx1"/>
              </a:solidFill>
            </p:grpSpPr>
            <p:grpSp>
              <p:nvGrpSpPr>
                <p:cNvPr id="1452" name="Group 1451"/>
                <p:cNvGrpSpPr/>
                <p:nvPr/>
              </p:nvGrpSpPr>
              <p:grpSpPr>
                <a:xfrm>
                  <a:off x="440002" y="1799066"/>
                  <a:ext cx="7071528" cy="3915933"/>
                  <a:chOff x="395371" y="1139688"/>
                  <a:chExt cx="8399866" cy="4651514"/>
                </a:xfrm>
                <a:grpFill/>
              </p:grpSpPr>
              <p:sp>
                <p:nvSpPr>
                  <p:cNvPr id="2762" name="Oval 9"/>
                  <p:cNvSpPr>
                    <a:spLocks noChangeAspect="1" noChangeArrowheads="1"/>
                  </p:cNvSpPr>
                  <p:nvPr userDrawn="1"/>
                </p:nvSpPr>
                <p:spPr bwMode="auto">
                  <a:xfrm>
                    <a:off x="2417310"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63" name="Oval 10"/>
                  <p:cNvSpPr>
                    <a:spLocks noChangeAspect="1" noChangeArrowheads="1"/>
                  </p:cNvSpPr>
                  <p:nvPr userDrawn="1"/>
                </p:nvSpPr>
                <p:spPr bwMode="auto">
                  <a:xfrm>
                    <a:off x="2528886"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64" name="Oval 11"/>
                  <p:cNvSpPr>
                    <a:spLocks noChangeAspect="1" noChangeArrowheads="1"/>
                  </p:cNvSpPr>
                  <p:nvPr userDrawn="1"/>
                </p:nvSpPr>
                <p:spPr bwMode="auto">
                  <a:xfrm>
                    <a:off x="2641969"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65" name="Oval 12"/>
                  <p:cNvSpPr>
                    <a:spLocks noChangeAspect="1" noChangeArrowheads="1"/>
                  </p:cNvSpPr>
                  <p:nvPr userDrawn="1"/>
                </p:nvSpPr>
                <p:spPr bwMode="auto">
                  <a:xfrm>
                    <a:off x="2753545"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66" name="Oval 13"/>
                  <p:cNvSpPr>
                    <a:spLocks noChangeAspect="1" noChangeArrowheads="1"/>
                  </p:cNvSpPr>
                  <p:nvPr userDrawn="1"/>
                </p:nvSpPr>
                <p:spPr bwMode="auto">
                  <a:xfrm>
                    <a:off x="3091289"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67" name="Oval 14"/>
                  <p:cNvSpPr>
                    <a:spLocks noChangeAspect="1" noChangeArrowheads="1"/>
                  </p:cNvSpPr>
                  <p:nvPr userDrawn="1"/>
                </p:nvSpPr>
                <p:spPr bwMode="auto">
                  <a:xfrm>
                    <a:off x="3204373"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68" name="Oval 15"/>
                  <p:cNvSpPr>
                    <a:spLocks noChangeAspect="1" noChangeArrowheads="1"/>
                  </p:cNvSpPr>
                  <p:nvPr userDrawn="1"/>
                </p:nvSpPr>
                <p:spPr bwMode="auto">
                  <a:xfrm>
                    <a:off x="3315949"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69" name="Oval 16"/>
                  <p:cNvSpPr>
                    <a:spLocks noChangeAspect="1" noChangeArrowheads="1"/>
                  </p:cNvSpPr>
                  <p:nvPr userDrawn="1"/>
                </p:nvSpPr>
                <p:spPr bwMode="auto">
                  <a:xfrm>
                    <a:off x="3429033"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0" name="Oval 17"/>
                  <p:cNvSpPr>
                    <a:spLocks noChangeAspect="1" noChangeArrowheads="1"/>
                  </p:cNvSpPr>
                  <p:nvPr userDrawn="1"/>
                </p:nvSpPr>
                <p:spPr bwMode="auto">
                  <a:xfrm>
                    <a:off x="3540609"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1" name="Oval 18"/>
                  <p:cNvSpPr>
                    <a:spLocks noChangeAspect="1" noChangeArrowheads="1"/>
                  </p:cNvSpPr>
                  <p:nvPr userDrawn="1"/>
                </p:nvSpPr>
                <p:spPr bwMode="auto">
                  <a:xfrm>
                    <a:off x="3653693"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2" name="Oval 19"/>
                  <p:cNvSpPr>
                    <a:spLocks noChangeAspect="1" noChangeArrowheads="1"/>
                  </p:cNvSpPr>
                  <p:nvPr userDrawn="1"/>
                </p:nvSpPr>
                <p:spPr bwMode="auto">
                  <a:xfrm>
                    <a:off x="3765269"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3" name="Oval 20"/>
                  <p:cNvSpPr>
                    <a:spLocks noChangeAspect="1" noChangeArrowheads="1"/>
                  </p:cNvSpPr>
                  <p:nvPr userDrawn="1"/>
                </p:nvSpPr>
                <p:spPr bwMode="auto">
                  <a:xfrm>
                    <a:off x="3878352"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4" name="Oval 21"/>
                  <p:cNvSpPr>
                    <a:spLocks noChangeAspect="1" noChangeArrowheads="1"/>
                  </p:cNvSpPr>
                  <p:nvPr userDrawn="1"/>
                </p:nvSpPr>
                <p:spPr bwMode="auto">
                  <a:xfrm>
                    <a:off x="3989928"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5" name="Oval 22"/>
                  <p:cNvSpPr>
                    <a:spLocks noChangeAspect="1" noChangeArrowheads="1"/>
                  </p:cNvSpPr>
                  <p:nvPr userDrawn="1"/>
                </p:nvSpPr>
                <p:spPr bwMode="auto">
                  <a:xfrm>
                    <a:off x="6574270"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6" name="Oval 23"/>
                  <p:cNvSpPr>
                    <a:spLocks noChangeAspect="1" noChangeArrowheads="1"/>
                  </p:cNvSpPr>
                  <p:nvPr userDrawn="1"/>
                </p:nvSpPr>
                <p:spPr bwMode="auto">
                  <a:xfrm>
                    <a:off x="2192650"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7" name="Oval 24"/>
                  <p:cNvSpPr>
                    <a:spLocks noChangeAspect="1" noChangeArrowheads="1"/>
                  </p:cNvSpPr>
                  <p:nvPr userDrawn="1"/>
                </p:nvSpPr>
                <p:spPr bwMode="auto">
                  <a:xfrm>
                    <a:off x="2304226"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8" name="Oval 25"/>
                  <p:cNvSpPr>
                    <a:spLocks noChangeAspect="1" noChangeArrowheads="1"/>
                  </p:cNvSpPr>
                  <p:nvPr userDrawn="1"/>
                </p:nvSpPr>
                <p:spPr bwMode="auto">
                  <a:xfrm>
                    <a:off x="2417310"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79" name="Oval 26"/>
                  <p:cNvSpPr>
                    <a:spLocks noChangeAspect="1" noChangeArrowheads="1"/>
                  </p:cNvSpPr>
                  <p:nvPr userDrawn="1"/>
                </p:nvSpPr>
                <p:spPr bwMode="auto">
                  <a:xfrm>
                    <a:off x="2528886"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0" name="Oval 27"/>
                  <p:cNvSpPr>
                    <a:spLocks noChangeAspect="1" noChangeArrowheads="1"/>
                  </p:cNvSpPr>
                  <p:nvPr userDrawn="1"/>
                </p:nvSpPr>
                <p:spPr bwMode="auto">
                  <a:xfrm>
                    <a:off x="2641969"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1" name="Oval 28"/>
                  <p:cNvSpPr>
                    <a:spLocks noChangeAspect="1" noChangeArrowheads="1"/>
                  </p:cNvSpPr>
                  <p:nvPr userDrawn="1"/>
                </p:nvSpPr>
                <p:spPr bwMode="auto">
                  <a:xfrm>
                    <a:off x="2866630"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2" name="Oval 29"/>
                  <p:cNvSpPr>
                    <a:spLocks noChangeAspect="1" noChangeArrowheads="1"/>
                  </p:cNvSpPr>
                  <p:nvPr userDrawn="1"/>
                </p:nvSpPr>
                <p:spPr bwMode="auto">
                  <a:xfrm>
                    <a:off x="2978206"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3" name="Oval 30"/>
                  <p:cNvSpPr>
                    <a:spLocks noChangeAspect="1" noChangeArrowheads="1"/>
                  </p:cNvSpPr>
                  <p:nvPr userDrawn="1"/>
                </p:nvSpPr>
                <p:spPr bwMode="auto">
                  <a:xfrm>
                    <a:off x="3091289"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4" name="Oval 31"/>
                  <p:cNvSpPr>
                    <a:spLocks noChangeAspect="1" noChangeArrowheads="1"/>
                  </p:cNvSpPr>
                  <p:nvPr userDrawn="1"/>
                </p:nvSpPr>
                <p:spPr bwMode="auto">
                  <a:xfrm>
                    <a:off x="3204373"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5" name="Oval 32"/>
                  <p:cNvSpPr>
                    <a:spLocks noChangeAspect="1" noChangeArrowheads="1"/>
                  </p:cNvSpPr>
                  <p:nvPr userDrawn="1"/>
                </p:nvSpPr>
                <p:spPr bwMode="auto">
                  <a:xfrm>
                    <a:off x="3315949"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6" name="Oval 33"/>
                  <p:cNvSpPr>
                    <a:spLocks noChangeAspect="1" noChangeArrowheads="1"/>
                  </p:cNvSpPr>
                  <p:nvPr userDrawn="1"/>
                </p:nvSpPr>
                <p:spPr bwMode="auto">
                  <a:xfrm>
                    <a:off x="3429033"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7" name="Oval 34"/>
                  <p:cNvSpPr>
                    <a:spLocks noChangeAspect="1" noChangeArrowheads="1"/>
                  </p:cNvSpPr>
                  <p:nvPr userDrawn="1"/>
                </p:nvSpPr>
                <p:spPr bwMode="auto">
                  <a:xfrm>
                    <a:off x="3540609"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8" name="Oval 35"/>
                  <p:cNvSpPr>
                    <a:spLocks noChangeAspect="1" noChangeArrowheads="1"/>
                  </p:cNvSpPr>
                  <p:nvPr userDrawn="1"/>
                </p:nvSpPr>
                <p:spPr bwMode="auto">
                  <a:xfrm>
                    <a:off x="3653693"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89" name="Oval 36"/>
                  <p:cNvSpPr>
                    <a:spLocks noChangeAspect="1" noChangeArrowheads="1"/>
                  </p:cNvSpPr>
                  <p:nvPr userDrawn="1"/>
                </p:nvSpPr>
                <p:spPr bwMode="auto">
                  <a:xfrm>
                    <a:off x="3765269"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0" name="Oval 37"/>
                  <p:cNvSpPr>
                    <a:spLocks noChangeAspect="1" noChangeArrowheads="1"/>
                  </p:cNvSpPr>
                  <p:nvPr userDrawn="1"/>
                </p:nvSpPr>
                <p:spPr bwMode="auto">
                  <a:xfrm>
                    <a:off x="3878352"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1" name="Oval 38"/>
                  <p:cNvSpPr>
                    <a:spLocks noChangeAspect="1" noChangeArrowheads="1"/>
                  </p:cNvSpPr>
                  <p:nvPr userDrawn="1"/>
                </p:nvSpPr>
                <p:spPr bwMode="auto">
                  <a:xfrm>
                    <a:off x="4663908"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2" name="Oval 39"/>
                  <p:cNvSpPr>
                    <a:spLocks noChangeAspect="1" noChangeArrowheads="1"/>
                  </p:cNvSpPr>
                  <p:nvPr userDrawn="1"/>
                </p:nvSpPr>
                <p:spPr bwMode="auto">
                  <a:xfrm>
                    <a:off x="4776992"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3" name="Oval 40"/>
                  <p:cNvSpPr>
                    <a:spLocks noChangeAspect="1" noChangeArrowheads="1"/>
                  </p:cNvSpPr>
                  <p:nvPr userDrawn="1"/>
                </p:nvSpPr>
                <p:spPr bwMode="auto">
                  <a:xfrm>
                    <a:off x="6462694"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4" name="Oval 41"/>
                  <p:cNvSpPr>
                    <a:spLocks noChangeAspect="1" noChangeArrowheads="1"/>
                  </p:cNvSpPr>
                  <p:nvPr userDrawn="1"/>
                </p:nvSpPr>
                <p:spPr bwMode="auto">
                  <a:xfrm>
                    <a:off x="6574270"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5" name="Oval 42"/>
                  <p:cNvSpPr>
                    <a:spLocks noChangeAspect="1" noChangeArrowheads="1"/>
                  </p:cNvSpPr>
                  <p:nvPr userDrawn="1"/>
                </p:nvSpPr>
                <p:spPr bwMode="auto">
                  <a:xfrm>
                    <a:off x="6687355"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6" name="Oval 43"/>
                  <p:cNvSpPr>
                    <a:spLocks noChangeAspect="1" noChangeArrowheads="1"/>
                  </p:cNvSpPr>
                  <p:nvPr userDrawn="1"/>
                </p:nvSpPr>
                <p:spPr bwMode="auto">
                  <a:xfrm>
                    <a:off x="1518671"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7" name="Oval 44"/>
                  <p:cNvSpPr>
                    <a:spLocks noChangeAspect="1" noChangeArrowheads="1"/>
                  </p:cNvSpPr>
                  <p:nvPr userDrawn="1"/>
                </p:nvSpPr>
                <p:spPr bwMode="auto">
                  <a:xfrm>
                    <a:off x="1630247"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8" name="Oval 45"/>
                  <p:cNvSpPr>
                    <a:spLocks noChangeAspect="1" noChangeArrowheads="1"/>
                  </p:cNvSpPr>
                  <p:nvPr userDrawn="1"/>
                </p:nvSpPr>
                <p:spPr bwMode="auto">
                  <a:xfrm>
                    <a:off x="1743330"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99" name="Oval 46"/>
                  <p:cNvSpPr>
                    <a:spLocks noChangeAspect="1" noChangeArrowheads="1"/>
                  </p:cNvSpPr>
                  <p:nvPr userDrawn="1"/>
                </p:nvSpPr>
                <p:spPr bwMode="auto">
                  <a:xfrm>
                    <a:off x="1854906"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0" name="Oval 47"/>
                  <p:cNvSpPr>
                    <a:spLocks noChangeAspect="1" noChangeArrowheads="1"/>
                  </p:cNvSpPr>
                  <p:nvPr userDrawn="1"/>
                </p:nvSpPr>
                <p:spPr bwMode="auto">
                  <a:xfrm>
                    <a:off x="1967990"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1" name="Oval 48"/>
                  <p:cNvSpPr>
                    <a:spLocks noChangeAspect="1" noChangeArrowheads="1"/>
                  </p:cNvSpPr>
                  <p:nvPr userDrawn="1"/>
                </p:nvSpPr>
                <p:spPr bwMode="auto">
                  <a:xfrm>
                    <a:off x="2192650"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2" name="Oval 49"/>
                  <p:cNvSpPr>
                    <a:spLocks noChangeAspect="1" noChangeArrowheads="1"/>
                  </p:cNvSpPr>
                  <p:nvPr userDrawn="1"/>
                </p:nvSpPr>
                <p:spPr bwMode="auto">
                  <a:xfrm>
                    <a:off x="2304226"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3" name="Oval 50"/>
                  <p:cNvSpPr>
                    <a:spLocks noChangeAspect="1" noChangeArrowheads="1"/>
                  </p:cNvSpPr>
                  <p:nvPr userDrawn="1"/>
                </p:nvSpPr>
                <p:spPr bwMode="auto">
                  <a:xfrm>
                    <a:off x="2417310"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4" name="Oval 51"/>
                  <p:cNvSpPr>
                    <a:spLocks noChangeAspect="1" noChangeArrowheads="1"/>
                  </p:cNvSpPr>
                  <p:nvPr userDrawn="1"/>
                </p:nvSpPr>
                <p:spPr bwMode="auto">
                  <a:xfrm>
                    <a:off x="2528886"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5" name="Oval 52"/>
                  <p:cNvSpPr>
                    <a:spLocks noChangeAspect="1" noChangeArrowheads="1"/>
                  </p:cNvSpPr>
                  <p:nvPr userDrawn="1"/>
                </p:nvSpPr>
                <p:spPr bwMode="auto">
                  <a:xfrm>
                    <a:off x="2753545"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6" name="Oval 53"/>
                  <p:cNvSpPr>
                    <a:spLocks noChangeAspect="1" noChangeArrowheads="1"/>
                  </p:cNvSpPr>
                  <p:nvPr userDrawn="1"/>
                </p:nvSpPr>
                <p:spPr bwMode="auto">
                  <a:xfrm>
                    <a:off x="2866630"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7" name="Oval 54"/>
                  <p:cNvSpPr>
                    <a:spLocks noChangeAspect="1" noChangeArrowheads="1"/>
                  </p:cNvSpPr>
                  <p:nvPr userDrawn="1"/>
                </p:nvSpPr>
                <p:spPr bwMode="auto">
                  <a:xfrm>
                    <a:off x="2978206"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8" name="Oval 55"/>
                  <p:cNvSpPr>
                    <a:spLocks noChangeAspect="1" noChangeArrowheads="1"/>
                  </p:cNvSpPr>
                  <p:nvPr userDrawn="1"/>
                </p:nvSpPr>
                <p:spPr bwMode="auto">
                  <a:xfrm>
                    <a:off x="3091289"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09" name="Oval 56"/>
                  <p:cNvSpPr>
                    <a:spLocks noChangeAspect="1" noChangeArrowheads="1"/>
                  </p:cNvSpPr>
                  <p:nvPr userDrawn="1"/>
                </p:nvSpPr>
                <p:spPr bwMode="auto">
                  <a:xfrm>
                    <a:off x="3204373"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0" name="Oval 57"/>
                  <p:cNvSpPr>
                    <a:spLocks noChangeAspect="1" noChangeArrowheads="1"/>
                  </p:cNvSpPr>
                  <p:nvPr userDrawn="1"/>
                </p:nvSpPr>
                <p:spPr bwMode="auto">
                  <a:xfrm>
                    <a:off x="3315949"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1" name="Oval 58"/>
                  <p:cNvSpPr>
                    <a:spLocks noChangeAspect="1" noChangeArrowheads="1"/>
                  </p:cNvSpPr>
                  <p:nvPr userDrawn="1"/>
                </p:nvSpPr>
                <p:spPr bwMode="auto">
                  <a:xfrm>
                    <a:off x="3429033"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2" name="Oval 59"/>
                  <p:cNvSpPr>
                    <a:spLocks noChangeAspect="1" noChangeArrowheads="1"/>
                  </p:cNvSpPr>
                  <p:nvPr userDrawn="1"/>
                </p:nvSpPr>
                <p:spPr bwMode="auto">
                  <a:xfrm>
                    <a:off x="3540609"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3" name="Oval 60"/>
                  <p:cNvSpPr>
                    <a:spLocks noChangeAspect="1" noChangeArrowheads="1"/>
                  </p:cNvSpPr>
                  <p:nvPr userDrawn="1"/>
                </p:nvSpPr>
                <p:spPr bwMode="auto">
                  <a:xfrm>
                    <a:off x="3653693"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4" name="Oval 61"/>
                  <p:cNvSpPr>
                    <a:spLocks noChangeAspect="1" noChangeArrowheads="1"/>
                  </p:cNvSpPr>
                  <p:nvPr userDrawn="1"/>
                </p:nvSpPr>
                <p:spPr bwMode="auto">
                  <a:xfrm>
                    <a:off x="3765269"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5" name="Oval 62"/>
                  <p:cNvSpPr>
                    <a:spLocks noChangeAspect="1" noChangeArrowheads="1"/>
                  </p:cNvSpPr>
                  <p:nvPr userDrawn="1"/>
                </p:nvSpPr>
                <p:spPr bwMode="auto">
                  <a:xfrm>
                    <a:off x="4663908"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6" name="Oval 63"/>
                  <p:cNvSpPr>
                    <a:spLocks noChangeAspect="1" noChangeArrowheads="1"/>
                  </p:cNvSpPr>
                  <p:nvPr userDrawn="1"/>
                </p:nvSpPr>
                <p:spPr bwMode="auto">
                  <a:xfrm>
                    <a:off x="6687355"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7" name="Oval 64"/>
                  <p:cNvSpPr>
                    <a:spLocks noChangeAspect="1" noChangeArrowheads="1"/>
                  </p:cNvSpPr>
                  <p:nvPr userDrawn="1"/>
                </p:nvSpPr>
                <p:spPr bwMode="auto">
                  <a:xfrm>
                    <a:off x="6798931"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8" name="Oval 65"/>
                  <p:cNvSpPr>
                    <a:spLocks noChangeAspect="1" noChangeArrowheads="1"/>
                  </p:cNvSpPr>
                  <p:nvPr userDrawn="1"/>
                </p:nvSpPr>
                <p:spPr bwMode="auto">
                  <a:xfrm>
                    <a:off x="1405586"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19" name="Oval 66"/>
                  <p:cNvSpPr>
                    <a:spLocks noChangeAspect="1" noChangeArrowheads="1"/>
                  </p:cNvSpPr>
                  <p:nvPr userDrawn="1"/>
                </p:nvSpPr>
                <p:spPr bwMode="auto">
                  <a:xfrm>
                    <a:off x="1518671"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0" name="Oval 67"/>
                  <p:cNvSpPr>
                    <a:spLocks noChangeAspect="1" noChangeArrowheads="1"/>
                  </p:cNvSpPr>
                  <p:nvPr userDrawn="1"/>
                </p:nvSpPr>
                <p:spPr bwMode="auto">
                  <a:xfrm>
                    <a:off x="1630247"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1" name="Oval 68"/>
                  <p:cNvSpPr>
                    <a:spLocks noChangeAspect="1" noChangeArrowheads="1"/>
                  </p:cNvSpPr>
                  <p:nvPr userDrawn="1"/>
                </p:nvSpPr>
                <p:spPr bwMode="auto">
                  <a:xfrm>
                    <a:off x="1743330"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2" name="Oval 69"/>
                  <p:cNvSpPr>
                    <a:spLocks noChangeAspect="1" noChangeArrowheads="1"/>
                  </p:cNvSpPr>
                  <p:nvPr userDrawn="1"/>
                </p:nvSpPr>
                <p:spPr bwMode="auto">
                  <a:xfrm>
                    <a:off x="1854906"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3" name="Oval 70"/>
                  <p:cNvSpPr>
                    <a:spLocks noChangeAspect="1" noChangeArrowheads="1"/>
                  </p:cNvSpPr>
                  <p:nvPr userDrawn="1"/>
                </p:nvSpPr>
                <p:spPr bwMode="auto">
                  <a:xfrm>
                    <a:off x="1967990"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4" name="Oval 71"/>
                  <p:cNvSpPr>
                    <a:spLocks noChangeAspect="1" noChangeArrowheads="1"/>
                  </p:cNvSpPr>
                  <p:nvPr userDrawn="1"/>
                </p:nvSpPr>
                <p:spPr bwMode="auto">
                  <a:xfrm>
                    <a:off x="2079566"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5" name="Oval 72"/>
                  <p:cNvSpPr>
                    <a:spLocks noChangeAspect="1" noChangeArrowheads="1"/>
                  </p:cNvSpPr>
                  <p:nvPr userDrawn="1"/>
                </p:nvSpPr>
                <p:spPr bwMode="auto">
                  <a:xfrm>
                    <a:off x="2192650"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6" name="Oval 73"/>
                  <p:cNvSpPr>
                    <a:spLocks noChangeAspect="1" noChangeArrowheads="1"/>
                  </p:cNvSpPr>
                  <p:nvPr userDrawn="1"/>
                </p:nvSpPr>
                <p:spPr bwMode="auto">
                  <a:xfrm>
                    <a:off x="2304226"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7" name="Oval 74"/>
                  <p:cNvSpPr>
                    <a:spLocks noChangeAspect="1" noChangeArrowheads="1"/>
                  </p:cNvSpPr>
                  <p:nvPr userDrawn="1"/>
                </p:nvSpPr>
                <p:spPr bwMode="auto">
                  <a:xfrm>
                    <a:off x="2417310"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8" name="Oval 75"/>
                  <p:cNvSpPr>
                    <a:spLocks noChangeAspect="1" noChangeArrowheads="1"/>
                  </p:cNvSpPr>
                  <p:nvPr userDrawn="1"/>
                </p:nvSpPr>
                <p:spPr bwMode="auto">
                  <a:xfrm>
                    <a:off x="2753545"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29" name="Oval 76"/>
                  <p:cNvSpPr>
                    <a:spLocks noChangeAspect="1" noChangeArrowheads="1"/>
                  </p:cNvSpPr>
                  <p:nvPr userDrawn="1"/>
                </p:nvSpPr>
                <p:spPr bwMode="auto">
                  <a:xfrm>
                    <a:off x="2866630"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0" name="Oval 77"/>
                  <p:cNvSpPr>
                    <a:spLocks noChangeAspect="1" noChangeArrowheads="1"/>
                  </p:cNvSpPr>
                  <p:nvPr userDrawn="1"/>
                </p:nvSpPr>
                <p:spPr bwMode="auto">
                  <a:xfrm>
                    <a:off x="2978206"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1" name="Oval 78"/>
                  <p:cNvSpPr>
                    <a:spLocks noChangeAspect="1" noChangeArrowheads="1"/>
                  </p:cNvSpPr>
                  <p:nvPr userDrawn="1"/>
                </p:nvSpPr>
                <p:spPr bwMode="auto">
                  <a:xfrm>
                    <a:off x="3091289"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2" name="Oval 79"/>
                  <p:cNvSpPr>
                    <a:spLocks noChangeAspect="1" noChangeArrowheads="1"/>
                  </p:cNvSpPr>
                  <p:nvPr userDrawn="1"/>
                </p:nvSpPr>
                <p:spPr bwMode="auto">
                  <a:xfrm>
                    <a:off x="3204373"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3" name="Oval 80"/>
                  <p:cNvSpPr>
                    <a:spLocks noChangeAspect="1" noChangeArrowheads="1"/>
                  </p:cNvSpPr>
                  <p:nvPr userDrawn="1"/>
                </p:nvSpPr>
                <p:spPr bwMode="auto">
                  <a:xfrm>
                    <a:off x="3315949"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4" name="Oval 81"/>
                  <p:cNvSpPr>
                    <a:spLocks noChangeAspect="1" noChangeArrowheads="1"/>
                  </p:cNvSpPr>
                  <p:nvPr userDrawn="1"/>
                </p:nvSpPr>
                <p:spPr bwMode="auto">
                  <a:xfrm>
                    <a:off x="3429033"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5" name="Oval 82"/>
                  <p:cNvSpPr>
                    <a:spLocks noChangeAspect="1" noChangeArrowheads="1"/>
                  </p:cNvSpPr>
                  <p:nvPr userDrawn="1"/>
                </p:nvSpPr>
                <p:spPr bwMode="auto">
                  <a:xfrm>
                    <a:off x="3540609"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6" name="Oval 83"/>
                  <p:cNvSpPr>
                    <a:spLocks noChangeAspect="1" noChangeArrowheads="1"/>
                  </p:cNvSpPr>
                  <p:nvPr userDrawn="1"/>
                </p:nvSpPr>
                <p:spPr bwMode="auto">
                  <a:xfrm>
                    <a:off x="3653693"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7" name="Oval 84"/>
                  <p:cNvSpPr>
                    <a:spLocks noChangeAspect="1" noChangeArrowheads="1"/>
                  </p:cNvSpPr>
                  <p:nvPr userDrawn="1"/>
                </p:nvSpPr>
                <p:spPr bwMode="auto">
                  <a:xfrm>
                    <a:off x="3765269"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8" name="Oval 85"/>
                  <p:cNvSpPr>
                    <a:spLocks noChangeAspect="1" noChangeArrowheads="1"/>
                  </p:cNvSpPr>
                  <p:nvPr userDrawn="1"/>
                </p:nvSpPr>
                <p:spPr bwMode="auto">
                  <a:xfrm>
                    <a:off x="5787207"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39" name="Oval 86"/>
                  <p:cNvSpPr>
                    <a:spLocks noChangeAspect="1" noChangeArrowheads="1"/>
                  </p:cNvSpPr>
                  <p:nvPr userDrawn="1"/>
                </p:nvSpPr>
                <p:spPr bwMode="auto">
                  <a:xfrm>
                    <a:off x="5900291"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0" name="Oval 87"/>
                  <p:cNvSpPr>
                    <a:spLocks noChangeAspect="1" noChangeArrowheads="1"/>
                  </p:cNvSpPr>
                  <p:nvPr userDrawn="1"/>
                </p:nvSpPr>
                <p:spPr bwMode="auto">
                  <a:xfrm>
                    <a:off x="6574270"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1" name="Oval 88"/>
                  <p:cNvSpPr>
                    <a:spLocks noChangeAspect="1" noChangeArrowheads="1"/>
                  </p:cNvSpPr>
                  <p:nvPr userDrawn="1"/>
                </p:nvSpPr>
                <p:spPr bwMode="auto">
                  <a:xfrm>
                    <a:off x="6687355"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2" name="Oval 89"/>
                  <p:cNvSpPr>
                    <a:spLocks noChangeAspect="1" noChangeArrowheads="1"/>
                  </p:cNvSpPr>
                  <p:nvPr userDrawn="1"/>
                </p:nvSpPr>
                <p:spPr bwMode="auto">
                  <a:xfrm>
                    <a:off x="6798931"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3" name="Oval 90"/>
                  <p:cNvSpPr>
                    <a:spLocks noChangeAspect="1" noChangeArrowheads="1"/>
                  </p:cNvSpPr>
                  <p:nvPr userDrawn="1"/>
                </p:nvSpPr>
                <p:spPr bwMode="auto">
                  <a:xfrm>
                    <a:off x="6912014"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4" name="Oval 91"/>
                  <p:cNvSpPr>
                    <a:spLocks noChangeAspect="1" noChangeArrowheads="1"/>
                  </p:cNvSpPr>
                  <p:nvPr userDrawn="1"/>
                </p:nvSpPr>
                <p:spPr bwMode="auto">
                  <a:xfrm>
                    <a:off x="7585994"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5" name="Oval 92"/>
                  <p:cNvSpPr>
                    <a:spLocks noChangeAspect="1" noChangeArrowheads="1"/>
                  </p:cNvSpPr>
                  <p:nvPr userDrawn="1"/>
                </p:nvSpPr>
                <p:spPr bwMode="auto">
                  <a:xfrm>
                    <a:off x="7697570"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6" name="Oval 93"/>
                  <p:cNvSpPr>
                    <a:spLocks noChangeAspect="1" noChangeArrowheads="1"/>
                  </p:cNvSpPr>
                  <p:nvPr userDrawn="1"/>
                </p:nvSpPr>
                <p:spPr bwMode="auto">
                  <a:xfrm>
                    <a:off x="7810653"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7" name="Oval 94"/>
                  <p:cNvSpPr>
                    <a:spLocks noChangeAspect="1" noChangeArrowheads="1"/>
                  </p:cNvSpPr>
                  <p:nvPr userDrawn="1"/>
                </p:nvSpPr>
                <p:spPr bwMode="auto">
                  <a:xfrm>
                    <a:off x="1405586"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8" name="Oval 95"/>
                  <p:cNvSpPr>
                    <a:spLocks noChangeAspect="1" noChangeArrowheads="1"/>
                  </p:cNvSpPr>
                  <p:nvPr userDrawn="1"/>
                </p:nvSpPr>
                <p:spPr bwMode="auto">
                  <a:xfrm>
                    <a:off x="1518671"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49" name="Oval 96"/>
                  <p:cNvSpPr>
                    <a:spLocks noChangeAspect="1" noChangeArrowheads="1"/>
                  </p:cNvSpPr>
                  <p:nvPr userDrawn="1"/>
                </p:nvSpPr>
                <p:spPr bwMode="auto">
                  <a:xfrm>
                    <a:off x="1630247"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0" name="Oval 97"/>
                  <p:cNvSpPr>
                    <a:spLocks noChangeAspect="1" noChangeArrowheads="1"/>
                  </p:cNvSpPr>
                  <p:nvPr userDrawn="1"/>
                </p:nvSpPr>
                <p:spPr bwMode="auto">
                  <a:xfrm>
                    <a:off x="1743330"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1" name="Oval 98"/>
                  <p:cNvSpPr>
                    <a:spLocks noChangeAspect="1" noChangeArrowheads="1"/>
                  </p:cNvSpPr>
                  <p:nvPr userDrawn="1"/>
                </p:nvSpPr>
                <p:spPr bwMode="auto">
                  <a:xfrm>
                    <a:off x="1854906"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2" name="Oval 99"/>
                  <p:cNvSpPr>
                    <a:spLocks noChangeAspect="1" noChangeArrowheads="1"/>
                  </p:cNvSpPr>
                  <p:nvPr userDrawn="1"/>
                </p:nvSpPr>
                <p:spPr bwMode="auto">
                  <a:xfrm>
                    <a:off x="1967990"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3" name="Oval 100"/>
                  <p:cNvSpPr>
                    <a:spLocks noChangeAspect="1" noChangeArrowheads="1"/>
                  </p:cNvSpPr>
                  <p:nvPr userDrawn="1"/>
                </p:nvSpPr>
                <p:spPr bwMode="auto">
                  <a:xfrm>
                    <a:off x="2079566"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4" name="Oval 101"/>
                  <p:cNvSpPr>
                    <a:spLocks noChangeAspect="1" noChangeArrowheads="1"/>
                  </p:cNvSpPr>
                  <p:nvPr userDrawn="1"/>
                </p:nvSpPr>
                <p:spPr bwMode="auto">
                  <a:xfrm>
                    <a:off x="2192650"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5" name="Oval 102"/>
                  <p:cNvSpPr>
                    <a:spLocks noChangeAspect="1" noChangeArrowheads="1"/>
                  </p:cNvSpPr>
                  <p:nvPr userDrawn="1"/>
                </p:nvSpPr>
                <p:spPr bwMode="auto">
                  <a:xfrm>
                    <a:off x="2304226"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6" name="Oval 103"/>
                  <p:cNvSpPr>
                    <a:spLocks noChangeAspect="1" noChangeArrowheads="1"/>
                  </p:cNvSpPr>
                  <p:nvPr userDrawn="1"/>
                </p:nvSpPr>
                <p:spPr bwMode="auto">
                  <a:xfrm>
                    <a:off x="2417310"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7" name="Oval 104"/>
                  <p:cNvSpPr>
                    <a:spLocks noChangeAspect="1" noChangeArrowheads="1"/>
                  </p:cNvSpPr>
                  <p:nvPr userDrawn="1"/>
                </p:nvSpPr>
                <p:spPr bwMode="auto">
                  <a:xfrm>
                    <a:off x="3091289"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8" name="Oval 105"/>
                  <p:cNvSpPr>
                    <a:spLocks noChangeAspect="1" noChangeArrowheads="1"/>
                  </p:cNvSpPr>
                  <p:nvPr userDrawn="1"/>
                </p:nvSpPr>
                <p:spPr bwMode="auto">
                  <a:xfrm>
                    <a:off x="3204373"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59" name="Oval 106"/>
                  <p:cNvSpPr>
                    <a:spLocks noChangeAspect="1" noChangeArrowheads="1"/>
                  </p:cNvSpPr>
                  <p:nvPr userDrawn="1"/>
                </p:nvSpPr>
                <p:spPr bwMode="auto">
                  <a:xfrm>
                    <a:off x="3315949"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0" name="Oval 107"/>
                  <p:cNvSpPr>
                    <a:spLocks noChangeAspect="1" noChangeArrowheads="1"/>
                  </p:cNvSpPr>
                  <p:nvPr userDrawn="1"/>
                </p:nvSpPr>
                <p:spPr bwMode="auto">
                  <a:xfrm>
                    <a:off x="3429033"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1" name="Oval 108"/>
                  <p:cNvSpPr>
                    <a:spLocks noChangeAspect="1" noChangeArrowheads="1"/>
                  </p:cNvSpPr>
                  <p:nvPr userDrawn="1"/>
                </p:nvSpPr>
                <p:spPr bwMode="auto">
                  <a:xfrm>
                    <a:off x="3540609"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2" name="Oval 109"/>
                  <p:cNvSpPr>
                    <a:spLocks noChangeAspect="1" noChangeArrowheads="1"/>
                  </p:cNvSpPr>
                  <p:nvPr userDrawn="1"/>
                </p:nvSpPr>
                <p:spPr bwMode="auto">
                  <a:xfrm>
                    <a:off x="3653693"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3" name="Oval 110"/>
                  <p:cNvSpPr>
                    <a:spLocks noChangeAspect="1" noChangeArrowheads="1"/>
                  </p:cNvSpPr>
                  <p:nvPr userDrawn="1"/>
                </p:nvSpPr>
                <p:spPr bwMode="auto">
                  <a:xfrm>
                    <a:off x="3765269"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4" name="Oval 111"/>
                  <p:cNvSpPr>
                    <a:spLocks noChangeAspect="1" noChangeArrowheads="1"/>
                  </p:cNvSpPr>
                  <p:nvPr userDrawn="1"/>
                </p:nvSpPr>
                <p:spPr bwMode="auto">
                  <a:xfrm>
                    <a:off x="5675631"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5" name="Oval 112"/>
                  <p:cNvSpPr>
                    <a:spLocks noChangeAspect="1" noChangeArrowheads="1"/>
                  </p:cNvSpPr>
                  <p:nvPr userDrawn="1"/>
                </p:nvSpPr>
                <p:spPr bwMode="auto">
                  <a:xfrm>
                    <a:off x="6238035"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6" name="Oval 113"/>
                  <p:cNvSpPr>
                    <a:spLocks noChangeAspect="1" noChangeArrowheads="1"/>
                  </p:cNvSpPr>
                  <p:nvPr userDrawn="1"/>
                </p:nvSpPr>
                <p:spPr bwMode="auto">
                  <a:xfrm>
                    <a:off x="6349611"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7" name="Oval 114"/>
                  <p:cNvSpPr>
                    <a:spLocks noChangeAspect="1" noChangeArrowheads="1"/>
                  </p:cNvSpPr>
                  <p:nvPr userDrawn="1"/>
                </p:nvSpPr>
                <p:spPr bwMode="auto">
                  <a:xfrm>
                    <a:off x="6462694"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8" name="Oval 115"/>
                  <p:cNvSpPr>
                    <a:spLocks noChangeAspect="1" noChangeArrowheads="1"/>
                  </p:cNvSpPr>
                  <p:nvPr userDrawn="1"/>
                </p:nvSpPr>
                <p:spPr bwMode="auto">
                  <a:xfrm>
                    <a:off x="6574270"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69" name="Oval 116"/>
                  <p:cNvSpPr>
                    <a:spLocks noChangeAspect="1" noChangeArrowheads="1"/>
                  </p:cNvSpPr>
                  <p:nvPr userDrawn="1"/>
                </p:nvSpPr>
                <p:spPr bwMode="auto">
                  <a:xfrm>
                    <a:off x="6687355"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0" name="Oval 117"/>
                  <p:cNvSpPr>
                    <a:spLocks noChangeAspect="1" noChangeArrowheads="1"/>
                  </p:cNvSpPr>
                  <p:nvPr userDrawn="1"/>
                </p:nvSpPr>
                <p:spPr bwMode="auto">
                  <a:xfrm>
                    <a:off x="6798931"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1" name="Oval 118"/>
                  <p:cNvSpPr>
                    <a:spLocks noChangeAspect="1" noChangeArrowheads="1"/>
                  </p:cNvSpPr>
                  <p:nvPr userDrawn="1"/>
                </p:nvSpPr>
                <p:spPr bwMode="auto">
                  <a:xfrm>
                    <a:off x="6912014"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2" name="Oval 119"/>
                  <p:cNvSpPr>
                    <a:spLocks noChangeAspect="1" noChangeArrowheads="1"/>
                  </p:cNvSpPr>
                  <p:nvPr userDrawn="1"/>
                </p:nvSpPr>
                <p:spPr bwMode="auto">
                  <a:xfrm>
                    <a:off x="7023590"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3" name="Oval 120"/>
                  <p:cNvSpPr>
                    <a:spLocks noChangeAspect="1" noChangeArrowheads="1"/>
                  </p:cNvSpPr>
                  <p:nvPr userDrawn="1"/>
                </p:nvSpPr>
                <p:spPr bwMode="auto">
                  <a:xfrm>
                    <a:off x="7136674"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4" name="Oval 121"/>
                  <p:cNvSpPr>
                    <a:spLocks noChangeAspect="1" noChangeArrowheads="1"/>
                  </p:cNvSpPr>
                  <p:nvPr userDrawn="1"/>
                </p:nvSpPr>
                <p:spPr bwMode="auto">
                  <a:xfrm>
                    <a:off x="7248250"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5" name="Oval 122"/>
                  <p:cNvSpPr>
                    <a:spLocks noChangeAspect="1" noChangeArrowheads="1"/>
                  </p:cNvSpPr>
                  <p:nvPr userDrawn="1"/>
                </p:nvSpPr>
                <p:spPr bwMode="auto">
                  <a:xfrm>
                    <a:off x="7585994"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6" name="Oval 123"/>
                  <p:cNvSpPr>
                    <a:spLocks noChangeAspect="1" noChangeArrowheads="1"/>
                  </p:cNvSpPr>
                  <p:nvPr userDrawn="1"/>
                </p:nvSpPr>
                <p:spPr bwMode="auto">
                  <a:xfrm>
                    <a:off x="1405586"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7" name="Oval 124"/>
                  <p:cNvSpPr>
                    <a:spLocks noChangeAspect="1" noChangeArrowheads="1"/>
                  </p:cNvSpPr>
                  <p:nvPr userDrawn="1"/>
                </p:nvSpPr>
                <p:spPr bwMode="auto">
                  <a:xfrm>
                    <a:off x="1518671"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8" name="Oval 125"/>
                  <p:cNvSpPr>
                    <a:spLocks noChangeAspect="1" noChangeArrowheads="1"/>
                  </p:cNvSpPr>
                  <p:nvPr userDrawn="1"/>
                </p:nvSpPr>
                <p:spPr bwMode="auto">
                  <a:xfrm>
                    <a:off x="1630247"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79" name="Oval 126"/>
                  <p:cNvSpPr>
                    <a:spLocks noChangeAspect="1" noChangeArrowheads="1"/>
                  </p:cNvSpPr>
                  <p:nvPr userDrawn="1"/>
                </p:nvSpPr>
                <p:spPr bwMode="auto">
                  <a:xfrm>
                    <a:off x="174333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0" name="Oval 127"/>
                  <p:cNvSpPr>
                    <a:spLocks noChangeAspect="1" noChangeArrowheads="1"/>
                  </p:cNvSpPr>
                  <p:nvPr userDrawn="1"/>
                </p:nvSpPr>
                <p:spPr bwMode="auto">
                  <a:xfrm>
                    <a:off x="1854906"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1" name="Oval 128"/>
                  <p:cNvSpPr>
                    <a:spLocks noChangeAspect="1" noChangeArrowheads="1"/>
                  </p:cNvSpPr>
                  <p:nvPr userDrawn="1"/>
                </p:nvSpPr>
                <p:spPr bwMode="auto">
                  <a:xfrm>
                    <a:off x="1967990"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2" name="Oval 129"/>
                  <p:cNvSpPr>
                    <a:spLocks noChangeAspect="1" noChangeArrowheads="1"/>
                  </p:cNvSpPr>
                  <p:nvPr userDrawn="1"/>
                </p:nvSpPr>
                <p:spPr bwMode="auto">
                  <a:xfrm>
                    <a:off x="2079566"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3" name="Oval 130"/>
                  <p:cNvSpPr>
                    <a:spLocks noChangeAspect="1" noChangeArrowheads="1"/>
                  </p:cNvSpPr>
                  <p:nvPr userDrawn="1"/>
                </p:nvSpPr>
                <p:spPr bwMode="auto">
                  <a:xfrm>
                    <a:off x="219265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4" name="Oval 131"/>
                  <p:cNvSpPr>
                    <a:spLocks noChangeAspect="1" noChangeArrowheads="1"/>
                  </p:cNvSpPr>
                  <p:nvPr userDrawn="1"/>
                </p:nvSpPr>
                <p:spPr bwMode="auto">
                  <a:xfrm>
                    <a:off x="2304226"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5" name="Oval 132"/>
                  <p:cNvSpPr>
                    <a:spLocks noChangeAspect="1" noChangeArrowheads="1"/>
                  </p:cNvSpPr>
                  <p:nvPr userDrawn="1"/>
                </p:nvSpPr>
                <p:spPr bwMode="auto">
                  <a:xfrm>
                    <a:off x="2417310"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6" name="Oval 133"/>
                  <p:cNvSpPr>
                    <a:spLocks noChangeAspect="1" noChangeArrowheads="1"/>
                  </p:cNvSpPr>
                  <p:nvPr userDrawn="1"/>
                </p:nvSpPr>
                <p:spPr bwMode="auto">
                  <a:xfrm>
                    <a:off x="2528886"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7" name="Oval 134"/>
                  <p:cNvSpPr>
                    <a:spLocks noChangeAspect="1" noChangeArrowheads="1"/>
                  </p:cNvSpPr>
                  <p:nvPr userDrawn="1"/>
                </p:nvSpPr>
                <p:spPr bwMode="auto">
                  <a:xfrm>
                    <a:off x="3091289"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8" name="Oval 135"/>
                  <p:cNvSpPr>
                    <a:spLocks noChangeAspect="1" noChangeArrowheads="1"/>
                  </p:cNvSpPr>
                  <p:nvPr userDrawn="1"/>
                </p:nvSpPr>
                <p:spPr bwMode="auto">
                  <a:xfrm>
                    <a:off x="3204373"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89" name="Oval 136"/>
                  <p:cNvSpPr>
                    <a:spLocks noChangeAspect="1" noChangeArrowheads="1"/>
                  </p:cNvSpPr>
                  <p:nvPr userDrawn="1"/>
                </p:nvSpPr>
                <p:spPr bwMode="auto">
                  <a:xfrm>
                    <a:off x="3315949"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0" name="Oval 137"/>
                  <p:cNvSpPr>
                    <a:spLocks noChangeAspect="1" noChangeArrowheads="1"/>
                  </p:cNvSpPr>
                  <p:nvPr userDrawn="1"/>
                </p:nvSpPr>
                <p:spPr bwMode="auto">
                  <a:xfrm>
                    <a:off x="3429033"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1" name="Oval 138"/>
                  <p:cNvSpPr>
                    <a:spLocks noChangeAspect="1" noChangeArrowheads="1"/>
                  </p:cNvSpPr>
                  <p:nvPr userDrawn="1"/>
                </p:nvSpPr>
                <p:spPr bwMode="auto">
                  <a:xfrm>
                    <a:off x="3540609"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2" name="Oval 139"/>
                  <p:cNvSpPr>
                    <a:spLocks noChangeAspect="1" noChangeArrowheads="1"/>
                  </p:cNvSpPr>
                  <p:nvPr userDrawn="1"/>
                </p:nvSpPr>
                <p:spPr bwMode="auto">
                  <a:xfrm>
                    <a:off x="3653693"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3" name="Oval 140"/>
                  <p:cNvSpPr>
                    <a:spLocks noChangeAspect="1" noChangeArrowheads="1"/>
                  </p:cNvSpPr>
                  <p:nvPr userDrawn="1"/>
                </p:nvSpPr>
                <p:spPr bwMode="auto">
                  <a:xfrm>
                    <a:off x="3765269"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4" name="Oval 141"/>
                  <p:cNvSpPr>
                    <a:spLocks noChangeAspect="1" noChangeArrowheads="1"/>
                  </p:cNvSpPr>
                  <p:nvPr userDrawn="1"/>
                </p:nvSpPr>
                <p:spPr bwMode="auto">
                  <a:xfrm>
                    <a:off x="4776992"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5" name="Oval 142"/>
                  <p:cNvSpPr>
                    <a:spLocks noChangeAspect="1" noChangeArrowheads="1"/>
                  </p:cNvSpPr>
                  <p:nvPr userDrawn="1"/>
                </p:nvSpPr>
                <p:spPr bwMode="auto">
                  <a:xfrm>
                    <a:off x="4888568"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6" name="Oval 143"/>
                  <p:cNvSpPr>
                    <a:spLocks noChangeAspect="1" noChangeArrowheads="1"/>
                  </p:cNvSpPr>
                  <p:nvPr userDrawn="1"/>
                </p:nvSpPr>
                <p:spPr bwMode="auto">
                  <a:xfrm>
                    <a:off x="5001652"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7" name="Oval 144"/>
                  <p:cNvSpPr>
                    <a:spLocks noChangeAspect="1" noChangeArrowheads="1"/>
                  </p:cNvSpPr>
                  <p:nvPr userDrawn="1"/>
                </p:nvSpPr>
                <p:spPr bwMode="auto">
                  <a:xfrm>
                    <a:off x="5562548"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8" name="Oval 145"/>
                  <p:cNvSpPr>
                    <a:spLocks noChangeAspect="1" noChangeArrowheads="1"/>
                  </p:cNvSpPr>
                  <p:nvPr userDrawn="1"/>
                </p:nvSpPr>
                <p:spPr bwMode="auto">
                  <a:xfrm>
                    <a:off x="6013375"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899" name="Oval 146"/>
                  <p:cNvSpPr>
                    <a:spLocks noChangeAspect="1" noChangeArrowheads="1"/>
                  </p:cNvSpPr>
                  <p:nvPr userDrawn="1"/>
                </p:nvSpPr>
                <p:spPr bwMode="auto">
                  <a:xfrm>
                    <a:off x="6124951"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0" name="Oval 147"/>
                  <p:cNvSpPr>
                    <a:spLocks noChangeAspect="1" noChangeArrowheads="1"/>
                  </p:cNvSpPr>
                  <p:nvPr userDrawn="1"/>
                </p:nvSpPr>
                <p:spPr bwMode="auto">
                  <a:xfrm>
                    <a:off x="6238035"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1" name="Oval 148"/>
                  <p:cNvSpPr>
                    <a:spLocks noChangeAspect="1" noChangeArrowheads="1"/>
                  </p:cNvSpPr>
                  <p:nvPr userDrawn="1"/>
                </p:nvSpPr>
                <p:spPr bwMode="auto">
                  <a:xfrm>
                    <a:off x="6349611"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2" name="Oval 149"/>
                  <p:cNvSpPr>
                    <a:spLocks noChangeAspect="1" noChangeArrowheads="1"/>
                  </p:cNvSpPr>
                  <p:nvPr userDrawn="1"/>
                </p:nvSpPr>
                <p:spPr bwMode="auto">
                  <a:xfrm>
                    <a:off x="6462694"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3" name="Oval 150"/>
                  <p:cNvSpPr>
                    <a:spLocks noChangeAspect="1" noChangeArrowheads="1"/>
                  </p:cNvSpPr>
                  <p:nvPr userDrawn="1"/>
                </p:nvSpPr>
                <p:spPr bwMode="auto">
                  <a:xfrm>
                    <a:off x="657427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4" name="Oval 151"/>
                  <p:cNvSpPr>
                    <a:spLocks noChangeAspect="1" noChangeArrowheads="1"/>
                  </p:cNvSpPr>
                  <p:nvPr userDrawn="1"/>
                </p:nvSpPr>
                <p:spPr bwMode="auto">
                  <a:xfrm>
                    <a:off x="6687355"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5" name="Oval 152"/>
                  <p:cNvSpPr>
                    <a:spLocks noChangeAspect="1" noChangeArrowheads="1"/>
                  </p:cNvSpPr>
                  <p:nvPr userDrawn="1"/>
                </p:nvSpPr>
                <p:spPr bwMode="auto">
                  <a:xfrm>
                    <a:off x="6798931"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6" name="Oval 153"/>
                  <p:cNvSpPr>
                    <a:spLocks noChangeAspect="1" noChangeArrowheads="1"/>
                  </p:cNvSpPr>
                  <p:nvPr userDrawn="1"/>
                </p:nvSpPr>
                <p:spPr bwMode="auto">
                  <a:xfrm>
                    <a:off x="6912014"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7" name="Oval 154"/>
                  <p:cNvSpPr>
                    <a:spLocks noChangeAspect="1" noChangeArrowheads="1"/>
                  </p:cNvSpPr>
                  <p:nvPr userDrawn="1"/>
                </p:nvSpPr>
                <p:spPr bwMode="auto">
                  <a:xfrm>
                    <a:off x="702359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8" name="Oval 155"/>
                  <p:cNvSpPr>
                    <a:spLocks noChangeAspect="1" noChangeArrowheads="1"/>
                  </p:cNvSpPr>
                  <p:nvPr userDrawn="1"/>
                </p:nvSpPr>
                <p:spPr bwMode="auto">
                  <a:xfrm>
                    <a:off x="7136674"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09" name="Oval 156"/>
                  <p:cNvSpPr>
                    <a:spLocks noChangeAspect="1" noChangeArrowheads="1"/>
                  </p:cNvSpPr>
                  <p:nvPr userDrawn="1"/>
                </p:nvSpPr>
                <p:spPr bwMode="auto">
                  <a:xfrm>
                    <a:off x="7248250"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0" name="Oval 157"/>
                  <p:cNvSpPr>
                    <a:spLocks noChangeAspect="1" noChangeArrowheads="1"/>
                  </p:cNvSpPr>
                  <p:nvPr userDrawn="1"/>
                </p:nvSpPr>
                <p:spPr bwMode="auto">
                  <a:xfrm>
                    <a:off x="7361334"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1" name="Oval 158"/>
                  <p:cNvSpPr>
                    <a:spLocks noChangeAspect="1" noChangeArrowheads="1"/>
                  </p:cNvSpPr>
                  <p:nvPr userDrawn="1"/>
                </p:nvSpPr>
                <p:spPr bwMode="auto">
                  <a:xfrm>
                    <a:off x="747291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2" name="Oval 159"/>
                  <p:cNvSpPr>
                    <a:spLocks noChangeAspect="1" noChangeArrowheads="1"/>
                  </p:cNvSpPr>
                  <p:nvPr userDrawn="1"/>
                </p:nvSpPr>
                <p:spPr bwMode="auto">
                  <a:xfrm>
                    <a:off x="7585994"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3" name="Oval 160"/>
                  <p:cNvSpPr>
                    <a:spLocks noChangeAspect="1" noChangeArrowheads="1"/>
                  </p:cNvSpPr>
                  <p:nvPr userDrawn="1"/>
                </p:nvSpPr>
                <p:spPr bwMode="auto">
                  <a:xfrm>
                    <a:off x="7697570"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4" name="Oval 161"/>
                  <p:cNvSpPr>
                    <a:spLocks noChangeAspect="1" noChangeArrowheads="1"/>
                  </p:cNvSpPr>
                  <p:nvPr userDrawn="1"/>
                </p:nvSpPr>
                <p:spPr bwMode="auto">
                  <a:xfrm>
                    <a:off x="7810653"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5" name="Oval 162"/>
                  <p:cNvSpPr>
                    <a:spLocks noChangeAspect="1" noChangeArrowheads="1"/>
                  </p:cNvSpPr>
                  <p:nvPr userDrawn="1"/>
                </p:nvSpPr>
                <p:spPr bwMode="auto">
                  <a:xfrm>
                    <a:off x="844691"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6" name="Oval 163"/>
                  <p:cNvSpPr>
                    <a:spLocks noChangeAspect="1" noChangeArrowheads="1"/>
                  </p:cNvSpPr>
                  <p:nvPr userDrawn="1"/>
                </p:nvSpPr>
                <p:spPr bwMode="auto">
                  <a:xfrm>
                    <a:off x="956267"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7" name="Oval 164"/>
                  <p:cNvSpPr>
                    <a:spLocks noChangeAspect="1" noChangeArrowheads="1"/>
                  </p:cNvSpPr>
                  <p:nvPr userDrawn="1"/>
                </p:nvSpPr>
                <p:spPr bwMode="auto">
                  <a:xfrm>
                    <a:off x="106935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8" name="Oval 165"/>
                  <p:cNvSpPr>
                    <a:spLocks noChangeAspect="1" noChangeArrowheads="1"/>
                  </p:cNvSpPr>
                  <p:nvPr userDrawn="1"/>
                </p:nvSpPr>
                <p:spPr bwMode="auto">
                  <a:xfrm>
                    <a:off x="1180927"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19" name="Oval 166"/>
                  <p:cNvSpPr>
                    <a:spLocks noChangeAspect="1" noChangeArrowheads="1"/>
                  </p:cNvSpPr>
                  <p:nvPr userDrawn="1"/>
                </p:nvSpPr>
                <p:spPr bwMode="auto">
                  <a:xfrm>
                    <a:off x="129401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0" name="Oval 167"/>
                  <p:cNvSpPr>
                    <a:spLocks noChangeAspect="1" noChangeArrowheads="1"/>
                  </p:cNvSpPr>
                  <p:nvPr userDrawn="1"/>
                </p:nvSpPr>
                <p:spPr bwMode="auto">
                  <a:xfrm>
                    <a:off x="1405586"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1" name="Oval 168"/>
                  <p:cNvSpPr>
                    <a:spLocks noChangeAspect="1" noChangeArrowheads="1"/>
                  </p:cNvSpPr>
                  <p:nvPr userDrawn="1"/>
                </p:nvSpPr>
                <p:spPr bwMode="auto">
                  <a:xfrm>
                    <a:off x="151867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2" name="Oval 169"/>
                  <p:cNvSpPr>
                    <a:spLocks noChangeAspect="1" noChangeArrowheads="1"/>
                  </p:cNvSpPr>
                  <p:nvPr userDrawn="1"/>
                </p:nvSpPr>
                <p:spPr bwMode="auto">
                  <a:xfrm>
                    <a:off x="1630247"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3" name="Oval 170"/>
                  <p:cNvSpPr>
                    <a:spLocks noChangeAspect="1" noChangeArrowheads="1"/>
                  </p:cNvSpPr>
                  <p:nvPr userDrawn="1"/>
                </p:nvSpPr>
                <p:spPr bwMode="auto">
                  <a:xfrm>
                    <a:off x="174333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4" name="Oval 171"/>
                  <p:cNvSpPr>
                    <a:spLocks noChangeAspect="1" noChangeArrowheads="1"/>
                  </p:cNvSpPr>
                  <p:nvPr userDrawn="1"/>
                </p:nvSpPr>
                <p:spPr bwMode="auto">
                  <a:xfrm>
                    <a:off x="1854906"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5" name="Oval 172"/>
                  <p:cNvSpPr>
                    <a:spLocks noChangeAspect="1" noChangeArrowheads="1"/>
                  </p:cNvSpPr>
                  <p:nvPr userDrawn="1"/>
                </p:nvSpPr>
                <p:spPr bwMode="auto">
                  <a:xfrm>
                    <a:off x="196799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6" name="Oval 173"/>
                  <p:cNvSpPr>
                    <a:spLocks noChangeAspect="1" noChangeArrowheads="1"/>
                  </p:cNvSpPr>
                  <p:nvPr userDrawn="1"/>
                </p:nvSpPr>
                <p:spPr bwMode="auto">
                  <a:xfrm>
                    <a:off x="2079566"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7" name="Oval 174"/>
                  <p:cNvSpPr>
                    <a:spLocks noChangeAspect="1" noChangeArrowheads="1"/>
                  </p:cNvSpPr>
                  <p:nvPr userDrawn="1"/>
                </p:nvSpPr>
                <p:spPr bwMode="auto">
                  <a:xfrm>
                    <a:off x="219265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8" name="Oval 175"/>
                  <p:cNvSpPr>
                    <a:spLocks noChangeAspect="1" noChangeArrowheads="1"/>
                  </p:cNvSpPr>
                  <p:nvPr userDrawn="1"/>
                </p:nvSpPr>
                <p:spPr bwMode="auto">
                  <a:xfrm>
                    <a:off x="2304226"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29" name="Oval 176"/>
                  <p:cNvSpPr>
                    <a:spLocks noChangeAspect="1" noChangeArrowheads="1"/>
                  </p:cNvSpPr>
                  <p:nvPr userDrawn="1"/>
                </p:nvSpPr>
                <p:spPr bwMode="auto">
                  <a:xfrm>
                    <a:off x="241731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0" name="Oval 177"/>
                  <p:cNvSpPr>
                    <a:spLocks noChangeAspect="1" noChangeArrowheads="1"/>
                  </p:cNvSpPr>
                  <p:nvPr userDrawn="1"/>
                </p:nvSpPr>
                <p:spPr bwMode="auto">
                  <a:xfrm>
                    <a:off x="2528886"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1" name="Oval 178"/>
                  <p:cNvSpPr>
                    <a:spLocks noChangeAspect="1" noChangeArrowheads="1"/>
                  </p:cNvSpPr>
                  <p:nvPr userDrawn="1"/>
                </p:nvSpPr>
                <p:spPr bwMode="auto">
                  <a:xfrm>
                    <a:off x="2641969"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2" name="Oval 179"/>
                  <p:cNvSpPr>
                    <a:spLocks noChangeAspect="1" noChangeArrowheads="1"/>
                  </p:cNvSpPr>
                  <p:nvPr userDrawn="1"/>
                </p:nvSpPr>
                <p:spPr bwMode="auto">
                  <a:xfrm>
                    <a:off x="2753545"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3" name="Oval 180"/>
                  <p:cNvSpPr>
                    <a:spLocks noChangeAspect="1" noChangeArrowheads="1"/>
                  </p:cNvSpPr>
                  <p:nvPr userDrawn="1"/>
                </p:nvSpPr>
                <p:spPr bwMode="auto">
                  <a:xfrm>
                    <a:off x="3204373"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4" name="Oval 181"/>
                  <p:cNvSpPr>
                    <a:spLocks noChangeAspect="1" noChangeArrowheads="1"/>
                  </p:cNvSpPr>
                  <p:nvPr userDrawn="1"/>
                </p:nvSpPr>
                <p:spPr bwMode="auto">
                  <a:xfrm>
                    <a:off x="3315949"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5" name="Oval 182"/>
                  <p:cNvSpPr>
                    <a:spLocks noChangeAspect="1" noChangeArrowheads="1"/>
                  </p:cNvSpPr>
                  <p:nvPr userDrawn="1"/>
                </p:nvSpPr>
                <p:spPr bwMode="auto">
                  <a:xfrm>
                    <a:off x="3429033"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6" name="Oval 183"/>
                  <p:cNvSpPr>
                    <a:spLocks noChangeAspect="1" noChangeArrowheads="1"/>
                  </p:cNvSpPr>
                  <p:nvPr userDrawn="1"/>
                </p:nvSpPr>
                <p:spPr bwMode="auto">
                  <a:xfrm>
                    <a:off x="3540609"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7" name="Oval 184"/>
                  <p:cNvSpPr>
                    <a:spLocks noChangeAspect="1" noChangeArrowheads="1"/>
                  </p:cNvSpPr>
                  <p:nvPr userDrawn="1"/>
                </p:nvSpPr>
                <p:spPr bwMode="auto">
                  <a:xfrm>
                    <a:off x="3653693"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8" name="Oval 185"/>
                  <p:cNvSpPr>
                    <a:spLocks noChangeAspect="1" noChangeArrowheads="1"/>
                  </p:cNvSpPr>
                  <p:nvPr userDrawn="1"/>
                </p:nvSpPr>
                <p:spPr bwMode="auto">
                  <a:xfrm>
                    <a:off x="4663908"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39" name="Oval 186"/>
                  <p:cNvSpPr>
                    <a:spLocks noChangeAspect="1" noChangeArrowheads="1"/>
                  </p:cNvSpPr>
                  <p:nvPr userDrawn="1"/>
                </p:nvSpPr>
                <p:spPr bwMode="auto">
                  <a:xfrm>
                    <a:off x="4776992"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0" name="Oval 187"/>
                  <p:cNvSpPr>
                    <a:spLocks noChangeAspect="1" noChangeArrowheads="1"/>
                  </p:cNvSpPr>
                  <p:nvPr userDrawn="1"/>
                </p:nvSpPr>
                <p:spPr bwMode="auto">
                  <a:xfrm>
                    <a:off x="4888568"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1" name="Oval 188"/>
                  <p:cNvSpPr>
                    <a:spLocks noChangeAspect="1" noChangeArrowheads="1"/>
                  </p:cNvSpPr>
                  <p:nvPr userDrawn="1"/>
                </p:nvSpPr>
                <p:spPr bwMode="auto">
                  <a:xfrm>
                    <a:off x="5001652"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2" name="Oval 189"/>
                  <p:cNvSpPr>
                    <a:spLocks noChangeAspect="1" noChangeArrowheads="1"/>
                  </p:cNvSpPr>
                  <p:nvPr userDrawn="1"/>
                </p:nvSpPr>
                <p:spPr bwMode="auto">
                  <a:xfrm>
                    <a:off x="5113228"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3" name="Oval 190"/>
                  <p:cNvSpPr>
                    <a:spLocks noChangeAspect="1" noChangeArrowheads="1"/>
                  </p:cNvSpPr>
                  <p:nvPr userDrawn="1"/>
                </p:nvSpPr>
                <p:spPr bwMode="auto">
                  <a:xfrm>
                    <a:off x="5562548"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4" name="Oval 191"/>
                  <p:cNvSpPr>
                    <a:spLocks noChangeAspect="1" noChangeArrowheads="1"/>
                  </p:cNvSpPr>
                  <p:nvPr userDrawn="1"/>
                </p:nvSpPr>
                <p:spPr bwMode="auto">
                  <a:xfrm>
                    <a:off x="5675631"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5" name="Oval 192"/>
                  <p:cNvSpPr>
                    <a:spLocks noChangeAspect="1" noChangeArrowheads="1"/>
                  </p:cNvSpPr>
                  <p:nvPr userDrawn="1"/>
                </p:nvSpPr>
                <p:spPr bwMode="auto">
                  <a:xfrm>
                    <a:off x="5787207"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6" name="Oval 193"/>
                  <p:cNvSpPr>
                    <a:spLocks noChangeAspect="1" noChangeArrowheads="1"/>
                  </p:cNvSpPr>
                  <p:nvPr userDrawn="1"/>
                </p:nvSpPr>
                <p:spPr bwMode="auto">
                  <a:xfrm>
                    <a:off x="590029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7" name="Oval 194"/>
                  <p:cNvSpPr>
                    <a:spLocks noChangeAspect="1" noChangeArrowheads="1"/>
                  </p:cNvSpPr>
                  <p:nvPr userDrawn="1"/>
                </p:nvSpPr>
                <p:spPr bwMode="auto">
                  <a:xfrm>
                    <a:off x="6013375"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8" name="Oval 195"/>
                  <p:cNvSpPr>
                    <a:spLocks noChangeAspect="1" noChangeArrowheads="1"/>
                  </p:cNvSpPr>
                  <p:nvPr userDrawn="1"/>
                </p:nvSpPr>
                <p:spPr bwMode="auto">
                  <a:xfrm>
                    <a:off x="6124951"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49" name="Oval 196"/>
                  <p:cNvSpPr>
                    <a:spLocks noChangeAspect="1" noChangeArrowheads="1"/>
                  </p:cNvSpPr>
                  <p:nvPr userDrawn="1"/>
                </p:nvSpPr>
                <p:spPr bwMode="auto">
                  <a:xfrm>
                    <a:off x="6238035"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0" name="Oval 197"/>
                  <p:cNvSpPr>
                    <a:spLocks noChangeAspect="1" noChangeArrowheads="1"/>
                  </p:cNvSpPr>
                  <p:nvPr userDrawn="1"/>
                </p:nvSpPr>
                <p:spPr bwMode="auto">
                  <a:xfrm>
                    <a:off x="634961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1" name="Oval 198"/>
                  <p:cNvSpPr>
                    <a:spLocks noChangeAspect="1" noChangeArrowheads="1"/>
                  </p:cNvSpPr>
                  <p:nvPr userDrawn="1"/>
                </p:nvSpPr>
                <p:spPr bwMode="auto">
                  <a:xfrm>
                    <a:off x="6462694"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2" name="Oval 199"/>
                  <p:cNvSpPr>
                    <a:spLocks noChangeAspect="1" noChangeArrowheads="1"/>
                  </p:cNvSpPr>
                  <p:nvPr userDrawn="1"/>
                </p:nvSpPr>
                <p:spPr bwMode="auto">
                  <a:xfrm>
                    <a:off x="657427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3" name="Oval 200"/>
                  <p:cNvSpPr>
                    <a:spLocks noChangeAspect="1" noChangeArrowheads="1"/>
                  </p:cNvSpPr>
                  <p:nvPr userDrawn="1"/>
                </p:nvSpPr>
                <p:spPr bwMode="auto">
                  <a:xfrm>
                    <a:off x="6687355"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4" name="Oval 201"/>
                  <p:cNvSpPr>
                    <a:spLocks noChangeAspect="1" noChangeArrowheads="1"/>
                  </p:cNvSpPr>
                  <p:nvPr userDrawn="1"/>
                </p:nvSpPr>
                <p:spPr bwMode="auto">
                  <a:xfrm>
                    <a:off x="679893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5" name="Oval 202"/>
                  <p:cNvSpPr>
                    <a:spLocks noChangeAspect="1" noChangeArrowheads="1"/>
                  </p:cNvSpPr>
                  <p:nvPr userDrawn="1"/>
                </p:nvSpPr>
                <p:spPr bwMode="auto">
                  <a:xfrm>
                    <a:off x="6912014"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6" name="Oval 203"/>
                  <p:cNvSpPr>
                    <a:spLocks noChangeAspect="1" noChangeArrowheads="1"/>
                  </p:cNvSpPr>
                  <p:nvPr userDrawn="1"/>
                </p:nvSpPr>
                <p:spPr bwMode="auto">
                  <a:xfrm>
                    <a:off x="702359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7" name="Oval 204"/>
                  <p:cNvSpPr>
                    <a:spLocks noChangeAspect="1" noChangeArrowheads="1"/>
                  </p:cNvSpPr>
                  <p:nvPr userDrawn="1"/>
                </p:nvSpPr>
                <p:spPr bwMode="auto">
                  <a:xfrm>
                    <a:off x="7136674"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8" name="Oval 205"/>
                  <p:cNvSpPr>
                    <a:spLocks noChangeAspect="1" noChangeArrowheads="1"/>
                  </p:cNvSpPr>
                  <p:nvPr userDrawn="1"/>
                </p:nvSpPr>
                <p:spPr bwMode="auto">
                  <a:xfrm>
                    <a:off x="724825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59" name="Oval 206"/>
                  <p:cNvSpPr>
                    <a:spLocks noChangeAspect="1" noChangeArrowheads="1"/>
                  </p:cNvSpPr>
                  <p:nvPr userDrawn="1"/>
                </p:nvSpPr>
                <p:spPr bwMode="auto">
                  <a:xfrm>
                    <a:off x="7361334"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0" name="Oval 207"/>
                  <p:cNvSpPr>
                    <a:spLocks noChangeAspect="1" noChangeArrowheads="1"/>
                  </p:cNvSpPr>
                  <p:nvPr userDrawn="1"/>
                </p:nvSpPr>
                <p:spPr bwMode="auto">
                  <a:xfrm>
                    <a:off x="747291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1" name="Oval 208"/>
                  <p:cNvSpPr>
                    <a:spLocks noChangeAspect="1" noChangeArrowheads="1"/>
                  </p:cNvSpPr>
                  <p:nvPr userDrawn="1"/>
                </p:nvSpPr>
                <p:spPr bwMode="auto">
                  <a:xfrm>
                    <a:off x="7585994"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2" name="Oval 209"/>
                  <p:cNvSpPr>
                    <a:spLocks noChangeAspect="1" noChangeArrowheads="1"/>
                  </p:cNvSpPr>
                  <p:nvPr userDrawn="1"/>
                </p:nvSpPr>
                <p:spPr bwMode="auto">
                  <a:xfrm>
                    <a:off x="769757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3" name="Oval 210"/>
                  <p:cNvSpPr>
                    <a:spLocks noChangeAspect="1" noChangeArrowheads="1"/>
                  </p:cNvSpPr>
                  <p:nvPr userDrawn="1"/>
                </p:nvSpPr>
                <p:spPr bwMode="auto">
                  <a:xfrm>
                    <a:off x="7810653"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4" name="Oval 211"/>
                  <p:cNvSpPr>
                    <a:spLocks noChangeAspect="1" noChangeArrowheads="1"/>
                  </p:cNvSpPr>
                  <p:nvPr userDrawn="1"/>
                </p:nvSpPr>
                <p:spPr bwMode="auto">
                  <a:xfrm>
                    <a:off x="7922229"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5" name="Oval 212"/>
                  <p:cNvSpPr>
                    <a:spLocks noChangeAspect="1" noChangeArrowheads="1"/>
                  </p:cNvSpPr>
                  <p:nvPr userDrawn="1"/>
                </p:nvSpPr>
                <p:spPr bwMode="auto">
                  <a:xfrm>
                    <a:off x="8035314"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6" name="Oval 213"/>
                  <p:cNvSpPr>
                    <a:spLocks noChangeAspect="1" noChangeArrowheads="1"/>
                  </p:cNvSpPr>
                  <p:nvPr userDrawn="1"/>
                </p:nvSpPr>
                <p:spPr bwMode="auto">
                  <a:xfrm>
                    <a:off x="814689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7" name="Oval 214"/>
                  <p:cNvSpPr>
                    <a:spLocks noChangeAspect="1" noChangeArrowheads="1"/>
                  </p:cNvSpPr>
                  <p:nvPr userDrawn="1"/>
                </p:nvSpPr>
                <p:spPr bwMode="auto">
                  <a:xfrm>
                    <a:off x="8259973"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8" name="Oval 215"/>
                  <p:cNvSpPr>
                    <a:spLocks noChangeAspect="1" noChangeArrowheads="1"/>
                  </p:cNvSpPr>
                  <p:nvPr userDrawn="1"/>
                </p:nvSpPr>
                <p:spPr bwMode="auto">
                  <a:xfrm>
                    <a:off x="8371549"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69" name="Oval 216"/>
                  <p:cNvSpPr>
                    <a:spLocks noChangeAspect="1" noChangeArrowheads="1"/>
                  </p:cNvSpPr>
                  <p:nvPr userDrawn="1"/>
                </p:nvSpPr>
                <p:spPr bwMode="auto">
                  <a:xfrm>
                    <a:off x="8484633"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0" name="Oval 217"/>
                  <p:cNvSpPr>
                    <a:spLocks noChangeAspect="1" noChangeArrowheads="1"/>
                  </p:cNvSpPr>
                  <p:nvPr userDrawn="1"/>
                </p:nvSpPr>
                <p:spPr bwMode="auto">
                  <a:xfrm>
                    <a:off x="8596209"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1" name="Oval 218"/>
                  <p:cNvSpPr>
                    <a:spLocks noChangeAspect="1" noChangeArrowheads="1"/>
                  </p:cNvSpPr>
                  <p:nvPr userDrawn="1"/>
                </p:nvSpPr>
                <p:spPr bwMode="auto">
                  <a:xfrm>
                    <a:off x="506947"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2" name="Oval 219"/>
                  <p:cNvSpPr>
                    <a:spLocks noChangeAspect="1" noChangeArrowheads="1"/>
                  </p:cNvSpPr>
                  <p:nvPr userDrawn="1"/>
                </p:nvSpPr>
                <p:spPr bwMode="auto">
                  <a:xfrm>
                    <a:off x="62003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3" name="Oval 220"/>
                  <p:cNvSpPr>
                    <a:spLocks noChangeAspect="1" noChangeArrowheads="1"/>
                  </p:cNvSpPr>
                  <p:nvPr userDrawn="1"/>
                </p:nvSpPr>
                <p:spPr bwMode="auto">
                  <a:xfrm>
                    <a:off x="731607"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4" name="Oval 221"/>
                  <p:cNvSpPr>
                    <a:spLocks noChangeAspect="1" noChangeArrowheads="1"/>
                  </p:cNvSpPr>
                  <p:nvPr userDrawn="1"/>
                </p:nvSpPr>
                <p:spPr bwMode="auto">
                  <a:xfrm>
                    <a:off x="844691"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5" name="Oval 222"/>
                  <p:cNvSpPr>
                    <a:spLocks noChangeAspect="1" noChangeArrowheads="1"/>
                  </p:cNvSpPr>
                  <p:nvPr userDrawn="1"/>
                </p:nvSpPr>
                <p:spPr bwMode="auto">
                  <a:xfrm>
                    <a:off x="956267"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6" name="Oval 223"/>
                  <p:cNvSpPr>
                    <a:spLocks noChangeAspect="1" noChangeArrowheads="1"/>
                  </p:cNvSpPr>
                  <p:nvPr userDrawn="1"/>
                </p:nvSpPr>
                <p:spPr bwMode="auto">
                  <a:xfrm>
                    <a:off x="106935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7" name="Oval 224"/>
                  <p:cNvSpPr>
                    <a:spLocks noChangeAspect="1" noChangeArrowheads="1"/>
                  </p:cNvSpPr>
                  <p:nvPr userDrawn="1"/>
                </p:nvSpPr>
                <p:spPr bwMode="auto">
                  <a:xfrm>
                    <a:off x="1180927"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8" name="Oval 225"/>
                  <p:cNvSpPr>
                    <a:spLocks noChangeAspect="1" noChangeArrowheads="1"/>
                  </p:cNvSpPr>
                  <p:nvPr userDrawn="1"/>
                </p:nvSpPr>
                <p:spPr bwMode="auto">
                  <a:xfrm>
                    <a:off x="129401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79" name="Oval 226"/>
                  <p:cNvSpPr>
                    <a:spLocks noChangeAspect="1" noChangeArrowheads="1"/>
                  </p:cNvSpPr>
                  <p:nvPr userDrawn="1"/>
                </p:nvSpPr>
                <p:spPr bwMode="auto">
                  <a:xfrm>
                    <a:off x="1405586"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0" name="Oval 227"/>
                  <p:cNvSpPr>
                    <a:spLocks noChangeAspect="1" noChangeArrowheads="1"/>
                  </p:cNvSpPr>
                  <p:nvPr userDrawn="1"/>
                </p:nvSpPr>
                <p:spPr bwMode="auto">
                  <a:xfrm>
                    <a:off x="151867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1" name="Oval 228"/>
                  <p:cNvSpPr>
                    <a:spLocks noChangeAspect="1" noChangeArrowheads="1"/>
                  </p:cNvSpPr>
                  <p:nvPr userDrawn="1"/>
                </p:nvSpPr>
                <p:spPr bwMode="auto">
                  <a:xfrm>
                    <a:off x="1630247"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2" name="Oval 229"/>
                  <p:cNvSpPr>
                    <a:spLocks noChangeAspect="1" noChangeArrowheads="1"/>
                  </p:cNvSpPr>
                  <p:nvPr userDrawn="1"/>
                </p:nvSpPr>
                <p:spPr bwMode="auto">
                  <a:xfrm>
                    <a:off x="174333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3" name="Oval 230"/>
                  <p:cNvSpPr>
                    <a:spLocks noChangeAspect="1" noChangeArrowheads="1"/>
                  </p:cNvSpPr>
                  <p:nvPr userDrawn="1"/>
                </p:nvSpPr>
                <p:spPr bwMode="auto">
                  <a:xfrm>
                    <a:off x="1854906"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4" name="Oval 231"/>
                  <p:cNvSpPr>
                    <a:spLocks noChangeAspect="1" noChangeArrowheads="1"/>
                  </p:cNvSpPr>
                  <p:nvPr userDrawn="1"/>
                </p:nvSpPr>
                <p:spPr bwMode="auto">
                  <a:xfrm>
                    <a:off x="1967990"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5" name="Oval 232"/>
                  <p:cNvSpPr>
                    <a:spLocks noChangeAspect="1" noChangeArrowheads="1"/>
                  </p:cNvSpPr>
                  <p:nvPr userDrawn="1"/>
                </p:nvSpPr>
                <p:spPr bwMode="auto">
                  <a:xfrm>
                    <a:off x="2079566"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6" name="Oval 233"/>
                  <p:cNvSpPr>
                    <a:spLocks noChangeAspect="1" noChangeArrowheads="1"/>
                  </p:cNvSpPr>
                  <p:nvPr userDrawn="1"/>
                </p:nvSpPr>
                <p:spPr bwMode="auto">
                  <a:xfrm>
                    <a:off x="219265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7" name="Oval 234"/>
                  <p:cNvSpPr>
                    <a:spLocks noChangeAspect="1" noChangeArrowheads="1"/>
                  </p:cNvSpPr>
                  <p:nvPr userDrawn="1"/>
                </p:nvSpPr>
                <p:spPr bwMode="auto">
                  <a:xfrm>
                    <a:off x="2304226"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8" name="Oval 235"/>
                  <p:cNvSpPr>
                    <a:spLocks noChangeAspect="1" noChangeArrowheads="1"/>
                  </p:cNvSpPr>
                  <p:nvPr userDrawn="1"/>
                </p:nvSpPr>
                <p:spPr bwMode="auto">
                  <a:xfrm>
                    <a:off x="2528886"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89" name="Oval 236"/>
                  <p:cNvSpPr>
                    <a:spLocks noChangeAspect="1" noChangeArrowheads="1"/>
                  </p:cNvSpPr>
                  <p:nvPr userDrawn="1"/>
                </p:nvSpPr>
                <p:spPr bwMode="auto">
                  <a:xfrm>
                    <a:off x="2641969"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0" name="Oval 237"/>
                  <p:cNvSpPr>
                    <a:spLocks noChangeAspect="1" noChangeArrowheads="1"/>
                  </p:cNvSpPr>
                  <p:nvPr userDrawn="1"/>
                </p:nvSpPr>
                <p:spPr bwMode="auto">
                  <a:xfrm>
                    <a:off x="2753545"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1" name="Oval 238"/>
                  <p:cNvSpPr>
                    <a:spLocks noChangeAspect="1" noChangeArrowheads="1"/>
                  </p:cNvSpPr>
                  <p:nvPr userDrawn="1"/>
                </p:nvSpPr>
                <p:spPr bwMode="auto">
                  <a:xfrm>
                    <a:off x="3204373"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2" name="Oval 239"/>
                  <p:cNvSpPr>
                    <a:spLocks noChangeAspect="1" noChangeArrowheads="1"/>
                  </p:cNvSpPr>
                  <p:nvPr userDrawn="1"/>
                </p:nvSpPr>
                <p:spPr bwMode="auto">
                  <a:xfrm>
                    <a:off x="3315949"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3" name="Oval 240"/>
                  <p:cNvSpPr>
                    <a:spLocks noChangeAspect="1" noChangeArrowheads="1"/>
                  </p:cNvSpPr>
                  <p:nvPr userDrawn="1"/>
                </p:nvSpPr>
                <p:spPr bwMode="auto">
                  <a:xfrm>
                    <a:off x="3429033"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4" name="Oval 241"/>
                  <p:cNvSpPr>
                    <a:spLocks noChangeAspect="1" noChangeArrowheads="1"/>
                  </p:cNvSpPr>
                  <p:nvPr userDrawn="1"/>
                </p:nvSpPr>
                <p:spPr bwMode="auto">
                  <a:xfrm>
                    <a:off x="3878352"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5" name="Oval 242"/>
                  <p:cNvSpPr>
                    <a:spLocks noChangeAspect="1" noChangeArrowheads="1"/>
                  </p:cNvSpPr>
                  <p:nvPr userDrawn="1"/>
                </p:nvSpPr>
                <p:spPr bwMode="auto">
                  <a:xfrm>
                    <a:off x="4663908"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6" name="Oval 243"/>
                  <p:cNvSpPr>
                    <a:spLocks noChangeAspect="1" noChangeArrowheads="1"/>
                  </p:cNvSpPr>
                  <p:nvPr userDrawn="1"/>
                </p:nvSpPr>
                <p:spPr bwMode="auto">
                  <a:xfrm>
                    <a:off x="4776992"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7" name="Oval 244"/>
                  <p:cNvSpPr>
                    <a:spLocks noChangeAspect="1" noChangeArrowheads="1"/>
                  </p:cNvSpPr>
                  <p:nvPr userDrawn="1"/>
                </p:nvSpPr>
                <p:spPr bwMode="auto">
                  <a:xfrm>
                    <a:off x="4888568"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8" name="Oval 245"/>
                  <p:cNvSpPr>
                    <a:spLocks noChangeAspect="1" noChangeArrowheads="1"/>
                  </p:cNvSpPr>
                  <p:nvPr userDrawn="1"/>
                </p:nvSpPr>
                <p:spPr bwMode="auto">
                  <a:xfrm>
                    <a:off x="5001652"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999" name="Oval 246"/>
                  <p:cNvSpPr>
                    <a:spLocks noChangeAspect="1" noChangeArrowheads="1"/>
                  </p:cNvSpPr>
                  <p:nvPr userDrawn="1"/>
                </p:nvSpPr>
                <p:spPr bwMode="auto">
                  <a:xfrm>
                    <a:off x="5113228"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0" name="Oval 247"/>
                  <p:cNvSpPr>
                    <a:spLocks noChangeAspect="1" noChangeArrowheads="1"/>
                  </p:cNvSpPr>
                  <p:nvPr userDrawn="1"/>
                </p:nvSpPr>
                <p:spPr bwMode="auto">
                  <a:xfrm>
                    <a:off x="5226311"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1" name="Oval 248"/>
                  <p:cNvSpPr>
                    <a:spLocks noChangeAspect="1" noChangeArrowheads="1"/>
                  </p:cNvSpPr>
                  <p:nvPr userDrawn="1"/>
                </p:nvSpPr>
                <p:spPr bwMode="auto">
                  <a:xfrm>
                    <a:off x="5337887"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2" name="Oval 249"/>
                  <p:cNvSpPr>
                    <a:spLocks noChangeAspect="1" noChangeArrowheads="1"/>
                  </p:cNvSpPr>
                  <p:nvPr userDrawn="1"/>
                </p:nvSpPr>
                <p:spPr bwMode="auto">
                  <a:xfrm>
                    <a:off x="5450972"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3" name="Oval 250"/>
                  <p:cNvSpPr>
                    <a:spLocks noChangeAspect="1" noChangeArrowheads="1"/>
                  </p:cNvSpPr>
                  <p:nvPr userDrawn="1"/>
                </p:nvSpPr>
                <p:spPr bwMode="auto">
                  <a:xfrm>
                    <a:off x="5562548"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4" name="Oval 251"/>
                  <p:cNvSpPr>
                    <a:spLocks noChangeAspect="1" noChangeArrowheads="1"/>
                  </p:cNvSpPr>
                  <p:nvPr userDrawn="1"/>
                </p:nvSpPr>
                <p:spPr bwMode="auto">
                  <a:xfrm>
                    <a:off x="5675631"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5" name="Oval 252"/>
                  <p:cNvSpPr>
                    <a:spLocks noChangeAspect="1" noChangeArrowheads="1"/>
                  </p:cNvSpPr>
                  <p:nvPr userDrawn="1"/>
                </p:nvSpPr>
                <p:spPr bwMode="auto">
                  <a:xfrm>
                    <a:off x="5787207"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6" name="Oval 253"/>
                  <p:cNvSpPr>
                    <a:spLocks noChangeAspect="1" noChangeArrowheads="1"/>
                  </p:cNvSpPr>
                  <p:nvPr userDrawn="1"/>
                </p:nvSpPr>
                <p:spPr bwMode="auto">
                  <a:xfrm>
                    <a:off x="590029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7" name="Oval 254"/>
                  <p:cNvSpPr>
                    <a:spLocks noChangeAspect="1" noChangeArrowheads="1"/>
                  </p:cNvSpPr>
                  <p:nvPr userDrawn="1"/>
                </p:nvSpPr>
                <p:spPr bwMode="auto">
                  <a:xfrm>
                    <a:off x="6013375"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8" name="Oval 255"/>
                  <p:cNvSpPr>
                    <a:spLocks noChangeAspect="1" noChangeArrowheads="1"/>
                  </p:cNvSpPr>
                  <p:nvPr userDrawn="1"/>
                </p:nvSpPr>
                <p:spPr bwMode="auto">
                  <a:xfrm>
                    <a:off x="6124951"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09" name="Oval 256"/>
                  <p:cNvSpPr>
                    <a:spLocks noChangeAspect="1" noChangeArrowheads="1"/>
                  </p:cNvSpPr>
                  <p:nvPr userDrawn="1"/>
                </p:nvSpPr>
                <p:spPr bwMode="auto">
                  <a:xfrm>
                    <a:off x="6238035"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0" name="Oval 257"/>
                  <p:cNvSpPr>
                    <a:spLocks noChangeAspect="1" noChangeArrowheads="1"/>
                  </p:cNvSpPr>
                  <p:nvPr userDrawn="1"/>
                </p:nvSpPr>
                <p:spPr bwMode="auto">
                  <a:xfrm>
                    <a:off x="634961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1" name="Oval 258"/>
                  <p:cNvSpPr>
                    <a:spLocks noChangeAspect="1" noChangeArrowheads="1"/>
                  </p:cNvSpPr>
                  <p:nvPr userDrawn="1"/>
                </p:nvSpPr>
                <p:spPr bwMode="auto">
                  <a:xfrm>
                    <a:off x="6462694"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2" name="Oval 259"/>
                  <p:cNvSpPr>
                    <a:spLocks noChangeAspect="1" noChangeArrowheads="1"/>
                  </p:cNvSpPr>
                  <p:nvPr userDrawn="1"/>
                </p:nvSpPr>
                <p:spPr bwMode="auto">
                  <a:xfrm>
                    <a:off x="657427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3" name="Oval 260"/>
                  <p:cNvSpPr>
                    <a:spLocks noChangeAspect="1" noChangeArrowheads="1"/>
                  </p:cNvSpPr>
                  <p:nvPr userDrawn="1"/>
                </p:nvSpPr>
                <p:spPr bwMode="auto">
                  <a:xfrm>
                    <a:off x="6687355"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4" name="Oval 261"/>
                  <p:cNvSpPr>
                    <a:spLocks noChangeAspect="1" noChangeArrowheads="1"/>
                  </p:cNvSpPr>
                  <p:nvPr userDrawn="1"/>
                </p:nvSpPr>
                <p:spPr bwMode="auto">
                  <a:xfrm>
                    <a:off x="679893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5" name="Oval 262"/>
                  <p:cNvSpPr>
                    <a:spLocks noChangeAspect="1" noChangeArrowheads="1"/>
                  </p:cNvSpPr>
                  <p:nvPr userDrawn="1"/>
                </p:nvSpPr>
                <p:spPr bwMode="auto">
                  <a:xfrm>
                    <a:off x="6912014"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6" name="Oval 263"/>
                  <p:cNvSpPr>
                    <a:spLocks noChangeAspect="1" noChangeArrowheads="1"/>
                  </p:cNvSpPr>
                  <p:nvPr userDrawn="1"/>
                </p:nvSpPr>
                <p:spPr bwMode="auto">
                  <a:xfrm>
                    <a:off x="702359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7" name="Oval 264"/>
                  <p:cNvSpPr>
                    <a:spLocks noChangeAspect="1" noChangeArrowheads="1"/>
                  </p:cNvSpPr>
                  <p:nvPr userDrawn="1"/>
                </p:nvSpPr>
                <p:spPr bwMode="auto">
                  <a:xfrm>
                    <a:off x="7136674"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8" name="Oval 265"/>
                  <p:cNvSpPr>
                    <a:spLocks noChangeAspect="1" noChangeArrowheads="1"/>
                  </p:cNvSpPr>
                  <p:nvPr userDrawn="1"/>
                </p:nvSpPr>
                <p:spPr bwMode="auto">
                  <a:xfrm>
                    <a:off x="7248250"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19" name="Oval 266"/>
                  <p:cNvSpPr>
                    <a:spLocks noChangeAspect="1" noChangeArrowheads="1"/>
                  </p:cNvSpPr>
                  <p:nvPr userDrawn="1"/>
                </p:nvSpPr>
                <p:spPr bwMode="auto">
                  <a:xfrm>
                    <a:off x="7361334"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0" name="Oval 267"/>
                  <p:cNvSpPr>
                    <a:spLocks noChangeAspect="1" noChangeArrowheads="1"/>
                  </p:cNvSpPr>
                  <p:nvPr userDrawn="1"/>
                </p:nvSpPr>
                <p:spPr bwMode="auto">
                  <a:xfrm>
                    <a:off x="747291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1" name="Oval 268"/>
                  <p:cNvSpPr>
                    <a:spLocks noChangeAspect="1" noChangeArrowheads="1"/>
                  </p:cNvSpPr>
                  <p:nvPr userDrawn="1"/>
                </p:nvSpPr>
                <p:spPr bwMode="auto">
                  <a:xfrm>
                    <a:off x="7585994"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2" name="Oval 269"/>
                  <p:cNvSpPr>
                    <a:spLocks noChangeAspect="1" noChangeArrowheads="1"/>
                  </p:cNvSpPr>
                  <p:nvPr userDrawn="1"/>
                </p:nvSpPr>
                <p:spPr bwMode="auto">
                  <a:xfrm>
                    <a:off x="7697570"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3" name="Oval 270"/>
                  <p:cNvSpPr>
                    <a:spLocks noChangeAspect="1" noChangeArrowheads="1"/>
                  </p:cNvSpPr>
                  <p:nvPr userDrawn="1"/>
                </p:nvSpPr>
                <p:spPr bwMode="auto">
                  <a:xfrm>
                    <a:off x="7810653"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4" name="Oval 271"/>
                  <p:cNvSpPr>
                    <a:spLocks noChangeAspect="1" noChangeArrowheads="1"/>
                  </p:cNvSpPr>
                  <p:nvPr userDrawn="1"/>
                </p:nvSpPr>
                <p:spPr bwMode="auto">
                  <a:xfrm>
                    <a:off x="7922229"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5" name="Oval 272"/>
                  <p:cNvSpPr>
                    <a:spLocks noChangeAspect="1" noChangeArrowheads="1"/>
                  </p:cNvSpPr>
                  <p:nvPr userDrawn="1"/>
                </p:nvSpPr>
                <p:spPr bwMode="auto">
                  <a:xfrm>
                    <a:off x="8035314"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6" name="Oval 273"/>
                  <p:cNvSpPr>
                    <a:spLocks noChangeAspect="1" noChangeArrowheads="1"/>
                  </p:cNvSpPr>
                  <p:nvPr userDrawn="1"/>
                </p:nvSpPr>
                <p:spPr bwMode="auto">
                  <a:xfrm>
                    <a:off x="8146890"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7" name="Oval 274"/>
                  <p:cNvSpPr>
                    <a:spLocks noChangeAspect="1" noChangeArrowheads="1"/>
                  </p:cNvSpPr>
                  <p:nvPr userDrawn="1"/>
                </p:nvSpPr>
                <p:spPr bwMode="auto">
                  <a:xfrm>
                    <a:off x="8259973"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8" name="Oval 275"/>
                  <p:cNvSpPr>
                    <a:spLocks noChangeAspect="1" noChangeArrowheads="1"/>
                  </p:cNvSpPr>
                  <p:nvPr userDrawn="1"/>
                </p:nvSpPr>
                <p:spPr bwMode="auto">
                  <a:xfrm>
                    <a:off x="8371549"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29" name="Oval 276"/>
                  <p:cNvSpPr>
                    <a:spLocks noChangeAspect="1" noChangeArrowheads="1"/>
                  </p:cNvSpPr>
                  <p:nvPr userDrawn="1"/>
                </p:nvSpPr>
                <p:spPr bwMode="auto">
                  <a:xfrm>
                    <a:off x="8484633"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0" name="Oval 277"/>
                  <p:cNvSpPr>
                    <a:spLocks noChangeAspect="1" noChangeArrowheads="1"/>
                  </p:cNvSpPr>
                  <p:nvPr userDrawn="1"/>
                </p:nvSpPr>
                <p:spPr bwMode="auto">
                  <a:xfrm>
                    <a:off x="8596209"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1" name="Oval 278"/>
                  <p:cNvSpPr>
                    <a:spLocks noChangeAspect="1" noChangeArrowheads="1"/>
                  </p:cNvSpPr>
                  <p:nvPr userDrawn="1"/>
                </p:nvSpPr>
                <p:spPr bwMode="auto">
                  <a:xfrm>
                    <a:off x="8709293"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2" name="Oval 279"/>
                  <p:cNvSpPr>
                    <a:spLocks noChangeAspect="1" noChangeArrowheads="1"/>
                  </p:cNvSpPr>
                  <p:nvPr userDrawn="1"/>
                </p:nvSpPr>
                <p:spPr bwMode="auto">
                  <a:xfrm>
                    <a:off x="506947"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3" name="Oval 280"/>
                  <p:cNvSpPr>
                    <a:spLocks noChangeAspect="1" noChangeArrowheads="1"/>
                  </p:cNvSpPr>
                  <p:nvPr userDrawn="1"/>
                </p:nvSpPr>
                <p:spPr bwMode="auto">
                  <a:xfrm>
                    <a:off x="62003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4" name="Oval 281"/>
                  <p:cNvSpPr>
                    <a:spLocks noChangeAspect="1" noChangeArrowheads="1"/>
                  </p:cNvSpPr>
                  <p:nvPr userDrawn="1"/>
                </p:nvSpPr>
                <p:spPr bwMode="auto">
                  <a:xfrm>
                    <a:off x="731607"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5" name="Oval 282"/>
                  <p:cNvSpPr>
                    <a:spLocks noChangeAspect="1" noChangeArrowheads="1"/>
                  </p:cNvSpPr>
                  <p:nvPr userDrawn="1"/>
                </p:nvSpPr>
                <p:spPr bwMode="auto">
                  <a:xfrm>
                    <a:off x="84469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6" name="Oval 283"/>
                  <p:cNvSpPr>
                    <a:spLocks noChangeAspect="1" noChangeArrowheads="1"/>
                  </p:cNvSpPr>
                  <p:nvPr userDrawn="1"/>
                </p:nvSpPr>
                <p:spPr bwMode="auto">
                  <a:xfrm>
                    <a:off x="956267"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7" name="Oval 284"/>
                  <p:cNvSpPr>
                    <a:spLocks noChangeAspect="1" noChangeArrowheads="1"/>
                  </p:cNvSpPr>
                  <p:nvPr userDrawn="1"/>
                </p:nvSpPr>
                <p:spPr bwMode="auto">
                  <a:xfrm>
                    <a:off x="106935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8" name="Oval 285"/>
                  <p:cNvSpPr>
                    <a:spLocks noChangeAspect="1" noChangeArrowheads="1"/>
                  </p:cNvSpPr>
                  <p:nvPr userDrawn="1"/>
                </p:nvSpPr>
                <p:spPr bwMode="auto">
                  <a:xfrm>
                    <a:off x="1180927"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39" name="Oval 286"/>
                  <p:cNvSpPr>
                    <a:spLocks noChangeAspect="1" noChangeArrowheads="1"/>
                  </p:cNvSpPr>
                  <p:nvPr userDrawn="1"/>
                </p:nvSpPr>
                <p:spPr bwMode="auto">
                  <a:xfrm>
                    <a:off x="129401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0" name="Oval 287"/>
                  <p:cNvSpPr>
                    <a:spLocks noChangeAspect="1" noChangeArrowheads="1"/>
                  </p:cNvSpPr>
                  <p:nvPr userDrawn="1"/>
                </p:nvSpPr>
                <p:spPr bwMode="auto">
                  <a:xfrm>
                    <a:off x="1405586"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1" name="Oval 288"/>
                  <p:cNvSpPr>
                    <a:spLocks noChangeAspect="1" noChangeArrowheads="1"/>
                  </p:cNvSpPr>
                  <p:nvPr userDrawn="1"/>
                </p:nvSpPr>
                <p:spPr bwMode="auto">
                  <a:xfrm>
                    <a:off x="151867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2" name="Oval 289"/>
                  <p:cNvSpPr>
                    <a:spLocks noChangeAspect="1" noChangeArrowheads="1"/>
                  </p:cNvSpPr>
                  <p:nvPr userDrawn="1"/>
                </p:nvSpPr>
                <p:spPr bwMode="auto">
                  <a:xfrm>
                    <a:off x="1630247"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3" name="Oval 290"/>
                  <p:cNvSpPr>
                    <a:spLocks noChangeAspect="1" noChangeArrowheads="1"/>
                  </p:cNvSpPr>
                  <p:nvPr userDrawn="1"/>
                </p:nvSpPr>
                <p:spPr bwMode="auto">
                  <a:xfrm>
                    <a:off x="174333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4" name="Oval 291"/>
                  <p:cNvSpPr>
                    <a:spLocks noChangeAspect="1" noChangeArrowheads="1"/>
                  </p:cNvSpPr>
                  <p:nvPr userDrawn="1"/>
                </p:nvSpPr>
                <p:spPr bwMode="auto">
                  <a:xfrm>
                    <a:off x="1854906"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5" name="Oval 292"/>
                  <p:cNvSpPr>
                    <a:spLocks noChangeAspect="1" noChangeArrowheads="1"/>
                  </p:cNvSpPr>
                  <p:nvPr userDrawn="1"/>
                </p:nvSpPr>
                <p:spPr bwMode="auto">
                  <a:xfrm>
                    <a:off x="1967990"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6" name="Oval 293"/>
                  <p:cNvSpPr>
                    <a:spLocks noChangeAspect="1" noChangeArrowheads="1"/>
                  </p:cNvSpPr>
                  <p:nvPr userDrawn="1"/>
                </p:nvSpPr>
                <p:spPr bwMode="auto">
                  <a:xfrm>
                    <a:off x="2079566"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7" name="Oval 294"/>
                  <p:cNvSpPr>
                    <a:spLocks noChangeAspect="1" noChangeArrowheads="1"/>
                  </p:cNvSpPr>
                  <p:nvPr userDrawn="1"/>
                </p:nvSpPr>
                <p:spPr bwMode="auto">
                  <a:xfrm>
                    <a:off x="219265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8" name="Oval 295"/>
                  <p:cNvSpPr>
                    <a:spLocks noChangeAspect="1" noChangeArrowheads="1"/>
                  </p:cNvSpPr>
                  <p:nvPr userDrawn="1"/>
                </p:nvSpPr>
                <p:spPr bwMode="auto">
                  <a:xfrm>
                    <a:off x="2304226"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49" name="Oval 296"/>
                  <p:cNvSpPr>
                    <a:spLocks noChangeAspect="1" noChangeArrowheads="1"/>
                  </p:cNvSpPr>
                  <p:nvPr userDrawn="1"/>
                </p:nvSpPr>
                <p:spPr bwMode="auto">
                  <a:xfrm>
                    <a:off x="2641969"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0" name="Oval 297"/>
                  <p:cNvSpPr>
                    <a:spLocks noChangeAspect="1" noChangeArrowheads="1"/>
                  </p:cNvSpPr>
                  <p:nvPr userDrawn="1"/>
                </p:nvSpPr>
                <p:spPr bwMode="auto">
                  <a:xfrm>
                    <a:off x="2753545"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1" name="Oval 298"/>
                  <p:cNvSpPr>
                    <a:spLocks noChangeAspect="1" noChangeArrowheads="1"/>
                  </p:cNvSpPr>
                  <p:nvPr userDrawn="1"/>
                </p:nvSpPr>
                <p:spPr bwMode="auto">
                  <a:xfrm>
                    <a:off x="3204373"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2" name="Oval 299"/>
                  <p:cNvSpPr>
                    <a:spLocks noChangeAspect="1" noChangeArrowheads="1"/>
                  </p:cNvSpPr>
                  <p:nvPr userDrawn="1"/>
                </p:nvSpPr>
                <p:spPr bwMode="auto">
                  <a:xfrm>
                    <a:off x="3315949"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3" name="Oval 300"/>
                  <p:cNvSpPr>
                    <a:spLocks noChangeAspect="1" noChangeArrowheads="1"/>
                  </p:cNvSpPr>
                  <p:nvPr userDrawn="1"/>
                </p:nvSpPr>
                <p:spPr bwMode="auto">
                  <a:xfrm>
                    <a:off x="3878352"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4" name="Oval 301"/>
                  <p:cNvSpPr>
                    <a:spLocks noChangeAspect="1" noChangeArrowheads="1"/>
                  </p:cNvSpPr>
                  <p:nvPr userDrawn="1"/>
                </p:nvSpPr>
                <p:spPr bwMode="auto">
                  <a:xfrm>
                    <a:off x="3989928"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5" name="Oval 302"/>
                  <p:cNvSpPr>
                    <a:spLocks noChangeAspect="1" noChangeArrowheads="1"/>
                  </p:cNvSpPr>
                  <p:nvPr userDrawn="1"/>
                </p:nvSpPr>
                <p:spPr bwMode="auto">
                  <a:xfrm>
                    <a:off x="4552332"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6" name="Oval 303"/>
                  <p:cNvSpPr>
                    <a:spLocks noChangeAspect="1" noChangeArrowheads="1"/>
                  </p:cNvSpPr>
                  <p:nvPr userDrawn="1"/>
                </p:nvSpPr>
                <p:spPr bwMode="auto">
                  <a:xfrm>
                    <a:off x="4663908"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7" name="Oval 304"/>
                  <p:cNvSpPr>
                    <a:spLocks noChangeAspect="1" noChangeArrowheads="1"/>
                  </p:cNvSpPr>
                  <p:nvPr userDrawn="1"/>
                </p:nvSpPr>
                <p:spPr bwMode="auto">
                  <a:xfrm>
                    <a:off x="4776992"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8" name="Oval 305"/>
                  <p:cNvSpPr>
                    <a:spLocks noChangeAspect="1" noChangeArrowheads="1"/>
                  </p:cNvSpPr>
                  <p:nvPr userDrawn="1"/>
                </p:nvSpPr>
                <p:spPr bwMode="auto">
                  <a:xfrm>
                    <a:off x="4888568"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59" name="Oval 306"/>
                  <p:cNvSpPr>
                    <a:spLocks noChangeAspect="1" noChangeArrowheads="1"/>
                  </p:cNvSpPr>
                  <p:nvPr userDrawn="1"/>
                </p:nvSpPr>
                <p:spPr bwMode="auto">
                  <a:xfrm>
                    <a:off x="5001652"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0" name="Oval 307"/>
                  <p:cNvSpPr>
                    <a:spLocks noChangeAspect="1" noChangeArrowheads="1"/>
                  </p:cNvSpPr>
                  <p:nvPr userDrawn="1"/>
                </p:nvSpPr>
                <p:spPr bwMode="auto">
                  <a:xfrm>
                    <a:off x="5113228"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1" name="Oval 308"/>
                  <p:cNvSpPr>
                    <a:spLocks noChangeAspect="1" noChangeArrowheads="1"/>
                  </p:cNvSpPr>
                  <p:nvPr userDrawn="1"/>
                </p:nvSpPr>
                <p:spPr bwMode="auto">
                  <a:xfrm>
                    <a:off x="522631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2" name="Oval 309"/>
                  <p:cNvSpPr>
                    <a:spLocks noChangeAspect="1" noChangeArrowheads="1"/>
                  </p:cNvSpPr>
                  <p:nvPr userDrawn="1"/>
                </p:nvSpPr>
                <p:spPr bwMode="auto">
                  <a:xfrm>
                    <a:off x="5337887"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3" name="Oval 310"/>
                  <p:cNvSpPr>
                    <a:spLocks noChangeAspect="1" noChangeArrowheads="1"/>
                  </p:cNvSpPr>
                  <p:nvPr userDrawn="1"/>
                </p:nvSpPr>
                <p:spPr bwMode="auto">
                  <a:xfrm>
                    <a:off x="5450972"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4" name="Oval 311"/>
                  <p:cNvSpPr>
                    <a:spLocks noChangeAspect="1" noChangeArrowheads="1"/>
                  </p:cNvSpPr>
                  <p:nvPr userDrawn="1"/>
                </p:nvSpPr>
                <p:spPr bwMode="auto">
                  <a:xfrm>
                    <a:off x="5562548"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5" name="Oval 312"/>
                  <p:cNvSpPr>
                    <a:spLocks noChangeAspect="1" noChangeArrowheads="1"/>
                  </p:cNvSpPr>
                  <p:nvPr userDrawn="1"/>
                </p:nvSpPr>
                <p:spPr bwMode="auto">
                  <a:xfrm>
                    <a:off x="567563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6" name="Oval 313"/>
                  <p:cNvSpPr>
                    <a:spLocks noChangeAspect="1" noChangeArrowheads="1"/>
                  </p:cNvSpPr>
                  <p:nvPr userDrawn="1"/>
                </p:nvSpPr>
                <p:spPr bwMode="auto">
                  <a:xfrm>
                    <a:off x="5787207"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7" name="Oval 314"/>
                  <p:cNvSpPr>
                    <a:spLocks noChangeAspect="1" noChangeArrowheads="1"/>
                  </p:cNvSpPr>
                  <p:nvPr userDrawn="1"/>
                </p:nvSpPr>
                <p:spPr bwMode="auto">
                  <a:xfrm>
                    <a:off x="590029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8" name="Oval 315"/>
                  <p:cNvSpPr>
                    <a:spLocks noChangeAspect="1" noChangeArrowheads="1"/>
                  </p:cNvSpPr>
                  <p:nvPr userDrawn="1"/>
                </p:nvSpPr>
                <p:spPr bwMode="auto">
                  <a:xfrm>
                    <a:off x="6013375"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69" name="Oval 316"/>
                  <p:cNvSpPr>
                    <a:spLocks noChangeAspect="1" noChangeArrowheads="1"/>
                  </p:cNvSpPr>
                  <p:nvPr userDrawn="1"/>
                </p:nvSpPr>
                <p:spPr bwMode="auto">
                  <a:xfrm>
                    <a:off x="612495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0" name="Oval 317"/>
                  <p:cNvSpPr>
                    <a:spLocks noChangeAspect="1" noChangeArrowheads="1"/>
                  </p:cNvSpPr>
                  <p:nvPr userDrawn="1"/>
                </p:nvSpPr>
                <p:spPr bwMode="auto">
                  <a:xfrm>
                    <a:off x="6238035"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1" name="Oval 318"/>
                  <p:cNvSpPr>
                    <a:spLocks noChangeAspect="1" noChangeArrowheads="1"/>
                  </p:cNvSpPr>
                  <p:nvPr userDrawn="1"/>
                </p:nvSpPr>
                <p:spPr bwMode="auto">
                  <a:xfrm>
                    <a:off x="634961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2" name="Oval 319"/>
                  <p:cNvSpPr>
                    <a:spLocks noChangeAspect="1" noChangeArrowheads="1"/>
                  </p:cNvSpPr>
                  <p:nvPr userDrawn="1"/>
                </p:nvSpPr>
                <p:spPr bwMode="auto">
                  <a:xfrm>
                    <a:off x="6462694"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3" name="Oval 320"/>
                  <p:cNvSpPr>
                    <a:spLocks noChangeAspect="1" noChangeArrowheads="1"/>
                  </p:cNvSpPr>
                  <p:nvPr userDrawn="1"/>
                </p:nvSpPr>
                <p:spPr bwMode="auto">
                  <a:xfrm>
                    <a:off x="657427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4" name="Oval 321"/>
                  <p:cNvSpPr>
                    <a:spLocks noChangeAspect="1" noChangeArrowheads="1"/>
                  </p:cNvSpPr>
                  <p:nvPr userDrawn="1"/>
                </p:nvSpPr>
                <p:spPr bwMode="auto">
                  <a:xfrm>
                    <a:off x="6687355"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5" name="Oval 322"/>
                  <p:cNvSpPr>
                    <a:spLocks noChangeAspect="1" noChangeArrowheads="1"/>
                  </p:cNvSpPr>
                  <p:nvPr userDrawn="1"/>
                </p:nvSpPr>
                <p:spPr bwMode="auto">
                  <a:xfrm>
                    <a:off x="679893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6" name="Oval 323"/>
                  <p:cNvSpPr>
                    <a:spLocks noChangeAspect="1" noChangeArrowheads="1"/>
                  </p:cNvSpPr>
                  <p:nvPr userDrawn="1"/>
                </p:nvSpPr>
                <p:spPr bwMode="auto">
                  <a:xfrm>
                    <a:off x="6912014"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7" name="Oval 324"/>
                  <p:cNvSpPr>
                    <a:spLocks noChangeAspect="1" noChangeArrowheads="1"/>
                  </p:cNvSpPr>
                  <p:nvPr userDrawn="1"/>
                </p:nvSpPr>
                <p:spPr bwMode="auto">
                  <a:xfrm>
                    <a:off x="702359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8" name="Oval 325"/>
                  <p:cNvSpPr>
                    <a:spLocks noChangeAspect="1" noChangeArrowheads="1"/>
                  </p:cNvSpPr>
                  <p:nvPr userDrawn="1"/>
                </p:nvSpPr>
                <p:spPr bwMode="auto">
                  <a:xfrm>
                    <a:off x="7136674"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79" name="Oval 326"/>
                  <p:cNvSpPr>
                    <a:spLocks noChangeAspect="1" noChangeArrowheads="1"/>
                  </p:cNvSpPr>
                  <p:nvPr userDrawn="1"/>
                </p:nvSpPr>
                <p:spPr bwMode="auto">
                  <a:xfrm>
                    <a:off x="7248250"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0" name="Oval 327"/>
                  <p:cNvSpPr>
                    <a:spLocks noChangeAspect="1" noChangeArrowheads="1"/>
                  </p:cNvSpPr>
                  <p:nvPr userDrawn="1"/>
                </p:nvSpPr>
                <p:spPr bwMode="auto">
                  <a:xfrm>
                    <a:off x="7361334"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1" name="Oval 328"/>
                  <p:cNvSpPr>
                    <a:spLocks noChangeAspect="1" noChangeArrowheads="1"/>
                  </p:cNvSpPr>
                  <p:nvPr userDrawn="1"/>
                </p:nvSpPr>
                <p:spPr bwMode="auto">
                  <a:xfrm>
                    <a:off x="747291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2" name="Oval 329"/>
                  <p:cNvSpPr>
                    <a:spLocks noChangeAspect="1" noChangeArrowheads="1"/>
                  </p:cNvSpPr>
                  <p:nvPr userDrawn="1"/>
                </p:nvSpPr>
                <p:spPr bwMode="auto">
                  <a:xfrm>
                    <a:off x="7585994"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3" name="Oval 330"/>
                  <p:cNvSpPr>
                    <a:spLocks noChangeAspect="1" noChangeArrowheads="1"/>
                  </p:cNvSpPr>
                  <p:nvPr userDrawn="1"/>
                </p:nvSpPr>
                <p:spPr bwMode="auto">
                  <a:xfrm>
                    <a:off x="7697570"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4" name="Oval 331"/>
                  <p:cNvSpPr>
                    <a:spLocks noChangeAspect="1" noChangeArrowheads="1"/>
                  </p:cNvSpPr>
                  <p:nvPr userDrawn="1"/>
                </p:nvSpPr>
                <p:spPr bwMode="auto">
                  <a:xfrm>
                    <a:off x="7810653"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5" name="Oval 332"/>
                  <p:cNvSpPr>
                    <a:spLocks noChangeAspect="1" noChangeArrowheads="1"/>
                  </p:cNvSpPr>
                  <p:nvPr userDrawn="1"/>
                </p:nvSpPr>
                <p:spPr bwMode="auto">
                  <a:xfrm>
                    <a:off x="7922229"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6" name="Oval 333"/>
                  <p:cNvSpPr>
                    <a:spLocks noChangeAspect="1" noChangeArrowheads="1"/>
                  </p:cNvSpPr>
                  <p:nvPr userDrawn="1"/>
                </p:nvSpPr>
                <p:spPr bwMode="auto">
                  <a:xfrm>
                    <a:off x="8035314"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7" name="Oval 334"/>
                  <p:cNvSpPr>
                    <a:spLocks noChangeAspect="1" noChangeArrowheads="1"/>
                  </p:cNvSpPr>
                  <p:nvPr userDrawn="1"/>
                </p:nvSpPr>
                <p:spPr bwMode="auto">
                  <a:xfrm>
                    <a:off x="8146890"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8" name="Oval 335"/>
                  <p:cNvSpPr>
                    <a:spLocks noChangeAspect="1" noChangeArrowheads="1"/>
                  </p:cNvSpPr>
                  <p:nvPr userDrawn="1"/>
                </p:nvSpPr>
                <p:spPr bwMode="auto">
                  <a:xfrm>
                    <a:off x="8259973"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89" name="Oval 336"/>
                  <p:cNvSpPr>
                    <a:spLocks noChangeAspect="1" noChangeArrowheads="1"/>
                  </p:cNvSpPr>
                  <p:nvPr userDrawn="1"/>
                </p:nvSpPr>
                <p:spPr bwMode="auto">
                  <a:xfrm>
                    <a:off x="8371549"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0" name="Oval 337"/>
                  <p:cNvSpPr>
                    <a:spLocks noChangeAspect="1" noChangeArrowheads="1"/>
                  </p:cNvSpPr>
                  <p:nvPr userDrawn="1"/>
                </p:nvSpPr>
                <p:spPr bwMode="auto">
                  <a:xfrm>
                    <a:off x="8484633"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1" name="Oval 338"/>
                  <p:cNvSpPr>
                    <a:spLocks noChangeAspect="1" noChangeArrowheads="1"/>
                  </p:cNvSpPr>
                  <p:nvPr userDrawn="1"/>
                </p:nvSpPr>
                <p:spPr bwMode="auto">
                  <a:xfrm>
                    <a:off x="39537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2" name="Oval 339"/>
                  <p:cNvSpPr>
                    <a:spLocks noChangeAspect="1" noChangeArrowheads="1"/>
                  </p:cNvSpPr>
                  <p:nvPr userDrawn="1"/>
                </p:nvSpPr>
                <p:spPr bwMode="auto">
                  <a:xfrm>
                    <a:off x="506947"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3" name="Oval 340"/>
                  <p:cNvSpPr>
                    <a:spLocks noChangeAspect="1" noChangeArrowheads="1"/>
                  </p:cNvSpPr>
                  <p:nvPr userDrawn="1"/>
                </p:nvSpPr>
                <p:spPr bwMode="auto">
                  <a:xfrm>
                    <a:off x="62003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4" name="Oval 341"/>
                  <p:cNvSpPr>
                    <a:spLocks noChangeAspect="1" noChangeArrowheads="1"/>
                  </p:cNvSpPr>
                  <p:nvPr userDrawn="1"/>
                </p:nvSpPr>
                <p:spPr bwMode="auto">
                  <a:xfrm>
                    <a:off x="731607"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5" name="Oval 342"/>
                  <p:cNvSpPr>
                    <a:spLocks noChangeAspect="1" noChangeArrowheads="1"/>
                  </p:cNvSpPr>
                  <p:nvPr userDrawn="1"/>
                </p:nvSpPr>
                <p:spPr bwMode="auto">
                  <a:xfrm>
                    <a:off x="844691"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6" name="Oval 343"/>
                  <p:cNvSpPr>
                    <a:spLocks noChangeAspect="1" noChangeArrowheads="1"/>
                  </p:cNvSpPr>
                  <p:nvPr userDrawn="1"/>
                </p:nvSpPr>
                <p:spPr bwMode="auto">
                  <a:xfrm>
                    <a:off x="956267"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7" name="Oval 344"/>
                  <p:cNvSpPr>
                    <a:spLocks noChangeAspect="1" noChangeArrowheads="1"/>
                  </p:cNvSpPr>
                  <p:nvPr userDrawn="1"/>
                </p:nvSpPr>
                <p:spPr bwMode="auto">
                  <a:xfrm>
                    <a:off x="106935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8" name="Oval 345"/>
                  <p:cNvSpPr>
                    <a:spLocks noChangeAspect="1" noChangeArrowheads="1"/>
                  </p:cNvSpPr>
                  <p:nvPr userDrawn="1"/>
                </p:nvSpPr>
                <p:spPr bwMode="auto">
                  <a:xfrm>
                    <a:off x="1180927"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099" name="Oval 346"/>
                  <p:cNvSpPr>
                    <a:spLocks noChangeAspect="1" noChangeArrowheads="1"/>
                  </p:cNvSpPr>
                  <p:nvPr userDrawn="1"/>
                </p:nvSpPr>
                <p:spPr bwMode="auto">
                  <a:xfrm>
                    <a:off x="129401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0" name="Oval 347"/>
                  <p:cNvSpPr>
                    <a:spLocks noChangeAspect="1" noChangeArrowheads="1"/>
                  </p:cNvSpPr>
                  <p:nvPr userDrawn="1"/>
                </p:nvSpPr>
                <p:spPr bwMode="auto">
                  <a:xfrm>
                    <a:off x="1405586"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1" name="Oval 348"/>
                  <p:cNvSpPr>
                    <a:spLocks noChangeAspect="1" noChangeArrowheads="1"/>
                  </p:cNvSpPr>
                  <p:nvPr userDrawn="1"/>
                </p:nvSpPr>
                <p:spPr bwMode="auto">
                  <a:xfrm>
                    <a:off x="151867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2" name="Oval 349"/>
                  <p:cNvSpPr>
                    <a:spLocks noChangeAspect="1" noChangeArrowheads="1"/>
                  </p:cNvSpPr>
                  <p:nvPr userDrawn="1"/>
                </p:nvSpPr>
                <p:spPr bwMode="auto">
                  <a:xfrm>
                    <a:off x="1630247"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3" name="Oval 350"/>
                  <p:cNvSpPr>
                    <a:spLocks noChangeAspect="1" noChangeArrowheads="1"/>
                  </p:cNvSpPr>
                  <p:nvPr userDrawn="1"/>
                </p:nvSpPr>
                <p:spPr bwMode="auto">
                  <a:xfrm>
                    <a:off x="174333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4" name="Oval 351"/>
                  <p:cNvSpPr>
                    <a:spLocks noChangeAspect="1" noChangeArrowheads="1"/>
                  </p:cNvSpPr>
                  <p:nvPr userDrawn="1"/>
                </p:nvSpPr>
                <p:spPr bwMode="auto">
                  <a:xfrm>
                    <a:off x="1854906"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5" name="Oval 352"/>
                  <p:cNvSpPr>
                    <a:spLocks noChangeAspect="1" noChangeArrowheads="1"/>
                  </p:cNvSpPr>
                  <p:nvPr userDrawn="1"/>
                </p:nvSpPr>
                <p:spPr bwMode="auto">
                  <a:xfrm>
                    <a:off x="1967990"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6" name="Oval 353"/>
                  <p:cNvSpPr>
                    <a:spLocks noChangeAspect="1" noChangeArrowheads="1"/>
                  </p:cNvSpPr>
                  <p:nvPr userDrawn="1"/>
                </p:nvSpPr>
                <p:spPr bwMode="auto">
                  <a:xfrm>
                    <a:off x="2079566"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7" name="Oval 354"/>
                  <p:cNvSpPr>
                    <a:spLocks noChangeAspect="1" noChangeArrowheads="1"/>
                  </p:cNvSpPr>
                  <p:nvPr userDrawn="1"/>
                </p:nvSpPr>
                <p:spPr bwMode="auto">
                  <a:xfrm>
                    <a:off x="2528886"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8" name="Oval 355"/>
                  <p:cNvSpPr>
                    <a:spLocks noChangeAspect="1" noChangeArrowheads="1"/>
                  </p:cNvSpPr>
                  <p:nvPr userDrawn="1"/>
                </p:nvSpPr>
                <p:spPr bwMode="auto">
                  <a:xfrm>
                    <a:off x="3315949"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09" name="Oval 356"/>
                  <p:cNvSpPr>
                    <a:spLocks noChangeAspect="1" noChangeArrowheads="1"/>
                  </p:cNvSpPr>
                  <p:nvPr userDrawn="1"/>
                </p:nvSpPr>
                <p:spPr bwMode="auto">
                  <a:xfrm>
                    <a:off x="3765269"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10" name="Oval 357"/>
                  <p:cNvSpPr>
                    <a:spLocks noChangeAspect="1" noChangeArrowheads="1"/>
                  </p:cNvSpPr>
                  <p:nvPr userDrawn="1"/>
                </p:nvSpPr>
                <p:spPr bwMode="auto">
                  <a:xfrm>
                    <a:off x="4439248"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11" name="Oval 358"/>
                  <p:cNvSpPr>
                    <a:spLocks noChangeAspect="1" noChangeArrowheads="1"/>
                  </p:cNvSpPr>
                  <p:nvPr userDrawn="1"/>
                </p:nvSpPr>
                <p:spPr bwMode="auto">
                  <a:xfrm>
                    <a:off x="4552332"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12" name="Oval 359"/>
                  <p:cNvSpPr>
                    <a:spLocks noChangeAspect="1" noChangeArrowheads="1"/>
                  </p:cNvSpPr>
                  <p:nvPr userDrawn="1"/>
                </p:nvSpPr>
                <p:spPr bwMode="auto">
                  <a:xfrm>
                    <a:off x="4663908" y="2074514"/>
                    <a:ext cx="85943" cy="8594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113" name="Oval 360"/>
                  <p:cNvSpPr>
                    <a:spLocks noChangeAspect="1" noChangeArrowheads="1"/>
                  </p:cNvSpPr>
                  <p:nvPr userDrawn="1"/>
                </p:nvSpPr>
                <p:spPr bwMode="auto">
                  <a:xfrm>
                    <a:off x="4888568"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14" name="Oval 361"/>
                  <p:cNvSpPr>
                    <a:spLocks noChangeAspect="1" noChangeArrowheads="1"/>
                  </p:cNvSpPr>
                  <p:nvPr userDrawn="1"/>
                </p:nvSpPr>
                <p:spPr bwMode="auto">
                  <a:xfrm>
                    <a:off x="5001652"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15" name="Oval 362"/>
                  <p:cNvSpPr>
                    <a:spLocks noChangeAspect="1" noChangeArrowheads="1"/>
                  </p:cNvSpPr>
                  <p:nvPr userDrawn="1"/>
                </p:nvSpPr>
                <p:spPr bwMode="auto">
                  <a:xfrm>
                    <a:off x="5113228"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16" name="Oval 363"/>
                  <p:cNvSpPr>
                    <a:spLocks noChangeAspect="1" noChangeArrowheads="1"/>
                  </p:cNvSpPr>
                  <p:nvPr userDrawn="1"/>
                </p:nvSpPr>
                <p:spPr bwMode="auto">
                  <a:xfrm>
                    <a:off x="5226311" y="2074514"/>
                    <a:ext cx="85944" cy="8594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117" name="Oval 364"/>
                  <p:cNvSpPr>
                    <a:spLocks noChangeAspect="1" noChangeArrowheads="1"/>
                  </p:cNvSpPr>
                  <p:nvPr userDrawn="1"/>
                </p:nvSpPr>
                <p:spPr bwMode="auto">
                  <a:xfrm>
                    <a:off x="5337887"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18" name="Oval 365"/>
                  <p:cNvSpPr>
                    <a:spLocks noChangeAspect="1" noChangeArrowheads="1"/>
                  </p:cNvSpPr>
                  <p:nvPr userDrawn="1"/>
                </p:nvSpPr>
                <p:spPr bwMode="auto">
                  <a:xfrm>
                    <a:off x="5450972"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19" name="Oval 366"/>
                  <p:cNvSpPr>
                    <a:spLocks noChangeAspect="1" noChangeArrowheads="1"/>
                  </p:cNvSpPr>
                  <p:nvPr userDrawn="1"/>
                </p:nvSpPr>
                <p:spPr bwMode="auto">
                  <a:xfrm>
                    <a:off x="5562548"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0" name="Oval 367"/>
                  <p:cNvSpPr>
                    <a:spLocks noChangeAspect="1" noChangeArrowheads="1"/>
                  </p:cNvSpPr>
                  <p:nvPr userDrawn="1"/>
                </p:nvSpPr>
                <p:spPr bwMode="auto">
                  <a:xfrm>
                    <a:off x="5675631"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1" name="Oval 368"/>
                  <p:cNvSpPr>
                    <a:spLocks noChangeAspect="1" noChangeArrowheads="1"/>
                  </p:cNvSpPr>
                  <p:nvPr userDrawn="1"/>
                </p:nvSpPr>
                <p:spPr bwMode="auto">
                  <a:xfrm>
                    <a:off x="5787207"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2" name="Oval 369"/>
                  <p:cNvSpPr>
                    <a:spLocks noChangeAspect="1" noChangeArrowheads="1"/>
                  </p:cNvSpPr>
                  <p:nvPr userDrawn="1"/>
                </p:nvSpPr>
                <p:spPr bwMode="auto">
                  <a:xfrm>
                    <a:off x="590029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3" name="Oval 370"/>
                  <p:cNvSpPr>
                    <a:spLocks noChangeAspect="1" noChangeArrowheads="1"/>
                  </p:cNvSpPr>
                  <p:nvPr userDrawn="1"/>
                </p:nvSpPr>
                <p:spPr bwMode="auto">
                  <a:xfrm>
                    <a:off x="6013375"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4" name="Oval 371"/>
                  <p:cNvSpPr>
                    <a:spLocks noChangeAspect="1" noChangeArrowheads="1"/>
                  </p:cNvSpPr>
                  <p:nvPr userDrawn="1"/>
                </p:nvSpPr>
                <p:spPr bwMode="auto">
                  <a:xfrm>
                    <a:off x="6124951"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5" name="Oval 372"/>
                  <p:cNvSpPr>
                    <a:spLocks noChangeAspect="1" noChangeArrowheads="1"/>
                  </p:cNvSpPr>
                  <p:nvPr userDrawn="1"/>
                </p:nvSpPr>
                <p:spPr bwMode="auto">
                  <a:xfrm>
                    <a:off x="6238035"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6" name="Oval 373"/>
                  <p:cNvSpPr>
                    <a:spLocks noChangeAspect="1" noChangeArrowheads="1"/>
                  </p:cNvSpPr>
                  <p:nvPr userDrawn="1"/>
                </p:nvSpPr>
                <p:spPr bwMode="auto">
                  <a:xfrm>
                    <a:off x="634961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7" name="Oval 374"/>
                  <p:cNvSpPr>
                    <a:spLocks noChangeAspect="1" noChangeArrowheads="1"/>
                  </p:cNvSpPr>
                  <p:nvPr userDrawn="1"/>
                </p:nvSpPr>
                <p:spPr bwMode="auto">
                  <a:xfrm>
                    <a:off x="6462694"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8" name="Oval 375"/>
                  <p:cNvSpPr>
                    <a:spLocks noChangeAspect="1" noChangeArrowheads="1"/>
                  </p:cNvSpPr>
                  <p:nvPr userDrawn="1"/>
                </p:nvSpPr>
                <p:spPr bwMode="auto">
                  <a:xfrm>
                    <a:off x="657427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29" name="Oval 376"/>
                  <p:cNvSpPr>
                    <a:spLocks noChangeAspect="1" noChangeArrowheads="1"/>
                  </p:cNvSpPr>
                  <p:nvPr userDrawn="1"/>
                </p:nvSpPr>
                <p:spPr bwMode="auto">
                  <a:xfrm>
                    <a:off x="6687355"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0" name="Oval 377"/>
                  <p:cNvSpPr>
                    <a:spLocks noChangeAspect="1" noChangeArrowheads="1"/>
                  </p:cNvSpPr>
                  <p:nvPr userDrawn="1"/>
                </p:nvSpPr>
                <p:spPr bwMode="auto">
                  <a:xfrm>
                    <a:off x="679893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1" name="Oval 378"/>
                  <p:cNvSpPr>
                    <a:spLocks noChangeAspect="1" noChangeArrowheads="1"/>
                  </p:cNvSpPr>
                  <p:nvPr userDrawn="1"/>
                </p:nvSpPr>
                <p:spPr bwMode="auto">
                  <a:xfrm>
                    <a:off x="6912014"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2" name="Oval 379"/>
                  <p:cNvSpPr>
                    <a:spLocks noChangeAspect="1" noChangeArrowheads="1"/>
                  </p:cNvSpPr>
                  <p:nvPr userDrawn="1"/>
                </p:nvSpPr>
                <p:spPr bwMode="auto">
                  <a:xfrm>
                    <a:off x="702359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3" name="Oval 380"/>
                  <p:cNvSpPr>
                    <a:spLocks noChangeAspect="1" noChangeArrowheads="1"/>
                  </p:cNvSpPr>
                  <p:nvPr userDrawn="1"/>
                </p:nvSpPr>
                <p:spPr bwMode="auto">
                  <a:xfrm>
                    <a:off x="7136674"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4" name="Oval 381"/>
                  <p:cNvSpPr>
                    <a:spLocks noChangeAspect="1" noChangeArrowheads="1"/>
                  </p:cNvSpPr>
                  <p:nvPr userDrawn="1"/>
                </p:nvSpPr>
                <p:spPr bwMode="auto">
                  <a:xfrm>
                    <a:off x="7248250"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5" name="Oval 382"/>
                  <p:cNvSpPr>
                    <a:spLocks noChangeAspect="1" noChangeArrowheads="1"/>
                  </p:cNvSpPr>
                  <p:nvPr userDrawn="1"/>
                </p:nvSpPr>
                <p:spPr bwMode="auto">
                  <a:xfrm>
                    <a:off x="7361334"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6" name="Oval 383"/>
                  <p:cNvSpPr>
                    <a:spLocks noChangeAspect="1" noChangeArrowheads="1"/>
                  </p:cNvSpPr>
                  <p:nvPr userDrawn="1"/>
                </p:nvSpPr>
                <p:spPr bwMode="auto">
                  <a:xfrm>
                    <a:off x="747291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7" name="Oval 384"/>
                  <p:cNvSpPr>
                    <a:spLocks noChangeAspect="1" noChangeArrowheads="1"/>
                  </p:cNvSpPr>
                  <p:nvPr userDrawn="1"/>
                </p:nvSpPr>
                <p:spPr bwMode="auto">
                  <a:xfrm>
                    <a:off x="7585994"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8" name="Oval 385"/>
                  <p:cNvSpPr>
                    <a:spLocks noChangeAspect="1" noChangeArrowheads="1"/>
                  </p:cNvSpPr>
                  <p:nvPr userDrawn="1"/>
                </p:nvSpPr>
                <p:spPr bwMode="auto">
                  <a:xfrm>
                    <a:off x="7697570"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39" name="Oval 386"/>
                  <p:cNvSpPr>
                    <a:spLocks noChangeAspect="1" noChangeArrowheads="1"/>
                  </p:cNvSpPr>
                  <p:nvPr userDrawn="1"/>
                </p:nvSpPr>
                <p:spPr bwMode="auto">
                  <a:xfrm>
                    <a:off x="7810653"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0" name="Oval 387"/>
                  <p:cNvSpPr>
                    <a:spLocks noChangeAspect="1" noChangeArrowheads="1"/>
                  </p:cNvSpPr>
                  <p:nvPr userDrawn="1"/>
                </p:nvSpPr>
                <p:spPr bwMode="auto">
                  <a:xfrm>
                    <a:off x="7922229"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1" name="Oval 388"/>
                  <p:cNvSpPr>
                    <a:spLocks noChangeAspect="1" noChangeArrowheads="1"/>
                  </p:cNvSpPr>
                  <p:nvPr userDrawn="1"/>
                </p:nvSpPr>
                <p:spPr bwMode="auto">
                  <a:xfrm>
                    <a:off x="8035314"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2" name="Oval 389"/>
                  <p:cNvSpPr>
                    <a:spLocks noChangeAspect="1" noChangeArrowheads="1"/>
                  </p:cNvSpPr>
                  <p:nvPr userDrawn="1"/>
                </p:nvSpPr>
                <p:spPr bwMode="auto">
                  <a:xfrm>
                    <a:off x="8146890"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3" name="Oval 390"/>
                  <p:cNvSpPr>
                    <a:spLocks noChangeAspect="1" noChangeArrowheads="1"/>
                  </p:cNvSpPr>
                  <p:nvPr userDrawn="1"/>
                </p:nvSpPr>
                <p:spPr bwMode="auto">
                  <a:xfrm>
                    <a:off x="8259973"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4" name="Oval 391"/>
                  <p:cNvSpPr>
                    <a:spLocks noChangeAspect="1" noChangeArrowheads="1"/>
                  </p:cNvSpPr>
                  <p:nvPr userDrawn="1"/>
                </p:nvSpPr>
                <p:spPr bwMode="auto">
                  <a:xfrm>
                    <a:off x="8371549"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5" name="Oval 392"/>
                  <p:cNvSpPr>
                    <a:spLocks noChangeAspect="1" noChangeArrowheads="1"/>
                  </p:cNvSpPr>
                  <p:nvPr userDrawn="1"/>
                </p:nvSpPr>
                <p:spPr bwMode="auto">
                  <a:xfrm>
                    <a:off x="395371"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6" name="Oval 393"/>
                  <p:cNvSpPr>
                    <a:spLocks noChangeAspect="1" noChangeArrowheads="1"/>
                  </p:cNvSpPr>
                  <p:nvPr userDrawn="1"/>
                </p:nvSpPr>
                <p:spPr bwMode="auto">
                  <a:xfrm>
                    <a:off x="506947"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7" name="Oval 394"/>
                  <p:cNvSpPr>
                    <a:spLocks noChangeAspect="1" noChangeArrowheads="1"/>
                  </p:cNvSpPr>
                  <p:nvPr userDrawn="1"/>
                </p:nvSpPr>
                <p:spPr bwMode="auto">
                  <a:xfrm>
                    <a:off x="62003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8" name="Oval 395"/>
                  <p:cNvSpPr>
                    <a:spLocks noChangeAspect="1" noChangeArrowheads="1"/>
                  </p:cNvSpPr>
                  <p:nvPr userDrawn="1"/>
                </p:nvSpPr>
                <p:spPr bwMode="auto">
                  <a:xfrm>
                    <a:off x="731607"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49" name="Oval 396"/>
                  <p:cNvSpPr>
                    <a:spLocks noChangeAspect="1" noChangeArrowheads="1"/>
                  </p:cNvSpPr>
                  <p:nvPr userDrawn="1"/>
                </p:nvSpPr>
                <p:spPr bwMode="auto">
                  <a:xfrm>
                    <a:off x="1180927"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0" name="Oval 397"/>
                  <p:cNvSpPr>
                    <a:spLocks noChangeAspect="1" noChangeArrowheads="1"/>
                  </p:cNvSpPr>
                  <p:nvPr userDrawn="1"/>
                </p:nvSpPr>
                <p:spPr bwMode="auto">
                  <a:xfrm>
                    <a:off x="129401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1" name="Oval 398"/>
                  <p:cNvSpPr>
                    <a:spLocks noChangeAspect="1" noChangeArrowheads="1"/>
                  </p:cNvSpPr>
                  <p:nvPr userDrawn="1"/>
                </p:nvSpPr>
                <p:spPr bwMode="auto">
                  <a:xfrm>
                    <a:off x="1405586"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2" name="Oval 399"/>
                  <p:cNvSpPr>
                    <a:spLocks noChangeAspect="1" noChangeArrowheads="1"/>
                  </p:cNvSpPr>
                  <p:nvPr userDrawn="1"/>
                </p:nvSpPr>
                <p:spPr bwMode="auto">
                  <a:xfrm>
                    <a:off x="151867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3" name="Oval 400"/>
                  <p:cNvSpPr>
                    <a:spLocks noChangeAspect="1" noChangeArrowheads="1"/>
                  </p:cNvSpPr>
                  <p:nvPr userDrawn="1"/>
                </p:nvSpPr>
                <p:spPr bwMode="auto">
                  <a:xfrm>
                    <a:off x="1630247"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4" name="Oval 401"/>
                  <p:cNvSpPr>
                    <a:spLocks noChangeAspect="1" noChangeArrowheads="1"/>
                  </p:cNvSpPr>
                  <p:nvPr userDrawn="1"/>
                </p:nvSpPr>
                <p:spPr bwMode="auto">
                  <a:xfrm>
                    <a:off x="174333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5" name="Oval 402"/>
                  <p:cNvSpPr>
                    <a:spLocks noChangeAspect="1" noChangeArrowheads="1"/>
                  </p:cNvSpPr>
                  <p:nvPr userDrawn="1"/>
                </p:nvSpPr>
                <p:spPr bwMode="auto">
                  <a:xfrm>
                    <a:off x="1854906"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6" name="Oval 403"/>
                  <p:cNvSpPr>
                    <a:spLocks noChangeAspect="1" noChangeArrowheads="1"/>
                  </p:cNvSpPr>
                  <p:nvPr userDrawn="1"/>
                </p:nvSpPr>
                <p:spPr bwMode="auto">
                  <a:xfrm>
                    <a:off x="1967990"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7" name="Oval 404"/>
                  <p:cNvSpPr>
                    <a:spLocks noChangeAspect="1" noChangeArrowheads="1"/>
                  </p:cNvSpPr>
                  <p:nvPr userDrawn="1"/>
                </p:nvSpPr>
                <p:spPr bwMode="auto">
                  <a:xfrm>
                    <a:off x="2079566"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8" name="Oval 405"/>
                  <p:cNvSpPr>
                    <a:spLocks noChangeAspect="1" noChangeArrowheads="1"/>
                  </p:cNvSpPr>
                  <p:nvPr userDrawn="1"/>
                </p:nvSpPr>
                <p:spPr bwMode="auto">
                  <a:xfrm>
                    <a:off x="2528886"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59" name="Oval 406"/>
                  <p:cNvSpPr>
                    <a:spLocks noChangeAspect="1" noChangeArrowheads="1"/>
                  </p:cNvSpPr>
                  <p:nvPr userDrawn="1"/>
                </p:nvSpPr>
                <p:spPr bwMode="auto">
                  <a:xfrm>
                    <a:off x="2641969"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60" name="Oval 407"/>
                  <p:cNvSpPr>
                    <a:spLocks noChangeAspect="1" noChangeArrowheads="1"/>
                  </p:cNvSpPr>
                  <p:nvPr userDrawn="1"/>
                </p:nvSpPr>
                <p:spPr bwMode="auto">
                  <a:xfrm>
                    <a:off x="2753545"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61" name="Oval 408"/>
                  <p:cNvSpPr>
                    <a:spLocks noChangeAspect="1" noChangeArrowheads="1"/>
                  </p:cNvSpPr>
                  <p:nvPr userDrawn="1"/>
                </p:nvSpPr>
                <p:spPr bwMode="auto">
                  <a:xfrm>
                    <a:off x="4214589" y="2178551"/>
                    <a:ext cx="85943" cy="85944"/>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162" name="Oval 409"/>
                  <p:cNvSpPr>
                    <a:spLocks noChangeAspect="1" noChangeArrowheads="1"/>
                  </p:cNvSpPr>
                  <p:nvPr userDrawn="1"/>
                </p:nvSpPr>
                <p:spPr bwMode="auto">
                  <a:xfrm>
                    <a:off x="4439248"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63" name="Oval 410"/>
                  <p:cNvSpPr>
                    <a:spLocks noChangeAspect="1" noChangeArrowheads="1"/>
                  </p:cNvSpPr>
                  <p:nvPr userDrawn="1"/>
                </p:nvSpPr>
                <p:spPr bwMode="auto">
                  <a:xfrm>
                    <a:off x="4552332"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64" name="Oval 411"/>
                  <p:cNvSpPr>
                    <a:spLocks noChangeAspect="1" noChangeArrowheads="1"/>
                  </p:cNvSpPr>
                  <p:nvPr userDrawn="1"/>
                </p:nvSpPr>
                <p:spPr bwMode="auto">
                  <a:xfrm>
                    <a:off x="4663908"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65" name="Oval 412"/>
                  <p:cNvSpPr>
                    <a:spLocks noChangeAspect="1" noChangeArrowheads="1"/>
                  </p:cNvSpPr>
                  <p:nvPr userDrawn="1"/>
                </p:nvSpPr>
                <p:spPr bwMode="auto">
                  <a:xfrm>
                    <a:off x="4888568"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66" name="Oval 413"/>
                  <p:cNvSpPr>
                    <a:spLocks noChangeAspect="1" noChangeArrowheads="1"/>
                  </p:cNvSpPr>
                  <p:nvPr userDrawn="1"/>
                </p:nvSpPr>
                <p:spPr bwMode="auto">
                  <a:xfrm>
                    <a:off x="5001652"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67" name="Oval 414"/>
                  <p:cNvSpPr>
                    <a:spLocks noChangeAspect="1" noChangeArrowheads="1"/>
                  </p:cNvSpPr>
                  <p:nvPr userDrawn="1"/>
                </p:nvSpPr>
                <p:spPr bwMode="auto">
                  <a:xfrm>
                    <a:off x="5113228"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68" name="Oval 415"/>
                  <p:cNvSpPr>
                    <a:spLocks noChangeAspect="1" noChangeArrowheads="1"/>
                  </p:cNvSpPr>
                  <p:nvPr userDrawn="1"/>
                </p:nvSpPr>
                <p:spPr bwMode="auto">
                  <a:xfrm>
                    <a:off x="5226311"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69" name="Oval 416"/>
                  <p:cNvSpPr>
                    <a:spLocks noChangeAspect="1" noChangeArrowheads="1"/>
                  </p:cNvSpPr>
                  <p:nvPr userDrawn="1"/>
                </p:nvSpPr>
                <p:spPr bwMode="auto">
                  <a:xfrm>
                    <a:off x="5337887"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0" name="Oval 417"/>
                  <p:cNvSpPr>
                    <a:spLocks noChangeAspect="1" noChangeArrowheads="1"/>
                  </p:cNvSpPr>
                  <p:nvPr userDrawn="1"/>
                </p:nvSpPr>
                <p:spPr bwMode="auto">
                  <a:xfrm>
                    <a:off x="5450972"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1" name="Oval 418"/>
                  <p:cNvSpPr>
                    <a:spLocks noChangeAspect="1" noChangeArrowheads="1"/>
                  </p:cNvSpPr>
                  <p:nvPr userDrawn="1"/>
                </p:nvSpPr>
                <p:spPr bwMode="auto">
                  <a:xfrm>
                    <a:off x="5562548"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2" name="Oval 419"/>
                  <p:cNvSpPr>
                    <a:spLocks noChangeAspect="1" noChangeArrowheads="1"/>
                  </p:cNvSpPr>
                  <p:nvPr userDrawn="1"/>
                </p:nvSpPr>
                <p:spPr bwMode="auto">
                  <a:xfrm>
                    <a:off x="5675631"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3" name="Oval 420"/>
                  <p:cNvSpPr>
                    <a:spLocks noChangeAspect="1" noChangeArrowheads="1"/>
                  </p:cNvSpPr>
                  <p:nvPr userDrawn="1"/>
                </p:nvSpPr>
                <p:spPr bwMode="auto">
                  <a:xfrm>
                    <a:off x="5787207"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4" name="Oval 421"/>
                  <p:cNvSpPr>
                    <a:spLocks noChangeAspect="1" noChangeArrowheads="1"/>
                  </p:cNvSpPr>
                  <p:nvPr userDrawn="1"/>
                </p:nvSpPr>
                <p:spPr bwMode="auto">
                  <a:xfrm>
                    <a:off x="590029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5" name="Oval 422"/>
                  <p:cNvSpPr>
                    <a:spLocks noChangeAspect="1" noChangeArrowheads="1"/>
                  </p:cNvSpPr>
                  <p:nvPr userDrawn="1"/>
                </p:nvSpPr>
                <p:spPr bwMode="auto">
                  <a:xfrm>
                    <a:off x="6013375"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6" name="Oval 423"/>
                  <p:cNvSpPr>
                    <a:spLocks noChangeAspect="1" noChangeArrowheads="1"/>
                  </p:cNvSpPr>
                  <p:nvPr userDrawn="1"/>
                </p:nvSpPr>
                <p:spPr bwMode="auto">
                  <a:xfrm>
                    <a:off x="6124951"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7" name="Oval 424"/>
                  <p:cNvSpPr>
                    <a:spLocks noChangeAspect="1" noChangeArrowheads="1"/>
                  </p:cNvSpPr>
                  <p:nvPr userDrawn="1"/>
                </p:nvSpPr>
                <p:spPr bwMode="auto">
                  <a:xfrm>
                    <a:off x="6238035"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8" name="Oval 425"/>
                  <p:cNvSpPr>
                    <a:spLocks noChangeAspect="1" noChangeArrowheads="1"/>
                  </p:cNvSpPr>
                  <p:nvPr userDrawn="1"/>
                </p:nvSpPr>
                <p:spPr bwMode="auto">
                  <a:xfrm>
                    <a:off x="634961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79" name="Oval 426"/>
                  <p:cNvSpPr>
                    <a:spLocks noChangeAspect="1" noChangeArrowheads="1"/>
                  </p:cNvSpPr>
                  <p:nvPr userDrawn="1"/>
                </p:nvSpPr>
                <p:spPr bwMode="auto">
                  <a:xfrm>
                    <a:off x="6462694"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0" name="Oval 427"/>
                  <p:cNvSpPr>
                    <a:spLocks noChangeAspect="1" noChangeArrowheads="1"/>
                  </p:cNvSpPr>
                  <p:nvPr userDrawn="1"/>
                </p:nvSpPr>
                <p:spPr bwMode="auto">
                  <a:xfrm>
                    <a:off x="657427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1" name="Oval 428"/>
                  <p:cNvSpPr>
                    <a:spLocks noChangeAspect="1" noChangeArrowheads="1"/>
                  </p:cNvSpPr>
                  <p:nvPr userDrawn="1"/>
                </p:nvSpPr>
                <p:spPr bwMode="auto">
                  <a:xfrm>
                    <a:off x="6687355"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2" name="Oval 429"/>
                  <p:cNvSpPr>
                    <a:spLocks noChangeAspect="1" noChangeArrowheads="1"/>
                  </p:cNvSpPr>
                  <p:nvPr userDrawn="1"/>
                </p:nvSpPr>
                <p:spPr bwMode="auto">
                  <a:xfrm>
                    <a:off x="679893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3" name="Oval 430"/>
                  <p:cNvSpPr>
                    <a:spLocks noChangeAspect="1" noChangeArrowheads="1"/>
                  </p:cNvSpPr>
                  <p:nvPr userDrawn="1"/>
                </p:nvSpPr>
                <p:spPr bwMode="auto">
                  <a:xfrm>
                    <a:off x="6912014"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4" name="Oval 431"/>
                  <p:cNvSpPr>
                    <a:spLocks noChangeAspect="1" noChangeArrowheads="1"/>
                  </p:cNvSpPr>
                  <p:nvPr userDrawn="1"/>
                </p:nvSpPr>
                <p:spPr bwMode="auto">
                  <a:xfrm>
                    <a:off x="702359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5" name="Oval 432"/>
                  <p:cNvSpPr>
                    <a:spLocks noChangeAspect="1" noChangeArrowheads="1"/>
                  </p:cNvSpPr>
                  <p:nvPr userDrawn="1"/>
                </p:nvSpPr>
                <p:spPr bwMode="auto">
                  <a:xfrm>
                    <a:off x="7136674"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6" name="Oval 433"/>
                  <p:cNvSpPr>
                    <a:spLocks noChangeAspect="1" noChangeArrowheads="1"/>
                  </p:cNvSpPr>
                  <p:nvPr userDrawn="1"/>
                </p:nvSpPr>
                <p:spPr bwMode="auto">
                  <a:xfrm>
                    <a:off x="7248250"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7" name="Oval 434"/>
                  <p:cNvSpPr>
                    <a:spLocks noChangeAspect="1" noChangeArrowheads="1"/>
                  </p:cNvSpPr>
                  <p:nvPr userDrawn="1"/>
                </p:nvSpPr>
                <p:spPr bwMode="auto">
                  <a:xfrm>
                    <a:off x="7361334"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8" name="Oval 435"/>
                  <p:cNvSpPr>
                    <a:spLocks noChangeAspect="1" noChangeArrowheads="1"/>
                  </p:cNvSpPr>
                  <p:nvPr userDrawn="1"/>
                </p:nvSpPr>
                <p:spPr bwMode="auto">
                  <a:xfrm>
                    <a:off x="747291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89" name="Oval 436"/>
                  <p:cNvSpPr>
                    <a:spLocks noChangeAspect="1" noChangeArrowheads="1"/>
                  </p:cNvSpPr>
                  <p:nvPr userDrawn="1"/>
                </p:nvSpPr>
                <p:spPr bwMode="auto">
                  <a:xfrm>
                    <a:off x="7585994"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0" name="Oval 437"/>
                  <p:cNvSpPr>
                    <a:spLocks noChangeAspect="1" noChangeArrowheads="1"/>
                  </p:cNvSpPr>
                  <p:nvPr userDrawn="1"/>
                </p:nvSpPr>
                <p:spPr bwMode="auto">
                  <a:xfrm>
                    <a:off x="8035314"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1" name="Oval 438"/>
                  <p:cNvSpPr>
                    <a:spLocks noChangeAspect="1" noChangeArrowheads="1"/>
                  </p:cNvSpPr>
                  <p:nvPr userDrawn="1"/>
                </p:nvSpPr>
                <p:spPr bwMode="auto">
                  <a:xfrm>
                    <a:off x="8146890"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2" name="Oval 439"/>
                  <p:cNvSpPr>
                    <a:spLocks noChangeAspect="1" noChangeArrowheads="1"/>
                  </p:cNvSpPr>
                  <p:nvPr userDrawn="1"/>
                </p:nvSpPr>
                <p:spPr bwMode="auto">
                  <a:xfrm>
                    <a:off x="506947"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3" name="Oval 440"/>
                  <p:cNvSpPr>
                    <a:spLocks noChangeAspect="1" noChangeArrowheads="1"/>
                  </p:cNvSpPr>
                  <p:nvPr userDrawn="1"/>
                </p:nvSpPr>
                <p:spPr bwMode="auto">
                  <a:xfrm>
                    <a:off x="62003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4" name="Oval 441"/>
                  <p:cNvSpPr>
                    <a:spLocks noChangeAspect="1" noChangeArrowheads="1"/>
                  </p:cNvSpPr>
                  <p:nvPr userDrawn="1"/>
                </p:nvSpPr>
                <p:spPr bwMode="auto">
                  <a:xfrm>
                    <a:off x="731607"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5" name="Oval 442"/>
                  <p:cNvSpPr>
                    <a:spLocks noChangeAspect="1" noChangeArrowheads="1"/>
                  </p:cNvSpPr>
                  <p:nvPr userDrawn="1"/>
                </p:nvSpPr>
                <p:spPr bwMode="auto">
                  <a:xfrm>
                    <a:off x="1180927"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6" name="Oval 443"/>
                  <p:cNvSpPr>
                    <a:spLocks noChangeAspect="1" noChangeArrowheads="1"/>
                  </p:cNvSpPr>
                  <p:nvPr userDrawn="1"/>
                </p:nvSpPr>
                <p:spPr bwMode="auto">
                  <a:xfrm>
                    <a:off x="129401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7" name="Oval 444"/>
                  <p:cNvSpPr>
                    <a:spLocks noChangeAspect="1" noChangeArrowheads="1"/>
                  </p:cNvSpPr>
                  <p:nvPr userDrawn="1"/>
                </p:nvSpPr>
                <p:spPr bwMode="auto">
                  <a:xfrm>
                    <a:off x="1405586"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8" name="Oval 445"/>
                  <p:cNvSpPr>
                    <a:spLocks noChangeAspect="1" noChangeArrowheads="1"/>
                  </p:cNvSpPr>
                  <p:nvPr userDrawn="1"/>
                </p:nvSpPr>
                <p:spPr bwMode="auto">
                  <a:xfrm>
                    <a:off x="1518671"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199" name="Oval 446"/>
                  <p:cNvSpPr>
                    <a:spLocks noChangeAspect="1" noChangeArrowheads="1"/>
                  </p:cNvSpPr>
                  <p:nvPr userDrawn="1"/>
                </p:nvSpPr>
                <p:spPr bwMode="auto">
                  <a:xfrm>
                    <a:off x="1630247"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0" name="Oval 447"/>
                  <p:cNvSpPr>
                    <a:spLocks noChangeAspect="1" noChangeArrowheads="1"/>
                  </p:cNvSpPr>
                  <p:nvPr userDrawn="1"/>
                </p:nvSpPr>
                <p:spPr bwMode="auto">
                  <a:xfrm>
                    <a:off x="174333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1" name="Oval 448"/>
                  <p:cNvSpPr>
                    <a:spLocks noChangeAspect="1" noChangeArrowheads="1"/>
                  </p:cNvSpPr>
                  <p:nvPr userDrawn="1"/>
                </p:nvSpPr>
                <p:spPr bwMode="auto">
                  <a:xfrm>
                    <a:off x="1854906"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2" name="Oval 449"/>
                  <p:cNvSpPr>
                    <a:spLocks noChangeAspect="1" noChangeArrowheads="1"/>
                  </p:cNvSpPr>
                  <p:nvPr userDrawn="1"/>
                </p:nvSpPr>
                <p:spPr bwMode="auto">
                  <a:xfrm>
                    <a:off x="1967990"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3" name="Oval 450"/>
                  <p:cNvSpPr>
                    <a:spLocks noChangeAspect="1" noChangeArrowheads="1"/>
                  </p:cNvSpPr>
                  <p:nvPr userDrawn="1"/>
                </p:nvSpPr>
                <p:spPr bwMode="auto">
                  <a:xfrm>
                    <a:off x="2079566"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4" name="Oval 451"/>
                  <p:cNvSpPr>
                    <a:spLocks noChangeAspect="1" noChangeArrowheads="1"/>
                  </p:cNvSpPr>
                  <p:nvPr userDrawn="1"/>
                </p:nvSpPr>
                <p:spPr bwMode="auto">
                  <a:xfrm>
                    <a:off x="219265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5" name="Oval 452"/>
                  <p:cNvSpPr>
                    <a:spLocks noChangeAspect="1" noChangeArrowheads="1"/>
                  </p:cNvSpPr>
                  <p:nvPr userDrawn="1"/>
                </p:nvSpPr>
                <p:spPr bwMode="auto">
                  <a:xfrm>
                    <a:off x="2528886"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6" name="Oval 453"/>
                  <p:cNvSpPr>
                    <a:spLocks noChangeAspect="1" noChangeArrowheads="1"/>
                  </p:cNvSpPr>
                  <p:nvPr userDrawn="1"/>
                </p:nvSpPr>
                <p:spPr bwMode="auto">
                  <a:xfrm>
                    <a:off x="2641969"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7" name="Oval 454"/>
                  <p:cNvSpPr>
                    <a:spLocks noChangeAspect="1" noChangeArrowheads="1"/>
                  </p:cNvSpPr>
                  <p:nvPr userDrawn="1"/>
                </p:nvSpPr>
                <p:spPr bwMode="auto">
                  <a:xfrm>
                    <a:off x="2753545"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8" name="Oval 455"/>
                  <p:cNvSpPr>
                    <a:spLocks noChangeAspect="1" noChangeArrowheads="1"/>
                  </p:cNvSpPr>
                  <p:nvPr userDrawn="1"/>
                </p:nvSpPr>
                <p:spPr bwMode="auto">
                  <a:xfrm>
                    <a:off x="2866630"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09" name="Oval 456"/>
                  <p:cNvSpPr>
                    <a:spLocks noChangeAspect="1" noChangeArrowheads="1"/>
                  </p:cNvSpPr>
                  <p:nvPr userDrawn="1"/>
                </p:nvSpPr>
                <p:spPr bwMode="auto">
                  <a:xfrm>
                    <a:off x="4214589"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0" name="Oval 457"/>
                  <p:cNvSpPr>
                    <a:spLocks noChangeAspect="1" noChangeArrowheads="1"/>
                  </p:cNvSpPr>
                  <p:nvPr userDrawn="1"/>
                </p:nvSpPr>
                <p:spPr bwMode="auto">
                  <a:xfrm>
                    <a:off x="4552332"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1" name="Oval 458"/>
                  <p:cNvSpPr>
                    <a:spLocks noChangeAspect="1" noChangeArrowheads="1"/>
                  </p:cNvSpPr>
                  <p:nvPr userDrawn="1"/>
                </p:nvSpPr>
                <p:spPr bwMode="auto">
                  <a:xfrm>
                    <a:off x="4888568"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2" name="Oval 459"/>
                  <p:cNvSpPr>
                    <a:spLocks noChangeAspect="1" noChangeArrowheads="1"/>
                  </p:cNvSpPr>
                  <p:nvPr userDrawn="1"/>
                </p:nvSpPr>
                <p:spPr bwMode="auto">
                  <a:xfrm>
                    <a:off x="5001652"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3" name="Oval 460"/>
                  <p:cNvSpPr>
                    <a:spLocks noChangeAspect="1" noChangeArrowheads="1"/>
                  </p:cNvSpPr>
                  <p:nvPr userDrawn="1"/>
                </p:nvSpPr>
                <p:spPr bwMode="auto">
                  <a:xfrm>
                    <a:off x="5113228"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4" name="Oval 461"/>
                  <p:cNvSpPr>
                    <a:spLocks noChangeAspect="1" noChangeArrowheads="1"/>
                  </p:cNvSpPr>
                  <p:nvPr userDrawn="1"/>
                </p:nvSpPr>
                <p:spPr bwMode="auto">
                  <a:xfrm>
                    <a:off x="5226311"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5" name="Oval 462"/>
                  <p:cNvSpPr>
                    <a:spLocks noChangeAspect="1" noChangeArrowheads="1"/>
                  </p:cNvSpPr>
                  <p:nvPr userDrawn="1"/>
                </p:nvSpPr>
                <p:spPr bwMode="auto">
                  <a:xfrm>
                    <a:off x="5337887"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6" name="Oval 463"/>
                  <p:cNvSpPr>
                    <a:spLocks noChangeAspect="1" noChangeArrowheads="1"/>
                  </p:cNvSpPr>
                  <p:nvPr userDrawn="1"/>
                </p:nvSpPr>
                <p:spPr bwMode="auto">
                  <a:xfrm>
                    <a:off x="5450972"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7" name="Oval 464"/>
                  <p:cNvSpPr>
                    <a:spLocks noChangeAspect="1" noChangeArrowheads="1"/>
                  </p:cNvSpPr>
                  <p:nvPr userDrawn="1"/>
                </p:nvSpPr>
                <p:spPr bwMode="auto">
                  <a:xfrm>
                    <a:off x="5562548"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8" name="Oval 465"/>
                  <p:cNvSpPr>
                    <a:spLocks noChangeAspect="1" noChangeArrowheads="1"/>
                  </p:cNvSpPr>
                  <p:nvPr userDrawn="1"/>
                </p:nvSpPr>
                <p:spPr bwMode="auto">
                  <a:xfrm>
                    <a:off x="5675631"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19" name="Oval 466"/>
                  <p:cNvSpPr>
                    <a:spLocks noChangeAspect="1" noChangeArrowheads="1"/>
                  </p:cNvSpPr>
                  <p:nvPr userDrawn="1"/>
                </p:nvSpPr>
                <p:spPr bwMode="auto">
                  <a:xfrm>
                    <a:off x="5787207"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0" name="Oval 467"/>
                  <p:cNvSpPr>
                    <a:spLocks noChangeAspect="1" noChangeArrowheads="1"/>
                  </p:cNvSpPr>
                  <p:nvPr userDrawn="1"/>
                </p:nvSpPr>
                <p:spPr bwMode="auto">
                  <a:xfrm>
                    <a:off x="5900291"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1" name="Oval 468"/>
                  <p:cNvSpPr>
                    <a:spLocks noChangeAspect="1" noChangeArrowheads="1"/>
                  </p:cNvSpPr>
                  <p:nvPr userDrawn="1"/>
                </p:nvSpPr>
                <p:spPr bwMode="auto">
                  <a:xfrm>
                    <a:off x="6013375"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2" name="Oval 469"/>
                  <p:cNvSpPr>
                    <a:spLocks noChangeAspect="1" noChangeArrowheads="1"/>
                  </p:cNvSpPr>
                  <p:nvPr userDrawn="1"/>
                </p:nvSpPr>
                <p:spPr bwMode="auto">
                  <a:xfrm>
                    <a:off x="6124951"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3" name="Oval 470"/>
                  <p:cNvSpPr>
                    <a:spLocks noChangeAspect="1" noChangeArrowheads="1"/>
                  </p:cNvSpPr>
                  <p:nvPr userDrawn="1"/>
                </p:nvSpPr>
                <p:spPr bwMode="auto">
                  <a:xfrm>
                    <a:off x="6238035"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4" name="Oval 471"/>
                  <p:cNvSpPr>
                    <a:spLocks noChangeAspect="1" noChangeArrowheads="1"/>
                  </p:cNvSpPr>
                  <p:nvPr userDrawn="1"/>
                </p:nvSpPr>
                <p:spPr bwMode="auto">
                  <a:xfrm>
                    <a:off x="6349611"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5" name="Oval 472"/>
                  <p:cNvSpPr>
                    <a:spLocks noChangeAspect="1" noChangeArrowheads="1"/>
                  </p:cNvSpPr>
                  <p:nvPr userDrawn="1"/>
                </p:nvSpPr>
                <p:spPr bwMode="auto">
                  <a:xfrm>
                    <a:off x="6462694"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6" name="Oval 473"/>
                  <p:cNvSpPr>
                    <a:spLocks noChangeAspect="1" noChangeArrowheads="1"/>
                  </p:cNvSpPr>
                  <p:nvPr userDrawn="1"/>
                </p:nvSpPr>
                <p:spPr bwMode="auto">
                  <a:xfrm>
                    <a:off x="657427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7" name="Oval 474"/>
                  <p:cNvSpPr>
                    <a:spLocks noChangeAspect="1" noChangeArrowheads="1"/>
                  </p:cNvSpPr>
                  <p:nvPr userDrawn="1"/>
                </p:nvSpPr>
                <p:spPr bwMode="auto">
                  <a:xfrm>
                    <a:off x="6687355"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8" name="Oval 475"/>
                  <p:cNvSpPr>
                    <a:spLocks noChangeAspect="1" noChangeArrowheads="1"/>
                  </p:cNvSpPr>
                  <p:nvPr userDrawn="1"/>
                </p:nvSpPr>
                <p:spPr bwMode="auto">
                  <a:xfrm>
                    <a:off x="6798931"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29" name="Oval 476"/>
                  <p:cNvSpPr>
                    <a:spLocks noChangeAspect="1" noChangeArrowheads="1"/>
                  </p:cNvSpPr>
                  <p:nvPr userDrawn="1"/>
                </p:nvSpPr>
                <p:spPr bwMode="auto">
                  <a:xfrm>
                    <a:off x="6912014"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0" name="Oval 477"/>
                  <p:cNvSpPr>
                    <a:spLocks noChangeAspect="1" noChangeArrowheads="1"/>
                  </p:cNvSpPr>
                  <p:nvPr userDrawn="1"/>
                </p:nvSpPr>
                <p:spPr bwMode="auto">
                  <a:xfrm>
                    <a:off x="702359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1" name="Oval 478"/>
                  <p:cNvSpPr>
                    <a:spLocks noChangeAspect="1" noChangeArrowheads="1"/>
                  </p:cNvSpPr>
                  <p:nvPr userDrawn="1"/>
                </p:nvSpPr>
                <p:spPr bwMode="auto">
                  <a:xfrm>
                    <a:off x="7136674"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2" name="Oval 479"/>
                  <p:cNvSpPr>
                    <a:spLocks noChangeAspect="1" noChangeArrowheads="1"/>
                  </p:cNvSpPr>
                  <p:nvPr userDrawn="1"/>
                </p:nvSpPr>
                <p:spPr bwMode="auto">
                  <a:xfrm>
                    <a:off x="7248250"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3" name="Oval 480"/>
                  <p:cNvSpPr>
                    <a:spLocks noChangeAspect="1" noChangeArrowheads="1"/>
                  </p:cNvSpPr>
                  <p:nvPr userDrawn="1"/>
                </p:nvSpPr>
                <p:spPr bwMode="auto">
                  <a:xfrm>
                    <a:off x="7361334"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4" name="Oval 481"/>
                  <p:cNvSpPr>
                    <a:spLocks noChangeAspect="1" noChangeArrowheads="1"/>
                  </p:cNvSpPr>
                  <p:nvPr userDrawn="1"/>
                </p:nvSpPr>
                <p:spPr bwMode="auto">
                  <a:xfrm>
                    <a:off x="747291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5" name="Oval 482"/>
                  <p:cNvSpPr>
                    <a:spLocks noChangeAspect="1" noChangeArrowheads="1"/>
                  </p:cNvSpPr>
                  <p:nvPr userDrawn="1"/>
                </p:nvSpPr>
                <p:spPr bwMode="auto">
                  <a:xfrm>
                    <a:off x="8035314"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6" name="Oval 483"/>
                  <p:cNvSpPr>
                    <a:spLocks noChangeAspect="1" noChangeArrowheads="1"/>
                  </p:cNvSpPr>
                  <p:nvPr userDrawn="1"/>
                </p:nvSpPr>
                <p:spPr bwMode="auto">
                  <a:xfrm>
                    <a:off x="8146890"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7" name="Oval 484"/>
                  <p:cNvSpPr>
                    <a:spLocks noChangeAspect="1" noChangeArrowheads="1"/>
                  </p:cNvSpPr>
                  <p:nvPr userDrawn="1"/>
                </p:nvSpPr>
                <p:spPr bwMode="auto">
                  <a:xfrm>
                    <a:off x="506947"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8" name="Oval 485"/>
                  <p:cNvSpPr>
                    <a:spLocks noChangeAspect="1" noChangeArrowheads="1"/>
                  </p:cNvSpPr>
                  <p:nvPr userDrawn="1"/>
                </p:nvSpPr>
                <p:spPr bwMode="auto">
                  <a:xfrm>
                    <a:off x="1180927"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39" name="Oval 486"/>
                  <p:cNvSpPr>
                    <a:spLocks noChangeAspect="1" noChangeArrowheads="1"/>
                  </p:cNvSpPr>
                  <p:nvPr userDrawn="1"/>
                </p:nvSpPr>
                <p:spPr bwMode="auto">
                  <a:xfrm>
                    <a:off x="129401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0" name="Oval 487"/>
                  <p:cNvSpPr>
                    <a:spLocks noChangeAspect="1" noChangeArrowheads="1"/>
                  </p:cNvSpPr>
                  <p:nvPr userDrawn="1"/>
                </p:nvSpPr>
                <p:spPr bwMode="auto">
                  <a:xfrm>
                    <a:off x="1405586"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1" name="Oval 488"/>
                  <p:cNvSpPr>
                    <a:spLocks noChangeAspect="1" noChangeArrowheads="1"/>
                  </p:cNvSpPr>
                  <p:nvPr userDrawn="1"/>
                </p:nvSpPr>
                <p:spPr bwMode="auto">
                  <a:xfrm>
                    <a:off x="1518671"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2" name="Oval 489"/>
                  <p:cNvSpPr>
                    <a:spLocks noChangeAspect="1" noChangeArrowheads="1"/>
                  </p:cNvSpPr>
                  <p:nvPr userDrawn="1"/>
                </p:nvSpPr>
                <p:spPr bwMode="auto">
                  <a:xfrm>
                    <a:off x="1630247"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3" name="Oval 490"/>
                  <p:cNvSpPr>
                    <a:spLocks noChangeAspect="1" noChangeArrowheads="1"/>
                  </p:cNvSpPr>
                  <p:nvPr userDrawn="1"/>
                </p:nvSpPr>
                <p:spPr bwMode="auto">
                  <a:xfrm>
                    <a:off x="174333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4" name="Oval 491"/>
                  <p:cNvSpPr>
                    <a:spLocks noChangeAspect="1" noChangeArrowheads="1"/>
                  </p:cNvSpPr>
                  <p:nvPr userDrawn="1"/>
                </p:nvSpPr>
                <p:spPr bwMode="auto">
                  <a:xfrm>
                    <a:off x="1854906"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5" name="Oval 492"/>
                  <p:cNvSpPr>
                    <a:spLocks noChangeAspect="1" noChangeArrowheads="1"/>
                  </p:cNvSpPr>
                  <p:nvPr userDrawn="1"/>
                </p:nvSpPr>
                <p:spPr bwMode="auto">
                  <a:xfrm>
                    <a:off x="196799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6" name="Oval 493"/>
                  <p:cNvSpPr>
                    <a:spLocks noChangeAspect="1" noChangeArrowheads="1"/>
                  </p:cNvSpPr>
                  <p:nvPr userDrawn="1"/>
                </p:nvSpPr>
                <p:spPr bwMode="auto">
                  <a:xfrm>
                    <a:off x="2079566"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7" name="Oval 494"/>
                  <p:cNvSpPr>
                    <a:spLocks noChangeAspect="1" noChangeArrowheads="1"/>
                  </p:cNvSpPr>
                  <p:nvPr userDrawn="1"/>
                </p:nvSpPr>
                <p:spPr bwMode="auto">
                  <a:xfrm>
                    <a:off x="219265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8" name="Oval 495"/>
                  <p:cNvSpPr>
                    <a:spLocks noChangeAspect="1" noChangeArrowheads="1"/>
                  </p:cNvSpPr>
                  <p:nvPr userDrawn="1"/>
                </p:nvSpPr>
                <p:spPr bwMode="auto">
                  <a:xfrm>
                    <a:off x="2304226"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49" name="Oval 496"/>
                  <p:cNvSpPr>
                    <a:spLocks noChangeAspect="1" noChangeArrowheads="1"/>
                  </p:cNvSpPr>
                  <p:nvPr userDrawn="1"/>
                </p:nvSpPr>
                <p:spPr bwMode="auto">
                  <a:xfrm>
                    <a:off x="241731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0" name="Oval 497"/>
                  <p:cNvSpPr>
                    <a:spLocks noChangeAspect="1" noChangeArrowheads="1"/>
                  </p:cNvSpPr>
                  <p:nvPr userDrawn="1"/>
                </p:nvSpPr>
                <p:spPr bwMode="auto">
                  <a:xfrm>
                    <a:off x="2528886"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1" name="Oval 498"/>
                  <p:cNvSpPr>
                    <a:spLocks noChangeAspect="1" noChangeArrowheads="1"/>
                  </p:cNvSpPr>
                  <p:nvPr userDrawn="1"/>
                </p:nvSpPr>
                <p:spPr bwMode="auto">
                  <a:xfrm>
                    <a:off x="2641969"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2" name="Oval 499"/>
                  <p:cNvSpPr>
                    <a:spLocks noChangeAspect="1" noChangeArrowheads="1"/>
                  </p:cNvSpPr>
                  <p:nvPr userDrawn="1"/>
                </p:nvSpPr>
                <p:spPr bwMode="auto">
                  <a:xfrm>
                    <a:off x="2753545"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3" name="Oval 500"/>
                  <p:cNvSpPr>
                    <a:spLocks noChangeAspect="1" noChangeArrowheads="1"/>
                  </p:cNvSpPr>
                  <p:nvPr userDrawn="1"/>
                </p:nvSpPr>
                <p:spPr bwMode="auto">
                  <a:xfrm>
                    <a:off x="286663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4" name="Oval 501"/>
                  <p:cNvSpPr>
                    <a:spLocks noChangeAspect="1" noChangeArrowheads="1"/>
                  </p:cNvSpPr>
                  <p:nvPr userDrawn="1"/>
                </p:nvSpPr>
                <p:spPr bwMode="auto">
                  <a:xfrm>
                    <a:off x="2978206"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5" name="Oval 502"/>
                  <p:cNvSpPr>
                    <a:spLocks noChangeAspect="1" noChangeArrowheads="1"/>
                  </p:cNvSpPr>
                  <p:nvPr userDrawn="1"/>
                </p:nvSpPr>
                <p:spPr bwMode="auto">
                  <a:xfrm>
                    <a:off x="4103013"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6" name="Oval 503"/>
                  <p:cNvSpPr>
                    <a:spLocks noChangeAspect="1" noChangeArrowheads="1"/>
                  </p:cNvSpPr>
                  <p:nvPr userDrawn="1"/>
                </p:nvSpPr>
                <p:spPr bwMode="auto">
                  <a:xfrm>
                    <a:off x="4214589"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7" name="Oval 504"/>
                  <p:cNvSpPr>
                    <a:spLocks noChangeAspect="1" noChangeArrowheads="1"/>
                  </p:cNvSpPr>
                  <p:nvPr userDrawn="1"/>
                </p:nvSpPr>
                <p:spPr bwMode="auto">
                  <a:xfrm>
                    <a:off x="4327672"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8" name="Oval 505"/>
                  <p:cNvSpPr>
                    <a:spLocks noChangeAspect="1" noChangeArrowheads="1"/>
                  </p:cNvSpPr>
                  <p:nvPr userDrawn="1"/>
                </p:nvSpPr>
                <p:spPr bwMode="auto">
                  <a:xfrm>
                    <a:off x="4439248"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59" name="Oval 506"/>
                  <p:cNvSpPr>
                    <a:spLocks noChangeAspect="1" noChangeArrowheads="1"/>
                  </p:cNvSpPr>
                  <p:nvPr userDrawn="1"/>
                </p:nvSpPr>
                <p:spPr bwMode="auto">
                  <a:xfrm>
                    <a:off x="4552332"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60" name="Oval 507"/>
                  <p:cNvSpPr>
                    <a:spLocks noChangeAspect="1" noChangeArrowheads="1"/>
                  </p:cNvSpPr>
                  <p:nvPr userDrawn="1"/>
                </p:nvSpPr>
                <p:spPr bwMode="auto">
                  <a:xfrm>
                    <a:off x="4663908"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61" name="Oval 508"/>
                  <p:cNvSpPr>
                    <a:spLocks noChangeAspect="1" noChangeArrowheads="1"/>
                  </p:cNvSpPr>
                  <p:nvPr userDrawn="1"/>
                </p:nvSpPr>
                <p:spPr bwMode="auto">
                  <a:xfrm>
                    <a:off x="4776992"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62" name="Oval 509"/>
                  <p:cNvSpPr>
                    <a:spLocks noChangeAspect="1" noChangeArrowheads="1"/>
                  </p:cNvSpPr>
                  <p:nvPr userDrawn="1"/>
                </p:nvSpPr>
                <p:spPr bwMode="auto">
                  <a:xfrm>
                    <a:off x="4888568" y="2385118"/>
                    <a:ext cx="85944" cy="8594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263" name="Oval 510"/>
                  <p:cNvSpPr>
                    <a:spLocks noChangeAspect="1" noChangeArrowheads="1"/>
                  </p:cNvSpPr>
                  <p:nvPr userDrawn="1"/>
                </p:nvSpPr>
                <p:spPr bwMode="auto">
                  <a:xfrm>
                    <a:off x="5001652"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64" name="Oval 511"/>
                  <p:cNvSpPr>
                    <a:spLocks noChangeAspect="1" noChangeArrowheads="1"/>
                  </p:cNvSpPr>
                  <p:nvPr userDrawn="1"/>
                </p:nvSpPr>
                <p:spPr bwMode="auto">
                  <a:xfrm>
                    <a:off x="5113228"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65" name="Oval 512"/>
                  <p:cNvSpPr>
                    <a:spLocks noChangeAspect="1" noChangeArrowheads="1"/>
                  </p:cNvSpPr>
                  <p:nvPr userDrawn="1"/>
                </p:nvSpPr>
                <p:spPr bwMode="auto">
                  <a:xfrm>
                    <a:off x="5226311"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66" name="Oval 513"/>
                  <p:cNvSpPr>
                    <a:spLocks noChangeAspect="1" noChangeArrowheads="1"/>
                  </p:cNvSpPr>
                  <p:nvPr userDrawn="1"/>
                </p:nvSpPr>
                <p:spPr bwMode="auto">
                  <a:xfrm>
                    <a:off x="5337887"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67" name="Oval 514"/>
                  <p:cNvSpPr>
                    <a:spLocks noChangeAspect="1" noChangeArrowheads="1"/>
                  </p:cNvSpPr>
                  <p:nvPr userDrawn="1"/>
                </p:nvSpPr>
                <p:spPr bwMode="auto">
                  <a:xfrm>
                    <a:off x="5450972"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68" name="Oval 515"/>
                  <p:cNvSpPr>
                    <a:spLocks noChangeAspect="1" noChangeArrowheads="1"/>
                  </p:cNvSpPr>
                  <p:nvPr userDrawn="1"/>
                </p:nvSpPr>
                <p:spPr bwMode="auto">
                  <a:xfrm>
                    <a:off x="5562548"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69" name="Oval 516"/>
                  <p:cNvSpPr>
                    <a:spLocks noChangeAspect="1" noChangeArrowheads="1"/>
                  </p:cNvSpPr>
                  <p:nvPr userDrawn="1"/>
                </p:nvSpPr>
                <p:spPr bwMode="auto">
                  <a:xfrm>
                    <a:off x="5675631"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0" name="Oval 517"/>
                  <p:cNvSpPr>
                    <a:spLocks noChangeAspect="1" noChangeArrowheads="1"/>
                  </p:cNvSpPr>
                  <p:nvPr userDrawn="1"/>
                </p:nvSpPr>
                <p:spPr bwMode="auto">
                  <a:xfrm>
                    <a:off x="5787207"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1" name="Oval 518"/>
                  <p:cNvSpPr>
                    <a:spLocks noChangeAspect="1" noChangeArrowheads="1"/>
                  </p:cNvSpPr>
                  <p:nvPr userDrawn="1"/>
                </p:nvSpPr>
                <p:spPr bwMode="auto">
                  <a:xfrm>
                    <a:off x="5900291"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2" name="Oval 519"/>
                  <p:cNvSpPr>
                    <a:spLocks noChangeAspect="1" noChangeArrowheads="1"/>
                  </p:cNvSpPr>
                  <p:nvPr userDrawn="1"/>
                </p:nvSpPr>
                <p:spPr bwMode="auto">
                  <a:xfrm>
                    <a:off x="6013375"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3" name="Oval 520"/>
                  <p:cNvSpPr>
                    <a:spLocks noChangeAspect="1" noChangeArrowheads="1"/>
                  </p:cNvSpPr>
                  <p:nvPr userDrawn="1"/>
                </p:nvSpPr>
                <p:spPr bwMode="auto">
                  <a:xfrm>
                    <a:off x="6124951"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4" name="Oval 521"/>
                  <p:cNvSpPr>
                    <a:spLocks noChangeAspect="1" noChangeArrowheads="1"/>
                  </p:cNvSpPr>
                  <p:nvPr userDrawn="1"/>
                </p:nvSpPr>
                <p:spPr bwMode="auto">
                  <a:xfrm>
                    <a:off x="6238035"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5" name="Oval 522"/>
                  <p:cNvSpPr>
                    <a:spLocks noChangeAspect="1" noChangeArrowheads="1"/>
                  </p:cNvSpPr>
                  <p:nvPr userDrawn="1"/>
                </p:nvSpPr>
                <p:spPr bwMode="auto">
                  <a:xfrm>
                    <a:off x="6349611"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6" name="Oval 523"/>
                  <p:cNvSpPr>
                    <a:spLocks noChangeAspect="1" noChangeArrowheads="1"/>
                  </p:cNvSpPr>
                  <p:nvPr userDrawn="1"/>
                </p:nvSpPr>
                <p:spPr bwMode="auto">
                  <a:xfrm>
                    <a:off x="6462694"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7" name="Oval 524"/>
                  <p:cNvSpPr>
                    <a:spLocks noChangeAspect="1" noChangeArrowheads="1"/>
                  </p:cNvSpPr>
                  <p:nvPr userDrawn="1"/>
                </p:nvSpPr>
                <p:spPr bwMode="auto">
                  <a:xfrm>
                    <a:off x="657427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8" name="Oval 525"/>
                  <p:cNvSpPr>
                    <a:spLocks noChangeAspect="1" noChangeArrowheads="1"/>
                  </p:cNvSpPr>
                  <p:nvPr userDrawn="1"/>
                </p:nvSpPr>
                <p:spPr bwMode="auto">
                  <a:xfrm>
                    <a:off x="6687355"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79" name="Oval 526"/>
                  <p:cNvSpPr>
                    <a:spLocks noChangeAspect="1" noChangeArrowheads="1"/>
                  </p:cNvSpPr>
                  <p:nvPr userDrawn="1"/>
                </p:nvSpPr>
                <p:spPr bwMode="auto">
                  <a:xfrm>
                    <a:off x="6798931"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0" name="Oval 527"/>
                  <p:cNvSpPr>
                    <a:spLocks noChangeAspect="1" noChangeArrowheads="1"/>
                  </p:cNvSpPr>
                  <p:nvPr userDrawn="1"/>
                </p:nvSpPr>
                <p:spPr bwMode="auto">
                  <a:xfrm>
                    <a:off x="6912014"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1" name="Oval 528"/>
                  <p:cNvSpPr>
                    <a:spLocks noChangeAspect="1" noChangeArrowheads="1"/>
                  </p:cNvSpPr>
                  <p:nvPr userDrawn="1"/>
                </p:nvSpPr>
                <p:spPr bwMode="auto">
                  <a:xfrm>
                    <a:off x="702359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2" name="Oval 529"/>
                  <p:cNvSpPr>
                    <a:spLocks noChangeAspect="1" noChangeArrowheads="1"/>
                  </p:cNvSpPr>
                  <p:nvPr userDrawn="1"/>
                </p:nvSpPr>
                <p:spPr bwMode="auto">
                  <a:xfrm>
                    <a:off x="7136674"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3" name="Oval 530"/>
                  <p:cNvSpPr>
                    <a:spLocks noChangeAspect="1" noChangeArrowheads="1"/>
                  </p:cNvSpPr>
                  <p:nvPr userDrawn="1"/>
                </p:nvSpPr>
                <p:spPr bwMode="auto">
                  <a:xfrm>
                    <a:off x="724825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4" name="Oval 531"/>
                  <p:cNvSpPr>
                    <a:spLocks noChangeAspect="1" noChangeArrowheads="1"/>
                  </p:cNvSpPr>
                  <p:nvPr userDrawn="1"/>
                </p:nvSpPr>
                <p:spPr bwMode="auto">
                  <a:xfrm>
                    <a:off x="7361334"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5" name="Oval 532"/>
                  <p:cNvSpPr>
                    <a:spLocks noChangeAspect="1" noChangeArrowheads="1"/>
                  </p:cNvSpPr>
                  <p:nvPr userDrawn="1"/>
                </p:nvSpPr>
                <p:spPr bwMode="auto">
                  <a:xfrm>
                    <a:off x="747291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6" name="Oval 533"/>
                  <p:cNvSpPr>
                    <a:spLocks noChangeAspect="1" noChangeArrowheads="1"/>
                  </p:cNvSpPr>
                  <p:nvPr userDrawn="1"/>
                </p:nvSpPr>
                <p:spPr bwMode="auto">
                  <a:xfrm>
                    <a:off x="7585994"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7" name="Oval 534"/>
                  <p:cNvSpPr>
                    <a:spLocks noChangeAspect="1" noChangeArrowheads="1"/>
                  </p:cNvSpPr>
                  <p:nvPr userDrawn="1"/>
                </p:nvSpPr>
                <p:spPr bwMode="auto">
                  <a:xfrm>
                    <a:off x="769757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8" name="Oval 535"/>
                  <p:cNvSpPr>
                    <a:spLocks noChangeAspect="1" noChangeArrowheads="1"/>
                  </p:cNvSpPr>
                  <p:nvPr userDrawn="1"/>
                </p:nvSpPr>
                <p:spPr bwMode="auto">
                  <a:xfrm>
                    <a:off x="8035314"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89" name="Oval 536"/>
                  <p:cNvSpPr>
                    <a:spLocks noChangeAspect="1" noChangeArrowheads="1"/>
                  </p:cNvSpPr>
                  <p:nvPr userDrawn="1"/>
                </p:nvSpPr>
                <p:spPr bwMode="auto">
                  <a:xfrm>
                    <a:off x="1405586"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0" name="Oval 537"/>
                  <p:cNvSpPr>
                    <a:spLocks noChangeAspect="1" noChangeArrowheads="1"/>
                  </p:cNvSpPr>
                  <p:nvPr userDrawn="1"/>
                </p:nvSpPr>
                <p:spPr bwMode="auto">
                  <a:xfrm>
                    <a:off x="1518671"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1" name="Oval 538"/>
                  <p:cNvSpPr>
                    <a:spLocks noChangeAspect="1" noChangeArrowheads="1"/>
                  </p:cNvSpPr>
                  <p:nvPr userDrawn="1"/>
                </p:nvSpPr>
                <p:spPr bwMode="auto">
                  <a:xfrm>
                    <a:off x="1630247"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2" name="Oval 539"/>
                  <p:cNvSpPr>
                    <a:spLocks noChangeAspect="1" noChangeArrowheads="1"/>
                  </p:cNvSpPr>
                  <p:nvPr userDrawn="1"/>
                </p:nvSpPr>
                <p:spPr bwMode="auto">
                  <a:xfrm>
                    <a:off x="174333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3" name="Oval 540"/>
                  <p:cNvSpPr>
                    <a:spLocks noChangeAspect="1" noChangeArrowheads="1"/>
                  </p:cNvSpPr>
                  <p:nvPr userDrawn="1"/>
                </p:nvSpPr>
                <p:spPr bwMode="auto">
                  <a:xfrm>
                    <a:off x="1854906"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4" name="Oval 541"/>
                  <p:cNvSpPr>
                    <a:spLocks noChangeAspect="1" noChangeArrowheads="1"/>
                  </p:cNvSpPr>
                  <p:nvPr userDrawn="1"/>
                </p:nvSpPr>
                <p:spPr bwMode="auto">
                  <a:xfrm>
                    <a:off x="196799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5" name="Oval 542"/>
                  <p:cNvSpPr>
                    <a:spLocks noChangeAspect="1" noChangeArrowheads="1"/>
                  </p:cNvSpPr>
                  <p:nvPr userDrawn="1"/>
                </p:nvSpPr>
                <p:spPr bwMode="auto">
                  <a:xfrm>
                    <a:off x="2079566"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6" name="Oval 543"/>
                  <p:cNvSpPr>
                    <a:spLocks noChangeAspect="1" noChangeArrowheads="1"/>
                  </p:cNvSpPr>
                  <p:nvPr userDrawn="1"/>
                </p:nvSpPr>
                <p:spPr bwMode="auto">
                  <a:xfrm>
                    <a:off x="219265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7" name="Oval 544"/>
                  <p:cNvSpPr>
                    <a:spLocks noChangeAspect="1" noChangeArrowheads="1"/>
                  </p:cNvSpPr>
                  <p:nvPr userDrawn="1"/>
                </p:nvSpPr>
                <p:spPr bwMode="auto">
                  <a:xfrm>
                    <a:off x="2304226"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8" name="Oval 545"/>
                  <p:cNvSpPr>
                    <a:spLocks noChangeAspect="1" noChangeArrowheads="1"/>
                  </p:cNvSpPr>
                  <p:nvPr userDrawn="1"/>
                </p:nvSpPr>
                <p:spPr bwMode="auto">
                  <a:xfrm>
                    <a:off x="241731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299" name="Oval 546"/>
                  <p:cNvSpPr>
                    <a:spLocks noChangeAspect="1" noChangeArrowheads="1"/>
                  </p:cNvSpPr>
                  <p:nvPr userDrawn="1"/>
                </p:nvSpPr>
                <p:spPr bwMode="auto">
                  <a:xfrm>
                    <a:off x="2528886"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00" name="Oval 547"/>
                  <p:cNvSpPr>
                    <a:spLocks noChangeAspect="1" noChangeArrowheads="1"/>
                  </p:cNvSpPr>
                  <p:nvPr userDrawn="1"/>
                </p:nvSpPr>
                <p:spPr bwMode="auto">
                  <a:xfrm>
                    <a:off x="2641969"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01" name="Oval 548"/>
                  <p:cNvSpPr>
                    <a:spLocks noChangeAspect="1" noChangeArrowheads="1"/>
                  </p:cNvSpPr>
                  <p:nvPr userDrawn="1"/>
                </p:nvSpPr>
                <p:spPr bwMode="auto">
                  <a:xfrm>
                    <a:off x="2753545"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02" name="Oval 549"/>
                  <p:cNvSpPr>
                    <a:spLocks noChangeAspect="1" noChangeArrowheads="1"/>
                  </p:cNvSpPr>
                  <p:nvPr userDrawn="1"/>
                </p:nvSpPr>
                <p:spPr bwMode="auto">
                  <a:xfrm>
                    <a:off x="286663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03" name="Oval 550"/>
                  <p:cNvSpPr>
                    <a:spLocks noChangeAspect="1" noChangeArrowheads="1"/>
                  </p:cNvSpPr>
                  <p:nvPr userDrawn="1"/>
                </p:nvSpPr>
                <p:spPr bwMode="auto">
                  <a:xfrm>
                    <a:off x="2978206"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04" name="Oval 551"/>
                  <p:cNvSpPr>
                    <a:spLocks noChangeAspect="1" noChangeArrowheads="1"/>
                  </p:cNvSpPr>
                  <p:nvPr userDrawn="1"/>
                </p:nvSpPr>
                <p:spPr bwMode="auto">
                  <a:xfrm>
                    <a:off x="4214589"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05" name="Oval 552"/>
                  <p:cNvSpPr>
                    <a:spLocks noChangeAspect="1" noChangeArrowheads="1"/>
                  </p:cNvSpPr>
                  <p:nvPr userDrawn="1"/>
                </p:nvSpPr>
                <p:spPr bwMode="auto">
                  <a:xfrm>
                    <a:off x="4327672" y="2489154"/>
                    <a:ext cx="85944" cy="85944"/>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306" name="Oval 553"/>
                  <p:cNvSpPr>
                    <a:spLocks noChangeAspect="1" noChangeArrowheads="1"/>
                  </p:cNvSpPr>
                  <p:nvPr userDrawn="1"/>
                </p:nvSpPr>
                <p:spPr bwMode="auto">
                  <a:xfrm>
                    <a:off x="4439248"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07" name="Oval 554"/>
                  <p:cNvSpPr>
                    <a:spLocks noChangeAspect="1" noChangeArrowheads="1"/>
                  </p:cNvSpPr>
                  <p:nvPr userDrawn="1"/>
                </p:nvSpPr>
                <p:spPr bwMode="auto">
                  <a:xfrm>
                    <a:off x="4552332"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08" name="Oval 555"/>
                  <p:cNvSpPr>
                    <a:spLocks noChangeAspect="1" noChangeArrowheads="1"/>
                  </p:cNvSpPr>
                  <p:nvPr userDrawn="1"/>
                </p:nvSpPr>
                <p:spPr bwMode="auto">
                  <a:xfrm>
                    <a:off x="4663908"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09" name="Oval 556"/>
                  <p:cNvSpPr>
                    <a:spLocks noChangeAspect="1" noChangeArrowheads="1"/>
                  </p:cNvSpPr>
                  <p:nvPr userDrawn="1"/>
                </p:nvSpPr>
                <p:spPr bwMode="auto">
                  <a:xfrm>
                    <a:off x="4776992"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0" name="Oval 557"/>
                  <p:cNvSpPr>
                    <a:spLocks noChangeAspect="1" noChangeArrowheads="1"/>
                  </p:cNvSpPr>
                  <p:nvPr userDrawn="1"/>
                </p:nvSpPr>
                <p:spPr bwMode="auto">
                  <a:xfrm>
                    <a:off x="4888568"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1" name="Oval 558"/>
                  <p:cNvSpPr>
                    <a:spLocks noChangeAspect="1" noChangeArrowheads="1"/>
                  </p:cNvSpPr>
                  <p:nvPr userDrawn="1"/>
                </p:nvSpPr>
                <p:spPr bwMode="auto">
                  <a:xfrm>
                    <a:off x="5001652"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2" name="Oval 559"/>
                  <p:cNvSpPr>
                    <a:spLocks noChangeAspect="1" noChangeArrowheads="1"/>
                  </p:cNvSpPr>
                  <p:nvPr userDrawn="1"/>
                </p:nvSpPr>
                <p:spPr bwMode="auto">
                  <a:xfrm>
                    <a:off x="5113228"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3" name="Oval 560"/>
                  <p:cNvSpPr>
                    <a:spLocks noChangeAspect="1" noChangeArrowheads="1"/>
                  </p:cNvSpPr>
                  <p:nvPr userDrawn="1"/>
                </p:nvSpPr>
                <p:spPr bwMode="auto">
                  <a:xfrm>
                    <a:off x="5226311"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4" name="Oval 561"/>
                  <p:cNvSpPr>
                    <a:spLocks noChangeAspect="1" noChangeArrowheads="1"/>
                  </p:cNvSpPr>
                  <p:nvPr userDrawn="1"/>
                </p:nvSpPr>
                <p:spPr bwMode="auto">
                  <a:xfrm>
                    <a:off x="5337887"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5" name="Oval 562"/>
                  <p:cNvSpPr>
                    <a:spLocks noChangeAspect="1" noChangeArrowheads="1"/>
                  </p:cNvSpPr>
                  <p:nvPr userDrawn="1"/>
                </p:nvSpPr>
                <p:spPr bwMode="auto">
                  <a:xfrm>
                    <a:off x="5450972"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6" name="Oval 563"/>
                  <p:cNvSpPr>
                    <a:spLocks noChangeAspect="1" noChangeArrowheads="1"/>
                  </p:cNvSpPr>
                  <p:nvPr userDrawn="1"/>
                </p:nvSpPr>
                <p:spPr bwMode="auto">
                  <a:xfrm>
                    <a:off x="5562548"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7" name="Oval 564"/>
                  <p:cNvSpPr>
                    <a:spLocks noChangeAspect="1" noChangeArrowheads="1"/>
                  </p:cNvSpPr>
                  <p:nvPr userDrawn="1"/>
                </p:nvSpPr>
                <p:spPr bwMode="auto">
                  <a:xfrm>
                    <a:off x="5675631"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8" name="Oval 565"/>
                  <p:cNvSpPr>
                    <a:spLocks noChangeAspect="1" noChangeArrowheads="1"/>
                  </p:cNvSpPr>
                  <p:nvPr userDrawn="1"/>
                </p:nvSpPr>
                <p:spPr bwMode="auto">
                  <a:xfrm>
                    <a:off x="5787207"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19" name="Oval 566"/>
                  <p:cNvSpPr>
                    <a:spLocks noChangeAspect="1" noChangeArrowheads="1"/>
                  </p:cNvSpPr>
                  <p:nvPr userDrawn="1"/>
                </p:nvSpPr>
                <p:spPr bwMode="auto">
                  <a:xfrm>
                    <a:off x="5900291"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0" name="Oval 567"/>
                  <p:cNvSpPr>
                    <a:spLocks noChangeAspect="1" noChangeArrowheads="1"/>
                  </p:cNvSpPr>
                  <p:nvPr userDrawn="1"/>
                </p:nvSpPr>
                <p:spPr bwMode="auto">
                  <a:xfrm>
                    <a:off x="6013375"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1" name="Oval 568"/>
                  <p:cNvSpPr>
                    <a:spLocks noChangeAspect="1" noChangeArrowheads="1"/>
                  </p:cNvSpPr>
                  <p:nvPr userDrawn="1"/>
                </p:nvSpPr>
                <p:spPr bwMode="auto">
                  <a:xfrm>
                    <a:off x="6124951"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2" name="Oval 569"/>
                  <p:cNvSpPr>
                    <a:spLocks noChangeAspect="1" noChangeArrowheads="1"/>
                  </p:cNvSpPr>
                  <p:nvPr userDrawn="1"/>
                </p:nvSpPr>
                <p:spPr bwMode="auto">
                  <a:xfrm>
                    <a:off x="6238035"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3" name="Oval 570"/>
                  <p:cNvSpPr>
                    <a:spLocks noChangeAspect="1" noChangeArrowheads="1"/>
                  </p:cNvSpPr>
                  <p:nvPr userDrawn="1"/>
                </p:nvSpPr>
                <p:spPr bwMode="auto">
                  <a:xfrm>
                    <a:off x="6349611"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4" name="Oval 571"/>
                  <p:cNvSpPr>
                    <a:spLocks noChangeAspect="1" noChangeArrowheads="1"/>
                  </p:cNvSpPr>
                  <p:nvPr userDrawn="1"/>
                </p:nvSpPr>
                <p:spPr bwMode="auto">
                  <a:xfrm>
                    <a:off x="6462694"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5" name="Oval 572"/>
                  <p:cNvSpPr>
                    <a:spLocks noChangeAspect="1" noChangeArrowheads="1"/>
                  </p:cNvSpPr>
                  <p:nvPr userDrawn="1"/>
                </p:nvSpPr>
                <p:spPr bwMode="auto">
                  <a:xfrm>
                    <a:off x="657427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6" name="Oval 573"/>
                  <p:cNvSpPr>
                    <a:spLocks noChangeAspect="1" noChangeArrowheads="1"/>
                  </p:cNvSpPr>
                  <p:nvPr userDrawn="1"/>
                </p:nvSpPr>
                <p:spPr bwMode="auto">
                  <a:xfrm>
                    <a:off x="6687355"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7" name="Oval 574"/>
                  <p:cNvSpPr>
                    <a:spLocks noChangeAspect="1" noChangeArrowheads="1"/>
                  </p:cNvSpPr>
                  <p:nvPr userDrawn="1"/>
                </p:nvSpPr>
                <p:spPr bwMode="auto">
                  <a:xfrm>
                    <a:off x="6798931"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8" name="Oval 575"/>
                  <p:cNvSpPr>
                    <a:spLocks noChangeAspect="1" noChangeArrowheads="1"/>
                  </p:cNvSpPr>
                  <p:nvPr userDrawn="1"/>
                </p:nvSpPr>
                <p:spPr bwMode="auto">
                  <a:xfrm>
                    <a:off x="6912014"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29" name="Oval 576"/>
                  <p:cNvSpPr>
                    <a:spLocks noChangeAspect="1" noChangeArrowheads="1"/>
                  </p:cNvSpPr>
                  <p:nvPr userDrawn="1"/>
                </p:nvSpPr>
                <p:spPr bwMode="auto">
                  <a:xfrm>
                    <a:off x="702359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0" name="Oval 577"/>
                  <p:cNvSpPr>
                    <a:spLocks noChangeAspect="1" noChangeArrowheads="1"/>
                  </p:cNvSpPr>
                  <p:nvPr userDrawn="1"/>
                </p:nvSpPr>
                <p:spPr bwMode="auto">
                  <a:xfrm>
                    <a:off x="7136674"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1" name="Oval 578"/>
                  <p:cNvSpPr>
                    <a:spLocks noChangeAspect="1" noChangeArrowheads="1"/>
                  </p:cNvSpPr>
                  <p:nvPr userDrawn="1"/>
                </p:nvSpPr>
                <p:spPr bwMode="auto">
                  <a:xfrm>
                    <a:off x="724825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2" name="Oval 579"/>
                  <p:cNvSpPr>
                    <a:spLocks noChangeAspect="1" noChangeArrowheads="1"/>
                  </p:cNvSpPr>
                  <p:nvPr userDrawn="1"/>
                </p:nvSpPr>
                <p:spPr bwMode="auto">
                  <a:xfrm>
                    <a:off x="7361334"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3" name="Oval 580"/>
                  <p:cNvSpPr>
                    <a:spLocks noChangeAspect="1" noChangeArrowheads="1"/>
                  </p:cNvSpPr>
                  <p:nvPr userDrawn="1"/>
                </p:nvSpPr>
                <p:spPr bwMode="auto">
                  <a:xfrm>
                    <a:off x="747291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4" name="Oval 581"/>
                  <p:cNvSpPr>
                    <a:spLocks noChangeAspect="1" noChangeArrowheads="1"/>
                  </p:cNvSpPr>
                  <p:nvPr userDrawn="1"/>
                </p:nvSpPr>
                <p:spPr bwMode="auto">
                  <a:xfrm>
                    <a:off x="7585994"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5" name="Oval 582"/>
                  <p:cNvSpPr>
                    <a:spLocks noChangeAspect="1" noChangeArrowheads="1"/>
                  </p:cNvSpPr>
                  <p:nvPr userDrawn="1"/>
                </p:nvSpPr>
                <p:spPr bwMode="auto">
                  <a:xfrm>
                    <a:off x="769757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6" name="Oval 583"/>
                  <p:cNvSpPr>
                    <a:spLocks noChangeAspect="1" noChangeArrowheads="1"/>
                  </p:cNvSpPr>
                  <p:nvPr userDrawn="1"/>
                </p:nvSpPr>
                <p:spPr bwMode="auto">
                  <a:xfrm>
                    <a:off x="8035314"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7" name="Oval 584"/>
                  <p:cNvSpPr>
                    <a:spLocks noChangeAspect="1" noChangeArrowheads="1"/>
                  </p:cNvSpPr>
                  <p:nvPr userDrawn="1"/>
                </p:nvSpPr>
                <p:spPr bwMode="auto">
                  <a:xfrm>
                    <a:off x="1405586"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8" name="Oval 585"/>
                  <p:cNvSpPr>
                    <a:spLocks noChangeAspect="1" noChangeArrowheads="1"/>
                  </p:cNvSpPr>
                  <p:nvPr userDrawn="1"/>
                </p:nvSpPr>
                <p:spPr bwMode="auto">
                  <a:xfrm>
                    <a:off x="1518671"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39" name="Oval 586"/>
                  <p:cNvSpPr>
                    <a:spLocks noChangeAspect="1" noChangeArrowheads="1"/>
                  </p:cNvSpPr>
                  <p:nvPr userDrawn="1"/>
                </p:nvSpPr>
                <p:spPr bwMode="auto">
                  <a:xfrm>
                    <a:off x="1630247"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0" name="Oval 587"/>
                  <p:cNvSpPr>
                    <a:spLocks noChangeAspect="1" noChangeArrowheads="1"/>
                  </p:cNvSpPr>
                  <p:nvPr userDrawn="1"/>
                </p:nvSpPr>
                <p:spPr bwMode="auto">
                  <a:xfrm>
                    <a:off x="174333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1" name="Oval 588"/>
                  <p:cNvSpPr>
                    <a:spLocks noChangeAspect="1" noChangeArrowheads="1"/>
                  </p:cNvSpPr>
                  <p:nvPr userDrawn="1"/>
                </p:nvSpPr>
                <p:spPr bwMode="auto">
                  <a:xfrm>
                    <a:off x="1854906"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2" name="Oval 589"/>
                  <p:cNvSpPr>
                    <a:spLocks noChangeAspect="1" noChangeArrowheads="1"/>
                  </p:cNvSpPr>
                  <p:nvPr userDrawn="1"/>
                </p:nvSpPr>
                <p:spPr bwMode="auto">
                  <a:xfrm>
                    <a:off x="196799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3" name="Oval 590"/>
                  <p:cNvSpPr>
                    <a:spLocks noChangeAspect="1" noChangeArrowheads="1"/>
                  </p:cNvSpPr>
                  <p:nvPr userDrawn="1"/>
                </p:nvSpPr>
                <p:spPr bwMode="auto">
                  <a:xfrm>
                    <a:off x="2079566"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4" name="Oval 591"/>
                  <p:cNvSpPr>
                    <a:spLocks noChangeAspect="1" noChangeArrowheads="1"/>
                  </p:cNvSpPr>
                  <p:nvPr userDrawn="1"/>
                </p:nvSpPr>
                <p:spPr bwMode="auto">
                  <a:xfrm>
                    <a:off x="219265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5" name="Oval 592"/>
                  <p:cNvSpPr>
                    <a:spLocks noChangeAspect="1" noChangeArrowheads="1"/>
                  </p:cNvSpPr>
                  <p:nvPr userDrawn="1"/>
                </p:nvSpPr>
                <p:spPr bwMode="auto">
                  <a:xfrm>
                    <a:off x="2304226"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6" name="Oval 593"/>
                  <p:cNvSpPr>
                    <a:spLocks noChangeAspect="1" noChangeArrowheads="1"/>
                  </p:cNvSpPr>
                  <p:nvPr userDrawn="1"/>
                </p:nvSpPr>
                <p:spPr bwMode="auto">
                  <a:xfrm>
                    <a:off x="241731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7" name="Oval 594"/>
                  <p:cNvSpPr>
                    <a:spLocks noChangeAspect="1" noChangeArrowheads="1"/>
                  </p:cNvSpPr>
                  <p:nvPr userDrawn="1"/>
                </p:nvSpPr>
                <p:spPr bwMode="auto">
                  <a:xfrm>
                    <a:off x="2528886"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8" name="Oval 595"/>
                  <p:cNvSpPr>
                    <a:spLocks noChangeAspect="1" noChangeArrowheads="1"/>
                  </p:cNvSpPr>
                  <p:nvPr userDrawn="1"/>
                </p:nvSpPr>
                <p:spPr bwMode="auto">
                  <a:xfrm>
                    <a:off x="2641969"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49" name="Oval 596"/>
                  <p:cNvSpPr>
                    <a:spLocks noChangeAspect="1" noChangeArrowheads="1"/>
                  </p:cNvSpPr>
                  <p:nvPr userDrawn="1"/>
                </p:nvSpPr>
                <p:spPr bwMode="auto">
                  <a:xfrm>
                    <a:off x="2753545"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50" name="Oval 597"/>
                  <p:cNvSpPr>
                    <a:spLocks noChangeAspect="1" noChangeArrowheads="1"/>
                  </p:cNvSpPr>
                  <p:nvPr userDrawn="1"/>
                </p:nvSpPr>
                <p:spPr bwMode="auto">
                  <a:xfrm>
                    <a:off x="286663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51" name="Oval 598"/>
                  <p:cNvSpPr>
                    <a:spLocks noChangeAspect="1" noChangeArrowheads="1"/>
                  </p:cNvSpPr>
                  <p:nvPr userDrawn="1"/>
                </p:nvSpPr>
                <p:spPr bwMode="auto">
                  <a:xfrm>
                    <a:off x="2978206"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52" name="Oval 599"/>
                  <p:cNvSpPr>
                    <a:spLocks noChangeAspect="1" noChangeArrowheads="1"/>
                  </p:cNvSpPr>
                  <p:nvPr userDrawn="1"/>
                </p:nvSpPr>
                <p:spPr bwMode="auto">
                  <a:xfrm>
                    <a:off x="4327672"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53" name="Oval 600"/>
                  <p:cNvSpPr>
                    <a:spLocks noChangeAspect="1" noChangeArrowheads="1"/>
                  </p:cNvSpPr>
                  <p:nvPr userDrawn="1"/>
                </p:nvSpPr>
                <p:spPr bwMode="auto">
                  <a:xfrm>
                    <a:off x="4439248"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54" name="Oval 601"/>
                  <p:cNvSpPr>
                    <a:spLocks noChangeAspect="1" noChangeArrowheads="1"/>
                  </p:cNvSpPr>
                  <p:nvPr userDrawn="1"/>
                </p:nvSpPr>
                <p:spPr bwMode="auto">
                  <a:xfrm>
                    <a:off x="4552332"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55" name="Oval 602"/>
                  <p:cNvSpPr>
                    <a:spLocks noChangeAspect="1" noChangeArrowheads="1"/>
                  </p:cNvSpPr>
                  <p:nvPr userDrawn="1"/>
                </p:nvSpPr>
                <p:spPr bwMode="auto">
                  <a:xfrm>
                    <a:off x="4663908"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56" name="Oval 603"/>
                  <p:cNvSpPr>
                    <a:spLocks noChangeAspect="1" noChangeArrowheads="1"/>
                  </p:cNvSpPr>
                  <p:nvPr userDrawn="1"/>
                </p:nvSpPr>
                <p:spPr bwMode="auto">
                  <a:xfrm>
                    <a:off x="4776992" y="2593192"/>
                    <a:ext cx="85944" cy="8594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357" name="Oval 604"/>
                  <p:cNvSpPr>
                    <a:spLocks noChangeAspect="1" noChangeArrowheads="1"/>
                  </p:cNvSpPr>
                  <p:nvPr userDrawn="1"/>
                </p:nvSpPr>
                <p:spPr bwMode="auto">
                  <a:xfrm>
                    <a:off x="4888568"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58" name="Oval 605"/>
                  <p:cNvSpPr>
                    <a:spLocks noChangeAspect="1" noChangeArrowheads="1"/>
                  </p:cNvSpPr>
                  <p:nvPr userDrawn="1"/>
                </p:nvSpPr>
                <p:spPr bwMode="auto">
                  <a:xfrm>
                    <a:off x="5001652"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59" name="Oval 606"/>
                  <p:cNvSpPr>
                    <a:spLocks noChangeAspect="1" noChangeArrowheads="1"/>
                  </p:cNvSpPr>
                  <p:nvPr userDrawn="1"/>
                </p:nvSpPr>
                <p:spPr bwMode="auto">
                  <a:xfrm>
                    <a:off x="5113228"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0" name="Oval 607"/>
                  <p:cNvSpPr>
                    <a:spLocks noChangeAspect="1" noChangeArrowheads="1"/>
                  </p:cNvSpPr>
                  <p:nvPr userDrawn="1"/>
                </p:nvSpPr>
                <p:spPr bwMode="auto">
                  <a:xfrm>
                    <a:off x="5226311"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1" name="Oval 608"/>
                  <p:cNvSpPr>
                    <a:spLocks noChangeAspect="1" noChangeArrowheads="1"/>
                  </p:cNvSpPr>
                  <p:nvPr userDrawn="1"/>
                </p:nvSpPr>
                <p:spPr bwMode="auto">
                  <a:xfrm>
                    <a:off x="5337887"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2" name="Oval 609"/>
                  <p:cNvSpPr>
                    <a:spLocks noChangeAspect="1" noChangeArrowheads="1"/>
                  </p:cNvSpPr>
                  <p:nvPr userDrawn="1"/>
                </p:nvSpPr>
                <p:spPr bwMode="auto">
                  <a:xfrm>
                    <a:off x="5450972"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3" name="Oval 610"/>
                  <p:cNvSpPr>
                    <a:spLocks noChangeAspect="1" noChangeArrowheads="1"/>
                  </p:cNvSpPr>
                  <p:nvPr userDrawn="1"/>
                </p:nvSpPr>
                <p:spPr bwMode="auto">
                  <a:xfrm>
                    <a:off x="5562548"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4" name="Oval 611"/>
                  <p:cNvSpPr>
                    <a:spLocks noChangeAspect="1" noChangeArrowheads="1"/>
                  </p:cNvSpPr>
                  <p:nvPr userDrawn="1"/>
                </p:nvSpPr>
                <p:spPr bwMode="auto">
                  <a:xfrm>
                    <a:off x="5675631"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5" name="Oval 612"/>
                  <p:cNvSpPr>
                    <a:spLocks noChangeAspect="1" noChangeArrowheads="1"/>
                  </p:cNvSpPr>
                  <p:nvPr userDrawn="1"/>
                </p:nvSpPr>
                <p:spPr bwMode="auto">
                  <a:xfrm>
                    <a:off x="5787207"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6" name="Oval 613"/>
                  <p:cNvSpPr>
                    <a:spLocks noChangeAspect="1" noChangeArrowheads="1"/>
                  </p:cNvSpPr>
                  <p:nvPr userDrawn="1"/>
                </p:nvSpPr>
                <p:spPr bwMode="auto">
                  <a:xfrm>
                    <a:off x="5900291"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7" name="Oval 614"/>
                  <p:cNvSpPr>
                    <a:spLocks noChangeAspect="1" noChangeArrowheads="1"/>
                  </p:cNvSpPr>
                  <p:nvPr userDrawn="1"/>
                </p:nvSpPr>
                <p:spPr bwMode="auto">
                  <a:xfrm>
                    <a:off x="6013375"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8" name="Oval 615"/>
                  <p:cNvSpPr>
                    <a:spLocks noChangeAspect="1" noChangeArrowheads="1"/>
                  </p:cNvSpPr>
                  <p:nvPr userDrawn="1"/>
                </p:nvSpPr>
                <p:spPr bwMode="auto">
                  <a:xfrm>
                    <a:off x="6124951"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69" name="Oval 616"/>
                  <p:cNvSpPr>
                    <a:spLocks noChangeAspect="1" noChangeArrowheads="1"/>
                  </p:cNvSpPr>
                  <p:nvPr userDrawn="1"/>
                </p:nvSpPr>
                <p:spPr bwMode="auto">
                  <a:xfrm>
                    <a:off x="6238035"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0" name="Oval 617"/>
                  <p:cNvSpPr>
                    <a:spLocks noChangeAspect="1" noChangeArrowheads="1"/>
                  </p:cNvSpPr>
                  <p:nvPr userDrawn="1"/>
                </p:nvSpPr>
                <p:spPr bwMode="auto">
                  <a:xfrm>
                    <a:off x="6349611"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1" name="Oval 618"/>
                  <p:cNvSpPr>
                    <a:spLocks noChangeAspect="1" noChangeArrowheads="1"/>
                  </p:cNvSpPr>
                  <p:nvPr userDrawn="1"/>
                </p:nvSpPr>
                <p:spPr bwMode="auto">
                  <a:xfrm>
                    <a:off x="6462694"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2" name="Oval 619"/>
                  <p:cNvSpPr>
                    <a:spLocks noChangeAspect="1" noChangeArrowheads="1"/>
                  </p:cNvSpPr>
                  <p:nvPr userDrawn="1"/>
                </p:nvSpPr>
                <p:spPr bwMode="auto">
                  <a:xfrm>
                    <a:off x="657427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3" name="Oval 620"/>
                  <p:cNvSpPr>
                    <a:spLocks noChangeAspect="1" noChangeArrowheads="1"/>
                  </p:cNvSpPr>
                  <p:nvPr userDrawn="1"/>
                </p:nvSpPr>
                <p:spPr bwMode="auto">
                  <a:xfrm>
                    <a:off x="6687355"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4" name="Oval 621"/>
                  <p:cNvSpPr>
                    <a:spLocks noChangeAspect="1" noChangeArrowheads="1"/>
                  </p:cNvSpPr>
                  <p:nvPr userDrawn="1"/>
                </p:nvSpPr>
                <p:spPr bwMode="auto">
                  <a:xfrm>
                    <a:off x="6798931"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5" name="Oval 622"/>
                  <p:cNvSpPr>
                    <a:spLocks noChangeAspect="1" noChangeArrowheads="1"/>
                  </p:cNvSpPr>
                  <p:nvPr userDrawn="1"/>
                </p:nvSpPr>
                <p:spPr bwMode="auto">
                  <a:xfrm>
                    <a:off x="6912014"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6" name="Oval 623"/>
                  <p:cNvSpPr>
                    <a:spLocks noChangeAspect="1" noChangeArrowheads="1"/>
                  </p:cNvSpPr>
                  <p:nvPr userDrawn="1"/>
                </p:nvSpPr>
                <p:spPr bwMode="auto">
                  <a:xfrm>
                    <a:off x="702359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7" name="Oval 624"/>
                  <p:cNvSpPr>
                    <a:spLocks noChangeAspect="1" noChangeArrowheads="1"/>
                  </p:cNvSpPr>
                  <p:nvPr userDrawn="1"/>
                </p:nvSpPr>
                <p:spPr bwMode="auto">
                  <a:xfrm>
                    <a:off x="7136674"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8" name="Oval 625"/>
                  <p:cNvSpPr>
                    <a:spLocks noChangeAspect="1" noChangeArrowheads="1"/>
                  </p:cNvSpPr>
                  <p:nvPr userDrawn="1"/>
                </p:nvSpPr>
                <p:spPr bwMode="auto">
                  <a:xfrm>
                    <a:off x="724825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79" name="Oval 626"/>
                  <p:cNvSpPr>
                    <a:spLocks noChangeAspect="1" noChangeArrowheads="1"/>
                  </p:cNvSpPr>
                  <p:nvPr userDrawn="1"/>
                </p:nvSpPr>
                <p:spPr bwMode="auto">
                  <a:xfrm>
                    <a:off x="7361334"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80" name="Oval 627"/>
                  <p:cNvSpPr>
                    <a:spLocks noChangeAspect="1" noChangeArrowheads="1"/>
                  </p:cNvSpPr>
                  <p:nvPr userDrawn="1"/>
                </p:nvSpPr>
                <p:spPr bwMode="auto">
                  <a:xfrm>
                    <a:off x="747291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81" name="Oval 628"/>
                  <p:cNvSpPr>
                    <a:spLocks noChangeAspect="1" noChangeArrowheads="1"/>
                  </p:cNvSpPr>
                  <p:nvPr userDrawn="1"/>
                </p:nvSpPr>
                <p:spPr bwMode="auto">
                  <a:xfrm>
                    <a:off x="7585994"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82" name="Oval 629"/>
                  <p:cNvSpPr>
                    <a:spLocks noChangeAspect="1" noChangeArrowheads="1"/>
                  </p:cNvSpPr>
                  <p:nvPr userDrawn="1"/>
                </p:nvSpPr>
                <p:spPr bwMode="auto">
                  <a:xfrm>
                    <a:off x="769757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83" name="Oval 630"/>
                  <p:cNvSpPr>
                    <a:spLocks noChangeAspect="1" noChangeArrowheads="1"/>
                  </p:cNvSpPr>
                  <p:nvPr userDrawn="1"/>
                </p:nvSpPr>
                <p:spPr bwMode="auto">
                  <a:xfrm>
                    <a:off x="7810653" y="2593192"/>
                    <a:ext cx="85944" cy="8594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384" name="Oval 631"/>
                  <p:cNvSpPr>
                    <a:spLocks noChangeAspect="1" noChangeArrowheads="1"/>
                  </p:cNvSpPr>
                  <p:nvPr userDrawn="1"/>
                </p:nvSpPr>
                <p:spPr bwMode="auto">
                  <a:xfrm>
                    <a:off x="1405586"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85" name="Oval 632"/>
                  <p:cNvSpPr>
                    <a:spLocks noChangeAspect="1" noChangeArrowheads="1"/>
                  </p:cNvSpPr>
                  <p:nvPr userDrawn="1"/>
                </p:nvSpPr>
                <p:spPr bwMode="auto">
                  <a:xfrm>
                    <a:off x="1518671"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86" name="Oval 633"/>
                  <p:cNvSpPr>
                    <a:spLocks noChangeAspect="1" noChangeArrowheads="1"/>
                  </p:cNvSpPr>
                  <p:nvPr userDrawn="1"/>
                </p:nvSpPr>
                <p:spPr bwMode="auto">
                  <a:xfrm>
                    <a:off x="1630247"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87" name="Oval 634"/>
                  <p:cNvSpPr>
                    <a:spLocks noChangeAspect="1" noChangeArrowheads="1"/>
                  </p:cNvSpPr>
                  <p:nvPr userDrawn="1"/>
                </p:nvSpPr>
                <p:spPr bwMode="auto">
                  <a:xfrm>
                    <a:off x="174333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88" name="Oval 635"/>
                  <p:cNvSpPr>
                    <a:spLocks noChangeAspect="1" noChangeArrowheads="1"/>
                  </p:cNvSpPr>
                  <p:nvPr userDrawn="1"/>
                </p:nvSpPr>
                <p:spPr bwMode="auto">
                  <a:xfrm>
                    <a:off x="1854906"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89" name="Oval 636"/>
                  <p:cNvSpPr>
                    <a:spLocks noChangeAspect="1" noChangeArrowheads="1"/>
                  </p:cNvSpPr>
                  <p:nvPr userDrawn="1"/>
                </p:nvSpPr>
                <p:spPr bwMode="auto">
                  <a:xfrm>
                    <a:off x="1967990"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0" name="Oval 637"/>
                  <p:cNvSpPr>
                    <a:spLocks noChangeAspect="1" noChangeArrowheads="1"/>
                  </p:cNvSpPr>
                  <p:nvPr userDrawn="1"/>
                </p:nvSpPr>
                <p:spPr bwMode="auto">
                  <a:xfrm>
                    <a:off x="2079566"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1" name="Oval 638"/>
                  <p:cNvSpPr>
                    <a:spLocks noChangeAspect="1" noChangeArrowheads="1"/>
                  </p:cNvSpPr>
                  <p:nvPr userDrawn="1"/>
                </p:nvSpPr>
                <p:spPr bwMode="auto">
                  <a:xfrm>
                    <a:off x="219265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2" name="Oval 639"/>
                  <p:cNvSpPr>
                    <a:spLocks noChangeAspect="1" noChangeArrowheads="1"/>
                  </p:cNvSpPr>
                  <p:nvPr userDrawn="1"/>
                </p:nvSpPr>
                <p:spPr bwMode="auto">
                  <a:xfrm>
                    <a:off x="2304226"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3" name="Oval 640"/>
                  <p:cNvSpPr>
                    <a:spLocks noChangeAspect="1" noChangeArrowheads="1"/>
                  </p:cNvSpPr>
                  <p:nvPr userDrawn="1"/>
                </p:nvSpPr>
                <p:spPr bwMode="auto">
                  <a:xfrm>
                    <a:off x="2417310"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4" name="Oval 641"/>
                  <p:cNvSpPr>
                    <a:spLocks noChangeAspect="1" noChangeArrowheads="1"/>
                  </p:cNvSpPr>
                  <p:nvPr userDrawn="1"/>
                </p:nvSpPr>
                <p:spPr bwMode="auto">
                  <a:xfrm>
                    <a:off x="2528886"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5" name="Oval 642"/>
                  <p:cNvSpPr>
                    <a:spLocks noChangeAspect="1" noChangeArrowheads="1"/>
                  </p:cNvSpPr>
                  <p:nvPr userDrawn="1"/>
                </p:nvSpPr>
                <p:spPr bwMode="auto">
                  <a:xfrm>
                    <a:off x="2641969"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6" name="Oval 643"/>
                  <p:cNvSpPr>
                    <a:spLocks noChangeAspect="1" noChangeArrowheads="1"/>
                  </p:cNvSpPr>
                  <p:nvPr userDrawn="1"/>
                </p:nvSpPr>
                <p:spPr bwMode="auto">
                  <a:xfrm>
                    <a:off x="2753545"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7" name="Oval 644"/>
                  <p:cNvSpPr>
                    <a:spLocks noChangeAspect="1" noChangeArrowheads="1"/>
                  </p:cNvSpPr>
                  <p:nvPr userDrawn="1"/>
                </p:nvSpPr>
                <p:spPr bwMode="auto">
                  <a:xfrm>
                    <a:off x="4327672"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8" name="Oval 645"/>
                  <p:cNvSpPr>
                    <a:spLocks noChangeAspect="1" noChangeArrowheads="1"/>
                  </p:cNvSpPr>
                  <p:nvPr userDrawn="1"/>
                </p:nvSpPr>
                <p:spPr bwMode="auto">
                  <a:xfrm>
                    <a:off x="4439248"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399" name="Oval 646"/>
                  <p:cNvSpPr>
                    <a:spLocks noChangeAspect="1" noChangeArrowheads="1"/>
                  </p:cNvSpPr>
                  <p:nvPr userDrawn="1"/>
                </p:nvSpPr>
                <p:spPr bwMode="auto">
                  <a:xfrm>
                    <a:off x="4552332"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0" name="Oval 647"/>
                  <p:cNvSpPr>
                    <a:spLocks noChangeAspect="1" noChangeArrowheads="1"/>
                  </p:cNvSpPr>
                  <p:nvPr userDrawn="1"/>
                </p:nvSpPr>
                <p:spPr bwMode="auto">
                  <a:xfrm>
                    <a:off x="4663908"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1" name="Oval 648"/>
                  <p:cNvSpPr>
                    <a:spLocks noChangeAspect="1" noChangeArrowheads="1"/>
                  </p:cNvSpPr>
                  <p:nvPr userDrawn="1"/>
                </p:nvSpPr>
                <p:spPr bwMode="auto">
                  <a:xfrm>
                    <a:off x="4776992"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2" name="Oval 649"/>
                  <p:cNvSpPr>
                    <a:spLocks noChangeAspect="1" noChangeArrowheads="1"/>
                  </p:cNvSpPr>
                  <p:nvPr userDrawn="1"/>
                </p:nvSpPr>
                <p:spPr bwMode="auto">
                  <a:xfrm>
                    <a:off x="4888568"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3" name="Oval 650"/>
                  <p:cNvSpPr>
                    <a:spLocks noChangeAspect="1" noChangeArrowheads="1"/>
                  </p:cNvSpPr>
                  <p:nvPr userDrawn="1"/>
                </p:nvSpPr>
                <p:spPr bwMode="auto">
                  <a:xfrm>
                    <a:off x="5001652"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4" name="Oval 651"/>
                  <p:cNvSpPr>
                    <a:spLocks noChangeAspect="1" noChangeArrowheads="1"/>
                  </p:cNvSpPr>
                  <p:nvPr userDrawn="1"/>
                </p:nvSpPr>
                <p:spPr bwMode="auto">
                  <a:xfrm>
                    <a:off x="5226311"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5" name="Oval 652"/>
                  <p:cNvSpPr>
                    <a:spLocks noChangeAspect="1" noChangeArrowheads="1"/>
                  </p:cNvSpPr>
                  <p:nvPr userDrawn="1"/>
                </p:nvSpPr>
                <p:spPr bwMode="auto">
                  <a:xfrm>
                    <a:off x="5337887"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6" name="Oval 653"/>
                  <p:cNvSpPr>
                    <a:spLocks noChangeAspect="1" noChangeArrowheads="1"/>
                  </p:cNvSpPr>
                  <p:nvPr userDrawn="1"/>
                </p:nvSpPr>
                <p:spPr bwMode="auto">
                  <a:xfrm>
                    <a:off x="5450972"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7" name="Oval 654"/>
                  <p:cNvSpPr>
                    <a:spLocks noChangeAspect="1" noChangeArrowheads="1"/>
                  </p:cNvSpPr>
                  <p:nvPr userDrawn="1"/>
                </p:nvSpPr>
                <p:spPr bwMode="auto">
                  <a:xfrm>
                    <a:off x="5562548"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8" name="Oval 655"/>
                  <p:cNvSpPr>
                    <a:spLocks noChangeAspect="1" noChangeArrowheads="1"/>
                  </p:cNvSpPr>
                  <p:nvPr userDrawn="1"/>
                </p:nvSpPr>
                <p:spPr bwMode="auto">
                  <a:xfrm>
                    <a:off x="5675631"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09" name="Oval 656"/>
                  <p:cNvSpPr>
                    <a:spLocks noChangeAspect="1" noChangeArrowheads="1"/>
                  </p:cNvSpPr>
                  <p:nvPr userDrawn="1"/>
                </p:nvSpPr>
                <p:spPr bwMode="auto">
                  <a:xfrm>
                    <a:off x="5900291"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0" name="Oval 657"/>
                  <p:cNvSpPr>
                    <a:spLocks noChangeAspect="1" noChangeArrowheads="1"/>
                  </p:cNvSpPr>
                  <p:nvPr userDrawn="1"/>
                </p:nvSpPr>
                <p:spPr bwMode="auto">
                  <a:xfrm>
                    <a:off x="6013375"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1" name="Oval 658"/>
                  <p:cNvSpPr>
                    <a:spLocks noChangeAspect="1" noChangeArrowheads="1"/>
                  </p:cNvSpPr>
                  <p:nvPr userDrawn="1"/>
                </p:nvSpPr>
                <p:spPr bwMode="auto">
                  <a:xfrm>
                    <a:off x="6124951"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2" name="Oval 659"/>
                  <p:cNvSpPr>
                    <a:spLocks noChangeAspect="1" noChangeArrowheads="1"/>
                  </p:cNvSpPr>
                  <p:nvPr userDrawn="1"/>
                </p:nvSpPr>
                <p:spPr bwMode="auto">
                  <a:xfrm>
                    <a:off x="6238035"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3" name="Oval 660"/>
                  <p:cNvSpPr>
                    <a:spLocks noChangeAspect="1" noChangeArrowheads="1"/>
                  </p:cNvSpPr>
                  <p:nvPr userDrawn="1"/>
                </p:nvSpPr>
                <p:spPr bwMode="auto">
                  <a:xfrm>
                    <a:off x="6349611"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4" name="Oval 661"/>
                  <p:cNvSpPr>
                    <a:spLocks noChangeAspect="1" noChangeArrowheads="1"/>
                  </p:cNvSpPr>
                  <p:nvPr userDrawn="1"/>
                </p:nvSpPr>
                <p:spPr bwMode="auto">
                  <a:xfrm>
                    <a:off x="6462694"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5" name="Oval 662"/>
                  <p:cNvSpPr>
                    <a:spLocks noChangeAspect="1" noChangeArrowheads="1"/>
                  </p:cNvSpPr>
                  <p:nvPr userDrawn="1"/>
                </p:nvSpPr>
                <p:spPr bwMode="auto">
                  <a:xfrm>
                    <a:off x="657427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6" name="Oval 663"/>
                  <p:cNvSpPr>
                    <a:spLocks noChangeAspect="1" noChangeArrowheads="1"/>
                  </p:cNvSpPr>
                  <p:nvPr userDrawn="1"/>
                </p:nvSpPr>
                <p:spPr bwMode="auto">
                  <a:xfrm>
                    <a:off x="6687355"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7" name="Oval 664"/>
                  <p:cNvSpPr>
                    <a:spLocks noChangeAspect="1" noChangeArrowheads="1"/>
                  </p:cNvSpPr>
                  <p:nvPr userDrawn="1"/>
                </p:nvSpPr>
                <p:spPr bwMode="auto">
                  <a:xfrm>
                    <a:off x="6798931"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8" name="Oval 665"/>
                  <p:cNvSpPr>
                    <a:spLocks noChangeAspect="1" noChangeArrowheads="1"/>
                  </p:cNvSpPr>
                  <p:nvPr userDrawn="1"/>
                </p:nvSpPr>
                <p:spPr bwMode="auto">
                  <a:xfrm>
                    <a:off x="6912014"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19" name="Oval 666"/>
                  <p:cNvSpPr>
                    <a:spLocks noChangeAspect="1" noChangeArrowheads="1"/>
                  </p:cNvSpPr>
                  <p:nvPr userDrawn="1"/>
                </p:nvSpPr>
                <p:spPr bwMode="auto">
                  <a:xfrm>
                    <a:off x="702359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0" name="Oval 667"/>
                  <p:cNvSpPr>
                    <a:spLocks noChangeAspect="1" noChangeArrowheads="1"/>
                  </p:cNvSpPr>
                  <p:nvPr userDrawn="1"/>
                </p:nvSpPr>
                <p:spPr bwMode="auto">
                  <a:xfrm>
                    <a:off x="7136674"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1" name="Oval 668"/>
                  <p:cNvSpPr>
                    <a:spLocks noChangeAspect="1" noChangeArrowheads="1"/>
                  </p:cNvSpPr>
                  <p:nvPr userDrawn="1"/>
                </p:nvSpPr>
                <p:spPr bwMode="auto">
                  <a:xfrm>
                    <a:off x="7248250"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2" name="Oval 669"/>
                  <p:cNvSpPr>
                    <a:spLocks noChangeAspect="1" noChangeArrowheads="1"/>
                  </p:cNvSpPr>
                  <p:nvPr userDrawn="1"/>
                </p:nvSpPr>
                <p:spPr bwMode="auto">
                  <a:xfrm>
                    <a:off x="7361334"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3" name="Oval 670"/>
                  <p:cNvSpPr>
                    <a:spLocks noChangeAspect="1" noChangeArrowheads="1"/>
                  </p:cNvSpPr>
                  <p:nvPr userDrawn="1"/>
                </p:nvSpPr>
                <p:spPr bwMode="auto">
                  <a:xfrm>
                    <a:off x="747291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4" name="Oval 671"/>
                  <p:cNvSpPr>
                    <a:spLocks noChangeAspect="1" noChangeArrowheads="1"/>
                  </p:cNvSpPr>
                  <p:nvPr userDrawn="1"/>
                </p:nvSpPr>
                <p:spPr bwMode="auto">
                  <a:xfrm>
                    <a:off x="1405586"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5" name="Oval 672"/>
                  <p:cNvSpPr>
                    <a:spLocks noChangeAspect="1" noChangeArrowheads="1"/>
                  </p:cNvSpPr>
                  <p:nvPr userDrawn="1"/>
                </p:nvSpPr>
                <p:spPr bwMode="auto">
                  <a:xfrm>
                    <a:off x="1518671"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6" name="Oval 673"/>
                  <p:cNvSpPr>
                    <a:spLocks noChangeAspect="1" noChangeArrowheads="1"/>
                  </p:cNvSpPr>
                  <p:nvPr userDrawn="1"/>
                </p:nvSpPr>
                <p:spPr bwMode="auto">
                  <a:xfrm>
                    <a:off x="1630247"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7" name="Oval 674"/>
                  <p:cNvSpPr>
                    <a:spLocks noChangeAspect="1" noChangeArrowheads="1"/>
                  </p:cNvSpPr>
                  <p:nvPr userDrawn="1"/>
                </p:nvSpPr>
                <p:spPr bwMode="auto">
                  <a:xfrm>
                    <a:off x="1743330"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8" name="Oval 675"/>
                  <p:cNvSpPr>
                    <a:spLocks noChangeAspect="1" noChangeArrowheads="1"/>
                  </p:cNvSpPr>
                  <p:nvPr userDrawn="1"/>
                </p:nvSpPr>
                <p:spPr bwMode="auto">
                  <a:xfrm>
                    <a:off x="1854906"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29" name="Oval 676"/>
                  <p:cNvSpPr>
                    <a:spLocks noChangeAspect="1" noChangeArrowheads="1"/>
                  </p:cNvSpPr>
                  <p:nvPr userDrawn="1"/>
                </p:nvSpPr>
                <p:spPr bwMode="auto">
                  <a:xfrm>
                    <a:off x="1967990"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0" name="Oval 677"/>
                  <p:cNvSpPr>
                    <a:spLocks noChangeAspect="1" noChangeArrowheads="1"/>
                  </p:cNvSpPr>
                  <p:nvPr userDrawn="1"/>
                </p:nvSpPr>
                <p:spPr bwMode="auto">
                  <a:xfrm>
                    <a:off x="2079566"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1" name="Oval 678"/>
                  <p:cNvSpPr>
                    <a:spLocks noChangeAspect="1" noChangeArrowheads="1"/>
                  </p:cNvSpPr>
                  <p:nvPr userDrawn="1"/>
                </p:nvSpPr>
                <p:spPr bwMode="auto">
                  <a:xfrm>
                    <a:off x="2192650"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2" name="Oval 679"/>
                  <p:cNvSpPr>
                    <a:spLocks noChangeAspect="1" noChangeArrowheads="1"/>
                  </p:cNvSpPr>
                  <p:nvPr userDrawn="1"/>
                </p:nvSpPr>
                <p:spPr bwMode="auto">
                  <a:xfrm>
                    <a:off x="2304226"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3" name="Oval 680"/>
                  <p:cNvSpPr>
                    <a:spLocks noChangeAspect="1" noChangeArrowheads="1"/>
                  </p:cNvSpPr>
                  <p:nvPr userDrawn="1"/>
                </p:nvSpPr>
                <p:spPr bwMode="auto">
                  <a:xfrm>
                    <a:off x="2417310"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4" name="Oval 681"/>
                  <p:cNvSpPr>
                    <a:spLocks noChangeAspect="1" noChangeArrowheads="1"/>
                  </p:cNvSpPr>
                  <p:nvPr userDrawn="1"/>
                </p:nvSpPr>
                <p:spPr bwMode="auto">
                  <a:xfrm>
                    <a:off x="2528886"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5" name="Oval 682"/>
                  <p:cNvSpPr>
                    <a:spLocks noChangeAspect="1" noChangeArrowheads="1"/>
                  </p:cNvSpPr>
                  <p:nvPr userDrawn="1"/>
                </p:nvSpPr>
                <p:spPr bwMode="auto">
                  <a:xfrm>
                    <a:off x="2641969"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6" name="Oval 683"/>
                  <p:cNvSpPr>
                    <a:spLocks noChangeAspect="1" noChangeArrowheads="1"/>
                  </p:cNvSpPr>
                  <p:nvPr userDrawn="1"/>
                </p:nvSpPr>
                <p:spPr bwMode="auto">
                  <a:xfrm>
                    <a:off x="4103013"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7" name="Oval 684"/>
                  <p:cNvSpPr>
                    <a:spLocks noChangeAspect="1" noChangeArrowheads="1"/>
                  </p:cNvSpPr>
                  <p:nvPr userDrawn="1"/>
                </p:nvSpPr>
                <p:spPr bwMode="auto">
                  <a:xfrm>
                    <a:off x="4214589"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8" name="Oval 685"/>
                  <p:cNvSpPr>
                    <a:spLocks noChangeAspect="1" noChangeArrowheads="1"/>
                  </p:cNvSpPr>
                  <p:nvPr userDrawn="1"/>
                </p:nvSpPr>
                <p:spPr bwMode="auto">
                  <a:xfrm>
                    <a:off x="4327672"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39" name="Oval 686"/>
                  <p:cNvSpPr>
                    <a:spLocks noChangeAspect="1" noChangeArrowheads="1"/>
                  </p:cNvSpPr>
                  <p:nvPr userDrawn="1"/>
                </p:nvSpPr>
                <p:spPr bwMode="auto">
                  <a:xfrm>
                    <a:off x="4663908"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0" name="Oval 687"/>
                  <p:cNvSpPr>
                    <a:spLocks noChangeAspect="1" noChangeArrowheads="1"/>
                  </p:cNvSpPr>
                  <p:nvPr userDrawn="1"/>
                </p:nvSpPr>
                <p:spPr bwMode="auto">
                  <a:xfrm>
                    <a:off x="4776992"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1" name="Oval 688"/>
                  <p:cNvSpPr>
                    <a:spLocks noChangeAspect="1" noChangeArrowheads="1"/>
                  </p:cNvSpPr>
                  <p:nvPr userDrawn="1"/>
                </p:nvSpPr>
                <p:spPr bwMode="auto">
                  <a:xfrm>
                    <a:off x="4888568"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2" name="Oval 689"/>
                  <p:cNvSpPr>
                    <a:spLocks noChangeAspect="1" noChangeArrowheads="1"/>
                  </p:cNvSpPr>
                  <p:nvPr userDrawn="1"/>
                </p:nvSpPr>
                <p:spPr bwMode="auto">
                  <a:xfrm>
                    <a:off x="5001652"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3" name="Oval 690"/>
                  <p:cNvSpPr>
                    <a:spLocks noChangeAspect="1" noChangeArrowheads="1"/>
                  </p:cNvSpPr>
                  <p:nvPr userDrawn="1"/>
                </p:nvSpPr>
                <p:spPr bwMode="auto">
                  <a:xfrm>
                    <a:off x="5113228"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4" name="Oval 691"/>
                  <p:cNvSpPr>
                    <a:spLocks noChangeAspect="1" noChangeArrowheads="1"/>
                  </p:cNvSpPr>
                  <p:nvPr userDrawn="1"/>
                </p:nvSpPr>
                <p:spPr bwMode="auto">
                  <a:xfrm>
                    <a:off x="5226311"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5" name="Oval 692"/>
                  <p:cNvSpPr>
                    <a:spLocks noChangeAspect="1" noChangeArrowheads="1"/>
                  </p:cNvSpPr>
                  <p:nvPr userDrawn="1"/>
                </p:nvSpPr>
                <p:spPr bwMode="auto">
                  <a:xfrm>
                    <a:off x="5337887"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6" name="Oval 693"/>
                  <p:cNvSpPr>
                    <a:spLocks noChangeAspect="1" noChangeArrowheads="1"/>
                  </p:cNvSpPr>
                  <p:nvPr userDrawn="1"/>
                </p:nvSpPr>
                <p:spPr bwMode="auto">
                  <a:xfrm>
                    <a:off x="5450972"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7" name="Oval 694"/>
                  <p:cNvSpPr>
                    <a:spLocks noChangeAspect="1" noChangeArrowheads="1"/>
                  </p:cNvSpPr>
                  <p:nvPr userDrawn="1"/>
                </p:nvSpPr>
                <p:spPr bwMode="auto">
                  <a:xfrm>
                    <a:off x="5675631"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8" name="Oval 695"/>
                  <p:cNvSpPr>
                    <a:spLocks noChangeAspect="1" noChangeArrowheads="1"/>
                  </p:cNvSpPr>
                  <p:nvPr userDrawn="1"/>
                </p:nvSpPr>
                <p:spPr bwMode="auto">
                  <a:xfrm>
                    <a:off x="5787207"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49" name="Oval 696"/>
                  <p:cNvSpPr>
                    <a:spLocks noChangeAspect="1" noChangeArrowheads="1"/>
                  </p:cNvSpPr>
                  <p:nvPr userDrawn="1"/>
                </p:nvSpPr>
                <p:spPr bwMode="auto">
                  <a:xfrm>
                    <a:off x="5900291"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0" name="Oval 697"/>
                  <p:cNvSpPr>
                    <a:spLocks noChangeAspect="1" noChangeArrowheads="1"/>
                  </p:cNvSpPr>
                  <p:nvPr userDrawn="1"/>
                </p:nvSpPr>
                <p:spPr bwMode="auto">
                  <a:xfrm>
                    <a:off x="6013375"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1" name="Oval 698"/>
                  <p:cNvSpPr>
                    <a:spLocks noChangeAspect="1" noChangeArrowheads="1"/>
                  </p:cNvSpPr>
                  <p:nvPr userDrawn="1"/>
                </p:nvSpPr>
                <p:spPr bwMode="auto">
                  <a:xfrm>
                    <a:off x="6124951"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2" name="Oval 699"/>
                  <p:cNvSpPr>
                    <a:spLocks noChangeAspect="1" noChangeArrowheads="1"/>
                  </p:cNvSpPr>
                  <p:nvPr userDrawn="1"/>
                </p:nvSpPr>
                <p:spPr bwMode="auto">
                  <a:xfrm>
                    <a:off x="6238035"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3" name="Oval 700"/>
                  <p:cNvSpPr>
                    <a:spLocks noChangeAspect="1" noChangeArrowheads="1"/>
                  </p:cNvSpPr>
                  <p:nvPr userDrawn="1"/>
                </p:nvSpPr>
                <p:spPr bwMode="auto">
                  <a:xfrm>
                    <a:off x="6349611"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4" name="Oval 701"/>
                  <p:cNvSpPr>
                    <a:spLocks noChangeAspect="1" noChangeArrowheads="1"/>
                  </p:cNvSpPr>
                  <p:nvPr userDrawn="1"/>
                </p:nvSpPr>
                <p:spPr bwMode="auto">
                  <a:xfrm>
                    <a:off x="6462694"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5" name="Oval 702"/>
                  <p:cNvSpPr>
                    <a:spLocks noChangeAspect="1" noChangeArrowheads="1"/>
                  </p:cNvSpPr>
                  <p:nvPr userDrawn="1"/>
                </p:nvSpPr>
                <p:spPr bwMode="auto">
                  <a:xfrm>
                    <a:off x="6574270"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6" name="Oval 703"/>
                  <p:cNvSpPr>
                    <a:spLocks noChangeAspect="1" noChangeArrowheads="1"/>
                  </p:cNvSpPr>
                  <p:nvPr userDrawn="1"/>
                </p:nvSpPr>
                <p:spPr bwMode="auto">
                  <a:xfrm>
                    <a:off x="6687355"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7" name="Oval 704"/>
                  <p:cNvSpPr>
                    <a:spLocks noChangeAspect="1" noChangeArrowheads="1"/>
                  </p:cNvSpPr>
                  <p:nvPr userDrawn="1"/>
                </p:nvSpPr>
                <p:spPr bwMode="auto">
                  <a:xfrm>
                    <a:off x="6798931"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8" name="Oval 705"/>
                  <p:cNvSpPr>
                    <a:spLocks noChangeAspect="1" noChangeArrowheads="1"/>
                  </p:cNvSpPr>
                  <p:nvPr userDrawn="1"/>
                </p:nvSpPr>
                <p:spPr bwMode="auto">
                  <a:xfrm>
                    <a:off x="6912014"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59" name="Oval 706"/>
                  <p:cNvSpPr>
                    <a:spLocks noChangeAspect="1" noChangeArrowheads="1"/>
                  </p:cNvSpPr>
                  <p:nvPr userDrawn="1"/>
                </p:nvSpPr>
                <p:spPr bwMode="auto">
                  <a:xfrm>
                    <a:off x="7023590"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0" name="Oval 707"/>
                  <p:cNvSpPr>
                    <a:spLocks noChangeAspect="1" noChangeArrowheads="1"/>
                  </p:cNvSpPr>
                  <p:nvPr userDrawn="1"/>
                </p:nvSpPr>
                <p:spPr bwMode="auto">
                  <a:xfrm>
                    <a:off x="7136674"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1" name="Oval 708"/>
                  <p:cNvSpPr>
                    <a:spLocks noChangeAspect="1" noChangeArrowheads="1"/>
                  </p:cNvSpPr>
                  <p:nvPr userDrawn="1"/>
                </p:nvSpPr>
                <p:spPr bwMode="auto">
                  <a:xfrm>
                    <a:off x="7248250"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2" name="Oval 709"/>
                  <p:cNvSpPr>
                    <a:spLocks noChangeAspect="1" noChangeArrowheads="1"/>
                  </p:cNvSpPr>
                  <p:nvPr userDrawn="1"/>
                </p:nvSpPr>
                <p:spPr bwMode="auto">
                  <a:xfrm>
                    <a:off x="7361334"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3" name="Oval 710"/>
                  <p:cNvSpPr>
                    <a:spLocks noChangeAspect="1" noChangeArrowheads="1"/>
                  </p:cNvSpPr>
                  <p:nvPr userDrawn="1"/>
                </p:nvSpPr>
                <p:spPr bwMode="auto">
                  <a:xfrm>
                    <a:off x="7585994"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4" name="Oval 711"/>
                  <p:cNvSpPr>
                    <a:spLocks noChangeAspect="1" noChangeArrowheads="1"/>
                  </p:cNvSpPr>
                  <p:nvPr userDrawn="1"/>
                </p:nvSpPr>
                <p:spPr bwMode="auto">
                  <a:xfrm>
                    <a:off x="1405586"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5" name="Oval 712"/>
                  <p:cNvSpPr>
                    <a:spLocks noChangeAspect="1" noChangeArrowheads="1"/>
                  </p:cNvSpPr>
                  <p:nvPr userDrawn="1"/>
                </p:nvSpPr>
                <p:spPr bwMode="auto">
                  <a:xfrm>
                    <a:off x="1518671"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6" name="Oval 713"/>
                  <p:cNvSpPr>
                    <a:spLocks noChangeAspect="1" noChangeArrowheads="1"/>
                  </p:cNvSpPr>
                  <p:nvPr userDrawn="1"/>
                </p:nvSpPr>
                <p:spPr bwMode="auto">
                  <a:xfrm>
                    <a:off x="1630247"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7" name="Oval 714"/>
                  <p:cNvSpPr>
                    <a:spLocks noChangeAspect="1" noChangeArrowheads="1"/>
                  </p:cNvSpPr>
                  <p:nvPr userDrawn="1"/>
                </p:nvSpPr>
                <p:spPr bwMode="auto">
                  <a:xfrm>
                    <a:off x="1743330"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8" name="Oval 715"/>
                  <p:cNvSpPr>
                    <a:spLocks noChangeAspect="1" noChangeArrowheads="1"/>
                  </p:cNvSpPr>
                  <p:nvPr userDrawn="1"/>
                </p:nvSpPr>
                <p:spPr bwMode="auto">
                  <a:xfrm>
                    <a:off x="1854906"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69" name="Oval 716"/>
                  <p:cNvSpPr>
                    <a:spLocks noChangeAspect="1" noChangeArrowheads="1"/>
                  </p:cNvSpPr>
                  <p:nvPr userDrawn="1"/>
                </p:nvSpPr>
                <p:spPr bwMode="auto">
                  <a:xfrm>
                    <a:off x="1967990"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0" name="Oval 717"/>
                  <p:cNvSpPr>
                    <a:spLocks noChangeAspect="1" noChangeArrowheads="1"/>
                  </p:cNvSpPr>
                  <p:nvPr userDrawn="1"/>
                </p:nvSpPr>
                <p:spPr bwMode="auto">
                  <a:xfrm>
                    <a:off x="2079566"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1" name="Oval 718"/>
                  <p:cNvSpPr>
                    <a:spLocks noChangeAspect="1" noChangeArrowheads="1"/>
                  </p:cNvSpPr>
                  <p:nvPr userDrawn="1"/>
                </p:nvSpPr>
                <p:spPr bwMode="auto">
                  <a:xfrm>
                    <a:off x="2192650"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2" name="Oval 719"/>
                  <p:cNvSpPr>
                    <a:spLocks noChangeAspect="1" noChangeArrowheads="1"/>
                  </p:cNvSpPr>
                  <p:nvPr userDrawn="1"/>
                </p:nvSpPr>
                <p:spPr bwMode="auto">
                  <a:xfrm>
                    <a:off x="2304226"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3" name="Oval 720"/>
                  <p:cNvSpPr>
                    <a:spLocks noChangeAspect="1" noChangeArrowheads="1"/>
                  </p:cNvSpPr>
                  <p:nvPr userDrawn="1"/>
                </p:nvSpPr>
                <p:spPr bwMode="auto">
                  <a:xfrm>
                    <a:off x="2417310"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4" name="Oval 721"/>
                  <p:cNvSpPr>
                    <a:spLocks noChangeAspect="1" noChangeArrowheads="1"/>
                  </p:cNvSpPr>
                  <p:nvPr userDrawn="1"/>
                </p:nvSpPr>
                <p:spPr bwMode="auto">
                  <a:xfrm>
                    <a:off x="2528886"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5" name="Oval 722"/>
                  <p:cNvSpPr>
                    <a:spLocks noChangeAspect="1" noChangeArrowheads="1"/>
                  </p:cNvSpPr>
                  <p:nvPr userDrawn="1"/>
                </p:nvSpPr>
                <p:spPr bwMode="auto">
                  <a:xfrm>
                    <a:off x="4103013"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6" name="Oval 723"/>
                  <p:cNvSpPr>
                    <a:spLocks noChangeAspect="1" noChangeArrowheads="1"/>
                  </p:cNvSpPr>
                  <p:nvPr userDrawn="1"/>
                </p:nvSpPr>
                <p:spPr bwMode="auto">
                  <a:xfrm>
                    <a:off x="4214589"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7" name="Oval 724"/>
                  <p:cNvSpPr>
                    <a:spLocks noChangeAspect="1" noChangeArrowheads="1"/>
                  </p:cNvSpPr>
                  <p:nvPr userDrawn="1"/>
                </p:nvSpPr>
                <p:spPr bwMode="auto">
                  <a:xfrm>
                    <a:off x="4663908"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8" name="Oval 725"/>
                  <p:cNvSpPr>
                    <a:spLocks noChangeAspect="1" noChangeArrowheads="1"/>
                  </p:cNvSpPr>
                  <p:nvPr userDrawn="1"/>
                </p:nvSpPr>
                <p:spPr bwMode="auto">
                  <a:xfrm>
                    <a:off x="4888568"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79" name="Oval 726"/>
                  <p:cNvSpPr>
                    <a:spLocks noChangeAspect="1" noChangeArrowheads="1"/>
                  </p:cNvSpPr>
                  <p:nvPr userDrawn="1"/>
                </p:nvSpPr>
                <p:spPr bwMode="auto">
                  <a:xfrm>
                    <a:off x="5001652"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80" name="Oval 727"/>
                  <p:cNvSpPr>
                    <a:spLocks noChangeAspect="1" noChangeArrowheads="1"/>
                  </p:cNvSpPr>
                  <p:nvPr userDrawn="1"/>
                </p:nvSpPr>
                <p:spPr bwMode="auto">
                  <a:xfrm>
                    <a:off x="5113228" y="2903796"/>
                    <a:ext cx="85943" cy="8594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481" name="Oval 728"/>
                  <p:cNvSpPr>
                    <a:spLocks noChangeAspect="1" noChangeArrowheads="1"/>
                  </p:cNvSpPr>
                  <p:nvPr userDrawn="1"/>
                </p:nvSpPr>
                <p:spPr bwMode="auto">
                  <a:xfrm>
                    <a:off x="5226311"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82" name="Oval 729"/>
                  <p:cNvSpPr>
                    <a:spLocks noChangeAspect="1" noChangeArrowheads="1"/>
                  </p:cNvSpPr>
                  <p:nvPr userDrawn="1"/>
                </p:nvSpPr>
                <p:spPr bwMode="auto">
                  <a:xfrm>
                    <a:off x="5337887"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83" name="Oval 730"/>
                  <p:cNvSpPr>
                    <a:spLocks noChangeAspect="1" noChangeArrowheads="1"/>
                  </p:cNvSpPr>
                  <p:nvPr userDrawn="1"/>
                </p:nvSpPr>
                <p:spPr bwMode="auto">
                  <a:xfrm>
                    <a:off x="5450972"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84" name="Oval 731"/>
                  <p:cNvSpPr>
                    <a:spLocks noChangeAspect="1" noChangeArrowheads="1"/>
                  </p:cNvSpPr>
                  <p:nvPr userDrawn="1"/>
                </p:nvSpPr>
                <p:spPr bwMode="auto">
                  <a:xfrm>
                    <a:off x="5675631"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85" name="Oval 732"/>
                  <p:cNvSpPr>
                    <a:spLocks noChangeAspect="1" noChangeArrowheads="1"/>
                  </p:cNvSpPr>
                  <p:nvPr userDrawn="1"/>
                </p:nvSpPr>
                <p:spPr bwMode="auto">
                  <a:xfrm>
                    <a:off x="5787207"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86" name="Oval 733"/>
                  <p:cNvSpPr>
                    <a:spLocks noChangeAspect="1" noChangeArrowheads="1"/>
                  </p:cNvSpPr>
                  <p:nvPr userDrawn="1"/>
                </p:nvSpPr>
                <p:spPr bwMode="auto">
                  <a:xfrm>
                    <a:off x="5900291"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87" name="Oval 734"/>
                  <p:cNvSpPr>
                    <a:spLocks noChangeAspect="1" noChangeArrowheads="1"/>
                  </p:cNvSpPr>
                  <p:nvPr userDrawn="1"/>
                </p:nvSpPr>
                <p:spPr bwMode="auto">
                  <a:xfrm>
                    <a:off x="6013375"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88" name="Oval 735"/>
                  <p:cNvSpPr>
                    <a:spLocks noChangeAspect="1" noChangeArrowheads="1"/>
                  </p:cNvSpPr>
                  <p:nvPr userDrawn="1"/>
                </p:nvSpPr>
                <p:spPr bwMode="auto">
                  <a:xfrm>
                    <a:off x="6124951"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89" name="Oval 736"/>
                  <p:cNvSpPr>
                    <a:spLocks noChangeAspect="1" noChangeArrowheads="1"/>
                  </p:cNvSpPr>
                  <p:nvPr userDrawn="1"/>
                </p:nvSpPr>
                <p:spPr bwMode="auto">
                  <a:xfrm>
                    <a:off x="6238035"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0" name="Oval 737"/>
                  <p:cNvSpPr>
                    <a:spLocks noChangeAspect="1" noChangeArrowheads="1"/>
                  </p:cNvSpPr>
                  <p:nvPr userDrawn="1"/>
                </p:nvSpPr>
                <p:spPr bwMode="auto">
                  <a:xfrm>
                    <a:off x="6349611"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1" name="Oval 738"/>
                  <p:cNvSpPr>
                    <a:spLocks noChangeAspect="1" noChangeArrowheads="1"/>
                  </p:cNvSpPr>
                  <p:nvPr userDrawn="1"/>
                </p:nvSpPr>
                <p:spPr bwMode="auto">
                  <a:xfrm>
                    <a:off x="6462694"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2" name="Oval 739"/>
                  <p:cNvSpPr>
                    <a:spLocks noChangeAspect="1" noChangeArrowheads="1"/>
                  </p:cNvSpPr>
                  <p:nvPr userDrawn="1"/>
                </p:nvSpPr>
                <p:spPr bwMode="auto">
                  <a:xfrm>
                    <a:off x="6574270"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3" name="Oval 740"/>
                  <p:cNvSpPr>
                    <a:spLocks noChangeAspect="1" noChangeArrowheads="1"/>
                  </p:cNvSpPr>
                  <p:nvPr userDrawn="1"/>
                </p:nvSpPr>
                <p:spPr bwMode="auto">
                  <a:xfrm>
                    <a:off x="6687355"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4" name="Oval 741"/>
                  <p:cNvSpPr>
                    <a:spLocks noChangeAspect="1" noChangeArrowheads="1"/>
                  </p:cNvSpPr>
                  <p:nvPr userDrawn="1"/>
                </p:nvSpPr>
                <p:spPr bwMode="auto">
                  <a:xfrm>
                    <a:off x="6798931"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5" name="Oval 742"/>
                  <p:cNvSpPr>
                    <a:spLocks noChangeAspect="1" noChangeArrowheads="1"/>
                  </p:cNvSpPr>
                  <p:nvPr userDrawn="1"/>
                </p:nvSpPr>
                <p:spPr bwMode="auto">
                  <a:xfrm>
                    <a:off x="6912014"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6" name="Oval 743"/>
                  <p:cNvSpPr>
                    <a:spLocks noChangeAspect="1" noChangeArrowheads="1"/>
                  </p:cNvSpPr>
                  <p:nvPr userDrawn="1"/>
                </p:nvSpPr>
                <p:spPr bwMode="auto">
                  <a:xfrm>
                    <a:off x="7023590"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7" name="Oval 744"/>
                  <p:cNvSpPr>
                    <a:spLocks noChangeAspect="1" noChangeArrowheads="1"/>
                  </p:cNvSpPr>
                  <p:nvPr userDrawn="1"/>
                </p:nvSpPr>
                <p:spPr bwMode="auto">
                  <a:xfrm>
                    <a:off x="7136674"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8" name="Oval 745"/>
                  <p:cNvSpPr>
                    <a:spLocks noChangeAspect="1" noChangeArrowheads="1"/>
                  </p:cNvSpPr>
                  <p:nvPr userDrawn="1"/>
                </p:nvSpPr>
                <p:spPr bwMode="auto">
                  <a:xfrm>
                    <a:off x="7361334"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499" name="Oval 746"/>
                  <p:cNvSpPr>
                    <a:spLocks noChangeAspect="1" noChangeArrowheads="1"/>
                  </p:cNvSpPr>
                  <p:nvPr userDrawn="1"/>
                </p:nvSpPr>
                <p:spPr bwMode="auto">
                  <a:xfrm>
                    <a:off x="7585994" y="2903796"/>
                    <a:ext cx="85943" cy="8594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500" name="Oval 747"/>
                  <p:cNvSpPr>
                    <a:spLocks noChangeAspect="1" noChangeArrowheads="1"/>
                  </p:cNvSpPr>
                  <p:nvPr userDrawn="1"/>
                </p:nvSpPr>
                <p:spPr bwMode="auto">
                  <a:xfrm>
                    <a:off x="1518671"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01" name="Oval 748"/>
                  <p:cNvSpPr>
                    <a:spLocks noChangeAspect="1" noChangeArrowheads="1"/>
                  </p:cNvSpPr>
                  <p:nvPr userDrawn="1"/>
                </p:nvSpPr>
                <p:spPr bwMode="auto">
                  <a:xfrm>
                    <a:off x="1630247"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02" name="Oval 749"/>
                  <p:cNvSpPr>
                    <a:spLocks noChangeAspect="1" noChangeArrowheads="1"/>
                  </p:cNvSpPr>
                  <p:nvPr userDrawn="1"/>
                </p:nvSpPr>
                <p:spPr bwMode="auto">
                  <a:xfrm>
                    <a:off x="174333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03" name="Oval 750"/>
                  <p:cNvSpPr>
                    <a:spLocks noChangeAspect="1" noChangeArrowheads="1"/>
                  </p:cNvSpPr>
                  <p:nvPr userDrawn="1"/>
                </p:nvSpPr>
                <p:spPr bwMode="auto">
                  <a:xfrm>
                    <a:off x="1854906"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04" name="Oval 751"/>
                  <p:cNvSpPr>
                    <a:spLocks noChangeAspect="1" noChangeArrowheads="1"/>
                  </p:cNvSpPr>
                  <p:nvPr userDrawn="1"/>
                </p:nvSpPr>
                <p:spPr bwMode="auto">
                  <a:xfrm>
                    <a:off x="1967990"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05" name="Oval 752"/>
                  <p:cNvSpPr>
                    <a:spLocks noChangeAspect="1" noChangeArrowheads="1"/>
                  </p:cNvSpPr>
                  <p:nvPr userDrawn="1"/>
                </p:nvSpPr>
                <p:spPr bwMode="auto">
                  <a:xfrm>
                    <a:off x="2079566"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06" name="Oval 753"/>
                  <p:cNvSpPr>
                    <a:spLocks noChangeAspect="1" noChangeArrowheads="1"/>
                  </p:cNvSpPr>
                  <p:nvPr userDrawn="1"/>
                </p:nvSpPr>
                <p:spPr bwMode="auto">
                  <a:xfrm>
                    <a:off x="219265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07" name="Oval 754"/>
                  <p:cNvSpPr>
                    <a:spLocks noChangeAspect="1" noChangeArrowheads="1"/>
                  </p:cNvSpPr>
                  <p:nvPr userDrawn="1"/>
                </p:nvSpPr>
                <p:spPr bwMode="auto">
                  <a:xfrm>
                    <a:off x="2304226"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08" name="Oval 755"/>
                  <p:cNvSpPr>
                    <a:spLocks noChangeAspect="1" noChangeArrowheads="1"/>
                  </p:cNvSpPr>
                  <p:nvPr userDrawn="1"/>
                </p:nvSpPr>
                <p:spPr bwMode="auto">
                  <a:xfrm>
                    <a:off x="2417310"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09" name="Oval 756"/>
                  <p:cNvSpPr>
                    <a:spLocks noChangeAspect="1" noChangeArrowheads="1"/>
                  </p:cNvSpPr>
                  <p:nvPr userDrawn="1"/>
                </p:nvSpPr>
                <p:spPr bwMode="auto">
                  <a:xfrm>
                    <a:off x="4214589"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0" name="Oval 757"/>
                  <p:cNvSpPr>
                    <a:spLocks noChangeAspect="1" noChangeArrowheads="1"/>
                  </p:cNvSpPr>
                  <p:nvPr userDrawn="1"/>
                </p:nvSpPr>
                <p:spPr bwMode="auto">
                  <a:xfrm>
                    <a:off x="4327672"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1" name="Oval 758"/>
                  <p:cNvSpPr>
                    <a:spLocks noChangeAspect="1" noChangeArrowheads="1"/>
                  </p:cNvSpPr>
                  <p:nvPr userDrawn="1"/>
                </p:nvSpPr>
                <p:spPr bwMode="auto">
                  <a:xfrm>
                    <a:off x="4439248"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2" name="Oval 759"/>
                  <p:cNvSpPr>
                    <a:spLocks noChangeAspect="1" noChangeArrowheads="1"/>
                  </p:cNvSpPr>
                  <p:nvPr userDrawn="1"/>
                </p:nvSpPr>
                <p:spPr bwMode="auto">
                  <a:xfrm>
                    <a:off x="4552332"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3" name="Oval 760"/>
                  <p:cNvSpPr>
                    <a:spLocks noChangeAspect="1" noChangeArrowheads="1"/>
                  </p:cNvSpPr>
                  <p:nvPr userDrawn="1"/>
                </p:nvSpPr>
                <p:spPr bwMode="auto">
                  <a:xfrm>
                    <a:off x="5226311"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4" name="Oval 761"/>
                  <p:cNvSpPr>
                    <a:spLocks noChangeAspect="1" noChangeArrowheads="1"/>
                  </p:cNvSpPr>
                  <p:nvPr userDrawn="1"/>
                </p:nvSpPr>
                <p:spPr bwMode="auto">
                  <a:xfrm>
                    <a:off x="5337887"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5" name="Oval 762"/>
                  <p:cNvSpPr>
                    <a:spLocks noChangeAspect="1" noChangeArrowheads="1"/>
                  </p:cNvSpPr>
                  <p:nvPr userDrawn="1"/>
                </p:nvSpPr>
                <p:spPr bwMode="auto">
                  <a:xfrm>
                    <a:off x="5450972"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6" name="Oval 763"/>
                  <p:cNvSpPr>
                    <a:spLocks noChangeAspect="1" noChangeArrowheads="1"/>
                  </p:cNvSpPr>
                  <p:nvPr userDrawn="1"/>
                </p:nvSpPr>
                <p:spPr bwMode="auto">
                  <a:xfrm>
                    <a:off x="5562548"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7" name="Oval 764"/>
                  <p:cNvSpPr>
                    <a:spLocks noChangeAspect="1" noChangeArrowheads="1"/>
                  </p:cNvSpPr>
                  <p:nvPr userDrawn="1"/>
                </p:nvSpPr>
                <p:spPr bwMode="auto">
                  <a:xfrm>
                    <a:off x="5675631"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8" name="Oval 765"/>
                  <p:cNvSpPr>
                    <a:spLocks noChangeAspect="1" noChangeArrowheads="1"/>
                  </p:cNvSpPr>
                  <p:nvPr userDrawn="1"/>
                </p:nvSpPr>
                <p:spPr bwMode="auto">
                  <a:xfrm>
                    <a:off x="5787207"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19" name="Oval 766"/>
                  <p:cNvSpPr>
                    <a:spLocks noChangeAspect="1" noChangeArrowheads="1"/>
                  </p:cNvSpPr>
                  <p:nvPr userDrawn="1"/>
                </p:nvSpPr>
                <p:spPr bwMode="auto">
                  <a:xfrm>
                    <a:off x="5900291"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0" name="Oval 767"/>
                  <p:cNvSpPr>
                    <a:spLocks noChangeAspect="1" noChangeArrowheads="1"/>
                  </p:cNvSpPr>
                  <p:nvPr userDrawn="1"/>
                </p:nvSpPr>
                <p:spPr bwMode="auto">
                  <a:xfrm>
                    <a:off x="6013375"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1" name="Oval 768"/>
                  <p:cNvSpPr>
                    <a:spLocks noChangeAspect="1" noChangeArrowheads="1"/>
                  </p:cNvSpPr>
                  <p:nvPr userDrawn="1"/>
                </p:nvSpPr>
                <p:spPr bwMode="auto">
                  <a:xfrm>
                    <a:off x="6124951"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2" name="Oval 769"/>
                  <p:cNvSpPr>
                    <a:spLocks noChangeAspect="1" noChangeArrowheads="1"/>
                  </p:cNvSpPr>
                  <p:nvPr userDrawn="1"/>
                </p:nvSpPr>
                <p:spPr bwMode="auto">
                  <a:xfrm>
                    <a:off x="6238035"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3" name="Oval 770"/>
                  <p:cNvSpPr>
                    <a:spLocks noChangeAspect="1" noChangeArrowheads="1"/>
                  </p:cNvSpPr>
                  <p:nvPr userDrawn="1"/>
                </p:nvSpPr>
                <p:spPr bwMode="auto">
                  <a:xfrm>
                    <a:off x="6349611"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4" name="Oval 771"/>
                  <p:cNvSpPr>
                    <a:spLocks noChangeAspect="1" noChangeArrowheads="1"/>
                  </p:cNvSpPr>
                  <p:nvPr userDrawn="1"/>
                </p:nvSpPr>
                <p:spPr bwMode="auto">
                  <a:xfrm>
                    <a:off x="6462694"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5" name="Oval 772"/>
                  <p:cNvSpPr>
                    <a:spLocks noChangeAspect="1" noChangeArrowheads="1"/>
                  </p:cNvSpPr>
                  <p:nvPr userDrawn="1"/>
                </p:nvSpPr>
                <p:spPr bwMode="auto">
                  <a:xfrm>
                    <a:off x="657427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6" name="Oval 773"/>
                  <p:cNvSpPr>
                    <a:spLocks noChangeAspect="1" noChangeArrowheads="1"/>
                  </p:cNvSpPr>
                  <p:nvPr userDrawn="1"/>
                </p:nvSpPr>
                <p:spPr bwMode="auto">
                  <a:xfrm>
                    <a:off x="6687355"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7" name="Oval 774"/>
                  <p:cNvSpPr>
                    <a:spLocks noChangeAspect="1" noChangeArrowheads="1"/>
                  </p:cNvSpPr>
                  <p:nvPr userDrawn="1"/>
                </p:nvSpPr>
                <p:spPr bwMode="auto">
                  <a:xfrm>
                    <a:off x="6798931"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8" name="Oval 775"/>
                  <p:cNvSpPr>
                    <a:spLocks noChangeAspect="1" noChangeArrowheads="1"/>
                  </p:cNvSpPr>
                  <p:nvPr userDrawn="1"/>
                </p:nvSpPr>
                <p:spPr bwMode="auto">
                  <a:xfrm>
                    <a:off x="6912014"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29" name="Oval 776"/>
                  <p:cNvSpPr>
                    <a:spLocks noChangeAspect="1" noChangeArrowheads="1"/>
                  </p:cNvSpPr>
                  <p:nvPr userDrawn="1"/>
                </p:nvSpPr>
                <p:spPr bwMode="auto">
                  <a:xfrm>
                    <a:off x="702359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0" name="Oval 777"/>
                  <p:cNvSpPr>
                    <a:spLocks noChangeAspect="1" noChangeArrowheads="1"/>
                  </p:cNvSpPr>
                  <p:nvPr userDrawn="1"/>
                </p:nvSpPr>
                <p:spPr bwMode="auto">
                  <a:xfrm>
                    <a:off x="7136674"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1" name="Oval 778"/>
                  <p:cNvSpPr>
                    <a:spLocks noChangeAspect="1" noChangeArrowheads="1"/>
                  </p:cNvSpPr>
                  <p:nvPr userDrawn="1"/>
                </p:nvSpPr>
                <p:spPr bwMode="auto">
                  <a:xfrm>
                    <a:off x="747291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2" name="Oval 779"/>
                  <p:cNvSpPr>
                    <a:spLocks noChangeAspect="1" noChangeArrowheads="1"/>
                  </p:cNvSpPr>
                  <p:nvPr userDrawn="1"/>
                </p:nvSpPr>
                <p:spPr bwMode="auto">
                  <a:xfrm>
                    <a:off x="7585994"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3" name="Oval 780"/>
                  <p:cNvSpPr>
                    <a:spLocks noChangeAspect="1" noChangeArrowheads="1"/>
                  </p:cNvSpPr>
                  <p:nvPr userDrawn="1"/>
                </p:nvSpPr>
                <p:spPr bwMode="auto">
                  <a:xfrm>
                    <a:off x="1630247"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4" name="Oval 781"/>
                  <p:cNvSpPr>
                    <a:spLocks noChangeAspect="1" noChangeArrowheads="1"/>
                  </p:cNvSpPr>
                  <p:nvPr userDrawn="1"/>
                </p:nvSpPr>
                <p:spPr bwMode="auto">
                  <a:xfrm>
                    <a:off x="1743330"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5" name="Oval 782"/>
                  <p:cNvSpPr>
                    <a:spLocks noChangeAspect="1" noChangeArrowheads="1"/>
                  </p:cNvSpPr>
                  <p:nvPr userDrawn="1"/>
                </p:nvSpPr>
                <p:spPr bwMode="auto">
                  <a:xfrm>
                    <a:off x="1854906"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6" name="Oval 783"/>
                  <p:cNvSpPr>
                    <a:spLocks noChangeAspect="1" noChangeArrowheads="1"/>
                  </p:cNvSpPr>
                  <p:nvPr userDrawn="1"/>
                </p:nvSpPr>
                <p:spPr bwMode="auto">
                  <a:xfrm>
                    <a:off x="1967990"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7" name="Oval 784"/>
                  <p:cNvSpPr>
                    <a:spLocks noChangeAspect="1" noChangeArrowheads="1"/>
                  </p:cNvSpPr>
                  <p:nvPr userDrawn="1"/>
                </p:nvSpPr>
                <p:spPr bwMode="auto">
                  <a:xfrm>
                    <a:off x="2079566"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8" name="Oval 785"/>
                  <p:cNvSpPr>
                    <a:spLocks noChangeAspect="1" noChangeArrowheads="1"/>
                  </p:cNvSpPr>
                  <p:nvPr userDrawn="1"/>
                </p:nvSpPr>
                <p:spPr bwMode="auto">
                  <a:xfrm>
                    <a:off x="2192650"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39" name="Oval 786"/>
                  <p:cNvSpPr>
                    <a:spLocks noChangeAspect="1" noChangeArrowheads="1"/>
                  </p:cNvSpPr>
                  <p:nvPr userDrawn="1"/>
                </p:nvSpPr>
                <p:spPr bwMode="auto">
                  <a:xfrm>
                    <a:off x="2304226"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0" name="Oval 787"/>
                  <p:cNvSpPr>
                    <a:spLocks noChangeAspect="1" noChangeArrowheads="1"/>
                  </p:cNvSpPr>
                  <p:nvPr userDrawn="1"/>
                </p:nvSpPr>
                <p:spPr bwMode="auto">
                  <a:xfrm>
                    <a:off x="2417310"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1" name="Oval 788"/>
                  <p:cNvSpPr>
                    <a:spLocks noChangeAspect="1" noChangeArrowheads="1"/>
                  </p:cNvSpPr>
                  <p:nvPr userDrawn="1"/>
                </p:nvSpPr>
                <p:spPr bwMode="auto">
                  <a:xfrm>
                    <a:off x="4103013"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2" name="Oval 789"/>
                  <p:cNvSpPr>
                    <a:spLocks noChangeAspect="1" noChangeArrowheads="1"/>
                  </p:cNvSpPr>
                  <p:nvPr userDrawn="1"/>
                </p:nvSpPr>
                <p:spPr bwMode="auto">
                  <a:xfrm>
                    <a:off x="4214589"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3" name="Oval 790"/>
                  <p:cNvSpPr>
                    <a:spLocks noChangeAspect="1" noChangeArrowheads="1"/>
                  </p:cNvSpPr>
                  <p:nvPr userDrawn="1"/>
                </p:nvSpPr>
                <p:spPr bwMode="auto">
                  <a:xfrm>
                    <a:off x="4327672"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4" name="Oval 791"/>
                  <p:cNvSpPr>
                    <a:spLocks noChangeAspect="1" noChangeArrowheads="1"/>
                  </p:cNvSpPr>
                  <p:nvPr userDrawn="1"/>
                </p:nvSpPr>
                <p:spPr bwMode="auto">
                  <a:xfrm>
                    <a:off x="4439248"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5" name="Oval 792"/>
                  <p:cNvSpPr>
                    <a:spLocks noChangeAspect="1" noChangeArrowheads="1"/>
                  </p:cNvSpPr>
                  <p:nvPr userDrawn="1"/>
                </p:nvSpPr>
                <p:spPr bwMode="auto">
                  <a:xfrm>
                    <a:off x="4552332"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6" name="Oval 793"/>
                  <p:cNvSpPr>
                    <a:spLocks noChangeAspect="1" noChangeArrowheads="1"/>
                  </p:cNvSpPr>
                  <p:nvPr userDrawn="1"/>
                </p:nvSpPr>
                <p:spPr bwMode="auto">
                  <a:xfrm>
                    <a:off x="4663908"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7" name="Oval 794"/>
                  <p:cNvSpPr>
                    <a:spLocks noChangeAspect="1" noChangeArrowheads="1"/>
                  </p:cNvSpPr>
                  <p:nvPr userDrawn="1"/>
                </p:nvSpPr>
                <p:spPr bwMode="auto">
                  <a:xfrm>
                    <a:off x="4776992"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8" name="Oval 795"/>
                  <p:cNvSpPr>
                    <a:spLocks noChangeAspect="1" noChangeArrowheads="1"/>
                  </p:cNvSpPr>
                  <p:nvPr userDrawn="1"/>
                </p:nvSpPr>
                <p:spPr bwMode="auto">
                  <a:xfrm>
                    <a:off x="4888568"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49" name="Oval 796"/>
                  <p:cNvSpPr>
                    <a:spLocks noChangeAspect="1" noChangeArrowheads="1"/>
                  </p:cNvSpPr>
                  <p:nvPr userDrawn="1"/>
                </p:nvSpPr>
                <p:spPr bwMode="auto">
                  <a:xfrm>
                    <a:off x="5001652"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0" name="Oval 797"/>
                  <p:cNvSpPr>
                    <a:spLocks noChangeAspect="1" noChangeArrowheads="1"/>
                  </p:cNvSpPr>
                  <p:nvPr userDrawn="1"/>
                </p:nvSpPr>
                <p:spPr bwMode="auto">
                  <a:xfrm>
                    <a:off x="5226311"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1" name="Oval 798"/>
                  <p:cNvSpPr>
                    <a:spLocks noChangeAspect="1" noChangeArrowheads="1"/>
                  </p:cNvSpPr>
                  <p:nvPr userDrawn="1"/>
                </p:nvSpPr>
                <p:spPr bwMode="auto">
                  <a:xfrm>
                    <a:off x="5337887"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2" name="Oval 799"/>
                  <p:cNvSpPr>
                    <a:spLocks noChangeAspect="1" noChangeArrowheads="1"/>
                  </p:cNvSpPr>
                  <p:nvPr userDrawn="1"/>
                </p:nvSpPr>
                <p:spPr bwMode="auto">
                  <a:xfrm>
                    <a:off x="5450972"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3" name="Oval 800"/>
                  <p:cNvSpPr>
                    <a:spLocks noChangeAspect="1" noChangeArrowheads="1"/>
                  </p:cNvSpPr>
                  <p:nvPr userDrawn="1"/>
                </p:nvSpPr>
                <p:spPr bwMode="auto">
                  <a:xfrm>
                    <a:off x="5562548"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4" name="Oval 801"/>
                  <p:cNvSpPr>
                    <a:spLocks noChangeAspect="1" noChangeArrowheads="1"/>
                  </p:cNvSpPr>
                  <p:nvPr userDrawn="1"/>
                </p:nvSpPr>
                <p:spPr bwMode="auto">
                  <a:xfrm>
                    <a:off x="5675631"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5" name="Oval 802"/>
                  <p:cNvSpPr>
                    <a:spLocks noChangeAspect="1" noChangeArrowheads="1"/>
                  </p:cNvSpPr>
                  <p:nvPr userDrawn="1"/>
                </p:nvSpPr>
                <p:spPr bwMode="auto">
                  <a:xfrm>
                    <a:off x="5787207"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6" name="Oval 803"/>
                  <p:cNvSpPr>
                    <a:spLocks noChangeAspect="1" noChangeArrowheads="1"/>
                  </p:cNvSpPr>
                  <p:nvPr userDrawn="1"/>
                </p:nvSpPr>
                <p:spPr bwMode="auto">
                  <a:xfrm>
                    <a:off x="5900291"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7" name="Oval 804"/>
                  <p:cNvSpPr>
                    <a:spLocks noChangeAspect="1" noChangeArrowheads="1"/>
                  </p:cNvSpPr>
                  <p:nvPr userDrawn="1"/>
                </p:nvSpPr>
                <p:spPr bwMode="auto">
                  <a:xfrm>
                    <a:off x="6013375"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8" name="Oval 805"/>
                  <p:cNvSpPr>
                    <a:spLocks noChangeAspect="1" noChangeArrowheads="1"/>
                  </p:cNvSpPr>
                  <p:nvPr userDrawn="1"/>
                </p:nvSpPr>
                <p:spPr bwMode="auto">
                  <a:xfrm>
                    <a:off x="6124951"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59" name="Oval 806"/>
                  <p:cNvSpPr>
                    <a:spLocks noChangeAspect="1" noChangeArrowheads="1"/>
                  </p:cNvSpPr>
                  <p:nvPr userDrawn="1"/>
                </p:nvSpPr>
                <p:spPr bwMode="auto">
                  <a:xfrm>
                    <a:off x="6238035"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0" name="Oval 807"/>
                  <p:cNvSpPr>
                    <a:spLocks noChangeAspect="1" noChangeArrowheads="1"/>
                  </p:cNvSpPr>
                  <p:nvPr userDrawn="1"/>
                </p:nvSpPr>
                <p:spPr bwMode="auto">
                  <a:xfrm>
                    <a:off x="6349611"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1" name="Oval 808"/>
                  <p:cNvSpPr>
                    <a:spLocks noChangeAspect="1" noChangeArrowheads="1"/>
                  </p:cNvSpPr>
                  <p:nvPr userDrawn="1"/>
                </p:nvSpPr>
                <p:spPr bwMode="auto">
                  <a:xfrm>
                    <a:off x="6462694"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2" name="Oval 809"/>
                  <p:cNvSpPr>
                    <a:spLocks noChangeAspect="1" noChangeArrowheads="1"/>
                  </p:cNvSpPr>
                  <p:nvPr userDrawn="1"/>
                </p:nvSpPr>
                <p:spPr bwMode="auto">
                  <a:xfrm>
                    <a:off x="6574270"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3" name="Oval 810"/>
                  <p:cNvSpPr>
                    <a:spLocks noChangeAspect="1" noChangeArrowheads="1"/>
                  </p:cNvSpPr>
                  <p:nvPr userDrawn="1"/>
                </p:nvSpPr>
                <p:spPr bwMode="auto">
                  <a:xfrm>
                    <a:off x="6687355"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4" name="Oval 811"/>
                  <p:cNvSpPr>
                    <a:spLocks noChangeAspect="1" noChangeArrowheads="1"/>
                  </p:cNvSpPr>
                  <p:nvPr userDrawn="1"/>
                </p:nvSpPr>
                <p:spPr bwMode="auto">
                  <a:xfrm>
                    <a:off x="6798931"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5" name="Oval 812"/>
                  <p:cNvSpPr>
                    <a:spLocks noChangeAspect="1" noChangeArrowheads="1"/>
                  </p:cNvSpPr>
                  <p:nvPr userDrawn="1"/>
                </p:nvSpPr>
                <p:spPr bwMode="auto">
                  <a:xfrm>
                    <a:off x="6912014"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6" name="Oval 813"/>
                  <p:cNvSpPr>
                    <a:spLocks noChangeAspect="1" noChangeArrowheads="1"/>
                  </p:cNvSpPr>
                  <p:nvPr userDrawn="1"/>
                </p:nvSpPr>
                <p:spPr bwMode="auto">
                  <a:xfrm>
                    <a:off x="7023590"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7" name="Oval 814"/>
                  <p:cNvSpPr>
                    <a:spLocks noChangeAspect="1" noChangeArrowheads="1"/>
                  </p:cNvSpPr>
                  <p:nvPr userDrawn="1"/>
                </p:nvSpPr>
                <p:spPr bwMode="auto">
                  <a:xfrm>
                    <a:off x="7136674"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8" name="Oval 815"/>
                  <p:cNvSpPr>
                    <a:spLocks noChangeAspect="1" noChangeArrowheads="1"/>
                  </p:cNvSpPr>
                  <p:nvPr userDrawn="1"/>
                </p:nvSpPr>
                <p:spPr bwMode="auto">
                  <a:xfrm>
                    <a:off x="1630247"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69" name="Oval 816"/>
                  <p:cNvSpPr>
                    <a:spLocks noChangeAspect="1" noChangeArrowheads="1"/>
                  </p:cNvSpPr>
                  <p:nvPr userDrawn="1"/>
                </p:nvSpPr>
                <p:spPr bwMode="auto">
                  <a:xfrm>
                    <a:off x="1743330"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0" name="Oval 817"/>
                  <p:cNvSpPr>
                    <a:spLocks noChangeAspect="1" noChangeArrowheads="1"/>
                  </p:cNvSpPr>
                  <p:nvPr userDrawn="1"/>
                </p:nvSpPr>
                <p:spPr bwMode="auto">
                  <a:xfrm>
                    <a:off x="1854906"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1" name="Oval 818"/>
                  <p:cNvSpPr>
                    <a:spLocks noChangeAspect="1" noChangeArrowheads="1"/>
                  </p:cNvSpPr>
                  <p:nvPr userDrawn="1"/>
                </p:nvSpPr>
                <p:spPr bwMode="auto">
                  <a:xfrm>
                    <a:off x="1967990"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2" name="Oval 819"/>
                  <p:cNvSpPr>
                    <a:spLocks noChangeAspect="1" noChangeArrowheads="1"/>
                  </p:cNvSpPr>
                  <p:nvPr userDrawn="1"/>
                </p:nvSpPr>
                <p:spPr bwMode="auto">
                  <a:xfrm>
                    <a:off x="2417310"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3" name="Oval 820"/>
                  <p:cNvSpPr>
                    <a:spLocks noChangeAspect="1" noChangeArrowheads="1"/>
                  </p:cNvSpPr>
                  <p:nvPr userDrawn="1"/>
                </p:nvSpPr>
                <p:spPr bwMode="auto">
                  <a:xfrm>
                    <a:off x="4103013"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4" name="Oval 821"/>
                  <p:cNvSpPr>
                    <a:spLocks noChangeAspect="1" noChangeArrowheads="1"/>
                  </p:cNvSpPr>
                  <p:nvPr userDrawn="1"/>
                </p:nvSpPr>
                <p:spPr bwMode="auto">
                  <a:xfrm>
                    <a:off x="4214589"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5" name="Oval 822"/>
                  <p:cNvSpPr>
                    <a:spLocks noChangeAspect="1" noChangeArrowheads="1"/>
                  </p:cNvSpPr>
                  <p:nvPr userDrawn="1"/>
                </p:nvSpPr>
                <p:spPr bwMode="auto">
                  <a:xfrm>
                    <a:off x="4327672"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6" name="Oval 823"/>
                  <p:cNvSpPr>
                    <a:spLocks noChangeAspect="1" noChangeArrowheads="1"/>
                  </p:cNvSpPr>
                  <p:nvPr userDrawn="1"/>
                </p:nvSpPr>
                <p:spPr bwMode="auto">
                  <a:xfrm>
                    <a:off x="4439248"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7" name="Oval 824"/>
                  <p:cNvSpPr>
                    <a:spLocks noChangeAspect="1" noChangeArrowheads="1"/>
                  </p:cNvSpPr>
                  <p:nvPr userDrawn="1"/>
                </p:nvSpPr>
                <p:spPr bwMode="auto">
                  <a:xfrm>
                    <a:off x="4552332"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8" name="Oval 825"/>
                  <p:cNvSpPr>
                    <a:spLocks noChangeAspect="1" noChangeArrowheads="1"/>
                  </p:cNvSpPr>
                  <p:nvPr userDrawn="1"/>
                </p:nvSpPr>
                <p:spPr bwMode="auto">
                  <a:xfrm>
                    <a:off x="4663908"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79" name="Oval 826"/>
                  <p:cNvSpPr>
                    <a:spLocks noChangeAspect="1" noChangeArrowheads="1"/>
                  </p:cNvSpPr>
                  <p:nvPr userDrawn="1"/>
                </p:nvSpPr>
                <p:spPr bwMode="auto">
                  <a:xfrm>
                    <a:off x="4776992"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0" name="Oval 827"/>
                  <p:cNvSpPr>
                    <a:spLocks noChangeAspect="1" noChangeArrowheads="1"/>
                  </p:cNvSpPr>
                  <p:nvPr userDrawn="1"/>
                </p:nvSpPr>
                <p:spPr bwMode="auto">
                  <a:xfrm>
                    <a:off x="4888568"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1" name="Oval 828"/>
                  <p:cNvSpPr>
                    <a:spLocks noChangeAspect="1" noChangeArrowheads="1"/>
                  </p:cNvSpPr>
                  <p:nvPr userDrawn="1"/>
                </p:nvSpPr>
                <p:spPr bwMode="auto">
                  <a:xfrm>
                    <a:off x="5001652"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2" name="Oval 829"/>
                  <p:cNvSpPr>
                    <a:spLocks noChangeAspect="1" noChangeArrowheads="1"/>
                  </p:cNvSpPr>
                  <p:nvPr userDrawn="1"/>
                </p:nvSpPr>
                <p:spPr bwMode="auto">
                  <a:xfrm>
                    <a:off x="5113228"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3" name="Oval 830"/>
                  <p:cNvSpPr>
                    <a:spLocks noChangeAspect="1" noChangeArrowheads="1"/>
                  </p:cNvSpPr>
                  <p:nvPr userDrawn="1"/>
                </p:nvSpPr>
                <p:spPr bwMode="auto">
                  <a:xfrm>
                    <a:off x="5226311"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4" name="Oval 831"/>
                  <p:cNvSpPr>
                    <a:spLocks noChangeAspect="1" noChangeArrowheads="1"/>
                  </p:cNvSpPr>
                  <p:nvPr userDrawn="1"/>
                </p:nvSpPr>
                <p:spPr bwMode="auto">
                  <a:xfrm>
                    <a:off x="5337887"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5" name="Oval 832"/>
                  <p:cNvSpPr>
                    <a:spLocks noChangeAspect="1" noChangeArrowheads="1"/>
                  </p:cNvSpPr>
                  <p:nvPr userDrawn="1"/>
                </p:nvSpPr>
                <p:spPr bwMode="auto">
                  <a:xfrm>
                    <a:off x="5450972"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6" name="Oval 833"/>
                  <p:cNvSpPr>
                    <a:spLocks noChangeAspect="1" noChangeArrowheads="1"/>
                  </p:cNvSpPr>
                  <p:nvPr userDrawn="1"/>
                </p:nvSpPr>
                <p:spPr bwMode="auto">
                  <a:xfrm>
                    <a:off x="5562548"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7" name="Oval 834"/>
                  <p:cNvSpPr>
                    <a:spLocks noChangeAspect="1" noChangeArrowheads="1"/>
                  </p:cNvSpPr>
                  <p:nvPr userDrawn="1"/>
                </p:nvSpPr>
                <p:spPr bwMode="auto">
                  <a:xfrm>
                    <a:off x="5675631"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8" name="Oval 835"/>
                  <p:cNvSpPr>
                    <a:spLocks noChangeAspect="1" noChangeArrowheads="1"/>
                  </p:cNvSpPr>
                  <p:nvPr userDrawn="1"/>
                </p:nvSpPr>
                <p:spPr bwMode="auto">
                  <a:xfrm>
                    <a:off x="5787207"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89" name="Oval 836"/>
                  <p:cNvSpPr>
                    <a:spLocks noChangeAspect="1" noChangeArrowheads="1"/>
                  </p:cNvSpPr>
                  <p:nvPr userDrawn="1"/>
                </p:nvSpPr>
                <p:spPr bwMode="auto">
                  <a:xfrm>
                    <a:off x="5900291"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0" name="Oval 837"/>
                  <p:cNvSpPr>
                    <a:spLocks noChangeAspect="1" noChangeArrowheads="1"/>
                  </p:cNvSpPr>
                  <p:nvPr userDrawn="1"/>
                </p:nvSpPr>
                <p:spPr bwMode="auto">
                  <a:xfrm>
                    <a:off x="6013375"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1" name="Oval 838"/>
                  <p:cNvSpPr>
                    <a:spLocks noChangeAspect="1" noChangeArrowheads="1"/>
                  </p:cNvSpPr>
                  <p:nvPr userDrawn="1"/>
                </p:nvSpPr>
                <p:spPr bwMode="auto">
                  <a:xfrm>
                    <a:off x="6124951"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2" name="Oval 839"/>
                  <p:cNvSpPr>
                    <a:spLocks noChangeAspect="1" noChangeArrowheads="1"/>
                  </p:cNvSpPr>
                  <p:nvPr userDrawn="1"/>
                </p:nvSpPr>
                <p:spPr bwMode="auto">
                  <a:xfrm>
                    <a:off x="6238035"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3" name="Oval 840"/>
                  <p:cNvSpPr>
                    <a:spLocks noChangeAspect="1" noChangeArrowheads="1"/>
                  </p:cNvSpPr>
                  <p:nvPr userDrawn="1"/>
                </p:nvSpPr>
                <p:spPr bwMode="auto">
                  <a:xfrm>
                    <a:off x="6349611"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4" name="Oval 841"/>
                  <p:cNvSpPr>
                    <a:spLocks noChangeAspect="1" noChangeArrowheads="1"/>
                  </p:cNvSpPr>
                  <p:nvPr userDrawn="1"/>
                </p:nvSpPr>
                <p:spPr bwMode="auto">
                  <a:xfrm>
                    <a:off x="6462694"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5" name="Oval 842"/>
                  <p:cNvSpPr>
                    <a:spLocks noChangeAspect="1" noChangeArrowheads="1"/>
                  </p:cNvSpPr>
                  <p:nvPr userDrawn="1"/>
                </p:nvSpPr>
                <p:spPr bwMode="auto">
                  <a:xfrm>
                    <a:off x="6574270"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6" name="Oval 843"/>
                  <p:cNvSpPr>
                    <a:spLocks noChangeAspect="1" noChangeArrowheads="1"/>
                  </p:cNvSpPr>
                  <p:nvPr userDrawn="1"/>
                </p:nvSpPr>
                <p:spPr bwMode="auto">
                  <a:xfrm>
                    <a:off x="6687355"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7" name="Oval 844"/>
                  <p:cNvSpPr>
                    <a:spLocks noChangeAspect="1" noChangeArrowheads="1"/>
                  </p:cNvSpPr>
                  <p:nvPr userDrawn="1"/>
                </p:nvSpPr>
                <p:spPr bwMode="auto">
                  <a:xfrm>
                    <a:off x="6798931"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8" name="Oval 845"/>
                  <p:cNvSpPr>
                    <a:spLocks noChangeAspect="1" noChangeArrowheads="1"/>
                  </p:cNvSpPr>
                  <p:nvPr userDrawn="1"/>
                </p:nvSpPr>
                <p:spPr bwMode="auto">
                  <a:xfrm>
                    <a:off x="6912014"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599" name="Oval 846"/>
                  <p:cNvSpPr>
                    <a:spLocks noChangeAspect="1" noChangeArrowheads="1"/>
                  </p:cNvSpPr>
                  <p:nvPr userDrawn="1"/>
                </p:nvSpPr>
                <p:spPr bwMode="auto">
                  <a:xfrm>
                    <a:off x="7023590"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0" name="Oval 847"/>
                  <p:cNvSpPr>
                    <a:spLocks noChangeAspect="1" noChangeArrowheads="1"/>
                  </p:cNvSpPr>
                  <p:nvPr userDrawn="1"/>
                </p:nvSpPr>
                <p:spPr bwMode="auto">
                  <a:xfrm>
                    <a:off x="7136674"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1" name="Oval 848"/>
                  <p:cNvSpPr>
                    <a:spLocks noChangeAspect="1" noChangeArrowheads="1"/>
                  </p:cNvSpPr>
                  <p:nvPr userDrawn="1"/>
                </p:nvSpPr>
                <p:spPr bwMode="auto">
                  <a:xfrm>
                    <a:off x="1743330"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2" name="Oval 849"/>
                  <p:cNvSpPr>
                    <a:spLocks noChangeAspect="1" noChangeArrowheads="1"/>
                  </p:cNvSpPr>
                  <p:nvPr userDrawn="1"/>
                </p:nvSpPr>
                <p:spPr bwMode="auto">
                  <a:xfrm>
                    <a:off x="1854906"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3" name="Oval 850"/>
                  <p:cNvSpPr>
                    <a:spLocks noChangeAspect="1" noChangeArrowheads="1"/>
                  </p:cNvSpPr>
                  <p:nvPr userDrawn="1"/>
                </p:nvSpPr>
                <p:spPr bwMode="auto">
                  <a:xfrm>
                    <a:off x="1967990"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4" name="Oval 851"/>
                  <p:cNvSpPr>
                    <a:spLocks noChangeAspect="1" noChangeArrowheads="1"/>
                  </p:cNvSpPr>
                  <p:nvPr userDrawn="1"/>
                </p:nvSpPr>
                <p:spPr bwMode="auto">
                  <a:xfrm>
                    <a:off x="3989928"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5" name="Oval 852"/>
                  <p:cNvSpPr>
                    <a:spLocks noChangeAspect="1" noChangeArrowheads="1"/>
                  </p:cNvSpPr>
                  <p:nvPr userDrawn="1"/>
                </p:nvSpPr>
                <p:spPr bwMode="auto">
                  <a:xfrm>
                    <a:off x="4103013"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6" name="Oval 853"/>
                  <p:cNvSpPr>
                    <a:spLocks noChangeAspect="1" noChangeArrowheads="1"/>
                  </p:cNvSpPr>
                  <p:nvPr userDrawn="1"/>
                </p:nvSpPr>
                <p:spPr bwMode="auto">
                  <a:xfrm>
                    <a:off x="4214589"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7" name="Oval 854"/>
                  <p:cNvSpPr>
                    <a:spLocks noChangeAspect="1" noChangeArrowheads="1"/>
                  </p:cNvSpPr>
                  <p:nvPr userDrawn="1"/>
                </p:nvSpPr>
                <p:spPr bwMode="auto">
                  <a:xfrm>
                    <a:off x="4327672"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8" name="Oval 855"/>
                  <p:cNvSpPr>
                    <a:spLocks noChangeAspect="1" noChangeArrowheads="1"/>
                  </p:cNvSpPr>
                  <p:nvPr userDrawn="1"/>
                </p:nvSpPr>
                <p:spPr bwMode="auto">
                  <a:xfrm>
                    <a:off x="4439248"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09" name="Oval 856"/>
                  <p:cNvSpPr>
                    <a:spLocks noChangeAspect="1" noChangeArrowheads="1"/>
                  </p:cNvSpPr>
                  <p:nvPr userDrawn="1"/>
                </p:nvSpPr>
                <p:spPr bwMode="auto">
                  <a:xfrm>
                    <a:off x="4552332"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0" name="Oval 857"/>
                  <p:cNvSpPr>
                    <a:spLocks noChangeAspect="1" noChangeArrowheads="1"/>
                  </p:cNvSpPr>
                  <p:nvPr userDrawn="1"/>
                </p:nvSpPr>
                <p:spPr bwMode="auto">
                  <a:xfrm>
                    <a:off x="4663908"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1" name="Oval 858"/>
                  <p:cNvSpPr>
                    <a:spLocks noChangeAspect="1" noChangeArrowheads="1"/>
                  </p:cNvSpPr>
                  <p:nvPr userDrawn="1"/>
                </p:nvSpPr>
                <p:spPr bwMode="auto">
                  <a:xfrm>
                    <a:off x="4776992"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2" name="Oval 859"/>
                  <p:cNvSpPr>
                    <a:spLocks noChangeAspect="1" noChangeArrowheads="1"/>
                  </p:cNvSpPr>
                  <p:nvPr userDrawn="1"/>
                </p:nvSpPr>
                <p:spPr bwMode="auto">
                  <a:xfrm>
                    <a:off x="4888568"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3" name="Oval 860"/>
                  <p:cNvSpPr>
                    <a:spLocks noChangeAspect="1" noChangeArrowheads="1"/>
                  </p:cNvSpPr>
                  <p:nvPr userDrawn="1"/>
                </p:nvSpPr>
                <p:spPr bwMode="auto">
                  <a:xfrm>
                    <a:off x="5001652"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4" name="Oval 861"/>
                  <p:cNvSpPr>
                    <a:spLocks noChangeAspect="1" noChangeArrowheads="1"/>
                  </p:cNvSpPr>
                  <p:nvPr userDrawn="1"/>
                </p:nvSpPr>
                <p:spPr bwMode="auto">
                  <a:xfrm>
                    <a:off x="5113228"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5" name="Oval 862"/>
                  <p:cNvSpPr>
                    <a:spLocks noChangeAspect="1" noChangeArrowheads="1"/>
                  </p:cNvSpPr>
                  <p:nvPr userDrawn="1"/>
                </p:nvSpPr>
                <p:spPr bwMode="auto">
                  <a:xfrm>
                    <a:off x="5226311"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6" name="Oval 863"/>
                  <p:cNvSpPr>
                    <a:spLocks noChangeAspect="1" noChangeArrowheads="1"/>
                  </p:cNvSpPr>
                  <p:nvPr userDrawn="1"/>
                </p:nvSpPr>
                <p:spPr bwMode="auto">
                  <a:xfrm>
                    <a:off x="5337887"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7" name="Oval 864"/>
                  <p:cNvSpPr>
                    <a:spLocks noChangeAspect="1" noChangeArrowheads="1"/>
                  </p:cNvSpPr>
                  <p:nvPr userDrawn="1"/>
                </p:nvSpPr>
                <p:spPr bwMode="auto">
                  <a:xfrm>
                    <a:off x="5450972"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8" name="Oval 865"/>
                  <p:cNvSpPr>
                    <a:spLocks noChangeAspect="1" noChangeArrowheads="1"/>
                  </p:cNvSpPr>
                  <p:nvPr userDrawn="1"/>
                </p:nvSpPr>
                <p:spPr bwMode="auto">
                  <a:xfrm>
                    <a:off x="5562548"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19" name="Oval 866"/>
                  <p:cNvSpPr>
                    <a:spLocks noChangeAspect="1" noChangeArrowheads="1"/>
                  </p:cNvSpPr>
                  <p:nvPr userDrawn="1"/>
                </p:nvSpPr>
                <p:spPr bwMode="auto">
                  <a:xfrm>
                    <a:off x="5675631"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0" name="Oval 867"/>
                  <p:cNvSpPr>
                    <a:spLocks noChangeAspect="1" noChangeArrowheads="1"/>
                  </p:cNvSpPr>
                  <p:nvPr userDrawn="1"/>
                </p:nvSpPr>
                <p:spPr bwMode="auto">
                  <a:xfrm>
                    <a:off x="5787207"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1" name="Oval 868"/>
                  <p:cNvSpPr>
                    <a:spLocks noChangeAspect="1" noChangeArrowheads="1"/>
                  </p:cNvSpPr>
                  <p:nvPr userDrawn="1"/>
                </p:nvSpPr>
                <p:spPr bwMode="auto">
                  <a:xfrm>
                    <a:off x="5900291"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2" name="Oval 869"/>
                  <p:cNvSpPr>
                    <a:spLocks noChangeAspect="1" noChangeArrowheads="1"/>
                  </p:cNvSpPr>
                  <p:nvPr userDrawn="1"/>
                </p:nvSpPr>
                <p:spPr bwMode="auto">
                  <a:xfrm>
                    <a:off x="6013375"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3" name="Oval 870"/>
                  <p:cNvSpPr>
                    <a:spLocks noChangeAspect="1" noChangeArrowheads="1"/>
                  </p:cNvSpPr>
                  <p:nvPr userDrawn="1"/>
                </p:nvSpPr>
                <p:spPr bwMode="auto">
                  <a:xfrm>
                    <a:off x="6124951"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4" name="Oval 871"/>
                  <p:cNvSpPr>
                    <a:spLocks noChangeAspect="1" noChangeArrowheads="1"/>
                  </p:cNvSpPr>
                  <p:nvPr userDrawn="1"/>
                </p:nvSpPr>
                <p:spPr bwMode="auto">
                  <a:xfrm>
                    <a:off x="6238035"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5" name="Oval 872"/>
                  <p:cNvSpPr>
                    <a:spLocks noChangeAspect="1" noChangeArrowheads="1"/>
                  </p:cNvSpPr>
                  <p:nvPr userDrawn="1"/>
                </p:nvSpPr>
                <p:spPr bwMode="auto">
                  <a:xfrm>
                    <a:off x="6349611"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6" name="Oval 873"/>
                  <p:cNvSpPr>
                    <a:spLocks noChangeAspect="1" noChangeArrowheads="1"/>
                  </p:cNvSpPr>
                  <p:nvPr userDrawn="1"/>
                </p:nvSpPr>
                <p:spPr bwMode="auto">
                  <a:xfrm>
                    <a:off x="6462694"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7" name="Oval 874"/>
                  <p:cNvSpPr>
                    <a:spLocks noChangeAspect="1" noChangeArrowheads="1"/>
                  </p:cNvSpPr>
                  <p:nvPr userDrawn="1"/>
                </p:nvSpPr>
                <p:spPr bwMode="auto">
                  <a:xfrm>
                    <a:off x="6574270"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8" name="Oval 875"/>
                  <p:cNvSpPr>
                    <a:spLocks noChangeAspect="1" noChangeArrowheads="1"/>
                  </p:cNvSpPr>
                  <p:nvPr userDrawn="1"/>
                </p:nvSpPr>
                <p:spPr bwMode="auto">
                  <a:xfrm>
                    <a:off x="6687355"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29" name="Oval 876"/>
                  <p:cNvSpPr>
                    <a:spLocks noChangeAspect="1" noChangeArrowheads="1"/>
                  </p:cNvSpPr>
                  <p:nvPr userDrawn="1"/>
                </p:nvSpPr>
                <p:spPr bwMode="auto">
                  <a:xfrm>
                    <a:off x="6798931"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0" name="Oval 877"/>
                  <p:cNvSpPr>
                    <a:spLocks noChangeAspect="1" noChangeArrowheads="1"/>
                  </p:cNvSpPr>
                  <p:nvPr userDrawn="1"/>
                </p:nvSpPr>
                <p:spPr bwMode="auto">
                  <a:xfrm>
                    <a:off x="6912014"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1" name="Oval 878"/>
                  <p:cNvSpPr>
                    <a:spLocks noChangeAspect="1" noChangeArrowheads="1"/>
                  </p:cNvSpPr>
                  <p:nvPr userDrawn="1"/>
                </p:nvSpPr>
                <p:spPr bwMode="auto">
                  <a:xfrm>
                    <a:off x="7023590"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2" name="Oval 879"/>
                  <p:cNvSpPr>
                    <a:spLocks noChangeAspect="1" noChangeArrowheads="1"/>
                  </p:cNvSpPr>
                  <p:nvPr userDrawn="1"/>
                </p:nvSpPr>
                <p:spPr bwMode="auto">
                  <a:xfrm>
                    <a:off x="7136674"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3" name="Oval 880"/>
                  <p:cNvSpPr>
                    <a:spLocks noChangeAspect="1" noChangeArrowheads="1"/>
                  </p:cNvSpPr>
                  <p:nvPr userDrawn="1"/>
                </p:nvSpPr>
                <p:spPr bwMode="auto">
                  <a:xfrm>
                    <a:off x="1854906"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4" name="Oval 881"/>
                  <p:cNvSpPr>
                    <a:spLocks noChangeAspect="1" noChangeArrowheads="1"/>
                  </p:cNvSpPr>
                  <p:nvPr userDrawn="1"/>
                </p:nvSpPr>
                <p:spPr bwMode="auto">
                  <a:xfrm>
                    <a:off x="1967990"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5" name="Oval 882"/>
                  <p:cNvSpPr>
                    <a:spLocks noChangeAspect="1" noChangeArrowheads="1"/>
                  </p:cNvSpPr>
                  <p:nvPr userDrawn="1"/>
                </p:nvSpPr>
                <p:spPr bwMode="auto">
                  <a:xfrm>
                    <a:off x="2192650"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6" name="Oval 883"/>
                  <p:cNvSpPr>
                    <a:spLocks noChangeAspect="1" noChangeArrowheads="1"/>
                  </p:cNvSpPr>
                  <p:nvPr userDrawn="1"/>
                </p:nvSpPr>
                <p:spPr bwMode="auto">
                  <a:xfrm>
                    <a:off x="2417310"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7" name="Oval 884"/>
                  <p:cNvSpPr>
                    <a:spLocks noChangeAspect="1" noChangeArrowheads="1"/>
                  </p:cNvSpPr>
                  <p:nvPr userDrawn="1"/>
                </p:nvSpPr>
                <p:spPr bwMode="auto">
                  <a:xfrm>
                    <a:off x="3989928"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8" name="Oval 885"/>
                  <p:cNvSpPr>
                    <a:spLocks noChangeAspect="1" noChangeArrowheads="1"/>
                  </p:cNvSpPr>
                  <p:nvPr userDrawn="1"/>
                </p:nvSpPr>
                <p:spPr bwMode="auto">
                  <a:xfrm>
                    <a:off x="4103013"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39" name="Oval 886"/>
                  <p:cNvSpPr>
                    <a:spLocks noChangeAspect="1" noChangeArrowheads="1"/>
                  </p:cNvSpPr>
                  <p:nvPr userDrawn="1"/>
                </p:nvSpPr>
                <p:spPr bwMode="auto">
                  <a:xfrm>
                    <a:off x="4214589"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0" name="Oval 887"/>
                  <p:cNvSpPr>
                    <a:spLocks noChangeAspect="1" noChangeArrowheads="1"/>
                  </p:cNvSpPr>
                  <p:nvPr userDrawn="1"/>
                </p:nvSpPr>
                <p:spPr bwMode="auto">
                  <a:xfrm>
                    <a:off x="4327672"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1" name="Oval 888"/>
                  <p:cNvSpPr>
                    <a:spLocks noChangeAspect="1" noChangeArrowheads="1"/>
                  </p:cNvSpPr>
                  <p:nvPr userDrawn="1"/>
                </p:nvSpPr>
                <p:spPr bwMode="auto">
                  <a:xfrm>
                    <a:off x="4439248"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2" name="Oval 889"/>
                  <p:cNvSpPr>
                    <a:spLocks noChangeAspect="1" noChangeArrowheads="1"/>
                  </p:cNvSpPr>
                  <p:nvPr userDrawn="1"/>
                </p:nvSpPr>
                <p:spPr bwMode="auto">
                  <a:xfrm>
                    <a:off x="4552332"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3" name="Oval 890"/>
                  <p:cNvSpPr>
                    <a:spLocks noChangeAspect="1" noChangeArrowheads="1"/>
                  </p:cNvSpPr>
                  <p:nvPr userDrawn="1"/>
                </p:nvSpPr>
                <p:spPr bwMode="auto">
                  <a:xfrm>
                    <a:off x="4663908"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4" name="Oval 891"/>
                  <p:cNvSpPr>
                    <a:spLocks noChangeAspect="1" noChangeArrowheads="1"/>
                  </p:cNvSpPr>
                  <p:nvPr userDrawn="1"/>
                </p:nvSpPr>
                <p:spPr bwMode="auto">
                  <a:xfrm>
                    <a:off x="4776992"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5" name="Oval 892"/>
                  <p:cNvSpPr>
                    <a:spLocks noChangeAspect="1" noChangeArrowheads="1"/>
                  </p:cNvSpPr>
                  <p:nvPr userDrawn="1"/>
                </p:nvSpPr>
                <p:spPr bwMode="auto">
                  <a:xfrm>
                    <a:off x="4888568"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6" name="Oval 893"/>
                  <p:cNvSpPr>
                    <a:spLocks noChangeAspect="1" noChangeArrowheads="1"/>
                  </p:cNvSpPr>
                  <p:nvPr userDrawn="1"/>
                </p:nvSpPr>
                <p:spPr bwMode="auto">
                  <a:xfrm>
                    <a:off x="5001652"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7" name="Oval 894"/>
                  <p:cNvSpPr>
                    <a:spLocks noChangeAspect="1" noChangeArrowheads="1"/>
                  </p:cNvSpPr>
                  <p:nvPr userDrawn="1"/>
                </p:nvSpPr>
                <p:spPr bwMode="auto">
                  <a:xfrm>
                    <a:off x="5113228"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8" name="Oval 895"/>
                  <p:cNvSpPr>
                    <a:spLocks noChangeAspect="1" noChangeArrowheads="1"/>
                  </p:cNvSpPr>
                  <p:nvPr userDrawn="1"/>
                </p:nvSpPr>
                <p:spPr bwMode="auto">
                  <a:xfrm>
                    <a:off x="5337887"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49" name="Oval 896"/>
                  <p:cNvSpPr>
                    <a:spLocks noChangeAspect="1" noChangeArrowheads="1"/>
                  </p:cNvSpPr>
                  <p:nvPr userDrawn="1"/>
                </p:nvSpPr>
                <p:spPr bwMode="auto">
                  <a:xfrm>
                    <a:off x="5450972"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0" name="Oval 897"/>
                  <p:cNvSpPr>
                    <a:spLocks noChangeAspect="1" noChangeArrowheads="1"/>
                  </p:cNvSpPr>
                  <p:nvPr userDrawn="1"/>
                </p:nvSpPr>
                <p:spPr bwMode="auto">
                  <a:xfrm>
                    <a:off x="5562548"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1" name="Oval 898"/>
                  <p:cNvSpPr>
                    <a:spLocks noChangeAspect="1" noChangeArrowheads="1"/>
                  </p:cNvSpPr>
                  <p:nvPr userDrawn="1"/>
                </p:nvSpPr>
                <p:spPr bwMode="auto">
                  <a:xfrm>
                    <a:off x="5675631"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2" name="Oval 899"/>
                  <p:cNvSpPr>
                    <a:spLocks noChangeAspect="1" noChangeArrowheads="1"/>
                  </p:cNvSpPr>
                  <p:nvPr userDrawn="1"/>
                </p:nvSpPr>
                <p:spPr bwMode="auto">
                  <a:xfrm>
                    <a:off x="6013375"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3" name="Oval 900"/>
                  <p:cNvSpPr>
                    <a:spLocks noChangeAspect="1" noChangeArrowheads="1"/>
                  </p:cNvSpPr>
                  <p:nvPr userDrawn="1"/>
                </p:nvSpPr>
                <p:spPr bwMode="auto">
                  <a:xfrm>
                    <a:off x="6124951"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4" name="Oval 901"/>
                  <p:cNvSpPr>
                    <a:spLocks noChangeAspect="1" noChangeArrowheads="1"/>
                  </p:cNvSpPr>
                  <p:nvPr userDrawn="1"/>
                </p:nvSpPr>
                <p:spPr bwMode="auto">
                  <a:xfrm>
                    <a:off x="6238035"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5" name="Oval 902"/>
                  <p:cNvSpPr>
                    <a:spLocks noChangeAspect="1" noChangeArrowheads="1"/>
                  </p:cNvSpPr>
                  <p:nvPr userDrawn="1"/>
                </p:nvSpPr>
                <p:spPr bwMode="auto">
                  <a:xfrm>
                    <a:off x="6349611"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6" name="Oval 903"/>
                  <p:cNvSpPr>
                    <a:spLocks noChangeAspect="1" noChangeArrowheads="1"/>
                  </p:cNvSpPr>
                  <p:nvPr userDrawn="1"/>
                </p:nvSpPr>
                <p:spPr bwMode="auto">
                  <a:xfrm>
                    <a:off x="6574270"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7" name="Oval 904"/>
                  <p:cNvSpPr>
                    <a:spLocks noChangeAspect="1" noChangeArrowheads="1"/>
                  </p:cNvSpPr>
                  <p:nvPr userDrawn="1"/>
                </p:nvSpPr>
                <p:spPr bwMode="auto">
                  <a:xfrm>
                    <a:off x="6687355"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8" name="Oval 905"/>
                  <p:cNvSpPr>
                    <a:spLocks noChangeAspect="1" noChangeArrowheads="1"/>
                  </p:cNvSpPr>
                  <p:nvPr userDrawn="1"/>
                </p:nvSpPr>
                <p:spPr bwMode="auto">
                  <a:xfrm>
                    <a:off x="6798931"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59" name="Oval 906"/>
                  <p:cNvSpPr>
                    <a:spLocks noChangeAspect="1" noChangeArrowheads="1"/>
                  </p:cNvSpPr>
                  <p:nvPr userDrawn="1"/>
                </p:nvSpPr>
                <p:spPr bwMode="auto">
                  <a:xfrm>
                    <a:off x="1854906"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0" name="Oval 907"/>
                  <p:cNvSpPr>
                    <a:spLocks noChangeAspect="1" noChangeArrowheads="1"/>
                  </p:cNvSpPr>
                  <p:nvPr userDrawn="1"/>
                </p:nvSpPr>
                <p:spPr bwMode="auto">
                  <a:xfrm>
                    <a:off x="1967990"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1" name="Oval 908"/>
                  <p:cNvSpPr>
                    <a:spLocks noChangeAspect="1" noChangeArrowheads="1"/>
                  </p:cNvSpPr>
                  <p:nvPr userDrawn="1"/>
                </p:nvSpPr>
                <p:spPr bwMode="auto">
                  <a:xfrm>
                    <a:off x="2079566"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2" name="Oval 909"/>
                  <p:cNvSpPr>
                    <a:spLocks noChangeAspect="1" noChangeArrowheads="1"/>
                  </p:cNvSpPr>
                  <p:nvPr userDrawn="1"/>
                </p:nvSpPr>
                <p:spPr bwMode="auto">
                  <a:xfrm>
                    <a:off x="2192650"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3" name="Oval 910"/>
                  <p:cNvSpPr>
                    <a:spLocks noChangeAspect="1" noChangeArrowheads="1"/>
                  </p:cNvSpPr>
                  <p:nvPr userDrawn="1"/>
                </p:nvSpPr>
                <p:spPr bwMode="auto">
                  <a:xfrm>
                    <a:off x="2641969"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4" name="Oval 911"/>
                  <p:cNvSpPr>
                    <a:spLocks noChangeAspect="1" noChangeArrowheads="1"/>
                  </p:cNvSpPr>
                  <p:nvPr userDrawn="1"/>
                </p:nvSpPr>
                <p:spPr bwMode="auto">
                  <a:xfrm>
                    <a:off x="3989928"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5" name="Oval 912"/>
                  <p:cNvSpPr>
                    <a:spLocks noChangeAspect="1" noChangeArrowheads="1"/>
                  </p:cNvSpPr>
                  <p:nvPr userDrawn="1"/>
                </p:nvSpPr>
                <p:spPr bwMode="auto">
                  <a:xfrm>
                    <a:off x="4103013"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6" name="Oval 913"/>
                  <p:cNvSpPr>
                    <a:spLocks noChangeAspect="1" noChangeArrowheads="1"/>
                  </p:cNvSpPr>
                  <p:nvPr userDrawn="1"/>
                </p:nvSpPr>
                <p:spPr bwMode="auto">
                  <a:xfrm>
                    <a:off x="4214589"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7" name="Oval 914"/>
                  <p:cNvSpPr>
                    <a:spLocks noChangeAspect="1" noChangeArrowheads="1"/>
                  </p:cNvSpPr>
                  <p:nvPr userDrawn="1"/>
                </p:nvSpPr>
                <p:spPr bwMode="auto">
                  <a:xfrm>
                    <a:off x="4327672"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8" name="Oval 915"/>
                  <p:cNvSpPr>
                    <a:spLocks noChangeAspect="1" noChangeArrowheads="1"/>
                  </p:cNvSpPr>
                  <p:nvPr userDrawn="1"/>
                </p:nvSpPr>
                <p:spPr bwMode="auto">
                  <a:xfrm>
                    <a:off x="4439248"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69" name="Oval 916"/>
                  <p:cNvSpPr>
                    <a:spLocks noChangeAspect="1" noChangeArrowheads="1"/>
                  </p:cNvSpPr>
                  <p:nvPr userDrawn="1"/>
                </p:nvSpPr>
                <p:spPr bwMode="auto">
                  <a:xfrm>
                    <a:off x="4552332"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0" name="Oval 917"/>
                  <p:cNvSpPr>
                    <a:spLocks noChangeAspect="1" noChangeArrowheads="1"/>
                  </p:cNvSpPr>
                  <p:nvPr userDrawn="1"/>
                </p:nvSpPr>
                <p:spPr bwMode="auto">
                  <a:xfrm>
                    <a:off x="4663908"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1" name="Oval 918"/>
                  <p:cNvSpPr>
                    <a:spLocks noChangeAspect="1" noChangeArrowheads="1"/>
                  </p:cNvSpPr>
                  <p:nvPr userDrawn="1"/>
                </p:nvSpPr>
                <p:spPr bwMode="auto">
                  <a:xfrm>
                    <a:off x="4776992"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2" name="Oval 919"/>
                  <p:cNvSpPr>
                    <a:spLocks noChangeAspect="1" noChangeArrowheads="1"/>
                  </p:cNvSpPr>
                  <p:nvPr userDrawn="1"/>
                </p:nvSpPr>
                <p:spPr bwMode="auto">
                  <a:xfrm>
                    <a:off x="4888568"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3" name="Oval 920"/>
                  <p:cNvSpPr>
                    <a:spLocks noChangeAspect="1" noChangeArrowheads="1"/>
                  </p:cNvSpPr>
                  <p:nvPr userDrawn="1"/>
                </p:nvSpPr>
                <p:spPr bwMode="auto">
                  <a:xfrm>
                    <a:off x="5001652"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4" name="Oval 921"/>
                  <p:cNvSpPr>
                    <a:spLocks noChangeAspect="1" noChangeArrowheads="1"/>
                  </p:cNvSpPr>
                  <p:nvPr userDrawn="1"/>
                </p:nvSpPr>
                <p:spPr bwMode="auto">
                  <a:xfrm>
                    <a:off x="5113228"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5" name="Oval 922"/>
                  <p:cNvSpPr>
                    <a:spLocks noChangeAspect="1" noChangeArrowheads="1"/>
                  </p:cNvSpPr>
                  <p:nvPr userDrawn="1"/>
                </p:nvSpPr>
                <p:spPr bwMode="auto">
                  <a:xfrm>
                    <a:off x="5337887"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6" name="Oval 923"/>
                  <p:cNvSpPr>
                    <a:spLocks noChangeAspect="1" noChangeArrowheads="1"/>
                  </p:cNvSpPr>
                  <p:nvPr userDrawn="1"/>
                </p:nvSpPr>
                <p:spPr bwMode="auto">
                  <a:xfrm>
                    <a:off x="5450972"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7" name="Oval 924"/>
                  <p:cNvSpPr>
                    <a:spLocks noChangeAspect="1" noChangeArrowheads="1"/>
                  </p:cNvSpPr>
                  <p:nvPr userDrawn="1"/>
                </p:nvSpPr>
                <p:spPr bwMode="auto">
                  <a:xfrm>
                    <a:off x="5562548"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8" name="Oval 925"/>
                  <p:cNvSpPr>
                    <a:spLocks noChangeAspect="1" noChangeArrowheads="1"/>
                  </p:cNvSpPr>
                  <p:nvPr userDrawn="1"/>
                </p:nvSpPr>
                <p:spPr bwMode="auto">
                  <a:xfrm>
                    <a:off x="6124951"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79" name="Oval 926"/>
                  <p:cNvSpPr>
                    <a:spLocks noChangeAspect="1" noChangeArrowheads="1"/>
                  </p:cNvSpPr>
                  <p:nvPr userDrawn="1"/>
                </p:nvSpPr>
                <p:spPr bwMode="auto">
                  <a:xfrm>
                    <a:off x="6238035"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80" name="Oval 927"/>
                  <p:cNvSpPr>
                    <a:spLocks noChangeAspect="1" noChangeArrowheads="1"/>
                  </p:cNvSpPr>
                  <p:nvPr userDrawn="1"/>
                </p:nvSpPr>
                <p:spPr bwMode="auto">
                  <a:xfrm>
                    <a:off x="6574270"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81" name="Oval 928"/>
                  <p:cNvSpPr>
                    <a:spLocks noChangeAspect="1" noChangeArrowheads="1"/>
                  </p:cNvSpPr>
                  <p:nvPr userDrawn="1"/>
                </p:nvSpPr>
                <p:spPr bwMode="auto">
                  <a:xfrm>
                    <a:off x="6687355"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82" name="Oval 929"/>
                  <p:cNvSpPr>
                    <a:spLocks noChangeAspect="1" noChangeArrowheads="1"/>
                  </p:cNvSpPr>
                  <p:nvPr userDrawn="1"/>
                </p:nvSpPr>
                <p:spPr bwMode="auto">
                  <a:xfrm>
                    <a:off x="6798931"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83" name="Oval 930"/>
                  <p:cNvSpPr>
                    <a:spLocks noChangeAspect="1" noChangeArrowheads="1"/>
                  </p:cNvSpPr>
                  <p:nvPr userDrawn="1"/>
                </p:nvSpPr>
                <p:spPr bwMode="auto">
                  <a:xfrm>
                    <a:off x="6912014"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84" name="Oval 931"/>
                  <p:cNvSpPr>
                    <a:spLocks noChangeAspect="1" noChangeArrowheads="1"/>
                  </p:cNvSpPr>
                  <p:nvPr userDrawn="1"/>
                </p:nvSpPr>
                <p:spPr bwMode="auto">
                  <a:xfrm>
                    <a:off x="7136674"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85" name="Oval 932"/>
                  <p:cNvSpPr>
                    <a:spLocks noChangeAspect="1" noChangeArrowheads="1"/>
                  </p:cNvSpPr>
                  <p:nvPr userDrawn="1"/>
                </p:nvSpPr>
                <p:spPr bwMode="auto">
                  <a:xfrm>
                    <a:off x="7248250" y="3526510"/>
                    <a:ext cx="85943" cy="85944"/>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686" name="Oval 933"/>
                  <p:cNvSpPr>
                    <a:spLocks noChangeAspect="1" noChangeArrowheads="1"/>
                  </p:cNvSpPr>
                  <p:nvPr userDrawn="1"/>
                </p:nvSpPr>
                <p:spPr bwMode="auto">
                  <a:xfrm>
                    <a:off x="2192650"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87" name="Oval 934"/>
                  <p:cNvSpPr>
                    <a:spLocks noChangeAspect="1" noChangeArrowheads="1"/>
                  </p:cNvSpPr>
                  <p:nvPr userDrawn="1"/>
                </p:nvSpPr>
                <p:spPr bwMode="auto">
                  <a:xfrm>
                    <a:off x="2304226"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88" name="Oval 935"/>
                  <p:cNvSpPr>
                    <a:spLocks noChangeAspect="1" noChangeArrowheads="1"/>
                  </p:cNvSpPr>
                  <p:nvPr userDrawn="1"/>
                </p:nvSpPr>
                <p:spPr bwMode="auto">
                  <a:xfrm>
                    <a:off x="3989928"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89" name="Oval 936"/>
                  <p:cNvSpPr>
                    <a:spLocks noChangeAspect="1" noChangeArrowheads="1"/>
                  </p:cNvSpPr>
                  <p:nvPr userDrawn="1"/>
                </p:nvSpPr>
                <p:spPr bwMode="auto">
                  <a:xfrm>
                    <a:off x="4103013"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0" name="Oval 937"/>
                  <p:cNvSpPr>
                    <a:spLocks noChangeAspect="1" noChangeArrowheads="1"/>
                  </p:cNvSpPr>
                  <p:nvPr userDrawn="1"/>
                </p:nvSpPr>
                <p:spPr bwMode="auto">
                  <a:xfrm>
                    <a:off x="4214589"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1" name="Oval 938"/>
                  <p:cNvSpPr>
                    <a:spLocks noChangeAspect="1" noChangeArrowheads="1"/>
                  </p:cNvSpPr>
                  <p:nvPr userDrawn="1"/>
                </p:nvSpPr>
                <p:spPr bwMode="auto">
                  <a:xfrm>
                    <a:off x="4327672"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2" name="Oval 939"/>
                  <p:cNvSpPr>
                    <a:spLocks noChangeAspect="1" noChangeArrowheads="1"/>
                  </p:cNvSpPr>
                  <p:nvPr userDrawn="1"/>
                </p:nvSpPr>
                <p:spPr bwMode="auto">
                  <a:xfrm>
                    <a:off x="4439248"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3" name="Oval 940"/>
                  <p:cNvSpPr>
                    <a:spLocks noChangeAspect="1" noChangeArrowheads="1"/>
                  </p:cNvSpPr>
                  <p:nvPr userDrawn="1"/>
                </p:nvSpPr>
                <p:spPr bwMode="auto">
                  <a:xfrm>
                    <a:off x="4552332"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4" name="Oval 941"/>
                  <p:cNvSpPr>
                    <a:spLocks noChangeAspect="1" noChangeArrowheads="1"/>
                  </p:cNvSpPr>
                  <p:nvPr userDrawn="1"/>
                </p:nvSpPr>
                <p:spPr bwMode="auto">
                  <a:xfrm>
                    <a:off x="4663908"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5" name="Oval 942"/>
                  <p:cNvSpPr>
                    <a:spLocks noChangeAspect="1" noChangeArrowheads="1"/>
                  </p:cNvSpPr>
                  <p:nvPr userDrawn="1"/>
                </p:nvSpPr>
                <p:spPr bwMode="auto">
                  <a:xfrm>
                    <a:off x="4776992"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6" name="Oval 943"/>
                  <p:cNvSpPr>
                    <a:spLocks noChangeAspect="1" noChangeArrowheads="1"/>
                  </p:cNvSpPr>
                  <p:nvPr userDrawn="1"/>
                </p:nvSpPr>
                <p:spPr bwMode="auto">
                  <a:xfrm>
                    <a:off x="4888568"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7" name="Oval 944"/>
                  <p:cNvSpPr>
                    <a:spLocks noChangeAspect="1" noChangeArrowheads="1"/>
                  </p:cNvSpPr>
                  <p:nvPr userDrawn="1"/>
                </p:nvSpPr>
                <p:spPr bwMode="auto">
                  <a:xfrm>
                    <a:off x="5001652"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8" name="Oval 945"/>
                  <p:cNvSpPr>
                    <a:spLocks noChangeAspect="1" noChangeArrowheads="1"/>
                  </p:cNvSpPr>
                  <p:nvPr userDrawn="1"/>
                </p:nvSpPr>
                <p:spPr bwMode="auto">
                  <a:xfrm>
                    <a:off x="5113228"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699" name="Oval 946"/>
                  <p:cNvSpPr>
                    <a:spLocks noChangeAspect="1" noChangeArrowheads="1"/>
                  </p:cNvSpPr>
                  <p:nvPr userDrawn="1"/>
                </p:nvSpPr>
                <p:spPr bwMode="auto">
                  <a:xfrm>
                    <a:off x="5226311"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0" name="Oval 947"/>
                  <p:cNvSpPr>
                    <a:spLocks noChangeAspect="1" noChangeArrowheads="1"/>
                  </p:cNvSpPr>
                  <p:nvPr userDrawn="1"/>
                </p:nvSpPr>
                <p:spPr bwMode="auto">
                  <a:xfrm>
                    <a:off x="6124951"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1" name="Oval 948"/>
                  <p:cNvSpPr>
                    <a:spLocks noChangeAspect="1" noChangeArrowheads="1"/>
                  </p:cNvSpPr>
                  <p:nvPr userDrawn="1"/>
                </p:nvSpPr>
                <p:spPr bwMode="auto">
                  <a:xfrm>
                    <a:off x="6238035"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2" name="Oval 949"/>
                  <p:cNvSpPr>
                    <a:spLocks noChangeAspect="1" noChangeArrowheads="1"/>
                  </p:cNvSpPr>
                  <p:nvPr userDrawn="1"/>
                </p:nvSpPr>
                <p:spPr bwMode="auto">
                  <a:xfrm>
                    <a:off x="6687355"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3" name="Oval 950"/>
                  <p:cNvSpPr>
                    <a:spLocks noChangeAspect="1" noChangeArrowheads="1"/>
                  </p:cNvSpPr>
                  <p:nvPr userDrawn="1"/>
                </p:nvSpPr>
                <p:spPr bwMode="auto">
                  <a:xfrm>
                    <a:off x="6798931"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4" name="Oval 951"/>
                  <p:cNvSpPr>
                    <a:spLocks noChangeAspect="1" noChangeArrowheads="1"/>
                  </p:cNvSpPr>
                  <p:nvPr userDrawn="1"/>
                </p:nvSpPr>
                <p:spPr bwMode="auto">
                  <a:xfrm>
                    <a:off x="7248250"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5" name="Oval 952"/>
                  <p:cNvSpPr>
                    <a:spLocks noChangeAspect="1" noChangeArrowheads="1"/>
                  </p:cNvSpPr>
                  <p:nvPr userDrawn="1"/>
                </p:nvSpPr>
                <p:spPr bwMode="auto">
                  <a:xfrm>
                    <a:off x="2304226"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6" name="Oval 953"/>
                  <p:cNvSpPr>
                    <a:spLocks noChangeAspect="1" noChangeArrowheads="1"/>
                  </p:cNvSpPr>
                  <p:nvPr userDrawn="1"/>
                </p:nvSpPr>
                <p:spPr bwMode="auto">
                  <a:xfrm>
                    <a:off x="2417310"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7" name="Oval 954"/>
                  <p:cNvSpPr>
                    <a:spLocks noChangeAspect="1" noChangeArrowheads="1"/>
                  </p:cNvSpPr>
                  <p:nvPr userDrawn="1"/>
                </p:nvSpPr>
                <p:spPr bwMode="auto">
                  <a:xfrm>
                    <a:off x="2528886"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8" name="Oval 955"/>
                  <p:cNvSpPr>
                    <a:spLocks noChangeAspect="1" noChangeArrowheads="1"/>
                  </p:cNvSpPr>
                  <p:nvPr userDrawn="1"/>
                </p:nvSpPr>
                <p:spPr bwMode="auto">
                  <a:xfrm>
                    <a:off x="2641969"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09" name="Oval 956"/>
                  <p:cNvSpPr>
                    <a:spLocks noChangeAspect="1" noChangeArrowheads="1"/>
                  </p:cNvSpPr>
                  <p:nvPr userDrawn="1"/>
                </p:nvSpPr>
                <p:spPr bwMode="auto">
                  <a:xfrm>
                    <a:off x="2753545"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0" name="Oval 957"/>
                  <p:cNvSpPr>
                    <a:spLocks noChangeAspect="1" noChangeArrowheads="1"/>
                  </p:cNvSpPr>
                  <p:nvPr userDrawn="1"/>
                </p:nvSpPr>
                <p:spPr bwMode="auto">
                  <a:xfrm>
                    <a:off x="3989928"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1" name="Oval 958"/>
                  <p:cNvSpPr>
                    <a:spLocks noChangeAspect="1" noChangeArrowheads="1"/>
                  </p:cNvSpPr>
                  <p:nvPr userDrawn="1"/>
                </p:nvSpPr>
                <p:spPr bwMode="auto">
                  <a:xfrm>
                    <a:off x="4103013"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2" name="Oval 959"/>
                  <p:cNvSpPr>
                    <a:spLocks noChangeAspect="1" noChangeArrowheads="1"/>
                  </p:cNvSpPr>
                  <p:nvPr userDrawn="1"/>
                </p:nvSpPr>
                <p:spPr bwMode="auto">
                  <a:xfrm>
                    <a:off x="4214589"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3" name="Oval 960"/>
                  <p:cNvSpPr>
                    <a:spLocks noChangeAspect="1" noChangeArrowheads="1"/>
                  </p:cNvSpPr>
                  <p:nvPr userDrawn="1"/>
                </p:nvSpPr>
                <p:spPr bwMode="auto">
                  <a:xfrm>
                    <a:off x="4327672"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4" name="Oval 961"/>
                  <p:cNvSpPr>
                    <a:spLocks noChangeAspect="1" noChangeArrowheads="1"/>
                  </p:cNvSpPr>
                  <p:nvPr userDrawn="1"/>
                </p:nvSpPr>
                <p:spPr bwMode="auto">
                  <a:xfrm>
                    <a:off x="4439248"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5" name="Oval 962"/>
                  <p:cNvSpPr>
                    <a:spLocks noChangeAspect="1" noChangeArrowheads="1"/>
                  </p:cNvSpPr>
                  <p:nvPr userDrawn="1"/>
                </p:nvSpPr>
                <p:spPr bwMode="auto">
                  <a:xfrm>
                    <a:off x="4552332"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6" name="Oval 963"/>
                  <p:cNvSpPr>
                    <a:spLocks noChangeAspect="1" noChangeArrowheads="1"/>
                  </p:cNvSpPr>
                  <p:nvPr userDrawn="1"/>
                </p:nvSpPr>
                <p:spPr bwMode="auto">
                  <a:xfrm>
                    <a:off x="4663908"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7" name="Oval 964"/>
                  <p:cNvSpPr>
                    <a:spLocks noChangeAspect="1" noChangeArrowheads="1"/>
                  </p:cNvSpPr>
                  <p:nvPr userDrawn="1"/>
                </p:nvSpPr>
                <p:spPr bwMode="auto">
                  <a:xfrm>
                    <a:off x="4776992"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8" name="Oval 965"/>
                  <p:cNvSpPr>
                    <a:spLocks noChangeAspect="1" noChangeArrowheads="1"/>
                  </p:cNvSpPr>
                  <p:nvPr userDrawn="1"/>
                </p:nvSpPr>
                <p:spPr bwMode="auto">
                  <a:xfrm>
                    <a:off x="4888568"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19" name="Oval 966"/>
                  <p:cNvSpPr>
                    <a:spLocks noChangeAspect="1" noChangeArrowheads="1"/>
                  </p:cNvSpPr>
                  <p:nvPr userDrawn="1"/>
                </p:nvSpPr>
                <p:spPr bwMode="auto">
                  <a:xfrm>
                    <a:off x="5001652"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0" name="Oval 967"/>
                  <p:cNvSpPr>
                    <a:spLocks noChangeAspect="1" noChangeArrowheads="1"/>
                  </p:cNvSpPr>
                  <p:nvPr userDrawn="1"/>
                </p:nvSpPr>
                <p:spPr bwMode="auto">
                  <a:xfrm>
                    <a:off x="5113228"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1" name="Oval 968"/>
                  <p:cNvSpPr>
                    <a:spLocks noChangeAspect="1" noChangeArrowheads="1"/>
                  </p:cNvSpPr>
                  <p:nvPr userDrawn="1"/>
                </p:nvSpPr>
                <p:spPr bwMode="auto">
                  <a:xfrm>
                    <a:off x="5226311"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2" name="Oval 969"/>
                  <p:cNvSpPr>
                    <a:spLocks noChangeAspect="1" noChangeArrowheads="1"/>
                  </p:cNvSpPr>
                  <p:nvPr userDrawn="1"/>
                </p:nvSpPr>
                <p:spPr bwMode="auto">
                  <a:xfrm>
                    <a:off x="5337887"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3" name="Oval 970"/>
                  <p:cNvSpPr>
                    <a:spLocks noChangeAspect="1" noChangeArrowheads="1"/>
                  </p:cNvSpPr>
                  <p:nvPr userDrawn="1"/>
                </p:nvSpPr>
                <p:spPr bwMode="auto">
                  <a:xfrm>
                    <a:off x="5450972"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4" name="Oval 971"/>
                  <p:cNvSpPr>
                    <a:spLocks noChangeAspect="1" noChangeArrowheads="1"/>
                  </p:cNvSpPr>
                  <p:nvPr userDrawn="1"/>
                </p:nvSpPr>
                <p:spPr bwMode="auto">
                  <a:xfrm>
                    <a:off x="5562548"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5" name="Oval 972"/>
                  <p:cNvSpPr>
                    <a:spLocks noChangeAspect="1" noChangeArrowheads="1"/>
                  </p:cNvSpPr>
                  <p:nvPr userDrawn="1"/>
                </p:nvSpPr>
                <p:spPr bwMode="auto">
                  <a:xfrm>
                    <a:off x="6124951"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6" name="Oval 973"/>
                  <p:cNvSpPr>
                    <a:spLocks noChangeAspect="1" noChangeArrowheads="1"/>
                  </p:cNvSpPr>
                  <p:nvPr userDrawn="1"/>
                </p:nvSpPr>
                <p:spPr bwMode="auto">
                  <a:xfrm>
                    <a:off x="6687355"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7" name="Oval 974"/>
                  <p:cNvSpPr>
                    <a:spLocks noChangeAspect="1" noChangeArrowheads="1"/>
                  </p:cNvSpPr>
                  <p:nvPr userDrawn="1"/>
                </p:nvSpPr>
                <p:spPr bwMode="auto">
                  <a:xfrm>
                    <a:off x="6798931"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8" name="Oval 975"/>
                  <p:cNvSpPr>
                    <a:spLocks noChangeAspect="1" noChangeArrowheads="1"/>
                  </p:cNvSpPr>
                  <p:nvPr userDrawn="1"/>
                </p:nvSpPr>
                <p:spPr bwMode="auto">
                  <a:xfrm>
                    <a:off x="7248250"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29" name="Oval 976"/>
                  <p:cNvSpPr>
                    <a:spLocks noChangeAspect="1" noChangeArrowheads="1"/>
                  </p:cNvSpPr>
                  <p:nvPr userDrawn="1"/>
                </p:nvSpPr>
                <p:spPr bwMode="auto">
                  <a:xfrm>
                    <a:off x="2528886"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0" name="Oval 977"/>
                  <p:cNvSpPr>
                    <a:spLocks noChangeAspect="1" noChangeArrowheads="1"/>
                  </p:cNvSpPr>
                  <p:nvPr userDrawn="1"/>
                </p:nvSpPr>
                <p:spPr bwMode="auto">
                  <a:xfrm>
                    <a:off x="2641969"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1" name="Oval 978"/>
                  <p:cNvSpPr>
                    <a:spLocks noChangeAspect="1" noChangeArrowheads="1"/>
                  </p:cNvSpPr>
                  <p:nvPr userDrawn="1"/>
                </p:nvSpPr>
                <p:spPr bwMode="auto">
                  <a:xfrm>
                    <a:off x="2753545"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2" name="Oval 979"/>
                  <p:cNvSpPr>
                    <a:spLocks noChangeAspect="1" noChangeArrowheads="1"/>
                  </p:cNvSpPr>
                  <p:nvPr userDrawn="1"/>
                </p:nvSpPr>
                <p:spPr bwMode="auto">
                  <a:xfrm>
                    <a:off x="2866630"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3" name="Oval 980"/>
                  <p:cNvSpPr>
                    <a:spLocks noChangeAspect="1" noChangeArrowheads="1"/>
                  </p:cNvSpPr>
                  <p:nvPr userDrawn="1"/>
                </p:nvSpPr>
                <p:spPr bwMode="auto">
                  <a:xfrm>
                    <a:off x="4103013"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4" name="Oval 981"/>
                  <p:cNvSpPr>
                    <a:spLocks noChangeAspect="1" noChangeArrowheads="1"/>
                  </p:cNvSpPr>
                  <p:nvPr userDrawn="1"/>
                </p:nvSpPr>
                <p:spPr bwMode="auto">
                  <a:xfrm>
                    <a:off x="4214589"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5" name="Oval 982"/>
                  <p:cNvSpPr>
                    <a:spLocks noChangeAspect="1" noChangeArrowheads="1"/>
                  </p:cNvSpPr>
                  <p:nvPr userDrawn="1"/>
                </p:nvSpPr>
                <p:spPr bwMode="auto">
                  <a:xfrm>
                    <a:off x="4327672"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6" name="Oval 983"/>
                  <p:cNvSpPr>
                    <a:spLocks noChangeAspect="1" noChangeArrowheads="1"/>
                  </p:cNvSpPr>
                  <p:nvPr userDrawn="1"/>
                </p:nvSpPr>
                <p:spPr bwMode="auto">
                  <a:xfrm>
                    <a:off x="4439248"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7" name="Oval 984"/>
                  <p:cNvSpPr>
                    <a:spLocks noChangeAspect="1" noChangeArrowheads="1"/>
                  </p:cNvSpPr>
                  <p:nvPr userDrawn="1"/>
                </p:nvSpPr>
                <p:spPr bwMode="auto">
                  <a:xfrm>
                    <a:off x="4552332"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8" name="Oval 985"/>
                  <p:cNvSpPr>
                    <a:spLocks noChangeAspect="1" noChangeArrowheads="1"/>
                  </p:cNvSpPr>
                  <p:nvPr userDrawn="1"/>
                </p:nvSpPr>
                <p:spPr bwMode="auto">
                  <a:xfrm>
                    <a:off x="4663908"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39" name="Oval 986"/>
                  <p:cNvSpPr>
                    <a:spLocks noChangeAspect="1" noChangeArrowheads="1"/>
                  </p:cNvSpPr>
                  <p:nvPr userDrawn="1"/>
                </p:nvSpPr>
                <p:spPr bwMode="auto">
                  <a:xfrm>
                    <a:off x="4776992"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0" name="Oval 987"/>
                  <p:cNvSpPr>
                    <a:spLocks noChangeAspect="1" noChangeArrowheads="1"/>
                  </p:cNvSpPr>
                  <p:nvPr userDrawn="1"/>
                </p:nvSpPr>
                <p:spPr bwMode="auto">
                  <a:xfrm>
                    <a:off x="4888568"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1" name="Oval 988"/>
                  <p:cNvSpPr>
                    <a:spLocks noChangeAspect="1" noChangeArrowheads="1"/>
                  </p:cNvSpPr>
                  <p:nvPr userDrawn="1"/>
                </p:nvSpPr>
                <p:spPr bwMode="auto">
                  <a:xfrm>
                    <a:off x="5001652"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2" name="Oval 989"/>
                  <p:cNvSpPr>
                    <a:spLocks noChangeAspect="1" noChangeArrowheads="1"/>
                  </p:cNvSpPr>
                  <p:nvPr userDrawn="1"/>
                </p:nvSpPr>
                <p:spPr bwMode="auto">
                  <a:xfrm>
                    <a:off x="5113228"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3" name="Oval 990"/>
                  <p:cNvSpPr>
                    <a:spLocks noChangeAspect="1" noChangeArrowheads="1"/>
                  </p:cNvSpPr>
                  <p:nvPr userDrawn="1"/>
                </p:nvSpPr>
                <p:spPr bwMode="auto">
                  <a:xfrm>
                    <a:off x="5226311"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4" name="Oval 991"/>
                  <p:cNvSpPr>
                    <a:spLocks noChangeAspect="1" noChangeArrowheads="1"/>
                  </p:cNvSpPr>
                  <p:nvPr userDrawn="1"/>
                </p:nvSpPr>
                <p:spPr bwMode="auto">
                  <a:xfrm>
                    <a:off x="5337887"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5" name="Oval 992"/>
                  <p:cNvSpPr>
                    <a:spLocks noChangeAspect="1" noChangeArrowheads="1"/>
                  </p:cNvSpPr>
                  <p:nvPr userDrawn="1"/>
                </p:nvSpPr>
                <p:spPr bwMode="auto">
                  <a:xfrm>
                    <a:off x="5450972"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6" name="Oval 993"/>
                  <p:cNvSpPr>
                    <a:spLocks noChangeAspect="1" noChangeArrowheads="1"/>
                  </p:cNvSpPr>
                  <p:nvPr userDrawn="1"/>
                </p:nvSpPr>
                <p:spPr bwMode="auto">
                  <a:xfrm>
                    <a:off x="6238035"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7" name="Oval 994"/>
                  <p:cNvSpPr>
                    <a:spLocks noChangeAspect="1" noChangeArrowheads="1"/>
                  </p:cNvSpPr>
                  <p:nvPr userDrawn="1"/>
                </p:nvSpPr>
                <p:spPr bwMode="auto">
                  <a:xfrm>
                    <a:off x="6687355"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8" name="Oval 995"/>
                  <p:cNvSpPr>
                    <a:spLocks noChangeAspect="1" noChangeArrowheads="1"/>
                  </p:cNvSpPr>
                  <p:nvPr userDrawn="1"/>
                </p:nvSpPr>
                <p:spPr bwMode="auto">
                  <a:xfrm>
                    <a:off x="7248250"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49" name="Oval 996"/>
                  <p:cNvSpPr>
                    <a:spLocks noChangeAspect="1" noChangeArrowheads="1"/>
                  </p:cNvSpPr>
                  <p:nvPr userDrawn="1"/>
                </p:nvSpPr>
                <p:spPr bwMode="auto">
                  <a:xfrm>
                    <a:off x="2528886"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0" name="Oval 997"/>
                  <p:cNvSpPr>
                    <a:spLocks noChangeAspect="1" noChangeArrowheads="1"/>
                  </p:cNvSpPr>
                  <p:nvPr userDrawn="1"/>
                </p:nvSpPr>
                <p:spPr bwMode="auto">
                  <a:xfrm>
                    <a:off x="2641969"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1" name="Oval 998"/>
                  <p:cNvSpPr>
                    <a:spLocks noChangeAspect="1" noChangeArrowheads="1"/>
                  </p:cNvSpPr>
                  <p:nvPr userDrawn="1"/>
                </p:nvSpPr>
                <p:spPr bwMode="auto">
                  <a:xfrm>
                    <a:off x="2753545"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2" name="Oval 999"/>
                  <p:cNvSpPr>
                    <a:spLocks noChangeAspect="1" noChangeArrowheads="1"/>
                  </p:cNvSpPr>
                  <p:nvPr userDrawn="1"/>
                </p:nvSpPr>
                <p:spPr bwMode="auto">
                  <a:xfrm>
                    <a:off x="2866630"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3" name="Oval 1000"/>
                  <p:cNvSpPr>
                    <a:spLocks noChangeAspect="1" noChangeArrowheads="1"/>
                  </p:cNvSpPr>
                  <p:nvPr userDrawn="1"/>
                </p:nvSpPr>
                <p:spPr bwMode="auto">
                  <a:xfrm>
                    <a:off x="2978206"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4" name="Oval 1001"/>
                  <p:cNvSpPr>
                    <a:spLocks noChangeAspect="1" noChangeArrowheads="1"/>
                  </p:cNvSpPr>
                  <p:nvPr userDrawn="1"/>
                </p:nvSpPr>
                <p:spPr bwMode="auto">
                  <a:xfrm>
                    <a:off x="3091289"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5" name="Oval 1002"/>
                  <p:cNvSpPr>
                    <a:spLocks noChangeAspect="1" noChangeArrowheads="1"/>
                  </p:cNvSpPr>
                  <p:nvPr userDrawn="1"/>
                </p:nvSpPr>
                <p:spPr bwMode="auto">
                  <a:xfrm>
                    <a:off x="4552332"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6" name="Oval 1003"/>
                  <p:cNvSpPr>
                    <a:spLocks noChangeAspect="1" noChangeArrowheads="1"/>
                  </p:cNvSpPr>
                  <p:nvPr userDrawn="1"/>
                </p:nvSpPr>
                <p:spPr bwMode="auto">
                  <a:xfrm>
                    <a:off x="4663908"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7" name="Oval 1004"/>
                  <p:cNvSpPr>
                    <a:spLocks noChangeAspect="1" noChangeArrowheads="1"/>
                  </p:cNvSpPr>
                  <p:nvPr userDrawn="1"/>
                </p:nvSpPr>
                <p:spPr bwMode="auto">
                  <a:xfrm>
                    <a:off x="4776992"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8" name="Oval 1005"/>
                  <p:cNvSpPr>
                    <a:spLocks noChangeAspect="1" noChangeArrowheads="1"/>
                  </p:cNvSpPr>
                  <p:nvPr userDrawn="1"/>
                </p:nvSpPr>
                <p:spPr bwMode="auto">
                  <a:xfrm>
                    <a:off x="4888568"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59" name="Oval 1006"/>
                  <p:cNvSpPr>
                    <a:spLocks noChangeAspect="1" noChangeArrowheads="1"/>
                  </p:cNvSpPr>
                  <p:nvPr userDrawn="1"/>
                </p:nvSpPr>
                <p:spPr bwMode="auto">
                  <a:xfrm>
                    <a:off x="5001652"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60" name="Oval 1007"/>
                  <p:cNvSpPr>
                    <a:spLocks noChangeAspect="1" noChangeArrowheads="1"/>
                  </p:cNvSpPr>
                  <p:nvPr userDrawn="1"/>
                </p:nvSpPr>
                <p:spPr bwMode="auto">
                  <a:xfrm>
                    <a:off x="5113228"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61" name="Oval 1008"/>
                  <p:cNvSpPr>
                    <a:spLocks noChangeAspect="1" noChangeArrowheads="1"/>
                  </p:cNvSpPr>
                  <p:nvPr userDrawn="1"/>
                </p:nvSpPr>
                <p:spPr bwMode="auto">
                  <a:xfrm>
                    <a:off x="5226311"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62" name="Oval 1009"/>
                  <p:cNvSpPr>
                    <a:spLocks noChangeAspect="1" noChangeArrowheads="1"/>
                  </p:cNvSpPr>
                  <p:nvPr userDrawn="1"/>
                </p:nvSpPr>
                <p:spPr bwMode="auto">
                  <a:xfrm>
                    <a:off x="5337887"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63" name="Oval 1010"/>
                  <p:cNvSpPr>
                    <a:spLocks noChangeAspect="1" noChangeArrowheads="1"/>
                  </p:cNvSpPr>
                  <p:nvPr userDrawn="1"/>
                </p:nvSpPr>
                <p:spPr bwMode="auto">
                  <a:xfrm>
                    <a:off x="5450972"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64" name="Oval 1011"/>
                  <p:cNvSpPr>
                    <a:spLocks noChangeAspect="1" noChangeArrowheads="1"/>
                  </p:cNvSpPr>
                  <p:nvPr userDrawn="1"/>
                </p:nvSpPr>
                <p:spPr bwMode="auto">
                  <a:xfrm>
                    <a:off x="6687355"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65" name="Oval 1012"/>
                  <p:cNvSpPr>
                    <a:spLocks noChangeAspect="1" noChangeArrowheads="1"/>
                  </p:cNvSpPr>
                  <p:nvPr userDrawn="1"/>
                </p:nvSpPr>
                <p:spPr bwMode="auto">
                  <a:xfrm>
                    <a:off x="7023590" y="3941151"/>
                    <a:ext cx="85944" cy="8594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766" name="Oval 1013"/>
                  <p:cNvSpPr>
                    <a:spLocks noChangeAspect="1" noChangeArrowheads="1"/>
                  </p:cNvSpPr>
                  <p:nvPr userDrawn="1"/>
                </p:nvSpPr>
                <p:spPr bwMode="auto">
                  <a:xfrm>
                    <a:off x="2417310"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67" name="Oval 1014"/>
                  <p:cNvSpPr>
                    <a:spLocks noChangeAspect="1" noChangeArrowheads="1"/>
                  </p:cNvSpPr>
                  <p:nvPr userDrawn="1"/>
                </p:nvSpPr>
                <p:spPr bwMode="auto">
                  <a:xfrm>
                    <a:off x="2528886"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68" name="Oval 1015"/>
                  <p:cNvSpPr>
                    <a:spLocks noChangeAspect="1" noChangeArrowheads="1"/>
                  </p:cNvSpPr>
                  <p:nvPr userDrawn="1"/>
                </p:nvSpPr>
                <p:spPr bwMode="auto">
                  <a:xfrm>
                    <a:off x="2641969"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69" name="Oval 1016"/>
                  <p:cNvSpPr>
                    <a:spLocks noChangeAspect="1" noChangeArrowheads="1"/>
                  </p:cNvSpPr>
                  <p:nvPr userDrawn="1"/>
                </p:nvSpPr>
                <p:spPr bwMode="auto">
                  <a:xfrm>
                    <a:off x="2753545"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0" name="Oval 1017"/>
                  <p:cNvSpPr>
                    <a:spLocks noChangeAspect="1" noChangeArrowheads="1"/>
                  </p:cNvSpPr>
                  <p:nvPr userDrawn="1"/>
                </p:nvSpPr>
                <p:spPr bwMode="auto">
                  <a:xfrm>
                    <a:off x="2866630"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1" name="Oval 1018"/>
                  <p:cNvSpPr>
                    <a:spLocks noChangeAspect="1" noChangeArrowheads="1"/>
                  </p:cNvSpPr>
                  <p:nvPr userDrawn="1"/>
                </p:nvSpPr>
                <p:spPr bwMode="auto">
                  <a:xfrm>
                    <a:off x="2978206"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2" name="Oval 1019"/>
                  <p:cNvSpPr>
                    <a:spLocks noChangeAspect="1" noChangeArrowheads="1"/>
                  </p:cNvSpPr>
                  <p:nvPr userDrawn="1"/>
                </p:nvSpPr>
                <p:spPr bwMode="auto">
                  <a:xfrm>
                    <a:off x="3091289"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3" name="Oval 1020"/>
                  <p:cNvSpPr>
                    <a:spLocks noChangeAspect="1" noChangeArrowheads="1"/>
                  </p:cNvSpPr>
                  <p:nvPr userDrawn="1"/>
                </p:nvSpPr>
                <p:spPr bwMode="auto">
                  <a:xfrm>
                    <a:off x="3204373"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4" name="Oval 1021"/>
                  <p:cNvSpPr>
                    <a:spLocks noChangeAspect="1" noChangeArrowheads="1"/>
                  </p:cNvSpPr>
                  <p:nvPr userDrawn="1"/>
                </p:nvSpPr>
                <p:spPr bwMode="auto">
                  <a:xfrm>
                    <a:off x="4552332"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5" name="Oval 1022"/>
                  <p:cNvSpPr>
                    <a:spLocks noChangeAspect="1" noChangeArrowheads="1"/>
                  </p:cNvSpPr>
                  <p:nvPr userDrawn="1"/>
                </p:nvSpPr>
                <p:spPr bwMode="auto">
                  <a:xfrm>
                    <a:off x="4663908"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6" name="Oval 1023"/>
                  <p:cNvSpPr>
                    <a:spLocks noChangeAspect="1" noChangeArrowheads="1"/>
                  </p:cNvSpPr>
                  <p:nvPr userDrawn="1"/>
                </p:nvSpPr>
                <p:spPr bwMode="auto">
                  <a:xfrm>
                    <a:off x="4776992"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7" name="Oval 1024"/>
                  <p:cNvSpPr>
                    <a:spLocks noChangeAspect="1" noChangeArrowheads="1"/>
                  </p:cNvSpPr>
                  <p:nvPr userDrawn="1"/>
                </p:nvSpPr>
                <p:spPr bwMode="auto">
                  <a:xfrm>
                    <a:off x="4888568"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8" name="Oval 1025"/>
                  <p:cNvSpPr>
                    <a:spLocks noChangeAspect="1" noChangeArrowheads="1"/>
                  </p:cNvSpPr>
                  <p:nvPr userDrawn="1"/>
                </p:nvSpPr>
                <p:spPr bwMode="auto">
                  <a:xfrm>
                    <a:off x="5001652"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79" name="Oval 1026"/>
                  <p:cNvSpPr>
                    <a:spLocks noChangeAspect="1" noChangeArrowheads="1"/>
                  </p:cNvSpPr>
                  <p:nvPr userDrawn="1"/>
                </p:nvSpPr>
                <p:spPr bwMode="auto">
                  <a:xfrm>
                    <a:off x="5113228"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0" name="Oval 1027"/>
                  <p:cNvSpPr>
                    <a:spLocks noChangeAspect="1" noChangeArrowheads="1"/>
                  </p:cNvSpPr>
                  <p:nvPr userDrawn="1"/>
                </p:nvSpPr>
                <p:spPr bwMode="auto">
                  <a:xfrm>
                    <a:off x="5226311"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1" name="Oval 1028"/>
                  <p:cNvSpPr>
                    <a:spLocks noChangeAspect="1" noChangeArrowheads="1"/>
                  </p:cNvSpPr>
                  <p:nvPr userDrawn="1"/>
                </p:nvSpPr>
                <p:spPr bwMode="auto">
                  <a:xfrm>
                    <a:off x="5337887"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2" name="Oval 1029"/>
                  <p:cNvSpPr>
                    <a:spLocks noChangeAspect="1" noChangeArrowheads="1"/>
                  </p:cNvSpPr>
                  <p:nvPr userDrawn="1"/>
                </p:nvSpPr>
                <p:spPr bwMode="auto">
                  <a:xfrm>
                    <a:off x="6687355"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3" name="Oval 1030"/>
                  <p:cNvSpPr>
                    <a:spLocks noChangeAspect="1" noChangeArrowheads="1"/>
                  </p:cNvSpPr>
                  <p:nvPr userDrawn="1"/>
                </p:nvSpPr>
                <p:spPr bwMode="auto">
                  <a:xfrm>
                    <a:off x="6912014"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4" name="Oval 1031"/>
                  <p:cNvSpPr>
                    <a:spLocks noChangeAspect="1" noChangeArrowheads="1"/>
                  </p:cNvSpPr>
                  <p:nvPr userDrawn="1"/>
                </p:nvSpPr>
                <p:spPr bwMode="auto">
                  <a:xfrm>
                    <a:off x="7023590"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5" name="Oval 1032"/>
                  <p:cNvSpPr>
                    <a:spLocks noChangeAspect="1" noChangeArrowheads="1"/>
                  </p:cNvSpPr>
                  <p:nvPr userDrawn="1"/>
                </p:nvSpPr>
                <p:spPr bwMode="auto">
                  <a:xfrm>
                    <a:off x="7136674"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6" name="Oval 1033"/>
                  <p:cNvSpPr>
                    <a:spLocks noChangeAspect="1" noChangeArrowheads="1"/>
                  </p:cNvSpPr>
                  <p:nvPr userDrawn="1"/>
                </p:nvSpPr>
                <p:spPr bwMode="auto">
                  <a:xfrm>
                    <a:off x="2417310"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7" name="Oval 1034"/>
                  <p:cNvSpPr>
                    <a:spLocks noChangeAspect="1" noChangeArrowheads="1"/>
                  </p:cNvSpPr>
                  <p:nvPr userDrawn="1"/>
                </p:nvSpPr>
                <p:spPr bwMode="auto">
                  <a:xfrm>
                    <a:off x="2528886"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8" name="Oval 1035"/>
                  <p:cNvSpPr>
                    <a:spLocks noChangeAspect="1" noChangeArrowheads="1"/>
                  </p:cNvSpPr>
                  <p:nvPr userDrawn="1"/>
                </p:nvSpPr>
                <p:spPr bwMode="auto">
                  <a:xfrm>
                    <a:off x="2641969"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89" name="Oval 1036"/>
                  <p:cNvSpPr>
                    <a:spLocks noChangeAspect="1" noChangeArrowheads="1"/>
                  </p:cNvSpPr>
                  <p:nvPr userDrawn="1"/>
                </p:nvSpPr>
                <p:spPr bwMode="auto">
                  <a:xfrm>
                    <a:off x="2753545"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0" name="Oval 1037"/>
                  <p:cNvSpPr>
                    <a:spLocks noChangeAspect="1" noChangeArrowheads="1"/>
                  </p:cNvSpPr>
                  <p:nvPr userDrawn="1"/>
                </p:nvSpPr>
                <p:spPr bwMode="auto">
                  <a:xfrm>
                    <a:off x="2866630"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1" name="Oval 1038"/>
                  <p:cNvSpPr>
                    <a:spLocks noChangeAspect="1" noChangeArrowheads="1"/>
                  </p:cNvSpPr>
                  <p:nvPr userDrawn="1"/>
                </p:nvSpPr>
                <p:spPr bwMode="auto">
                  <a:xfrm>
                    <a:off x="2978206"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2" name="Oval 1039"/>
                  <p:cNvSpPr>
                    <a:spLocks noChangeAspect="1" noChangeArrowheads="1"/>
                  </p:cNvSpPr>
                  <p:nvPr userDrawn="1"/>
                </p:nvSpPr>
                <p:spPr bwMode="auto">
                  <a:xfrm>
                    <a:off x="3091289"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3" name="Oval 1040"/>
                  <p:cNvSpPr>
                    <a:spLocks noChangeAspect="1" noChangeArrowheads="1"/>
                  </p:cNvSpPr>
                  <p:nvPr userDrawn="1"/>
                </p:nvSpPr>
                <p:spPr bwMode="auto">
                  <a:xfrm>
                    <a:off x="3204373"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4" name="Oval 1041"/>
                  <p:cNvSpPr>
                    <a:spLocks noChangeAspect="1" noChangeArrowheads="1"/>
                  </p:cNvSpPr>
                  <p:nvPr userDrawn="1"/>
                </p:nvSpPr>
                <p:spPr bwMode="auto">
                  <a:xfrm>
                    <a:off x="3315949"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5" name="Oval 1042"/>
                  <p:cNvSpPr>
                    <a:spLocks noChangeAspect="1" noChangeArrowheads="1"/>
                  </p:cNvSpPr>
                  <p:nvPr userDrawn="1"/>
                </p:nvSpPr>
                <p:spPr bwMode="auto">
                  <a:xfrm>
                    <a:off x="3429033"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6" name="Oval 1043"/>
                  <p:cNvSpPr>
                    <a:spLocks noChangeAspect="1" noChangeArrowheads="1"/>
                  </p:cNvSpPr>
                  <p:nvPr userDrawn="1"/>
                </p:nvSpPr>
                <p:spPr bwMode="auto">
                  <a:xfrm>
                    <a:off x="4663908"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7" name="Oval 1044"/>
                  <p:cNvSpPr>
                    <a:spLocks noChangeAspect="1" noChangeArrowheads="1"/>
                  </p:cNvSpPr>
                  <p:nvPr userDrawn="1"/>
                </p:nvSpPr>
                <p:spPr bwMode="auto">
                  <a:xfrm>
                    <a:off x="4776992"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8" name="Oval 1045"/>
                  <p:cNvSpPr>
                    <a:spLocks noChangeAspect="1" noChangeArrowheads="1"/>
                  </p:cNvSpPr>
                  <p:nvPr userDrawn="1"/>
                </p:nvSpPr>
                <p:spPr bwMode="auto">
                  <a:xfrm>
                    <a:off x="4888568"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799" name="Oval 1046"/>
                  <p:cNvSpPr>
                    <a:spLocks noChangeAspect="1" noChangeArrowheads="1"/>
                  </p:cNvSpPr>
                  <p:nvPr userDrawn="1"/>
                </p:nvSpPr>
                <p:spPr bwMode="auto">
                  <a:xfrm>
                    <a:off x="5001652"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0" name="Oval 1047"/>
                  <p:cNvSpPr>
                    <a:spLocks noChangeAspect="1" noChangeArrowheads="1"/>
                  </p:cNvSpPr>
                  <p:nvPr userDrawn="1"/>
                </p:nvSpPr>
                <p:spPr bwMode="auto">
                  <a:xfrm>
                    <a:off x="5113228"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1" name="Oval 1048"/>
                  <p:cNvSpPr>
                    <a:spLocks noChangeAspect="1" noChangeArrowheads="1"/>
                  </p:cNvSpPr>
                  <p:nvPr userDrawn="1"/>
                </p:nvSpPr>
                <p:spPr bwMode="auto">
                  <a:xfrm>
                    <a:off x="5226311"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2" name="Oval 1049"/>
                  <p:cNvSpPr>
                    <a:spLocks noChangeAspect="1" noChangeArrowheads="1"/>
                  </p:cNvSpPr>
                  <p:nvPr userDrawn="1"/>
                </p:nvSpPr>
                <p:spPr bwMode="auto">
                  <a:xfrm>
                    <a:off x="6798931"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3" name="Oval 1050"/>
                  <p:cNvSpPr>
                    <a:spLocks noChangeAspect="1" noChangeArrowheads="1"/>
                  </p:cNvSpPr>
                  <p:nvPr userDrawn="1"/>
                </p:nvSpPr>
                <p:spPr bwMode="auto">
                  <a:xfrm>
                    <a:off x="7136674"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4" name="Oval 1051"/>
                  <p:cNvSpPr>
                    <a:spLocks noChangeAspect="1" noChangeArrowheads="1"/>
                  </p:cNvSpPr>
                  <p:nvPr userDrawn="1"/>
                </p:nvSpPr>
                <p:spPr bwMode="auto">
                  <a:xfrm>
                    <a:off x="7472910"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5" name="Oval 1052"/>
                  <p:cNvSpPr>
                    <a:spLocks noChangeAspect="1" noChangeArrowheads="1"/>
                  </p:cNvSpPr>
                  <p:nvPr userDrawn="1"/>
                </p:nvSpPr>
                <p:spPr bwMode="auto">
                  <a:xfrm>
                    <a:off x="7585994"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6" name="Oval 1053"/>
                  <p:cNvSpPr>
                    <a:spLocks noChangeAspect="1" noChangeArrowheads="1"/>
                  </p:cNvSpPr>
                  <p:nvPr userDrawn="1"/>
                </p:nvSpPr>
                <p:spPr bwMode="auto">
                  <a:xfrm>
                    <a:off x="7697570"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7" name="Oval 1054"/>
                  <p:cNvSpPr>
                    <a:spLocks noChangeAspect="1" noChangeArrowheads="1"/>
                  </p:cNvSpPr>
                  <p:nvPr userDrawn="1"/>
                </p:nvSpPr>
                <p:spPr bwMode="auto">
                  <a:xfrm>
                    <a:off x="2528886"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8" name="Oval 1055"/>
                  <p:cNvSpPr>
                    <a:spLocks noChangeAspect="1" noChangeArrowheads="1"/>
                  </p:cNvSpPr>
                  <p:nvPr userDrawn="1"/>
                </p:nvSpPr>
                <p:spPr bwMode="auto">
                  <a:xfrm>
                    <a:off x="2641969"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09" name="Oval 1056"/>
                  <p:cNvSpPr>
                    <a:spLocks noChangeAspect="1" noChangeArrowheads="1"/>
                  </p:cNvSpPr>
                  <p:nvPr userDrawn="1"/>
                </p:nvSpPr>
                <p:spPr bwMode="auto">
                  <a:xfrm>
                    <a:off x="2753545"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0" name="Oval 1057"/>
                  <p:cNvSpPr>
                    <a:spLocks noChangeAspect="1" noChangeArrowheads="1"/>
                  </p:cNvSpPr>
                  <p:nvPr userDrawn="1"/>
                </p:nvSpPr>
                <p:spPr bwMode="auto">
                  <a:xfrm>
                    <a:off x="2866630"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1" name="Oval 1058"/>
                  <p:cNvSpPr>
                    <a:spLocks noChangeAspect="1" noChangeArrowheads="1"/>
                  </p:cNvSpPr>
                  <p:nvPr userDrawn="1"/>
                </p:nvSpPr>
                <p:spPr bwMode="auto">
                  <a:xfrm>
                    <a:off x="2978206"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2" name="Oval 1059"/>
                  <p:cNvSpPr>
                    <a:spLocks noChangeAspect="1" noChangeArrowheads="1"/>
                  </p:cNvSpPr>
                  <p:nvPr userDrawn="1"/>
                </p:nvSpPr>
                <p:spPr bwMode="auto">
                  <a:xfrm>
                    <a:off x="3091289"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3" name="Oval 1060"/>
                  <p:cNvSpPr>
                    <a:spLocks noChangeAspect="1" noChangeArrowheads="1"/>
                  </p:cNvSpPr>
                  <p:nvPr userDrawn="1"/>
                </p:nvSpPr>
                <p:spPr bwMode="auto">
                  <a:xfrm>
                    <a:off x="3204373"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4" name="Oval 1061"/>
                  <p:cNvSpPr>
                    <a:spLocks noChangeAspect="1" noChangeArrowheads="1"/>
                  </p:cNvSpPr>
                  <p:nvPr userDrawn="1"/>
                </p:nvSpPr>
                <p:spPr bwMode="auto">
                  <a:xfrm>
                    <a:off x="3315949"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5" name="Oval 1062"/>
                  <p:cNvSpPr>
                    <a:spLocks noChangeAspect="1" noChangeArrowheads="1"/>
                  </p:cNvSpPr>
                  <p:nvPr userDrawn="1"/>
                </p:nvSpPr>
                <p:spPr bwMode="auto">
                  <a:xfrm>
                    <a:off x="3429033"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6" name="Oval 1063"/>
                  <p:cNvSpPr>
                    <a:spLocks noChangeAspect="1" noChangeArrowheads="1"/>
                  </p:cNvSpPr>
                  <p:nvPr userDrawn="1"/>
                </p:nvSpPr>
                <p:spPr bwMode="auto">
                  <a:xfrm>
                    <a:off x="4663908"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7" name="Oval 1064"/>
                  <p:cNvSpPr>
                    <a:spLocks noChangeAspect="1" noChangeArrowheads="1"/>
                  </p:cNvSpPr>
                  <p:nvPr userDrawn="1"/>
                </p:nvSpPr>
                <p:spPr bwMode="auto">
                  <a:xfrm>
                    <a:off x="4776992"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8" name="Oval 1065"/>
                  <p:cNvSpPr>
                    <a:spLocks noChangeAspect="1" noChangeArrowheads="1"/>
                  </p:cNvSpPr>
                  <p:nvPr userDrawn="1"/>
                </p:nvSpPr>
                <p:spPr bwMode="auto">
                  <a:xfrm>
                    <a:off x="4888568"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19" name="Oval 1066"/>
                  <p:cNvSpPr>
                    <a:spLocks noChangeAspect="1" noChangeArrowheads="1"/>
                  </p:cNvSpPr>
                  <p:nvPr userDrawn="1"/>
                </p:nvSpPr>
                <p:spPr bwMode="auto">
                  <a:xfrm>
                    <a:off x="5001652"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20" name="Oval 1067"/>
                  <p:cNvSpPr>
                    <a:spLocks noChangeAspect="1" noChangeArrowheads="1"/>
                  </p:cNvSpPr>
                  <p:nvPr userDrawn="1"/>
                </p:nvSpPr>
                <p:spPr bwMode="auto">
                  <a:xfrm>
                    <a:off x="5113228"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21" name="Oval 1068"/>
                  <p:cNvSpPr>
                    <a:spLocks noChangeAspect="1" noChangeArrowheads="1"/>
                  </p:cNvSpPr>
                  <p:nvPr userDrawn="1"/>
                </p:nvSpPr>
                <p:spPr bwMode="auto">
                  <a:xfrm>
                    <a:off x="5226311"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22" name="Oval 1069"/>
                  <p:cNvSpPr>
                    <a:spLocks noChangeAspect="1" noChangeArrowheads="1"/>
                  </p:cNvSpPr>
                  <p:nvPr userDrawn="1"/>
                </p:nvSpPr>
                <p:spPr bwMode="auto">
                  <a:xfrm>
                    <a:off x="6912014"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23" name="Oval 1070"/>
                  <p:cNvSpPr>
                    <a:spLocks noChangeAspect="1" noChangeArrowheads="1"/>
                  </p:cNvSpPr>
                  <p:nvPr userDrawn="1"/>
                </p:nvSpPr>
                <p:spPr bwMode="auto">
                  <a:xfrm>
                    <a:off x="7023590"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24" name="Oval 1071"/>
                  <p:cNvSpPr>
                    <a:spLocks noChangeAspect="1" noChangeArrowheads="1"/>
                  </p:cNvSpPr>
                  <p:nvPr userDrawn="1"/>
                </p:nvSpPr>
                <p:spPr bwMode="auto">
                  <a:xfrm>
                    <a:off x="7697570" y="4253262"/>
                    <a:ext cx="85943" cy="85944"/>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825" name="Oval 1072"/>
                  <p:cNvSpPr>
                    <a:spLocks noChangeAspect="1" noChangeArrowheads="1"/>
                  </p:cNvSpPr>
                  <p:nvPr userDrawn="1"/>
                </p:nvSpPr>
                <p:spPr bwMode="auto">
                  <a:xfrm>
                    <a:off x="2528886"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26" name="Oval 1073"/>
                  <p:cNvSpPr>
                    <a:spLocks noChangeAspect="1" noChangeArrowheads="1"/>
                  </p:cNvSpPr>
                  <p:nvPr userDrawn="1"/>
                </p:nvSpPr>
                <p:spPr bwMode="auto">
                  <a:xfrm>
                    <a:off x="2641969"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27" name="Oval 1074"/>
                  <p:cNvSpPr>
                    <a:spLocks noChangeAspect="1" noChangeArrowheads="1"/>
                  </p:cNvSpPr>
                  <p:nvPr userDrawn="1"/>
                </p:nvSpPr>
                <p:spPr bwMode="auto">
                  <a:xfrm>
                    <a:off x="2753545"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28" name="Oval 1075"/>
                  <p:cNvSpPr>
                    <a:spLocks noChangeAspect="1" noChangeArrowheads="1"/>
                  </p:cNvSpPr>
                  <p:nvPr userDrawn="1"/>
                </p:nvSpPr>
                <p:spPr bwMode="auto">
                  <a:xfrm>
                    <a:off x="2866630"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29" name="Oval 1076"/>
                  <p:cNvSpPr>
                    <a:spLocks noChangeAspect="1" noChangeArrowheads="1"/>
                  </p:cNvSpPr>
                  <p:nvPr userDrawn="1"/>
                </p:nvSpPr>
                <p:spPr bwMode="auto">
                  <a:xfrm>
                    <a:off x="2978206"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0" name="Oval 1077"/>
                  <p:cNvSpPr>
                    <a:spLocks noChangeAspect="1" noChangeArrowheads="1"/>
                  </p:cNvSpPr>
                  <p:nvPr userDrawn="1"/>
                </p:nvSpPr>
                <p:spPr bwMode="auto">
                  <a:xfrm>
                    <a:off x="3091289"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1" name="Oval 1078"/>
                  <p:cNvSpPr>
                    <a:spLocks noChangeAspect="1" noChangeArrowheads="1"/>
                  </p:cNvSpPr>
                  <p:nvPr userDrawn="1"/>
                </p:nvSpPr>
                <p:spPr bwMode="auto">
                  <a:xfrm>
                    <a:off x="3204373"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2" name="Oval 1079"/>
                  <p:cNvSpPr>
                    <a:spLocks noChangeAspect="1" noChangeArrowheads="1"/>
                  </p:cNvSpPr>
                  <p:nvPr userDrawn="1"/>
                </p:nvSpPr>
                <p:spPr bwMode="auto">
                  <a:xfrm>
                    <a:off x="3315949"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3" name="Oval 1080"/>
                  <p:cNvSpPr>
                    <a:spLocks noChangeAspect="1" noChangeArrowheads="1"/>
                  </p:cNvSpPr>
                  <p:nvPr userDrawn="1"/>
                </p:nvSpPr>
                <p:spPr bwMode="auto">
                  <a:xfrm>
                    <a:off x="3429033"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4" name="Oval 1081"/>
                  <p:cNvSpPr>
                    <a:spLocks noChangeAspect="1" noChangeArrowheads="1"/>
                  </p:cNvSpPr>
                  <p:nvPr userDrawn="1"/>
                </p:nvSpPr>
                <p:spPr bwMode="auto">
                  <a:xfrm>
                    <a:off x="4663908"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5" name="Oval 1082"/>
                  <p:cNvSpPr>
                    <a:spLocks noChangeAspect="1" noChangeArrowheads="1"/>
                  </p:cNvSpPr>
                  <p:nvPr userDrawn="1"/>
                </p:nvSpPr>
                <p:spPr bwMode="auto">
                  <a:xfrm>
                    <a:off x="4776992"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6" name="Oval 1083"/>
                  <p:cNvSpPr>
                    <a:spLocks noChangeAspect="1" noChangeArrowheads="1"/>
                  </p:cNvSpPr>
                  <p:nvPr userDrawn="1"/>
                </p:nvSpPr>
                <p:spPr bwMode="auto">
                  <a:xfrm>
                    <a:off x="4888568"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7" name="Oval 1084"/>
                  <p:cNvSpPr>
                    <a:spLocks noChangeAspect="1" noChangeArrowheads="1"/>
                  </p:cNvSpPr>
                  <p:nvPr userDrawn="1"/>
                </p:nvSpPr>
                <p:spPr bwMode="auto">
                  <a:xfrm>
                    <a:off x="5001652"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8" name="Oval 1085"/>
                  <p:cNvSpPr>
                    <a:spLocks noChangeAspect="1" noChangeArrowheads="1"/>
                  </p:cNvSpPr>
                  <p:nvPr userDrawn="1"/>
                </p:nvSpPr>
                <p:spPr bwMode="auto">
                  <a:xfrm>
                    <a:off x="5113228"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39" name="Oval 1086"/>
                  <p:cNvSpPr>
                    <a:spLocks noChangeAspect="1" noChangeArrowheads="1"/>
                  </p:cNvSpPr>
                  <p:nvPr userDrawn="1"/>
                </p:nvSpPr>
                <p:spPr bwMode="auto">
                  <a:xfrm>
                    <a:off x="5226311"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0" name="Oval 1087"/>
                  <p:cNvSpPr>
                    <a:spLocks noChangeAspect="1" noChangeArrowheads="1"/>
                  </p:cNvSpPr>
                  <p:nvPr userDrawn="1"/>
                </p:nvSpPr>
                <p:spPr bwMode="auto">
                  <a:xfrm>
                    <a:off x="7472910"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1" name="Oval 1088"/>
                  <p:cNvSpPr>
                    <a:spLocks noChangeAspect="1" noChangeArrowheads="1"/>
                  </p:cNvSpPr>
                  <p:nvPr userDrawn="1"/>
                </p:nvSpPr>
                <p:spPr bwMode="auto">
                  <a:xfrm>
                    <a:off x="2641969"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2" name="Oval 1089"/>
                  <p:cNvSpPr>
                    <a:spLocks noChangeAspect="1" noChangeArrowheads="1"/>
                  </p:cNvSpPr>
                  <p:nvPr userDrawn="1"/>
                </p:nvSpPr>
                <p:spPr bwMode="auto">
                  <a:xfrm>
                    <a:off x="2753545"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3" name="Oval 1090"/>
                  <p:cNvSpPr>
                    <a:spLocks noChangeAspect="1" noChangeArrowheads="1"/>
                  </p:cNvSpPr>
                  <p:nvPr userDrawn="1"/>
                </p:nvSpPr>
                <p:spPr bwMode="auto">
                  <a:xfrm>
                    <a:off x="2866630"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4" name="Oval 1091"/>
                  <p:cNvSpPr>
                    <a:spLocks noChangeAspect="1" noChangeArrowheads="1"/>
                  </p:cNvSpPr>
                  <p:nvPr userDrawn="1"/>
                </p:nvSpPr>
                <p:spPr bwMode="auto">
                  <a:xfrm>
                    <a:off x="2978206"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5" name="Oval 1092"/>
                  <p:cNvSpPr>
                    <a:spLocks noChangeAspect="1" noChangeArrowheads="1"/>
                  </p:cNvSpPr>
                  <p:nvPr userDrawn="1"/>
                </p:nvSpPr>
                <p:spPr bwMode="auto">
                  <a:xfrm>
                    <a:off x="3091289"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6" name="Oval 1093"/>
                  <p:cNvSpPr>
                    <a:spLocks noChangeAspect="1" noChangeArrowheads="1"/>
                  </p:cNvSpPr>
                  <p:nvPr userDrawn="1"/>
                </p:nvSpPr>
                <p:spPr bwMode="auto">
                  <a:xfrm>
                    <a:off x="3204373"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7" name="Oval 1094"/>
                  <p:cNvSpPr>
                    <a:spLocks noChangeAspect="1" noChangeArrowheads="1"/>
                  </p:cNvSpPr>
                  <p:nvPr userDrawn="1"/>
                </p:nvSpPr>
                <p:spPr bwMode="auto">
                  <a:xfrm>
                    <a:off x="3315949"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8" name="Oval 1095"/>
                  <p:cNvSpPr>
                    <a:spLocks noChangeAspect="1" noChangeArrowheads="1"/>
                  </p:cNvSpPr>
                  <p:nvPr userDrawn="1"/>
                </p:nvSpPr>
                <p:spPr bwMode="auto">
                  <a:xfrm>
                    <a:off x="4663908"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49" name="Oval 1096"/>
                  <p:cNvSpPr>
                    <a:spLocks noChangeAspect="1" noChangeArrowheads="1"/>
                  </p:cNvSpPr>
                  <p:nvPr userDrawn="1"/>
                </p:nvSpPr>
                <p:spPr bwMode="auto">
                  <a:xfrm>
                    <a:off x="4776992"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0" name="Oval 1097"/>
                  <p:cNvSpPr>
                    <a:spLocks noChangeAspect="1" noChangeArrowheads="1"/>
                  </p:cNvSpPr>
                  <p:nvPr userDrawn="1"/>
                </p:nvSpPr>
                <p:spPr bwMode="auto">
                  <a:xfrm>
                    <a:off x="4888568"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1" name="Oval 1098"/>
                  <p:cNvSpPr>
                    <a:spLocks noChangeAspect="1" noChangeArrowheads="1"/>
                  </p:cNvSpPr>
                  <p:nvPr userDrawn="1"/>
                </p:nvSpPr>
                <p:spPr bwMode="auto">
                  <a:xfrm>
                    <a:off x="5001652"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2" name="Oval 1099"/>
                  <p:cNvSpPr>
                    <a:spLocks noChangeAspect="1" noChangeArrowheads="1"/>
                  </p:cNvSpPr>
                  <p:nvPr userDrawn="1"/>
                </p:nvSpPr>
                <p:spPr bwMode="auto">
                  <a:xfrm>
                    <a:off x="5113228"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3" name="Oval 1100"/>
                  <p:cNvSpPr>
                    <a:spLocks noChangeAspect="1" noChangeArrowheads="1"/>
                  </p:cNvSpPr>
                  <p:nvPr userDrawn="1"/>
                </p:nvSpPr>
                <p:spPr bwMode="auto">
                  <a:xfrm>
                    <a:off x="5226311"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4" name="Oval 1101"/>
                  <p:cNvSpPr>
                    <a:spLocks noChangeAspect="1" noChangeArrowheads="1"/>
                  </p:cNvSpPr>
                  <p:nvPr userDrawn="1"/>
                </p:nvSpPr>
                <p:spPr bwMode="auto">
                  <a:xfrm>
                    <a:off x="5450972"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5" name="Oval 1102"/>
                  <p:cNvSpPr>
                    <a:spLocks noChangeAspect="1" noChangeArrowheads="1"/>
                  </p:cNvSpPr>
                  <p:nvPr userDrawn="1"/>
                </p:nvSpPr>
                <p:spPr bwMode="auto">
                  <a:xfrm>
                    <a:off x="7361334"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6" name="Oval 1103"/>
                  <p:cNvSpPr>
                    <a:spLocks noChangeAspect="1" noChangeArrowheads="1"/>
                  </p:cNvSpPr>
                  <p:nvPr userDrawn="1"/>
                </p:nvSpPr>
                <p:spPr bwMode="auto">
                  <a:xfrm>
                    <a:off x="7472910"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7" name="Oval 1104"/>
                  <p:cNvSpPr>
                    <a:spLocks noChangeAspect="1" noChangeArrowheads="1"/>
                  </p:cNvSpPr>
                  <p:nvPr userDrawn="1"/>
                </p:nvSpPr>
                <p:spPr bwMode="auto">
                  <a:xfrm>
                    <a:off x="7697570"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8" name="Oval 1105"/>
                  <p:cNvSpPr>
                    <a:spLocks noChangeAspect="1" noChangeArrowheads="1"/>
                  </p:cNvSpPr>
                  <p:nvPr userDrawn="1"/>
                </p:nvSpPr>
                <p:spPr bwMode="auto">
                  <a:xfrm>
                    <a:off x="2753545"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59" name="Oval 1106"/>
                  <p:cNvSpPr>
                    <a:spLocks noChangeAspect="1" noChangeArrowheads="1"/>
                  </p:cNvSpPr>
                  <p:nvPr userDrawn="1"/>
                </p:nvSpPr>
                <p:spPr bwMode="auto">
                  <a:xfrm>
                    <a:off x="2866630"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0" name="Oval 1107"/>
                  <p:cNvSpPr>
                    <a:spLocks noChangeAspect="1" noChangeArrowheads="1"/>
                  </p:cNvSpPr>
                  <p:nvPr userDrawn="1"/>
                </p:nvSpPr>
                <p:spPr bwMode="auto">
                  <a:xfrm>
                    <a:off x="2978206"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1" name="Oval 1108"/>
                  <p:cNvSpPr>
                    <a:spLocks noChangeAspect="1" noChangeArrowheads="1"/>
                  </p:cNvSpPr>
                  <p:nvPr userDrawn="1"/>
                </p:nvSpPr>
                <p:spPr bwMode="auto">
                  <a:xfrm>
                    <a:off x="3091289"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2" name="Oval 1109"/>
                  <p:cNvSpPr>
                    <a:spLocks noChangeAspect="1" noChangeArrowheads="1"/>
                  </p:cNvSpPr>
                  <p:nvPr userDrawn="1"/>
                </p:nvSpPr>
                <p:spPr bwMode="auto">
                  <a:xfrm>
                    <a:off x="3204373"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3" name="Oval 1110"/>
                  <p:cNvSpPr>
                    <a:spLocks noChangeAspect="1" noChangeArrowheads="1"/>
                  </p:cNvSpPr>
                  <p:nvPr userDrawn="1"/>
                </p:nvSpPr>
                <p:spPr bwMode="auto">
                  <a:xfrm>
                    <a:off x="3315949"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4" name="Oval 1111"/>
                  <p:cNvSpPr>
                    <a:spLocks noChangeAspect="1" noChangeArrowheads="1"/>
                  </p:cNvSpPr>
                  <p:nvPr userDrawn="1"/>
                </p:nvSpPr>
                <p:spPr bwMode="auto">
                  <a:xfrm>
                    <a:off x="4663908"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5" name="Oval 1112"/>
                  <p:cNvSpPr>
                    <a:spLocks noChangeAspect="1" noChangeArrowheads="1"/>
                  </p:cNvSpPr>
                  <p:nvPr userDrawn="1"/>
                </p:nvSpPr>
                <p:spPr bwMode="auto">
                  <a:xfrm>
                    <a:off x="4776992"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6" name="Oval 1113"/>
                  <p:cNvSpPr>
                    <a:spLocks noChangeAspect="1" noChangeArrowheads="1"/>
                  </p:cNvSpPr>
                  <p:nvPr userDrawn="1"/>
                </p:nvSpPr>
                <p:spPr bwMode="auto">
                  <a:xfrm>
                    <a:off x="4888568"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7" name="Oval 1114"/>
                  <p:cNvSpPr>
                    <a:spLocks noChangeAspect="1" noChangeArrowheads="1"/>
                  </p:cNvSpPr>
                  <p:nvPr userDrawn="1"/>
                </p:nvSpPr>
                <p:spPr bwMode="auto">
                  <a:xfrm>
                    <a:off x="5001652"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8" name="Oval 1115"/>
                  <p:cNvSpPr>
                    <a:spLocks noChangeAspect="1" noChangeArrowheads="1"/>
                  </p:cNvSpPr>
                  <p:nvPr userDrawn="1"/>
                </p:nvSpPr>
                <p:spPr bwMode="auto">
                  <a:xfrm>
                    <a:off x="5113228"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69" name="Oval 1116"/>
                  <p:cNvSpPr>
                    <a:spLocks noChangeAspect="1" noChangeArrowheads="1"/>
                  </p:cNvSpPr>
                  <p:nvPr userDrawn="1"/>
                </p:nvSpPr>
                <p:spPr bwMode="auto">
                  <a:xfrm>
                    <a:off x="5226311"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0" name="Oval 1117"/>
                  <p:cNvSpPr>
                    <a:spLocks noChangeAspect="1" noChangeArrowheads="1"/>
                  </p:cNvSpPr>
                  <p:nvPr userDrawn="1"/>
                </p:nvSpPr>
                <p:spPr bwMode="auto">
                  <a:xfrm>
                    <a:off x="5450972"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1" name="Oval 1118"/>
                  <p:cNvSpPr>
                    <a:spLocks noChangeAspect="1" noChangeArrowheads="1"/>
                  </p:cNvSpPr>
                  <p:nvPr userDrawn="1"/>
                </p:nvSpPr>
                <p:spPr bwMode="auto">
                  <a:xfrm>
                    <a:off x="7248250"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2" name="Oval 1119"/>
                  <p:cNvSpPr>
                    <a:spLocks noChangeAspect="1" noChangeArrowheads="1"/>
                  </p:cNvSpPr>
                  <p:nvPr userDrawn="1"/>
                </p:nvSpPr>
                <p:spPr bwMode="auto">
                  <a:xfrm>
                    <a:off x="7361334"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3" name="Oval 1120"/>
                  <p:cNvSpPr>
                    <a:spLocks noChangeAspect="1" noChangeArrowheads="1"/>
                  </p:cNvSpPr>
                  <p:nvPr userDrawn="1"/>
                </p:nvSpPr>
                <p:spPr bwMode="auto">
                  <a:xfrm>
                    <a:off x="7472910"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4" name="Oval 1121"/>
                  <p:cNvSpPr>
                    <a:spLocks noChangeAspect="1" noChangeArrowheads="1"/>
                  </p:cNvSpPr>
                  <p:nvPr userDrawn="1"/>
                </p:nvSpPr>
                <p:spPr bwMode="auto">
                  <a:xfrm>
                    <a:off x="7585994"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5" name="Oval 1122"/>
                  <p:cNvSpPr>
                    <a:spLocks noChangeAspect="1" noChangeArrowheads="1"/>
                  </p:cNvSpPr>
                  <p:nvPr userDrawn="1"/>
                </p:nvSpPr>
                <p:spPr bwMode="auto">
                  <a:xfrm>
                    <a:off x="7697570"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6" name="Oval 1123"/>
                  <p:cNvSpPr>
                    <a:spLocks noChangeAspect="1" noChangeArrowheads="1"/>
                  </p:cNvSpPr>
                  <p:nvPr userDrawn="1"/>
                </p:nvSpPr>
                <p:spPr bwMode="auto">
                  <a:xfrm>
                    <a:off x="2753545"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7" name="Oval 1124"/>
                  <p:cNvSpPr>
                    <a:spLocks noChangeAspect="1" noChangeArrowheads="1"/>
                  </p:cNvSpPr>
                  <p:nvPr userDrawn="1"/>
                </p:nvSpPr>
                <p:spPr bwMode="auto">
                  <a:xfrm>
                    <a:off x="2866630"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8" name="Oval 1125"/>
                  <p:cNvSpPr>
                    <a:spLocks noChangeAspect="1" noChangeArrowheads="1"/>
                  </p:cNvSpPr>
                  <p:nvPr userDrawn="1"/>
                </p:nvSpPr>
                <p:spPr bwMode="auto">
                  <a:xfrm>
                    <a:off x="2978206"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79" name="Oval 1126"/>
                  <p:cNvSpPr>
                    <a:spLocks noChangeAspect="1" noChangeArrowheads="1"/>
                  </p:cNvSpPr>
                  <p:nvPr userDrawn="1"/>
                </p:nvSpPr>
                <p:spPr bwMode="auto">
                  <a:xfrm>
                    <a:off x="3091289"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0" name="Oval 1127"/>
                  <p:cNvSpPr>
                    <a:spLocks noChangeAspect="1" noChangeArrowheads="1"/>
                  </p:cNvSpPr>
                  <p:nvPr userDrawn="1"/>
                </p:nvSpPr>
                <p:spPr bwMode="auto">
                  <a:xfrm>
                    <a:off x="3204373"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1" name="Oval 1128"/>
                  <p:cNvSpPr>
                    <a:spLocks noChangeAspect="1" noChangeArrowheads="1"/>
                  </p:cNvSpPr>
                  <p:nvPr userDrawn="1"/>
                </p:nvSpPr>
                <p:spPr bwMode="auto">
                  <a:xfrm>
                    <a:off x="3315949"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2" name="Oval 1129"/>
                  <p:cNvSpPr>
                    <a:spLocks noChangeAspect="1" noChangeArrowheads="1"/>
                  </p:cNvSpPr>
                  <p:nvPr userDrawn="1"/>
                </p:nvSpPr>
                <p:spPr bwMode="auto">
                  <a:xfrm>
                    <a:off x="4663908"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3" name="Oval 1130"/>
                  <p:cNvSpPr>
                    <a:spLocks noChangeAspect="1" noChangeArrowheads="1"/>
                  </p:cNvSpPr>
                  <p:nvPr userDrawn="1"/>
                </p:nvSpPr>
                <p:spPr bwMode="auto">
                  <a:xfrm>
                    <a:off x="4776992"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4" name="Oval 1131"/>
                  <p:cNvSpPr>
                    <a:spLocks noChangeAspect="1" noChangeArrowheads="1"/>
                  </p:cNvSpPr>
                  <p:nvPr userDrawn="1"/>
                </p:nvSpPr>
                <p:spPr bwMode="auto">
                  <a:xfrm>
                    <a:off x="4888568"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5" name="Oval 1132"/>
                  <p:cNvSpPr>
                    <a:spLocks noChangeAspect="1" noChangeArrowheads="1"/>
                  </p:cNvSpPr>
                  <p:nvPr userDrawn="1"/>
                </p:nvSpPr>
                <p:spPr bwMode="auto">
                  <a:xfrm>
                    <a:off x="5001652"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6" name="Oval 1133"/>
                  <p:cNvSpPr>
                    <a:spLocks noChangeAspect="1" noChangeArrowheads="1"/>
                  </p:cNvSpPr>
                  <p:nvPr userDrawn="1"/>
                </p:nvSpPr>
                <p:spPr bwMode="auto">
                  <a:xfrm>
                    <a:off x="5113228"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7" name="Oval 1134"/>
                  <p:cNvSpPr>
                    <a:spLocks noChangeAspect="1" noChangeArrowheads="1"/>
                  </p:cNvSpPr>
                  <p:nvPr userDrawn="1"/>
                </p:nvSpPr>
                <p:spPr bwMode="auto">
                  <a:xfrm>
                    <a:off x="5450972"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8" name="Oval 1135"/>
                  <p:cNvSpPr>
                    <a:spLocks noChangeAspect="1" noChangeArrowheads="1"/>
                  </p:cNvSpPr>
                  <p:nvPr userDrawn="1"/>
                </p:nvSpPr>
                <p:spPr bwMode="auto">
                  <a:xfrm>
                    <a:off x="7136674"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89" name="Oval 1136"/>
                  <p:cNvSpPr>
                    <a:spLocks noChangeAspect="1" noChangeArrowheads="1"/>
                  </p:cNvSpPr>
                  <p:nvPr userDrawn="1"/>
                </p:nvSpPr>
                <p:spPr bwMode="auto">
                  <a:xfrm>
                    <a:off x="7248250"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0" name="Oval 1137"/>
                  <p:cNvSpPr>
                    <a:spLocks noChangeAspect="1" noChangeArrowheads="1"/>
                  </p:cNvSpPr>
                  <p:nvPr userDrawn="1"/>
                </p:nvSpPr>
                <p:spPr bwMode="auto">
                  <a:xfrm>
                    <a:off x="7361334"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1" name="Oval 1138"/>
                  <p:cNvSpPr>
                    <a:spLocks noChangeAspect="1" noChangeArrowheads="1"/>
                  </p:cNvSpPr>
                  <p:nvPr userDrawn="1"/>
                </p:nvSpPr>
                <p:spPr bwMode="auto">
                  <a:xfrm>
                    <a:off x="7472910"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2" name="Oval 1139"/>
                  <p:cNvSpPr>
                    <a:spLocks noChangeAspect="1" noChangeArrowheads="1"/>
                  </p:cNvSpPr>
                  <p:nvPr userDrawn="1"/>
                </p:nvSpPr>
                <p:spPr bwMode="auto">
                  <a:xfrm>
                    <a:off x="7585994"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3" name="Oval 1140"/>
                  <p:cNvSpPr>
                    <a:spLocks noChangeAspect="1" noChangeArrowheads="1"/>
                  </p:cNvSpPr>
                  <p:nvPr userDrawn="1"/>
                </p:nvSpPr>
                <p:spPr bwMode="auto">
                  <a:xfrm>
                    <a:off x="7697570"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4" name="Oval 1141"/>
                  <p:cNvSpPr>
                    <a:spLocks noChangeAspect="1" noChangeArrowheads="1"/>
                  </p:cNvSpPr>
                  <p:nvPr userDrawn="1"/>
                </p:nvSpPr>
                <p:spPr bwMode="auto">
                  <a:xfrm>
                    <a:off x="7810653"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5" name="Oval 1142"/>
                  <p:cNvSpPr>
                    <a:spLocks noChangeAspect="1" noChangeArrowheads="1"/>
                  </p:cNvSpPr>
                  <p:nvPr userDrawn="1"/>
                </p:nvSpPr>
                <p:spPr bwMode="auto">
                  <a:xfrm>
                    <a:off x="2641969"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6" name="Oval 1143"/>
                  <p:cNvSpPr>
                    <a:spLocks noChangeAspect="1" noChangeArrowheads="1"/>
                  </p:cNvSpPr>
                  <p:nvPr userDrawn="1"/>
                </p:nvSpPr>
                <p:spPr bwMode="auto">
                  <a:xfrm>
                    <a:off x="2753545"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7" name="Oval 1144"/>
                  <p:cNvSpPr>
                    <a:spLocks noChangeAspect="1" noChangeArrowheads="1"/>
                  </p:cNvSpPr>
                  <p:nvPr userDrawn="1"/>
                </p:nvSpPr>
                <p:spPr bwMode="auto">
                  <a:xfrm>
                    <a:off x="2866630"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8" name="Oval 1145"/>
                  <p:cNvSpPr>
                    <a:spLocks noChangeAspect="1" noChangeArrowheads="1"/>
                  </p:cNvSpPr>
                  <p:nvPr userDrawn="1"/>
                </p:nvSpPr>
                <p:spPr bwMode="auto">
                  <a:xfrm>
                    <a:off x="2978206"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899" name="Oval 1146"/>
                  <p:cNvSpPr>
                    <a:spLocks noChangeAspect="1" noChangeArrowheads="1"/>
                  </p:cNvSpPr>
                  <p:nvPr userDrawn="1"/>
                </p:nvSpPr>
                <p:spPr bwMode="auto">
                  <a:xfrm>
                    <a:off x="3091289"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0" name="Oval 1147"/>
                  <p:cNvSpPr>
                    <a:spLocks noChangeAspect="1" noChangeArrowheads="1"/>
                  </p:cNvSpPr>
                  <p:nvPr userDrawn="1"/>
                </p:nvSpPr>
                <p:spPr bwMode="auto">
                  <a:xfrm>
                    <a:off x="3204373"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1" name="Oval 1148"/>
                  <p:cNvSpPr>
                    <a:spLocks noChangeAspect="1" noChangeArrowheads="1"/>
                  </p:cNvSpPr>
                  <p:nvPr userDrawn="1"/>
                </p:nvSpPr>
                <p:spPr bwMode="auto">
                  <a:xfrm>
                    <a:off x="4663908"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2" name="Oval 1149"/>
                  <p:cNvSpPr>
                    <a:spLocks noChangeAspect="1" noChangeArrowheads="1"/>
                  </p:cNvSpPr>
                  <p:nvPr userDrawn="1"/>
                </p:nvSpPr>
                <p:spPr bwMode="auto">
                  <a:xfrm>
                    <a:off x="4776992"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3" name="Oval 1150"/>
                  <p:cNvSpPr>
                    <a:spLocks noChangeAspect="1" noChangeArrowheads="1"/>
                  </p:cNvSpPr>
                  <p:nvPr userDrawn="1"/>
                </p:nvSpPr>
                <p:spPr bwMode="auto">
                  <a:xfrm>
                    <a:off x="4888568"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4" name="Oval 1151"/>
                  <p:cNvSpPr>
                    <a:spLocks noChangeAspect="1" noChangeArrowheads="1"/>
                  </p:cNvSpPr>
                  <p:nvPr userDrawn="1"/>
                </p:nvSpPr>
                <p:spPr bwMode="auto">
                  <a:xfrm>
                    <a:off x="5001652"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5" name="Oval 1152"/>
                  <p:cNvSpPr>
                    <a:spLocks noChangeAspect="1" noChangeArrowheads="1"/>
                  </p:cNvSpPr>
                  <p:nvPr userDrawn="1"/>
                </p:nvSpPr>
                <p:spPr bwMode="auto">
                  <a:xfrm>
                    <a:off x="5113228"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6" name="Oval 1153"/>
                  <p:cNvSpPr>
                    <a:spLocks noChangeAspect="1" noChangeArrowheads="1"/>
                  </p:cNvSpPr>
                  <p:nvPr userDrawn="1"/>
                </p:nvSpPr>
                <p:spPr bwMode="auto">
                  <a:xfrm>
                    <a:off x="5450972"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7" name="Oval 1154"/>
                  <p:cNvSpPr>
                    <a:spLocks noChangeAspect="1" noChangeArrowheads="1"/>
                  </p:cNvSpPr>
                  <p:nvPr userDrawn="1"/>
                </p:nvSpPr>
                <p:spPr bwMode="auto">
                  <a:xfrm>
                    <a:off x="7023590"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8" name="Oval 1155"/>
                  <p:cNvSpPr>
                    <a:spLocks noChangeAspect="1" noChangeArrowheads="1"/>
                  </p:cNvSpPr>
                  <p:nvPr userDrawn="1"/>
                </p:nvSpPr>
                <p:spPr bwMode="auto">
                  <a:xfrm>
                    <a:off x="7136674"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09" name="Oval 1156"/>
                  <p:cNvSpPr>
                    <a:spLocks noChangeAspect="1" noChangeArrowheads="1"/>
                  </p:cNvSpPr>
                  <p:nvPr userDrawn="1"/>
                </p:nvSpPr>
                <p:spPr bwMode="auto">
                  <a:xfrm>
                    <a:off x="7248250"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0" name="Oval 1157"/>
                  <p:cNvSpPr>
                    <a:spLocks noChangeAspect="1" noChangeArrowheads="1"/>
                  </p:cNvSpPr>
                  <p:nvPr userDrawn="1"/>
                </p:nvSpPr>
                <p:spPr bwMode="auto">
                  <a:xfrm>
                    <a:off x="7361334"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1" name="Oval 1158"/>
                  <p:cNvSpPr>
                    <a:spLocks noChangeAspect="1" noChangeArrowheads="1"/>
                  </p:cNvSpPr>
                  <p:nvPr userDrawn="1"/>
                </p:nvSpPr>
                <p:spPr bwMode="auto">
                  <a:xfrm>
                    <a:off x="7472910"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2" name="Oval 1159"/>
                  <p:cNvSpPr>
                    <a:spLocks noChangeAspect="1" noChangeArrowheads="1"/>
                  </p:cNvSpPr>
                  <p:nvPr userDrawn="1"/>
                </p:nvSpPr>
                <p:spPr bwMode="auto">
                  <a:xfrm>
                    <a:off x="7585994"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3" name="Oval 1160"/>
                  <p:cNvSpPr>
                    <a:spLocks noChangeAspect="1" noChangeArrowheads="1"/>
                  </p:cNvSpPr>
                  <p:nvPr userDrawn="1"/>
                </p:nvSpPr>
                <p:spPr bwMode="auto">
                  <a:xfrm>
                    <a:off x="7697570"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4" name="Oval 1161"/>
                  <p:cNvSpPr>
                    <a:spLocks noChangeAspect="1" noChangeArrowheads="1"/>
                  </p:cNvSpPr>
                  <p:nvPr userDrawn="1"/>
                </p:nvSpPr>
                <p:spPr bwMode="auto">
                  <a:xfrm>
                    <a:off x="7810653"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5" name="Oval 1162"/>
                  <p:cNvSpPr>
                    <a:spLocks noChangeAspect="1" noChangeArrowheads="1"/>
                  </p:cNvSpPr>
                  <p:nvPr userDrawn="1"/>
                </p:nvSpPr>
                <p:spPr bwMode="auto">
                  <a:xfrm>
                    <a:off x="7922229"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6" name="Oval 1163"/>
                  <p:cNvSpPr>
                    <a:spLocks noChangeAspect="1" noChangeArrowheads="1"/>
                  </p:cNvSpPr>
                  <p:nvPr userDrawn="1"/>
                </p:nvSpPr>
                <p:spPr bwMode="auto">
                  <a:xfrm>
                    <a:off x="2641969"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7" name="Oval 1164"/>
                  <p:cNvSpPr>
                    <a:spLocks noChangeAspect="1" noChangeArrowheads="1"/>
                  </p:cNvSpPr>
                  <p:nvPr userDrawn="1"/>
                </p:nvSpPr>
                <p:spPr bwMode="auto">
                  <a:xfrm>
                    <a:off x="2753545"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8" name="Oval 1165"/>
                  <p:cNvSpPr>
                    <a:spLocks noChangeAspect="1" noChangeArrowheads="1"/>
                  </p:cNvSpPr>
                  <p:nvPr userDrawn="1"/>
                </p:nvSpPr>
                <p:spPr bwMode="auto">
                  <a:xfrm>
                    <a:off x="2866630"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19" name="Oval 1166"/>
                  <p:cNvSpPr>
                    <a:spLocks noChangeAspect="1" noChangeArrowheads="1"/>
                  </p:cNvSpPr>
                  <p:nvPr userDrawn="1"/>
                </p:nvSpPr>
                <p:spPr bwMode="auto">
                  <a:xfrm>
                    <a:off x="2978206"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0" name="Oval 1167"/>
                  <p:cNvSpPr>
                    <a:spLocks noChangeAspect="1" noChangeArrowheads="1"/>
                  </p:cNvSpPr>
                  <p:nvPr userDrawn="1"/>
                </p:nvSpPr>
                <p:spPr bwMode="auto">
                  <a:xfrm>
                    <a:off x="3091289"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1" name="Oval 1168"/>
                  <p:cNvSpPr>
                    <a:spLocks noChangeAspect="1" noChangeArrowheads="1"/>
                  </p:cNvSpPr>
                  <p:nvPr userDrawn="1"/>
                </p:nvSpPr>
                <p:spPr bwMode="auto">
                  <a:xfrm>
                    <a:off x="4663908"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2" name="Oval 1169"/>
                  <p:cNvSpPr>
                    <a:spLocks noChangeAspect="1" noChangeArrowheads="1"/>
                  </p:cNvSpPr>
                  <p:nvPr userDrawn="1"/>
                </p:nvSpPr>
                <p:spPr bwMode="auto">
                  <a:xfrm>
                    <a:off x="4776992"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3" name="Oval 1170"/>
                  <p:cNvSpPr>
                    <a:spLocks noChangeAspect="1" noChangeArrowheads="1"/>
                  </p:cNvSpPr>
                  <p:nvPr userDrawn="1"/>
                </p:nvSpPr>
                <p:spPr bwMode="auto">
                  <a:xfrm>
                    <a:off x="4888568"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4" name="Oval 1171"/>
                  <p:cNvSpPr>
                    <a:spLocks noChangeAspect="1" noChangeArrowheads="1"/>
                  </p:cNvSpPr>
                  <p:nvPr userDrawn="1"/>
                </p:nvSpPr>
                <p:spPr bwMode="auto">
                  <a:xfrm>
                    <a:off x="5001652"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5" name="Oval 1172"/>
                  <p:cNvSpPr>
                    <a:spLocks noChangeAspect="1" noChangeArrowheads="1"/>
                  </p:cNvSpPr>
                  <p:nvPr userDrawn="1"/>
                </p:nvSpPr>
                <p:spPr bwMode="auto">
                  <a:xfrm>
                    <a:off x="7023590"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6" name="Oval 1173"/>
                  <p:cNvSpPr>
                    <a:spLocks noChangeAspect="1" noChangeArrowheads="1"/>
                  </p:cNvSpPr>
                  <p:nvPr userDrawn="1"/>
                </p:nvSpPr>
                <p:spPr bwMode="auto">
                  <a:xfrm>
                    <a:off x="7136674"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7" name="Oval 1174"/>
                  <p:cNvSpPr>
                    <a:spLocks noChangeAspect="1" noChangeArrowheads="1"/>
                  </p:cNvSpPr>
                  <p:nvPr userDrawn="1"/>
                </p:nvSpPr>
                <p:spPr bwMode="auto">
                  <a:xfrm>
                    <a:off x="7248250"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8" name="Oval 1175"/>
                  <p:cNvSpPr>
                    <a:spLocks noChangeAspect="1" noChangeArrowheads="1"/>
                  </p:cNvSpPr>
                  <p:nvPr userDrawn="1"/>
                </p:nvSpPr>
                <p:spPr bwMode="auto">
                  <a:xfrm>
                    <a:off x="7361334"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29" name="Oval 1176"/>
                  <p:cNvSpPr>
                    <a:spLocks noChangeAspect="1" noChangeArrowheads="1"/>
                  </p:cNvSpPr>
                  <p:nvPr userDrawn="1"/>
                </p:nvSpPr>
                <p:spPr bwMode="auto">
                  <a:xfrm>
                    <a:off x="7472910"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30" name="Oval 1177"/>
                  <p:cNvSpPr>
                    <a:spLocks noChangeAspect="1" noChangeArrowheads="1"/>
                  </p:cNvSpPr>
                  <p:nvPr userDrawn="1"/>
                </p:nvSpPr>
                <p:spPr bwMode="auto">
                  <a:xfrm>
                    <a:off x="7585994"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31" name="Oval 1178"/>
                  <p:cNvSpPr>
                    <a:spLocks noChangeAspect="1" noChangeArrowheads="1"/>
                  </p:cNvSpPr>
                  <p:nvPr userDrawn="1"/>
                </p:nvSpPr>
                <p:spPr bwMode="auto">
                  <a:xfrm>
                    <a:off x="7697570"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32" name="Oval 1179"/>
                  <p:cNvSpPr>
                    <a:spLocks noChangeAspect="1" noChangeArrowheads="1"/>
                  </p:cNvSpPr>
                  <p:nvPr userDrawn="1"/>
                </p:nvSpPr>
                <p:spPr bwMode="auto">
                  <a:xfrm>
                    <a:off x="7810653"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33" name="Oval 1180"/>
                  <p:cNvSpPr>
                    <a:spLocks noChangeAspect="1" noChangeArrowheads="1"/>
                  </p:cNvSpPr>
                  <p:nvPr userDrawn="1"/>
                </p:nvSpPr>
                <p:spPr bwMode="auto">
                  <a:xfrm>
                    <a:off x="7922229" y="4875977"/>
                    <a:ext cx="85944" cy="8594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3934" name="Oval 1181"/>
                  <p:cNvSpPr>
                    <a:spLocks noChangeAspect="1" noChangeArrowheads="1"/>
                  </p:cNvSpPr>
                  <p:nvPr userDrawn="1"/>
                </p:nvSpPr>
                <p:spPr bwMode="auto">
                  <a:xfrm>
                    <a:off x="2641969"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35" name="Oval 1182"/>
                  <p:cNvSpPr>
                    <a:spLocks noChangeAspect="1" noChangeArrowheads="1"/>
                  </p:cNvSpPr>
                  <p:nvPr userDrawn="1"/>
                </p:nvSpPr>
                <p:spPr bwMode="auto">
                  <a:xfrm>
                    <a:off x="2753545"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36" name="Oval 1183"/>
                  <p:cNvSpPr>
                    <a:spLocks noChangeAspect="1" noChangeArrowheads="1"/>
                  </p:cNvSpPr>
                  <p:nvPr userDrawn="1"/>
                </p:nvSpPr>
                <p:spPr bwMode="auto">
                  <a:xfrm>
                    <a:off x="2866630"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37" name="Oval 1184"/>
                  <p:cNvSpPr>
                    <a:spLocks noChangeAspect="1" noChangeArrowheads="1"/>
                  </p:cNvSpPr>
                  <p:nvPr userDrawn="1"/>
                </p:nvSpPr>
                <p:spPr bwMode="auto">
                  <a:xfrm>
                    <a:off x="2978206"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38" name="Oval 1185"/>
                  <p:cNvSpPr>
                    <a:spLocks noChangeAspect="1" noChangeArrowheads="1"/>
                  </p:cNvSpPr>
                  <p:nvPr userDrawn="1"/>
                </p:nvSpPr>
                <p:spPr bwMode="auto">
                  <a:xfrm>
                    <a:off x="3091289"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39" name="Oval 1186"/>
                  <p:cNvSpPr>
                    <a:spLocks noChangeAspect="1" noChangeArrowheads="1"/>
                  </p:cNvSpPr>
                  <p:nvPr userDrawn="1"/>
                </p:nvSpPr>
                <p:spPr bwMode="auto">
                  <a:xfrm>
                    <a:off x="4776992"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0" name="Oval 1187"/>
                  <p:cNvSpPr>
                    <a:spLocks noChangeAspect="1" noChangeArrowheads="1"/>
                  </p:cNvSpPr>
                  <p:nvPr userDrawn="1"/>
                </p:nvSpPr>
                <p:spPr bwMode="auto">
                  <a:xfrm>
                    <a:off x="4888568"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1" name="Oval 1188"/>
                  <p:cNvSpPr>
                    <a:spLocks noChangeAspect="1" noChangeArrowheads="1"/>
                  </p:cNvSpPr>
                  <p:nvPr userDrawn="1"/>
                </p:nvSpPr>
                <p:spPr bwMode="auto">
                  <a:xfrm>
                    <a:off x="5001652"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2" name="Oval 1189"/>
                  <p:cNvSpPr>
                    <a:spLocks noChangeAspect="1" noChangeArrowheads="1"/>
                  </p:cNvSpPr>
                  <p:nvPr userDrawn="1"/>
                </p:nvSpPr>
                <p:spPr bwMode="auto">
                  <a:xfrm>
                    <a:off x="7023590"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3" name="Oval 1190"/>
                  <p:cNvSpPr>
                    <a:spLocks noChangeAspect="1" noChangeArrowheads="1"/>
                  </p:cNvSpPr>
                  <p:nvPr userDrawn="1"/>
                </p:nvSpPr>
                <p:spPr bwMode="auto">
                  <a:xfrm>
                    <a:off x="7136674"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4" name="Oval 1191"/>
                  <p:cNvSpPr>
                    <a:spLocks noChangeAspect="1" noChangeArrowheads="1"/>
                  </p:cNvSpPr>
                  <p:nvPr userDrawn="1"/>
                </p:nvSpPr>
                <p:spPr bwMode="auto">
                  <a:xfrm>
                    <a:off x="7472910"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5" name="Oval 1192"/>
                  <p:cNvSpPr>
                    <a:spLocks noChangeAspect="1" noChangeArrowheads="1"/>
                  </p:cNvSpPr>
                  <p:nvPr userDrawn="1"/>
                </p:nvSpPr>
                <p:spPr bwMode="auto">
                  <a:xfrm>
                    <a:off x="7585994"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6" name="Oval 1193"/>
                  <p:cNvSpPr>
                    <a:spLocks noChangeAspect="1" noChangeArrowheads="1"/>
                  </p:cNvSpPr>
                  <p:nvPr userDrawn="1"/>
                </p:nvSpPr>
                <p:spPr bwMode="auto">
                  <a:xfrm>
                    <a:off x="7697570"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7" name="Oval 1194"/>
                  <p:cNvSpPr>
                    <a:spLocks noChangeAspect="1" noChangeArrowheads="1"/>
                  </p:cNvSpPr>
                  <p:nvPr userDrawn="1"/>
                </p:nvSpPr>
                <p:spPr bwMode="auto">
                  <a:xfrm>
                    <a:off x="7810653"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8" name="Oval 1195"/>
                  <p:cNvSpPr>
                    <a:spLocks noChangeAspect="1" noChangeArrowheads="1"/>
                  </p:cNvSpPr>
                  <p:nvPr userDrawn="1"/>
                </p:nvSpPr>
                <p:spPr bwMode="auto">
                  <a:xfrm>
                    <a:off x="2641969" y="5082543"/>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49" name="Oval 1196"/>
                  <p:cNvSpPr>
                    <a:spLocks noChangeAspect="1" noChangeArrowheads="1"/>
                  </p:cNvSpPr>
                  <p:nvPr userDrawn="1"/>
                </p:nvSpPr>
                <p:spPr bwMode="auto">
                  <a:xfrm>
                    <a:off x="2753545" y="5082543"/>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0" name="Oval 1197"/>
                  <p:cNvSpPr>
                    <a:spLocks noChangeAspect="1" noChangeArrowheads="1"/>
                  </p:cNvSpPr>
                  <p:nvPr userDrawn="1"/>
                </p:nvSpPr>
                <p:spPr bwMode="auto">
                  <a:xfrm>
                    <a:off x="2866630"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1" name="Oval 1198"/>
                  <p:cNvSpPr>
                    <a:spLocks noChangeAspect="1" noChangeArrowheads="1"/>
                  </p:cNvSpPr>
                  <p:nvPr userDrawn="1"/>
                </p:nvSpPr>
                <p:spPr bwMode="auto">
                  <a:xfrm>
                    <a:off x="2978206"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2" name="Oval 1199"/>
                  <p:cNvSpPr>
                    <a:spLocks noChangeAspect="1" noChangeArrowheads="1"/>
                  </p:cNvSpPr>
                  <p:nvPr userDrawn="1"/>
                </p:nvSpPr>
                <p:spPr bwMode="auto">
                  <a:xfrm>
                    <a:off x="4776992" y="5082543"/>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3" name="Oval 1200"/>
                  <p:cNvSpPr>
                    <a:spLocks noChangeAspect="1" noChangeArrowheads="1"/>
                  </p:cNvSpPr>
                  <p:nvPr userDrawn="1"/>
                </p:nvSpPr>
                <p:spPr bwMode="auto">
                  <a:xfrm>
                    <a:off x="7585994"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4" name="Oval 1201"/>
                  <p:cNvSpPr>
                    <a:spLocks noChangeAspect="1" noChangeArrowheads="1"/>
                  </p:cNvSpPr>
                  <p:nvPr userDrawn="1"/>
                </p:nvSpPr>
                <p:spPr bwMode="auto">
                  <a:xfrm>
                    <a:off x="7697570"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5" name="Oval 1202"/>
                  <p:cNvSpPr>
                    <a:spLocks noChangeAspect="1" noChangeArrowheads="1"/>
                  </p:cNvSpPr>
                  <p:nvPr userDrawn="1"/>
                </p:nvSpPr>
                <p:spPr bwMode="auto">
                  <a:xfrm>
                    <a:off x="7810653" y="5082543"/>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6" name="Oval 1203"/>
                  <p:cNvSpPr>
                    <a:spLocks noChangeAspect="1" noChangeArrowheads="1"/>
                  </p:cNvSpPr>
                  <p:nvPr userDrawn="1"/>
                </p:nvSpPr>
                <p:spPr bwMode="auto">
                  <a:xfrm>
                    <a:off x="8484633"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7" name="Oval 1204"/>
                  <p:cNvSpPr>
                    <a:spLocks noChangeAspect="1" noChangeArrowheads="1"/>
                  </p:cNvSpPr>
                  <p:nvPr userDrawn="1"/>
                </p:nvSpPr>
                <p:spPr bwMode="auto">
                  <a:xfrm>
                    <a:off x="2641969" y="518658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8" name="Oval 1205"/>
                  <p:cNvSpPr>
                    <a:spLocks noChangeAspect="1" noChangeArrowheads="1"/>
                  </p:cNvSpPr>
                  <p:nvPr userDrawn="1"/>
                </p:nvSpPr>
                <p:spPr bwMode="auto">
                  <a:xfrm>
                    <a:off x="2753545" y="518658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59" name="Oval 1206"/>
                  <p:cNvSpPr>
                    <a:spLocks noChangeAspect="1" noChangeArrowheads="1"/>
                  </p:cNvSpPr>
                  <p:nvPr userDrawn="1"/>
                </p:nvSpPr>
                <p:spPr bwMode="auto">
                  <a:xfrm>
                    <a:off x="2866630" y="518658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0" name="Oval 1207"/>
                  <p:cNvSpPr>
                    <a:spLocks noChangeAspect="1" noChangeArrowheads="1"/>
                  </p:cNvSpPr>
                  <p:nvPr userDrawn="1"/>
                </p:nvSpPr>
                <p:spPr bwMode="auto">
                  <a:xfrm>
                    <a:off x="7697570" y="518658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1" name="Oval 1208"/>
                  <p:cNvSpPr>
                    <a:spLocks noChangeAspect="1" noChangeArrowheads="1"/>
                  </p:cNvSpPr>
                  <p:nvPr userDrawn="1"/>
                </p:nvSpPr>
                <p:spPr bwMode="auto">
                  <a:xfrm>
                    <a:off x="7810653" y="518658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2" name="Oval 1209"/>
                  <p:cNvSpPr>
                    <a:spLocks noChangeAspect="1" noChangeArrowheads="1"/>
                  </p:cNvSpPr>
                  <p:nvPr userDrawn="1"/>
                </p:nvSpPr>
                <p:spPr bwMode="auto">
                  <a:xfrm>
                    <a:off x="8484633" y="518658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3" name="Oval 1210"/>
                  <p:cNvSpPr>
                    <a:spLocks noChangeAspect="1" noChangeArrowheads="1"/>
                  </p:cNvSpPr>
                  <p:nvPr userDrawn="1"/>
                </p:nvSpPr>
                <p:spPr bwMode="auto">
                  <a:xfrm>
                    <a:off x="2641969" y="529061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4" name="Oval 1211"/>
                  <p:cNvSpPr>
                    <a:spLocks noChangeAspect="1" noChangeArrowheads="1"/>
                  </p:cNvSpPr>
                  <p:nvPr userDrawn="1"/>
                </p:nvSpPr>
                <p:spPr bwMode="auto">
                  <a:xfrm>
                    <a:off x="2753545" y="529061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5" name="Oval 1212"/>
                  <p:cNvSpPr>
                    <a:spLocks noChangeAspect="1" noChangeArrowheads="1"/>
                  </p:cNvSpPr>
                  <p:nvPr userDrawn="1"/>
                </p:nvSpPr>
                <p:spPr bwMode="auto">
                  <a:xfrm>
                    <a:off x="7810653" y="529061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6" name="Oval 1213"/>
                  <p:cNvSpPr>
                    <a:spLocks noChangeAspect="1" noChangeArrowheads="1"/>
                  </p:cNvSpPr>
                  <p:nvPr userDrawn="1"/>
                </p:nvSpPr>
                <p:spPr bwMode="auto">
                  <a:xfrm>
                    <a:off x="8371549" y="529061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7" name="Oval 1214"/>
                  <p:cNvSpPr>
                    <a:spLocks noChangeAspect="1" noChangeArrowheads="1"/>
                  </p:cNvSpPr>
                  <p:nvPr userDrawn="1"/>
                </p:nvSpPr>
                <p:spPr bwMode="auto">
                  <a:xfrm>
                    <a:off x="2641969" y="539465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8" name="Oval 1215"/>
                  <p:cNvSpPr>
                    <a:spLocks noChangeAspect="1" noChangeArrowheads="1"/>
                  </p:cNvSpPr>
                  <p:nvPr userDrawn="1"/>
                </p:nvSpPr>
                <p:spPr bwMode="auto">
                  <a:xfrm>
                    <a:off x="2753545" y="539465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69" name="Oval 1216"/>
                  <p:cNvSpPr>
                    <a:spLocks noChangeAspect="1" noChangeArrowheads="1"/>
                  </p:cNvSpPr>
                  <p:nvPr userDrawn="1"/>
                </p:nvSpPr>
                <p:spPr bwMode="auto">
                  <a:xfrm>
                    <a:off x="8259973" y="539465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70" name="Oval 1217"/>
                  <p:cNvSpPr>
                    <a:spLocks noChangeAspect="1" noChangeArrowheads="1"/>
                  </p:cNvSpPr>
                  <p:nvPr userDrawn="1"/>
                </p:nvSpPr>
                <p:spPr bwMode="auto">
                  <a:xfrm>
                    <a:off x="2641969" y="549718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71" name="Oval 1218"/>
                  <p:cNvSpPr>
                    <a:spLocks noChangeAspect="1" noChangeArrowheads="1"/>
                  </p:cNvSpPr>
                  <p:nvPr userDrawn="1"/>
                </p:nvSpPr>
                <p:spPr bwMode="auto">
                  <a:xfrm>
                    <a:off x="2753545" y="549718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72" name="Oval 1219"/>
                  <p:cNvSpPr>
                    <a:spLocks noChangeAspect="1" noChangeArrowheads="1"/>
                  </p:cNvSpPr>
                  <p:nvPr userDrawn="1"/>
                </p:nvSpPr>
                <p:spPr bwMode="auto">
                  <a:xfrm>
                    <a:off x="2641969" y="560122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73" name="Oval 1220"/>
                  <p:cNvSpPr>
                    <a:spLocks noChangeAspect="1" noChangeArrowheads="1"/>
                  </p:cNvSpPr>
                  <p:nvPr userDrawn="1"/>
                </p:nvSpPr>
                <p:spPr bwMode="auto">
                  <a:xfrm>
                    <a:off x="2641969" y="570525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74" name="Oval 1221"/>
                  <p:cNvSpPr>
                    <a:spLocks noChangeAspect="1" noChangeArrowheads="1"/>
                  </p:cNvSpPr>
                  <p:nvPr userDrawn="1"/>
                </p:nvSpPr>
                <p:spPr bwMode="auto">
                  <a:xfrm>
                    <a:off x="2753545" y="570525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75" name="Oval 1222"/>
                  <p:cNvSpPr>
                    <a:spLocks noChangeAspect="1" noChangeArrowheads="1"/>
                  </p:cNvSpPr>
                  <p:nvPr userDrawn="1"/>
                </p:nvSpPr>
                <p:spPr bwMode="auto">
                  <a:xfrm>
                    <a:off x="4103013"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3976" name="Oval 1223"/>
                  <p:cNvSpPr>
                    <a:spLocks noChangeAspect="1" noChangeArrowheads="1"/>
                  </p:cNvSpPr>
                  <p:nvPr userDrawn="1"/>
                </p:nvSpPr>
                <p:spPr bwMode="auto">
                  <a:xfrm>
                    <a:off x="4214589"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grpSp>
            <p:grpSp>
              <p:nvGrpSpPr>
                <p:cNvPr id="1453" name="Group 1452"/>
                <p:cNvGrpSpPr/>
                <p:nvPr/>
              </p:nvGrpSpPr>
              <p:grpSpPr>
                <a:xfrm>
                  <a:off x="1289909" y="2585506"/>
                  <a:ext cx="5558467" cy="2430797"/>
                  <a:chOff x="1442864" y="2738461"/>
                  <a:chExt cx="5558467" cy="2430797"/>
                </a:xfrm>
                <a:grpFill/>
              </p:grpSpPr>
              <p:sp>
                <p:nvSpPr>
                  <p:cNvPr id="2740" name="Oval 359"/>
                  <p:cNvSpPr>
                    <a:spLocks noChangeAspect="1" noChangeArrowheads="1"/>
                  </p:cNvSpPr>
                  <p:nvPr/>
                </p:nvSpPr>
                <p:spPr bwMode="auto">
                  <a:xfrm>
                    <a:off x="4185921" y="2738461"/>
                    <a:ext cx="72352" cy="72352"/>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41" name="Oval 363"/>
                  <p:cNvSpPr>
                    <a:spLocks noChangeAspect="1" noChangeArrowheads="1"/>
                  </p:cNvSpPr>
                  <p:nvPr/>
                </p:nvSpPr>
                <p:spPr bwMode="auto">
                  <a:xfrm>
                    <a:off x="4659387" y="2738461"/>
                    <a:ext cx="72353" cy="72352"/>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42" name="Oval 408"/>
                  <p:cNvSpPr>
                    <a:spLocks noChangeAspect="1" noChangeArrowheads="1"/>
                  </p:cNvSpPr>
                  <p:nvPr/>
                </p:nvSpPr>
                <p:spPr bwMode="auto">
                  <a:xfrm>
                    <a:off x="3807657" y="2826045"/>
                    <a:ext cx="72352" cy="7235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43" name="Oval 494"/>
                  <p:cNvSpPr>
                    <a:spLocks noChangeAspect="1" noChangeArrowheads="1"/>
                  </p:cNvSpPr>
                  <p:nvPr/>
                </p:nvSpPr>
                <p:spPr bwMode="auto">
                  <a:xfrm>
                    <a:off x="2105463" y="2999946"/>
                    <a:ext cx="72353" cy="7235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44" name="Oval 509"/>
                  <p:cNvSpPr>
                    <a:spLocks noChangeAspect="1" noChangeArrowheads="1"/>
                  </p:cNvSpPr>
                  <p:nvPr/>
                </p:nvSpPr>
                <p:spPr bwMode="auto">
                  <a:xfrm>
                    <a:off x="4375054" y="2999946"/>
                    <a:ext cx="72353" cy="72352"/>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46" name="Oval 536"/>
                  <p:cNvSpPr>
                    <a:spLocks noChangeAspect="1" noChangeArrowheads="1"/>
                  </p:cNvSpPr>
                  <p:nvPr/>
                </p:nvSpPr>
                <p:spPr bwMode="auto">
                  <a:xfrm>
                    <a:off x="1442864" y="3087530"/>
                    <a:ext cx="72353" cy="7235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47" name="Oval 552"/>
                  <p:cNvSpPr>
                    <a:spLocks noChangeAspect="1" noChangeArrowheads="1"/>
                  </p:cNvSpPr>
                  <p:nvPr/>
                </p:nvSpPr>
                <p:spPr bwMode="auto">
                  <a:xfrm>
                    <a:off x="3902857" y="3087530"/>
                    <a:ext cx="72353" cy="7235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48" name="Oval 596"/>
                  <p:cNvSpPr>
                    <a:spLocks noChangeAspect="1" noChangeArrowheads="1"/>
                  </p:cNvSpPr>
                  <p:nvPr/>
                </p:nvSpPr>
                <p:spPr bwMode="auto">
                  <a:xfrm>
                    <a:off x="2577659" y="3175116"/>
                    <a:ext cx="72353" cy="7235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49" name="Oval 603"/>
                  <p:cNvSpPr>
                    <a:spLocks noChangeAspect="1" noChangeArrowheads="1"/>
                  </p:cNvSpPr>
                  <p:nvPr/>
                </p:nvSpPr>
                <p:spPr bwMode="auto">
                  <a:xfrm>
                    <a:off x="4281122" y="3175116"/>
                    <a:ext cx="72353" cy="72352"/>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50" name="Oval 630"/>
                  <p:cNvSpPr>
                    <a:spLocks noChangeAspect="1" noChangeArrowheads="1"/>
                  </p:cNvSpPr>
                  <p:nvPr/>
                </p:nvSpPr>
                <p:spPr bwMode="auto">
                  <a:xfrm>
                    <a:off x="6835046" y="3175116"/>
                    <a:ext cx="72353" cy="72352"/>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51" name="Oval 642"/>
                  <p:cNvSpPr>
                    <a:spLocks noChangeAspect="1" noChangeArrowheads="1"/>
                  </p:cNvSpPr>
                  <p:nvPr/>
                </p:nvSpPr>
                <p:spPr bwMode="auto">
                  <a:xfrm>
                    <a:off x="2483727" y="3262701"/>
                    <a:ext cx="72353" cy="7235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52" name="Oval 711"/>
                  <p:cNvSpPr>
                    <a:spLocks noChangeAspect="1" noChangeArrowheads="1"/>
                  </p:cNvSpPr>
                  <p:nvPr/>
                </p:nvSpPr>
                <p:spPr bwMode="auto">
                  <a:xfrm>
                    <a:off x="1442864" y="3436602"/>
                    <a:ext cx="72353" cy="7235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53" name="Oval 727"/>
                  <p:cNvSpPr>
                    <a:spLocks noChangeAspect="1" noChangeArrowheads="1"/>
                  </p:cNvSpPr>
                  <p:nvPr/>
                </p:nvSpPr>
                <p:spPr bwMode="auto">
                  <a:xfrm>
                    <a:off x="4564187" y="3436602"/>
                    <a:ext cx="72352" cy="72352"/>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54" name="Oval 746"/>
                  <p:cNvSpPr>
                    <a:spLocks noChangeAspect="1" noChangeArrowheads="1"/>
                  </p:cNvSpPr>
                  <p:nvPr/>
                </p:nvSpPr>
                <p:spPr bwMode="auto">
                  <a:xfrm>
                    <a:off x="6645914" y="3436602"/>
                    <a:ext cx="72352" cy="72352"/>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55" name="Oval 819"/>
                  <p:cNvSpPr>
                    <a:spLocks noChangeAspect="1" noChangeArrowheads="1"/>
                  </p:cNvSpPr>
                  <p:nvPr/>
                </p:nvSpPr>
                <p:spPr bwMode="auto">
                  <a:xfrm>
                    <a:off x="2294596" y="3699355"/>
                    <a:ext cx="72352" cy="7235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56" name="Oval 932"/>
                  <p:cNvSpPr>
                    <a:spLocks noChangeAspect="1" noChangeArrowheads="1"/>
                  </p:cNvSpPr>
                  <p:nvPr/>
                </p:nvSpPr>
                <p:spPr bwMode="auto">
                  <a:xfrm>
                    <a:off x="6361580" y="3960841"/>
                    <a:ext cx="72352" cy="7235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57" name="Oval 1012"/>
                  <p:cNvSpPr>
                    <a:spLocks noChangeAspect="1" noChangeArrowheads="1"/>
                  </p:cNvSpPr>
                  <p:nvPr/>
                </p:nvSpPr>
                <p:spPr bwMode="auto">
                  <a:xfrm>
                    <a:off x="6172448" y="4309911"/>
                    <a:ext cx="72353" cy="72352"/>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58" name="Oval 1071"/>
                  <p:cNvSpPr>
                    <a:spLocks noChangeAspect="1" noChangeArrowheads="1"/>
                  </p:cNvSpPr>
                  <p:nvPr/>
                </p:nvSpPr>
                <p:spPr bwMode="auto">
                  <a:xfrm>
                    <a:off x="6739846" y="4572666"/>
                    <a:ext cx="72352" cy="72353"/>
                  </a:xfrm>
                  <a:prstGeom prst="ellipse">
                    <a:avLst/>
                  </a:prstGeom>
                  <a:grpFill/>
                  <a:ln>
                    <a:noFill/>
                  </a:ln>
                  <a:effectLst/>
                </p:spPr>
                <p:txBody>
                  <a:bodyPr wrap="none" anchor="ctr"/>
                  <a:lstStyle/>
                  <a:p>
                    <a:pPr defTabSz="931094"/>
                    <a:endParaRPr lang="en-US" sz="1530" dirty="0">
                      <a:solidFill>
                        <a:srgbClr val="FFFFFF"/>
                      </a:solidFill>
                    </a:endParaRPr>
                  </a:p>
                </p:txBody>
              </p:sp>
              <p:sp>
                <p:nvSpPr>
                  <p:cNvPr id="2759" name="Oval 1109"/>
                  <p:cNvSpPr>
                    <a:spLocks noChangeAspect="1" noChangeArrowheads="1"/>
                  </p:cNvSpPr>
                  <p:nvPr/>
                </p:nvSpPr>
                <p:spPr bwMode="auto">
                  <a:xfrm>
                    <a:off x="2957194" y="4834151"/>
                    <a:ext cx="72352" cy="7235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1094"/>
                    <a:endParaRPr lang="en-US" sz="1530" dirty="0">
                      <a:solidFill>
                        <a:srgbClr val="FFFFFF"/>
                      </a:solidFill>
                    </a:endParaRPr>
                  </a:p>
                </p:txBody>
              </p:sp>
              <p:sp>
                <p:nvSpPr>
                  <p:cNvPr id="2761" name="Oval 1180"/>
                  <p:cNvSpPr>
                    <a:spLocks noChangeAspect="1" noChangeArrowheads="1"/>
                  </p:cNvSpPr>
                  <p:nvPr/>
                </p:nvSpPr>
                <p:spPr bwMode="auto">
                  <a:xfrm>
                    <a:off x="6928978" y="5096906"/>
                    <a:ext cx="72353" cy="72352"/>
                  </a:xfrm>
                  <a:prstGeom prst="ellipse">
                    <a:avLst/>
                  </a:prstGeom>
                  <a:grpFill/>
                  <a:ln>
                    <a:noFill/>
                  </a:ln>
                  <a:effectLst/>
                </p:spPr>
                <p:txBody>
                  <a:bodyPr wrap="none" anchor="ctr"/>
                  <a:lstStyle/>
                  <a:p>
                    <a:pPr defTabSz="931094"/>
                    <a:endParaRPr lang="en-US" sz="1530" dirty="0">
                      <a:solidFill>
                        <a:srgbClr val="FFFFFF"/>
                      </a:solidFill>
                    </a:endParaRPr>
                  </a:p>
                </p:txBody>
              </p:sp>
            </p:grpSp>
            <p:grpSp>
              <p:nvGrpSpPr>
                <p:cNvPr id="1454" name="Group 1453"/>
                <p:cNvGrpSpPr/>
                <p:nvPr/>
              </p:nvGrpSpPr>
              <p:grpSpPr>
                <a:xfrm>
                  <a:off x="1188221" y="2485206"/>
                  <a:ext cx="5765571" cy="2631042"/>
                  <a:chOff x="1188221" y="2485206"/>
                  <a:chExt cx="5765571" cy="2631042"/>
                </a:xfrm>
                <a:grpFill/>
              </p:grpSpPr>
              <p:sp>
                <p:nvSpPr>
                  <p:cNvPr id="1455" name="Oval 1454"/>
                  <p:cNvSpPr/>
                  <p:nvPr/>
                </p:nvSpPr>
                <p:spPr bwMode="auto">
                  <a:xfrm>
                    <a:off x="6106886" y="3703320"/>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56" name="Oval 1455"/>
                  <p:cNvSpPr/>
                  <p:nvPr/>
                </p:nvSpPr>
                <p:spPr bwMode="auto">
                  <a:xfrm>
                    <a:off x="6389414" y="3184070"/>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57" name="Oval 1456"/>
                  <p:cNvSpPr/>
                  <p:nvPr/>
                </p:nvSpPr>
                <p:spPr bwMode="auto">
                  <a:xfrm>
                    <a:off x="6581006" y="2921728"/>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58" name="Oval 1457"/>
                  <p:cNvSpPr/>
                  <p:nvPr/>
                </p:nvSpPr>
                <p:spPr bwMode="auto">
                  <a:xfrm>
                    <a:off x="6483034" y="4312922"/>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59" name="Oval 1458"/>
                  <p:cNvSpPr/>
                  <p:nvPr/>
                </p:nvSpPr>
                <p:spPr bwMode="auto">
                  <a:xfrm>
                    <a:off x="5918066" y="4058198"/>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60" name="Oval 1459"/>
                  <p:cNvSpPr/>
                  <p:nvPr/>
                </p:nvSpPr>
                <p:spPr bwMode="auto">
                  <a:xfrm>
                    <a:off x="4309155" y="3184070"/>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61" name="Oval 1460"/>
                  <p:cNvSpPr/>
                  <p:nvPr/>
                </p:nvSpPr>
                <p:spPr bwMode="auto">
                  <a:xfrm>
                    <a:off x="4028305" y="2918462"/>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62" name="Oval 1461"/>
                  <p:cNvSpPr/>
                  <p:nvPr/>
                </p:nvSpPr>
                <p:spPr bwMode="auto">
                  <a:xfrm>
                    <a:off x="4123010" y="2742748"/>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63" name="Oval 1462"/>
                  <p:cNvSpPr/>
                  <p:nvPr/>
                </p:nvSpPr>
                <p:spPr bwMode="auto">
                  <a:xfrm>
                    <a:off x="4404948" y="2485206"/>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64" name="Oval 1463"/>
                  <p:cNvSpPr/>
                  <p:nvPr/>
                </p:nvSpPr>
                <p:spPr bwMode="auto">
                  <a:xfrm>
                    <a:off x="3931419" y="2485206"/>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65" name="Oval 1464"/>
                  <p:cNvSpPr/>
                  <p:nvPr/>
                </p:nvSpPr>
                <p:spPr bwMode="auto">
                  <a:xfrm>
                    <a:off x="3552597" y="2573380"/>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66" name="Oval 1465"/>
                  <p:cNvSpPr/>
                  <p:nvPr/>
                </p:nvSpPr>
                <p:spPr bwMode="auto">
                  <a:xfrm>
                    <a:off x="3647301" y="2837904"/>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2727" name="Oval 2726"/>
                  <p:cNvSpPr/>
                  <p:nvPr/>
                </p:nvSpPr>
                <p:spPr bwMode="auto">
                  <a:xfrm>
                    <a:off x="1188221" y="2834636"/>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2731" name="Oval 2730"/>
                  <p:cNvSpPr/>
                  <p:nvPr/>
                </p:nvSpPr>
                <p:spPr bwMode="auto">
                  <a:xfrm>
                    <a:off x="1188221" y="3184070"/>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2732" name="Oval 2731"/>
                  <p:cNvSpPr/>
                  <p:nvPr/>
                </p:nvSpPr>
                <p:spPr bwMode="auto">
                  <a:xfrm>
                    <a:off x="1658484" y="3357153"/>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2733" name="Oval 2732"/>
                  <p:cNvSpPr/>
                  <p:nvPr/>
                </p:nvSpPr>
                <p:spPr bwMode="auto">
                  <a:xfrm>
                    <a:off x="2040573" y="3445330"/>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2735" name="Oval 2734"/>
                  <p:cNvSpPr/>
                  <p:nvPr/>
                </p:nvSpPr>
                <p:spPr bwMode="auto">
                  <a:xfrm>
                    <a:off x="2229984" y="3010536"/>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2736" name="Oval 2735"/>
                  <p:cNvSpPr/>
                  <p:nvPr/>
                </p:nvSpPr>
                <p:spPr bwMode="auto">
                  <a:xfrm>
                    <a:off x="2314893" y="2921728"/>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2737" name="Oval 2736"/>
                  <p:cNvSpPr/>
                  <p:nvPr/>
                </p:nvSpPr>
                <p:spPr bwMode="auto">
                  <a:xfrm>
                    <a:off x="1851162" y="2745560"/>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2738" name="Oval 2737"/>
                  <p:cNvSpPr/>
                  <p:nvPr/>
                </p:nvSpPr>
                <p:spPr bwMode="auto">
                  <a:xfrm>
                    <a:off x="2705449" y="4581043"/>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2739" name="Oval 2738"/>
                  <p:cNvSpPr/>
                  <p:nvPr/>
                </p:nvSpPr>
                <p:spPr bwMode="auto">
                  <a:xfrm>
                    <a:off x="6679472" y="4841928"/>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grpSp>
          </p:grpSp>
          <p:sp>
            <p:nvSpPr>
              <p:cNvPr id="1384" name="Rectangle 1383"/>
              <p:cNvSpPr/>
              <p:nvPr/>
            </p:nvSpPr>
            <p:spPr>
              <a:xfrm>
                <a:off x="6552311" y="5123103"/>
                <a:ext cx="2809660" cy="698156"/>
              </a:xfrm>
              <a:prstGeom prst="rect">
                <a:avLst/>
              </a:prstGeom>
              <a:solidFill>
                <a:srgbClr val="00B0F0"/>
              </a:solidFill>
              <a:ln w="9525" cap="flat" cmpd="sng" algn="ctr">
                <a:solidFill>
                  <a:schemeClr val="tx1"/>
                </a:solidFill>
                <a:prstDash val="solid"/>
              </a:ln>
              <a:effectLst/>
            </p:spPr>
            <p:txBody>
              <a:bodyPr lIns="221930" tIns="55483" rIns="110965" bIns="110965" rtlCol="0" anchor="b" anchorCtr="0"/>
              <a:lstStyle/>
              <a:p>
                <a:pPr algn="r" defTabSz="1477757"/>
                <a:r>
                  <a:rPr lang="zh-CN" altLang="en-US" sz="1530" dirty="0">
                    <a:solidFill>
                      <a:srgbClr val="FFFFFF">
                        <a:alpha val="99000"/>
                      </a:srgbClr>
                    </a:solidFill>
                    <a:ea typeface="Segoe UI" pitchFamily="34" charset="0"/>
                    <a:cs typeface="Segoe UI" pitchFamily="34" charset="0"/>
                  </a:rPr>
                  <a:t>自动化管理</a:t>
                </a:r>
                <a:endParaRPr lang="en-US" sz="1530" dirty="0">
                  <a:solidFill>
                    <a:srgbClr val="FFFFFF">
                      <a:alpha val="99000"/>
                    </a:srgbClr>
                  </a:solidFill>
                  <a:ea typeface="Segoe UI" pitchFamily="34" charset="0"/>
                  <a:cs typeface="Segoe UI" pitchFamily="34" charset="0"/>
                </a:endParaRPr>
              </a:p>
            </p:txBody>
          </p:sp>
          <p:sp>
            <p:nvSpPr>
              <p:cNvPr id="1385" name="Rectangle 1384"/>
              <p:cNvSpPr/>
              <p:nvPr/>
            </p:nvSpPr>
            <p:spPr>
              <a:xfrm>
                <a:off x="6552311" y="6027777"/>
                <a:ext cx="2809660" cy="698156"/>
              </a:xfrm>
              <a:prstGeom prst="rect">
                <a:avLst/>
              </a:prstGeom>
              <a:solidFill>
                <a:srgbClr val="00B0F0"/>
              </a:solidFill>
              <a:ln w="9525" cap="flat" cmpd="sng" algn="ctr">
                <a:solidFill>
                  <a:schemeClr val="tx1"/>
                </a:solidFill>
                <a:prstDash val="solid"/>
              </a:ln>
              <a:effectLst/>
            </p:spPr>
            <p:txBody>
              <a:bodyPr lIns="221930" tIns="55483" rIns="110965" bIns="110965" rtlCol="0" anchor="b" anchorCtr="0"/>
              <a:lstStyle/>
              <a:p>
                <a:pPr algn="r" defTabSz="1477757"/>
                <a:r>
                  <a:rPr lang="zh-CN" altLang="en-US" sz="1530" dirty="0">
                    <a:solidFill>
                      <a:srgbClr val="FFFFFF">
                        <a:alpha val="99000"/>
                      </a:srgbClr>
                    </a:solidFill>
                    <a:ea typeface="Segoe UI" pitchFamily="34" charset="0"/>
                    <a:cs typeface="Segoe UI" pitchFamily="34" charset="0"/>
                  </a:rPr>
                  <a:t>弹性扩展</a:t>
                </a:r>
                <a:endParaRPr lang="en-US" sz="1530" dirty="0">
                  <a:solidFill>
                    <a:srgbClr val="FFFFFF">
                      <a:alpha val="99000"/>
                    </a:srgbClr>
                  </a:solidFill>
                  <a:ea typeface="Segoe UI" pitchFamily="34" charset="0"/>
                  <a:cs typeface="Segoe UI" pitchFamily="34" charset="0"/>
                </a:endParaRPr>
              </a:p>
            </p:txBody>
          </p:sp>
          <p:sp>
            <p:nvSpPr>
              <p:cNvPr id="1386" name="Rectangle 1385"/>
              <p:cNvSpPr/>
              <p:nvPr/>
            </p:nvSpPr>
            <p:spPr>
              <a:xfrm>
                <a:off x="9484555" y="5123103"/>
                <a:ext cx="3934496" cy="698156"/>
              </a:xfrm>
              <a:prstGeom prst="rect">
                <a:avLst/>
              </a:prstGeom>
              <a:solidFill>
                <a:srgbClr val="00B0F0"/>
              </a:solidFill>
              <a:ln w="9525" cap="flat" cmpd="sng" algn="ctr">
                <a:solidFill>
                  <a:schemeClr val="tx1"/>
                </a:solidFill>
                <a:prstDash val="solid"/>
              </a:ln>
              <a:effectLst/>
            </p:spPr>
            <p:txBody>
              <a:bodyPr lIns="221930" tIns="55483" rIns="110965" bIns="110965" rtlCol="0" anchor="b" anchorCtr="0"/>
              <a:lstStyle/>
              <a:p>
                <a:pPr algn="r" defTabSz="1477757"/>
                <a:r>
                  <a:rPr lang="zh-CN" altLang="en-US" sz="1530" dirty="0">
                    <a:solidFill>
                      <a:srgbClr val="FFFFFF">
                        <a:alpha val="99000"/>
                      </a:srgbClr>
                    </a:solidFill>
                    <a:ea typeface="Segoe UI" pitchFamily="34" charset="0"/>
                    <a:cs typeface="Segoe UI" pitchFamily="34" charset="0"/>
                  </a:rPr>
                  <a:t>安全运维</a:t>
                </a:r>
                <a:endParaRPr lang="en-US" sz="1530" dirty="0">
                  <a:solidFill>
                    <a:srgbClr val="FFFFFF">
                      <a:alpha val="99000"/>
                    </a:srgbClr>
                  </a:solidFill>
                  <a:ea typeface="Segoe UI" pitchFamily="34" charset="0"/>
                  <a:cs typeface="Segoe UI" pitchFamily="34" charset="0"/>
                </a:endParaRPr>
              </a:p>
            </p:txBody>
          </p:sp>
          <p:sp>
            <p:nvSpPr>
              <p:cNvPr id="1387" name="Rectangle 1386"/>
              <p:cNvSpPr/>
              <p:nvPr/>
            </p:nvSpPr>
            <p:spPr>
              <a:xfrm>
                <a:off x="9476706" y="6027777"/>
                <a:ext cx="3934496" cy="698156"/>
              </a:xfrm>
              <a:prstGeom prst="rect">
                <a:avLst/>
              </a:prstGeom>
              <a:solidFill>
                <a:srgbClr val="00B0F0"/>
              </a:solidFill>
              <a:ln w="9525" cap="flat" cmpd="sng" algn="ctr">
                <a:solidFill>
                  <a:schemeClr val="tx1"/>
                </a:solidFill>
                <a:prstDash val="solid"/>
              </a:ln>
              <a:effectLst/>
            </p:spPr>
            <p:txBody>
              <a:bodyPr lIns="221930" tIns="55483" rIns="110965" bIns="110965" rtlCol="0" anchor="b" anchorCtr="0"/>
              <a:lstStyle/>
              <a:p>
                <a:pPr algn="r" defTabSz="1477757"/>
                <a:r>
                  <a:rPr lang="zh-CN" altLang="en-US" sz="1530" dirty="0">
                    <a:solidFill>
                      <a:srgbClr val="FFFFFF">
                        <a:alpha val="99000"/>
                      </a:srgbClr>
                    </a:solidFill>
                    <a:ea typeface="Segoe UI" pitchFamily="34" charset="0"/>
                    <a:cs typeface="Segoe UI" pitchFamily="34" charset="0"/>
                  </a:rPr>
                  <a:t>按使用计费</a:t>
                </a:r>
                <a:endParaRPr lang="en-US" sz="1530" dirty="0">
                  <a:solidFill>
                    <a:srgbClr val="FFFFFF">
                      <a:alpha val="99000"/>
                    </a:srgbClr>
                  </a:solidFill>
                  <a:ea typeface="Segoe UI" pitchFamily="34" charset="0"/>
                  <a:cs typeface="Segoe UI" pitchFamily="34" charset="0"/>
                </a:endParaRPr>
              </a:p>
            </p:txBody>
          </p:sp>
          <p:sp>
            <p:nvSpPr>
              <p:cNvPr id="1388" name="Freeform 123"/>
              <p:cNvSpPr>
                <a:spLocks noEditPoints="1"/>
              </p:cNvSpPr>
              <p:nvPr/>
            </p:nvSpPr>
            <p:spPr bwMode="black">
              <a:xfrm>
                <a:off x="6994669" y="5253834"/>
                <a:ext cx="449020" cy="436694"/>
              </a:xfrm>
              <a:custGeom>
                <a:avLst/>
                <a:gdLst>
                  <a:gd name="T0" fmla="*/ 57 w 63"/>
                  <a:gd name="T1" fmla="*/ 54 h 65"/>
                  <a:gd name="T2" fmla="*/ 57 w 63"/>
                  <a:gd name="T3" fmla="*/ 55 h 65"/>
                  <a:gd name="T4" fmla="*/ 35 w 63"/>
                  <a:gd name="T5" fmla="*/ 65 h 65"/>
                  <a:gd name="T6" fmla="*/ 33 w 63"/>
                  <a:gd name="T7" fmla="*/ 65 h 65"/>
                  <a:gd name="T8" fmla="*/ 12 w 63"/>
                  <a:gd name="T9" fmla="*/ 57 h 65"/>
                  <a:gd name="T10" fmla="*/ 10 w 63"/>
                  <a:gd name="T11" fmla="*/ 55 h 65"/>
                  <a:gd name="T12" fmla="*/ 2 w 63"/>
                  <a:gd name="T13" fmla="*/ 62 h 65"/>
                  <a:gd name="T14" fmla="*/ 0 w 63"/>
                  <a:gd name="T15" fmla="*/ 37 h 65"/>
                  <a:gd name="T16" fmla="*/ 25 w 63"/>
                  <a:gd name="T17" fmla="*/ 42 h 65"/>
                  <a:gd name="T18" fmla="*/ 17 w 63"/>
                  <a:gd name="T19" fmla="*/ 48 h 65"/>
                  <a:gd name="T20" fmla="*/ 20 w 63"/>
                  <a:gd name="T21" fmla="*/ 50 h 65"/>
                  <a:gd name="T22" fmla="*/ 33 w 63"/>
                  <a:gd name="T23" fmla="*/ 55 h 65"/>
                  <a:gd name="T24" fmla="*/ 34 w 63"/>
                  <a:gd name="T25" fmla="*/ 55 h 65"/>
                  <a:gd name="T26" fmla="*/ 49 w 63"/>
                  <a:gd name="T27" fmla="*/ 48 h 65"/>
                  <a:gd name="T28" fmla="*/ 50 w 63"/>
                  <a:gd name="T29" fmla="*/ 48 h 65"/>
                  <a:gd name="T30" fmla="*/ 57 w 63"/>
                  <a:gd name="T31" fmla="*/ 54 h 65"/>
                  <a:gd name="T32" fmla="*/ 63 w 63"/>
                  <a:gd name="T33" fmla="*/ 29 h 65"/>
                  <a:gd name="T34" fmla="*/ 61 w 63"/>
                  <a:gd name="T35" fmla="*/ 4 h 65"/>
                  <a:gd name="T36" fmla="*/ 53 w 63"/>
                  <a:gd name="T37" fmla="*/ 11 h 65"/>
                  <a:gd name="T38" fmla="*/ 53 w 63"/>
                  <a:gd name="T39" fmla="*/ 11 h 65"/>
                  <a:gd name="T40" fmla="*/ 53 w 63"/>
                  <a:gd name="T41" fmla="*/ 10 h 65"/>
                  <a:gd name="T42" fmla="*/ 51 w 63"/>
                  <a:gd name="T43" fmla="*/ 8 h 65"/>
                  <a:gd name="T44" fmla="*/ 29 w 63"/>
                  <a:gd name="T45" fmla="*/ 0 h 65"/>
                  <a:gd name="T46" fmla="*/ 28 w 63"/>
                  <a:gd name="T47" fmla="*/ 0 h 65"/>
                  <a:gd name="T48" fmla="*/ 6 w 63"/>
                  <a:gd name="T49" fmla="*/ 10 h 65"/>
                  <a:gd name="T50" fmla="*/ 5 w 63"/>
                  <a:gd name="T51" fmla="*/ 10 h 65"/>
                  <a:gd name="T52" fmla="*/ 13 w 63"/>
                  <a:gd name="T53" fmla="*/ 17 h 65"/>
                  <a:gd name="T54" fmla="*/ 13 w 63"/>
                  <a:gd name="T55" fmla="*/ 17 h 65"/>
                  <a:gd name="T56" fmla="*/ 28 w 63"/>
                  <a:gd name="T57" fmla="*/ 10 h 65"/>
                  <a:gd name="T58" fmla="*/ 29 w 63"/>
                  <a:gd name="T59" fmla="*/ 10 h 65"/>
                  <a:gd name="T60" fmla="*/ 43 w 63"/>
                  <a:gd name="T61" fmla="*/ 14 h 65"/>
                  <a:gd name="T62" fmla="*/ 46 w 63"/>
                  <a:gd name="T63" fmla="*/ 17 h 65"/>
                  <a:gd name="T64" fmla="*/ 38 w 63"/>
                  <a:gd name="T65" fmla="*/ 24 h 65"/>
                  <a:gd name="T66" fmla="*/ 63 w 63"/>
                  <a:gd name="T67"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65">
                    <a:moveTo>
                      <a:pt x="57" y="54"/>
                    </a:moveTo>
                    <a:cubicBezTo>
                      <a:pt x="57" y="55"/>
                      <a:pt x="57" y="55"/>
                      <a:pt x="57" y="55"/>
                    </a:cubicBezTo>
                    <a:cubicBezTo>
                      <a:pt x="51" y="61"/>
                      <a:pt x="43" y="64"/>
                      <a:pt x="35" y="65"/>
                    </a:cubicBezTo>
                    <a:cubicBezTo>
                      <a:pt x="34" y="65"/>
                      <a:pt x="34" y="65"/>
                      <a:pt x="33" y="65"/>
                    </a:cubicBezTo>
                    <a:cubicBezTo>
                      <a:pt x="26" y="65"/>
                      <a:pt x="18" y="62"/>
                      <a:pt x="12" y="57"/>
                    </a:cubicBezTo>
                    <a:cubicBezTo>
                      <a:pt x="10" y="55"/>
                      <a:pt x="10" y="55"/>
                      <a:pt x="10" y="55"/>
                    </a:cubicBezTo>
                    <a:cubicBezTo>
                      <a:pt x="2" y="62"/>
                      <a:pt x="2" y="62"/>
                      <a:pt x="2" y="62"/>
                    </a:cubicBezTo>
                    <a:cubicBezTo>
                      <a:pt x="0" y="37"/>
                      <a:pt x="0" y="37"/>
                      <a:pt x="0" y="37"/>
                    </a:cubicBezTo>
                    <a:cubicBezTo>
                      <a:pt x="25" y="42"/>
                      <a:pt x="25" y="42"/>
                      <a:pt x="25" y="42"/>
                    </a:cubicBezTo>
                    <a:cubicBezTo>
                      <a:pt x="17" y="48"/>
                      <a:pt x="17" y="48"/>
                      <a:pt x="17" y="48"/>
                    </a:cubicBezTo>
                    <a:cubicBezTo>
                      <a:pt x="20" y="50"/>
                      <a:pt x="20" y="50"/>
                      <a:pt x="20" y="50"/>
                    </a:cubicBezTo>
                    <a:cubicBezTo>
                      <a:pt x="24" y="53"/>
                      <a:pt x="29" y="55"/>
                      <a:pt x="33" y="55"/>
                    </a:cubicBezTo>
                    <a:cubicBezTo>
                      <a:pt x="34" y="55"/>
                      <a:pt x="34" y="55"/>
                      <a:pt x="34" y="55"/>
                    </a:cubicBezTo>
                    <a:cubicBezTo>
                      <a:pt x="40" y="54"/>
                      <a:pt x="45" y="52"/>
                      <a:pt x="49" y="48"/>
                    </a:cubicBezTo>
                    <a:cubicBezTo>
                      <a:pt x="50" y="48"/>
                      <a:pt x="50" y="48"/>
                      <a:pt x="50" y="48"/>
                    </a:cubicBezTo>
                    <a:lnTo>
                      <a:pt x="57" y="54"/>
                    </a:lnTo>
                    <a:close/>
                    <a:moveTo>
                      <a:pt x="63" y="29"/>
                    </a:moveTo>
                    <a:cubicBezTo>
                      <a:pt x="61" y="4"/>
                      <a:pt x="61" y="4"/>
                      <a:pt x="61" y="4"/>
                    </a:cubicBezTo>
                    <a:cubicBezTo>
                      <a:pt x="53" y="11"/>
                      <a:pt x="53" y="11"/>
                      <a:pt x="53" y="11"/>
                    </a:cubicBezTo>
                    <a:cubicBezTo>
                      <a:pt x="53" y="11"/>
                      <a:pt x="53" y="11"/>
                      <a:pt x="53" y="11"/>
                    </a:cubicBezTo>
                    <a:cubicBezTo>
                      <a:pt x="53" y="10"/>
                      <a:pt x="53" y="10"/>
                      <a:pt x="53" y="10"/>
                    </a:cubicBezTo>
                    <a:cubicBezTo>
                      <a:pt x="51" y="8"/>
                      <a:pt x="51" y="8"/>
                      <a:pt x="51" y="8"/>
                    </a:cubicBezTo>
                    <a:cubicBezTo>
                      <a:pt x="45" y="3"/>
                      <a:pt x="37" y="0"/>
                      <a:pt x="29" y="0"/>
                    </a:cubicBezTo>
                    <a:cubicBezTo>
                      <a:pt x="29" y="0"/>
                      <a:pt x="28" y="0"/>
                      <a:pt x="28" y="0"/>
                    </a:cubicBezTo>
                    <a:cubicBezTo>
                      <a:pt x="20" y="0"/>
                      <a:pt x="12" y="4"/>
                      <a:pt x="6" y="10"/>
                    </a:cubicBezTo>
                    <a:cubicBezTo>
                      <a:pt x="5" y="10"/>
                      <a:pt x="5" y="10"/>
                      <a:pt x="5" y="10"/>
                    </a:cubicBezTo>
                    <a:cubicBezTo>
                      <a:pt x="13" y="17"/>
                      <a:pt x="13" y="17"/>
                      <a:pt x="13" y="17"/>
                    </a:cubicBezTo>
                    <a:cubicBezTo>
                      <a:pt x="13" y="17"/>
                      <a:pt x="13" y="17"/>
                      <a:pt x="13" y="17"/>
                    </a:cubicBezTo>
                    <a:cubicBezTo>
                      <a:pt x="17" y="13"/>
                      <a:pt x="23" y="10"/>
                      <a:pt x="28" y="10"/>
                    </a:cubicBezTo>
                    <a:cubicBezTo>
                      <a:pt x="29" y="10"/>
                      <a:pt x="29" y="10"/>
                      <a:pt x="29" y="10"/>
                    </a:cubicBezTo>
                    <a:cubicBezTo>
                      <a:pt x="34" y="10"/>
                      <a:pt x="39" y="12"/>
                      <a:pt x="43" y="14"/>
                    </a:cubicBezTo>
                    <a:cubicBezTo>
                      <a:pt x="46" y="17"/>
                      <a:pt x="46" y="17"/>
                      <a:pt x="46" y="17"/>
                    </a:cubicBezTo>
                    <a:cubicBezTo>
                      <a:pt x="38" y="24"/>
                      <a:pt x="38" y="24"/>
                      <a:pt x="38" y="24"/>
                    </a:cubicBezTo>
                    <a:lnTo>
                      <a:pt x="63" y="29"/>
                    </a:lnTo>
                    <a:close/>
                  </a:path>
                </a:pathLst>
              </a:custGeom>
              <a:solidFill>
                <a:srgbClr val="FFFFFF"/>
              </a:solidFill>
              <a:ln>
                <a:noFill/>
              </a:ln>
              <a:extLst/>
            </p:spPr>
            <p:txBody>
              <a:bodyPr vert="horz" wrap="square" lIns="110965" tIns="55483" rIns="110965" bIns="55483" numCol="1" anchor="t" anchorCtr="0" compatLnSpc="1">
                <a:prstTxWarp prst="textNoShape">
                  <a:avLst/>
                </a:prstTxWarp>
              </a:bodyPr>
              <a:lstStyle/>
              <a:p>
                <a:pPr defTabSz="931094"/>
                <a:endParaRPr lang="en-US" sz="1530" dirty="0">
                  <a:solidFill>
                    <a:srgbClr val="FFFFFF"/>
                  </a:solidFill>
                </a:endParaRPr>
              </a:p>
            </p:txBody>
          </p:sp>
          <p:pic>
            <p:nvPicPr>
              <p:cNvPr id="1441" name="Picture 1440"/>
              <p:cNvPicPr>
                <a:picLocks noChangeAspect="1"/>
              </p:cNvPicPr>
              <p:nvPr/>
            </p:nvPicPr>
            <p:blipFill rotWithShape="1">
              <a:blip r:embed="rId9" cstate="print">
                <a:clrChange>
                  <a:clrFrom>
                    <a:srgbClr val="4EB1E4"/>
                  </a:clrFrom>
                  <a:clrTo>
                    <a:srgbClr val="4EB1E4">
                      <a:alpha val="0"/>
                    </a:srgbClr>
                  </a:clrTo>
                </a:clrChange>
                <a:extLst>
                  <a:ext uri="{28A0092B-C50C-407E-A947-70E740481C1C}">
                    <a14:useLocalDpi xmlns:a14="http://schemas.microsoft.com/office/drawing/2010/main"/>
                  </a:ext>
                </a:extLst>
              </a:blip>
              <a:srcRect/>
              <a:stretch/>
            </p:blipFill>
            <p:spPr>
              <a:xfrm>
                <a:off x="9698902" y="5150463"/>
                <a:ext cx="493800" cy="643436"/>
              </a:xfrm>
              <a:prstGeom prst="rect">
                <a:avLst/>
              </a:prstGeom>
            </p:spPr>
          </p:pic>
          <p:pic>
            <p:nvPicPr>
              <p:cNvPr id="1450" name="Picture 1449"/>
              <p:cNvPicPr>
                <a:picLocks noChangeAspect="1"/>
              </p:cNvPicPr>
              <p:nvPr/>
            </p:nvPicPr>
            <p:blipFill rotWithShape="1">
              <a:blip r:embed="rId10" cstate="print">
                <a:clrChange>
                  <a:clrFrom>
                    <a:srgbClr val="4EB1E4"/>
                  </a:clrFrom>
                  <a:clrTo>
                    <a:srgbClr val="4EB1E4">
                      <a:alpha val="0"/>
                    </a:srgbClr>
                  </a:clrTo>
                </a:clrChange>
                <a:extLst>
                  <a:ext uri="{28A0092B-C50C-407E-A947-70E740481C1C}">
                    <a14:useLocalDpi xmlns:a14="http://schemas.microsoft.com/office/drawing/2010/main" val="0"/>
                  </a:ext>
                </a:extLst>
              </a:blip>
              <a:srcRect l="22861" t="54347" r="65276" b="24478"/>
              <a:stretch/>
            </p:blipFill>
            <p:spPr>
              <a:xfrm>
                <a:off x="6770159" y="6092530"/>
                <a:ext cx="898040" cy="568650"/>
              </a:xfrm>
              <a:prstGeom prst="rect">
                <a:avLst/>
              </a:prstGeom>
            </p:spPr>
          </p:pic>
          <p:pic>
            <p:nvPicPr>
              <p:cNvPr id="1451" name="Picture 1450"/>
              <p:cNvPicPr>
                <a:picLocks noChangeAspect="1"/>
              </p:cNvPicPr>
              <p:nvPr/>
            </p:nvPicPr>
            <p:blipFill rotWithShape="1">
              <a:blip r:embed="rId11" cstate="print">
                <a:clrChange>
                  <a:clrFrom>
                    <a:srgbClr val="4EB1E4"/>
                  </a:clrFrom>
                  <a:clrTo>
                    <a:srgbClr val="4EB1E4">
                      <a:alpha val="0"/>
                    </a:srgbClr>
                  </a:clrTo>
                </a:clrChange>
                <a:extLst>
                  <a:ext uri="{28A0092B-C50C-407E-A947-70E740481C1C}">
                    <a14:useLocalDpi xmlns:a14="http://schemas.microsoft.com/office/drawing/2010/main"/>
                  </a:ext>
                </a:extLst>
              </a:blip>
              <a:srcRect/>
              <a:stretch/>
            </p:blipFill>
            <p:spPr>
              <a:xfrm>
                <a:off x="9509761" y="5965355"/>
                <a:ext cx="763145" cy="823000"/>
              </a:xfrm>
              <a:prstGeom prst="rect">
                <a:avLst/>
              </a:prstGeom>
            </p:spPr>
          </p:pic>
        </p:grpSp>
        <p:sp>
          <p:nvSpPr>
            <p:cNvPr id="1391" name="Oval 1390"/>
            <p:cNvSpPr/>
            <p:nvPr/>
          </p:nvSpPr>
          <p:spPr bwMode="auto">
            <a:xfrm>
              <a:off x="2548643" y="6023808"/>
              <a:ext cx="183257" cy="137443"/>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sp>
          <p:nvSpPr>
            <p:cNvPr id="1413" name="Oval 1412"/>
            <p:cNvSpPr/>
            <p:nvPr/>
          </p:nvSpPr>
          <p:spPr bwMode="auto">
            <a:xfrm>
              <a:off x="1843643" y="5949488"/>
              <a:ext cx="183257" cy="137443"/>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7703" tIns="38851" rIns="77703" bIns="38851" numCol="1" rtlCol="0" anchor="ctr" anchorCtr="0" compatLnSpc="1">
              <a:prstTxWarp prst="textNoShape">
                <a:avLst/>
              </a:prstTxWarp>
            </a:bodyPr>
            <a:lstStyle/>
            <a:p>
              <a:pPr algn="ctr" defTabSz="1108193"/>
              <a:endParaRPr lang="en-US" sz="2634" dirty="0">
                <a:gradFill>
                  <a:gsLst>
                    <a:gs pos="0">
                      <a:srgbClr val="FFFFFF"/>
                    </a:gs>
                    <a:gs pos="100000">
                      <a:srgbClr val="FFFFFF"/>
                    </a:gs>
                  </a:gsLst>
                  <a:lin ang="5400000" scaled="0"/>
                </a:gradFill>
              </a:endParaRPr>
            </a:p>
          </p:txBody>
        </p:sp>
      </p:grpSp>
      <p:grpSp>
        <p:nvGrpSpPr>
          <p:cNvPr id="16" name="Group 15"/>
          <p:cNvGrpSpPr/>
          <p:nvPr/>
        </p:nvGrpSpPr>
        <p:grpSpPr>
          <a:xfrm>
            <a:off x="975328" y="1072705"/>
            <a:ext cx="10577550" cy="820942"/>
            <a:chOff x="974583" y="1072362"/>
            <a:chExt cx="10579051" cy="821058"/>
          </a:xfrm>
        </p:grpSpPr>
        <p:grpSp>
          <p:nvGrpSpPr>
            <p:cNvPr id="3977" name="Group 3976"/>
            <p:cNvGrpSpPr/>
            <p:nvPr/>
          </p:nvGrpSpPr>
          <p:grpSpPr>
            <a:xfrm>
              <a:off x="974583" y="1072362"/>
              <a:ext cx="10579051" cy="821058"/>
              <a:chOff x="1135770" y="938963"/>
              <a:chExt cx="12447072" cy="966038"/>
            </a:xfrm>
          </p:grpSpPr>
          <p:sp>
            <p:nvSpPr>
              <p:cNvPr id="3978" name="Rectangle 3977"/>
              <p:cNvSpPr/>
              <p:nvPr/>
            </p:nvSpPr>
            <p:spPr bwMode="auto">
              <a:xfrm>
                <a:off x="1135770" y="938963"/>
                <a:ext cx="12447072" cy="966038"/>
              </a:xfrm>
              <a:prstGeom prst="rect">
                <a:avLst/>
              </a:prstGeom>
              <a:solidFill>
                <a:srgbClr val="00A1DA"/>
              </a:solidFill>
              <a:ln w="9525" cap="flat" cmpd="sng" algn="ctr">
                <a:noFill/>
                <a:prstDash val="solid"/>
              </a:ln>
              <a:effectLst/>
            </p:spPr>
            <p:txBody>
              <a:bodyPr lIns="221930" tIns="110965" rIns="221930" bIns="221930" rtlCol="0" anchor="b" anchorCtr="0"/>
              <a:lstStyle/>
              <a:p>
                <a:pPr algn="r" defTabSz="1477757"/>
                <a:endParaRPr lang="en-US" sz="2464" dirty="0">
                  <a:solidFill>
                    <a:srgbClr val="000000">
                      <a:alpha val="99000"/>
                    </a:srgbClr>
                  </a:solidFill>
                  <a:ea typeface="Segoe UI" pitchFamily="34" charset="0"/>
                  <a:cs typeface="Segoe UI" pitchFamily="34" charset="0"/>
                </a:endParaRPr>
              </a:p>
            </p:txBody>
          </p:sp>
          <p:pic>
            <p:nvPicPr>
              <p:cNvPr id="3979" name="Picture 4" descr="http://www.jbase.com/new/products/images/java.png"/>
              <p:cNvPicPr>
                <a:picLocks noChangeAspect="1" noChangeArrowheads="1"/>
              </p:cNvPicPr>
              <p:nvPr/>
            </p:nvPicPr>
            <p:blipFill>
              <a:blip r:embed="rId12" cstate="print">
                <a:lum bright="100000" contrast="100000"/>
              </a:blip>
              <a:srcRect/>
              <a:stretch>
                <a:fillRect/>
              </a:stretch>
            </p:blipFill>
            <p:spPr bwMode="auto">
              <a:xfrm>
                <a:off x="4381009" y="1040515"/>
                <a:ext cx="389257" cy="726092"/>
              </a:xfrm>
              <a:prstGeom prst="rect">
                <a:avLst/>
              </a:prstGeom>
              <a:noFill/>
            </p:spPr>
          </p:pic>
          <p:pic>
            <p:nvPicPr>
              <p:cNvPr id="3980" name="Picture 3979" descr="PHP.png"/>
              <p:cNvPicPr>
                <a:picLocks noChangeAspect="1"/>
              </p:cNvPicPr>
              <p:nvPr/>
            </p:nvPicPr>
            <p:blipFill>
              <a:blip r:embed="rId13" cstate="print"/>
              <a:stretch>
                <a:fillRect/>
              </a:stretch>
            </p:blipFill>
            <p:spPr>
              <a:xfrm>
                <a:off x="5513118" y="1170070"/>
                <a:ext cx="1138768" cy="598766"/>
              </a:xfrm>
              <a:prstGeom prst="rect">
                <a:avLst/>
              </a:prstGeom>
              <a:noFill/>
            </p:spPr>
          </p:pic>
          <p:pic>
            <p:nvPicPr>
              <p:cNvPr id="3981" name="Picture 2" descr="https://mediabank.partners.extranet.microsoft.com/Assets/Active/M-Q/Microsoft_.NET/Microsoft_NET_ADO_.NET/Logos+Logotypes/NET-ADO_bL.png"/>
              <p:cNvPicPr>
                <a:picLocks noChangeAspect="1" noChangeArrowheads="1"/>
              </p:cNvPicPr>
              <p:nvPr/>
            </p:nvPicPr>
            <p:blipFill>
              <a:blip r:embed="rId14" cstate="print">
                <a:lum bright="100000" contrast="100000"/>
                <a:alphaModFix/>
              </a:blip>
              <a:srcRect r="31488"/>
              <a:stretch>
                <a:fillRect/>
              </a:stretch>
            </p:blipFill>
            <p:spPr bwMode="auto">
              <a:xfrm>
                <a:off x="1693217" y="1113372"/>
                <a:ext cx="2136146" cy="617218"/>
              </a:xfrm>
              <a:prstGeom prst="rect">
                <a:avLst/>
              </a:prstGeom>
              <a:noFill/>
            </p:spPr>
          </p:pic>
          <p:pic>
            <p:nvPicPr>
              <p:cNvPr id="3982" name="Picture 3981"/>
              <p:cNvPicPr>
                <a:picLocks noChangeAspect="1"/>
              </p:cNvPicPr>
              <p:nvPr/>
            </p:nvPicPr>
            <p:blipFill>
              <a:blip r:embed="rId15" cstate="print">
                <a:biLevel thresh="25000"/>
                <a:extLst>
                  <a:ext uri="{BEBA8EAE-BF5A-486C-A8C5-ECC9F3942E4B}">
                    <a14:imgProps xmlns:a14="http://schemas.microsoft.com/office/drawing/2010/main">
                      <a14:imgLayer r:embed="rId16">
                        <a14:imgEffect>
                          <a14:colorTemperature colorTemp="109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7350761" y="1197606"/>
                <a:ext cx="1964169" cy="519102"/>
              </a:xfrm>
              <a:prstGeom prst="rect">
                <a:avLst/>
              </a:prstGeom>
            </p:spPr>
          </p:pic>
        </p:grpSp>
        <p:sp>
          <p:nvSpPr>
            <p:cNvPr id="7" name="TextBox 6"/>
            <p:cNvSpPr txBox="1"/>
            <p:nvPr/>
          </p:nvSpPr>
          <p:spPr>
            <a:xfrm>
              <a:off x="8258207" y="1248981"/>
              <a:ext cx="1299549" cy="502186"/>
            </a:xfrm>
            <a:prstGeom prst="rect">
              <a:avLst/>
            </a:prstGeom>
            <a:noFill/>
          </p:spPr>
          <p:txBody>
            <a:bodyPr wrap="none" lIns="0" tIns="0" rIns="0" bIns="0" rtlCol="0">
              <a:spAutoFit/>
            </a:bodyPr>
            <a:lstStyle/>
            <a:p>
              <a:r>
                <a:rPr lang="en-US" altLang="zh-CN" sz="3199" dirty="0">
                  <a:solidFill>
                    <a:schemeClr val="bg1"/>
                  </a:solidFill>
                  <a:effectLst>
                    <a:outerShdw blurRad="63500" algn="ctr" rotWithShape="0">
                      <a:schemeClr val="tx1">
                        <a:alpha val="60000"/>
                      </a:schemeClr>
                    </a:outerShdw>
                  </a:effectLst>
                </a:rPr>
                <a:t>Python</a:t>
              </a:r>
              <a:endParaRPr lang="en-US" sz="3199" dirty="0">
                <a:solidFill>
                  <a:schemeClr val="bg1"/>
                </a:solidFill>
                <a:effectLst>
                  <a:outerShdw blurRad="63500" algn="ctr" rotWithShape="0">
                    <a:schemeClr val="tx1">
                      <a:alpha val="60000"/>
                    </a:schemeClr>
                  </a:outerShdw>
                </a:effectLst>
              </a:endParaRPr>
            </a:p>
          </p:txBody>
        </p:sp>
        <p:sp>
          <p:nvSpPr>
            <p:cNvPr id="1425" name="TextBox 1424"/>
            <p:cNvSpPr txBox="1"/>
            <p:nvPr/>
          </p:nvSpPr>
          <p:spPr>
            <a:xfrm>
              <a:off x="9926254" y="1236848"/>
              <a:ext cx="935304" cy="502186"/>
            </a:xfrm>
            <a:prstGeom prst="rect">
              <a:avLst/>
            </a:prstGeom>
            <a:noFill/>
          </p:spPr>
          <p:txBody>
            <a:bodyPr wrap="none" lIns="0" tIns="0" rIns="0" bIns="0" rtlCol="0">
              <a:spAutoFit/>
            </a:bodyPr>
            <a:lstStyle/>
            <a:p>
              <a:r>
                <a:rPr lang="en-US" sz="3199" dirty="0">
                  <a:solidFill>
                    <a:schemeClr val="bg1"/>
                  </a:solidFill>
                  <a:effectLst>
                    <a:outerShdw blurRad="63500" algn="ctr" rotWithShape="0">
                      <a:schemeClr val="tx1">
                        <a:alpha val="60000"/>
                      </a:schemeClr>
                    </a:outerShdw>
                  </a:effectLst>
                </a:rPr>
                <a:t>Ruby</a:t>
              </a:r>
              <a:endParaRPr lang="en-US" sz="3199" dirty="0">
                <a:solidFill>
                  <a:schemeClr val="bg1"/>
                </a:solidFill>
                <a:effectLst>
                  <a:outerShdw blurRad="63500" algn="ctr" rotWithShape="0">
                    <a:schemeClr val="tx1">
                      <a:alpha val="60000"/>
                    </a:schemeClr>
                  </a:outerShdw>
                </a:effectLst>
              </a:endParaRPr>
            </a:p>
          </p:txBody>
        </p:sp>
      </p:grpSp>
      <p:sp>
        <p:nvSpPr>
          <p:cNvPr id="15" name="Rectangle 14"/>
          <p:cNvSpPr/>
          <p:nvPr/>
        </p:nvSpPr>
        <p:spPr>
          <a:xfrm>
            <a:off x="358588" y="195096"/>
            <a:ext cx="11619490" cy="542399"/>
          </a:xfrm>
          <a:prstGeom prst="rect">
            <a:avLst/>
          </a:prstGeom>
        </p:spPr>
        <p:txBody>
          <a:bodyPr wrap="square">
            <a:spAutoFit/>
          </a:bodyPr>
          <a:lstStyle/>
          <a:p>
            <a:r>
              <a:rPr lang="en-US" sz="2856" dirty="0">
                <a:latin typeface="Segoe UI Light" panose="020B0502040204020203" pitchFamily="34" charset="0"/>
                <a:cs typeface="Segoe UI Light" panose="020B0502040204020203" pitchFamily="34" charset="0"/>
              </a:rPr>
              <a:t>Azure</a:t>
            </a:r>
            <a:r>
              <a:rPr lang="zh-CN" altLang="en-US" sz="2856" dirty="0">
                <a:latin typeface="Segoe UI Light" panose="020B0502040204020203" pitchFamily="34" charset="0"/>
                <a:cs typeface="Segoe UI Light" panose="020B0502040204020203" pitchFamily="34" charset="0"/>
              </a:rPr>
              <a:t>是微软公有云，提供全球领先云服务</a:t>
            </a:r>
            <a:endParaRPr lang="en-US" sz="2856" dirty="0"/>
          </a:p>
        </p:txBody>
      </p:sp>
    </p:spTree>
    <p:extLst>
      <p:ext uri="{BB962C8B-B14F-4D97-AF65-F5344CB8AC3E}">
        <p14:creationId xmlns:p14="http://schemas.microsoft.com/office/powerpoint/2010/main" val="17967824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smtClean="0"/>
              <a:t>本主题探讨</a:t>
            </a:r>
            <a:r>
              <a:rPr lang="en-US" altLang="zh-CN" sz="4000" dirty="0" smtClean="0"/>
              <a:t>Windows Azure</a:t>
            </a:r>
            <a:r>
              <a:rPr lang="zh-CN" altLang="en-US" sz="4000" dirty="0" smtClean="0"/>
              <a:t>以下服务的开发相关问题</a:t>
            </a:r>
            <a:endParaRPr lang="zh-CN" altLang="en-US" sz="4000" dirty="0"/>
          </a:p>
        </p:txBody>
      </p:sp>
      <p:sp>
        <p:nvSpPr>
          <p:cNvPr id="3" name="文本占位符 2"/>
          <p:cNvSpPr>
            <a:spLocks noGrp="1"/>
          </p:cNvSpPr>
          <p:nvPr>
            <p:ph type="body" sz="quarter" idx="10"/>
          </p:nvPr>
        </p:nvSpPr>
        <p:spPr>
          <a:xfrm>
            <a:off x="529662" y="1302726"/>
            <a:ext cx="11375536" cy="5101397"/>
          </a:xfrm>
        </p:spPr>
        <p:txBody>
          <a:bodyPr/>
          <a:lstStyle/>
          <a:p>
            <a:r>
              <a:rPr lang="zh-CN" altLang="en-US" sz="2800" dirty="0" smtClean="0"/>
              <a:t>计算</a:t>
            </a:r>
            <a:endParaRPr lang="en-US" altLang="zh-CN" sz="2800" dirty="0" smtClean="0"/>
          </a:p>
          <a:p>
            <a:pPr marL="574738" indent="-571500">
              <a:buFont typeface="Arial" panose="020B0604020202020204" pitchFamily="34" charset="0"/>
              <a:buChar char="•"/>
            </a:pPr>
            <a:r>
              <a:rPr lang="zh-CN" altLang="en-US" sz="2800" dirty="0" smtClean="0"/>
              <a:t>虚拟机及虚拟网络</a:t>
            </a:r>
            <a:endParaRPr lang="en-US" altLang="zh-CN" sz="2800" dirty="0" smtClean="0"/>
          </a:p>
          <a:p>
            <a:pPr marL="574738" indent="-571500">
              <a:buFont typeface="Arial" panose="020B0604020202020204" pitchFamily="34" charset="0"/>
              <a:buChar char="•"/>
            </a:pPr>
            <a:r>
              <a:rPr lang="zh-CN" altLang="en-US" sz="2800" dirty="0" smtClean="0"/>
              <a:t>网站服务</a:t>
            </a:r>
            <a:endParaRPr lang="en-US" altLang="zh-CN" sz="2800" dirty="0"/>
          </a:p>
          <a:p>
            <a:r>
              <a:rPr lang="zh-CN" altLang="en-US" sz="2800" dirty="0" smtClean="0"/>
              <a:t>存储</a:t>
            </a:r>
            <a:endParaRPr lang="en-US" altLang="zh-CN" sz="2800" dirty="0" smtClean="0"/>
          </a:p>
          <a:p>
            <a:pPr marL="574738" indent="-571500">
              <a:buFont typeface="Arial" panose="020B0604020202020204" pitchFamily="34" charset="0"/>
              <a:buChar char="•"/>
            </a:pPr>
            <a:r>
              <a:rPr lang="en-US" altLang="zh-CN" sz="2800" dirty="0" smtClean="0"/>
              <a:t>Blob/Table/Queue</a:t>
            </a:r>
          </a:p>
          <a:p>
            <a:pPr marL="574738" indent="-571500">
              <a:buFont typeface="Arial" panose="020B0604020202020204" pitchFamily="34" charset="0"/>
              <a:buChar char="•"/>
            </a:pPr>
            <a:r>
              <a:rPr lang="en-US" altLang="zh-CN" sz="2800" dirty="0" smtClean="0"/>
              <a:t>CDN</a:t>
            </a:r>
          </a:p>
          <a:p>
            <a:r>
              <a:rPr lang="zh-CN" altLang="en-US" sz="2800" dirty="0" smtClean="0"/>
              <a:t>数据库</a:t>
            </a:r>
            <a:endParaRPr lang="en-US" altLang="zh-CN" sz="2800" dirty="0" smtClean="0"/>
          </a:p>
          <a:p>
            <a:pPr marL="460438" indent="-457200">
              <a:buFont typeface="Arial" panose="020B0604020202020204" pitchFamily="34" charset="0"/>
              <a:buChar char="•"/>
            </a:pPr>
            <a:r>
              <a:rPr lang="en-US" altLang="zh-CN" sz="2800" dirty="0" smtClean="0"/>
              <a:t>SQL </a:t>
            </a:r>
            <a:r>
              <a:rPr lang="zh-CN" altLang="en-US" sz="2800" dirty="0" smtClean="0"/>
              <a:t>数据库</a:t>
            </a:r>
            <a:endParaRPr lang="en-US" altLang="zh-CN" sz="2800" dirty="0" smtClean="0"/>
          </a:p>
          <a:p>
            <a:r>
              <a:rPr lang="zh-CN" altLang="en-US" sz="2800" dirty="0" smtClean="0"/>
              <a:t>移动服务</a:t>
            </a:r>
            <a:endParaRPr lang="en-US" altLang="zh-CN" sz="2800" dirty="0"/>
          </a:p>
          <a:p>
            <a:pPr marL="460438" indent="-457200">
              <a:buFont typeface="Arial" panose="020B0604020202020204" pitchFamily="34" charset="0"/>
              <a:buChar char="•"/>
            </a:pPr>
            <a:r>
              <a:rPr lang="zh-CN" altLang="en-US" sz="2800" dirty="0" smtClean="0"/>
              <a:t>推送</a:t>
            </a:r>
            <a:endParaRPr lang="zh-CN" altLang="en-US" sz="2800" dirty="0"/>
          </a:p>
        </p:txBody>
      </p:sp>
    </p:spTree>
    <p:extLst>
      <p:ext uri="{BB962C8B-B14F-4D97-AF65-F5344CB8AC3E}">
        <p14:creationId xmlns:p14="http://schemas.microsoft.com/office/powerpoint/2010/main" val="115885998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29661" y="2278589"/>
            <a:ext cx="10443404" cy="1386254"/>
          </a:xfrm>
        </p:spPr>
        <p:txBody>
          <a:bodyPr/>
          <a:lstStyle/>
          <a:p>
            <a:r>
              <a:rPr lang="en-US" dirty="0"/>
              <a:t>Windows </a:t>
            </a:r>
            <a:r>
              <a:rPr lang="en-US" dirty="0" smtClean="0"/>
              <a:t>Azure</a:t>
            </a:r>
            <a:r>
              <a:rPr lang="zh-CN" altLang="en-US" dirty="0"/>
              <a:t>虚拟机</a:t>
            </a:r>
            <a:r>
              <a:rPr lang="zh-CN" altLang="en-US" dirty="0" smtClean="0"/>
              <a:t>服务</a:t>
            </a:r>
            <a:endParaRPr lang="en-US" dirty="0"/>
          </a:p>
        </p:txBody>
      </p:sp>
    </p:spTree>
    <p:extLst>
      <p:ext uri="{BB962C8B-B14F-4D97-AF65-F5344CB8AC3E}">
        <p14:creationId xmlns:p14="http://schemas.microsoft.com/office/powerpoint/2010/main" val="709172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Windows Azure</a:t>
            </a:r>
            <a:r>
              <a:rPr lang="zh-CN" altLang="en-US" dirty="0" smtClean="0"/>
              <a:t>上的</a:t>
            </a:r>
            <a:r>
              <a:rPr lang="en-US" altLang="zh-CN" dirty="0" smtClean="0"/>
              <a:t>Linux</a:t>
            </a:r>
            <a:r>
              <a:rPr lang="zh-CN" altLang="en-US" dirty="0" smtClean="0"/>
              <a:t>虚拟机</a:t>
            </a:r>
            <a:endParaRPr lang="zh-CN" altLang="en-US" dirty="0"/>
          </a:p>
        </p:txBody>
      </p:sp>
      <p:sp>
        <p:nvSpPr>
          <p:cNvPr id="3" name="文本框 2"/>
          <p:cNvSpPr txBox="1"/>
          <p:nvPr/>
        </p:nvSpPr>
        <p:spPr>
          <a:xfrm>
            <a:off x="1227335" y="1482345"/>
            <a:ext cx="984885" cy="627864"/>
          </a:xfrm>
          <a:prstGeom prst="rect">
            <a:avLst/>
          </a:prstGeom>
          <a:noFill/>
        </p:spPr>
        <p:txBody>
          <a:bodyPr wrap="none" lIns="182880" tIns="146304" rIns="182880" bIns="146304" rtlCol="0">
            <a:spAutoFit/>
          </a:bodyPr>
          <a:lstStyle/>
          <a:p>
            <a:pPr>
              <a:lnSpc>
                <a:spcPct val="90000"/>
              </a:lnSpc>
              <a:spcAft>
                <a:spcPts val="600"/>
              </a:spcAft>
            </a:pPr>
            <a:r>
              <a:rPr lang="zh-CN" altLang="en-US" sz="2400" dirty="0" smtClean="0">
                <a:gradFill>
                  <a:gsLst>
                    <a:gs pos="2917">
                      <a:schemeClr val="tx1"/>
                    </a:gs>
                    <a:gs pos="30000">
                      <a:schemeClr val="tx1"/>
                    </a:gs>
                  </a:gsLst>
                  <a:lin ang="5400000" scaled="0"/>
                </a:gradFill>
              </a:rPr>
              <a:t>规格</a:t>
            </a:r>
          </a:p>
        </p:txBody>
      </p:sp>
      <p:pic>
        <p:nvPicPr>
          <p:cNvPr id="5" name="图片 4"/>
          <p:cNvPicPr>
            <a:picLocks noChangeAspect="1"/>
          </p:cNvPicPr>
          <p:nvPr/>
        </p:nvPicPr>
        <p:blipFill>
          <a:blip r:embed="rId2"/>
          <a:stretch>
            <a:fillRect/>
          </a:stretch>
        </p:blipFill>
        <p:spPr>
          <a:xfrm>
            <a:off x="495823" y="2078835"/>
            <a:ext cx="3692599" cy="2504852"/>
          </a:xfrm>
          <a:prstGeom prst="rect">
            <a:avLst/>
          </a:prstGeom>
        </p:spPr>
      </p:pic>
      <p:pic>
        <p:nvPicPr>
          <p:cNvPr id="9" name="图片 8"/>
          <p:cNvPicPr>
            <a:picLocks noChangeAspect="1"/>
          </p:cNvPicPr>
          <p:nvPr/>
        </p:nvPicPr>
        <p:blipFill>
          <a:blip r:embed="rId3"/>
          <a:stretch>
            <a:fillRect/>
          </a:stretch>
        </p:blipFill>
        <p:spPr>
          <a:xfrm>
            <a:off x="5303847" y="2105601"/>
            <a:ext cx="2552700" cy="1828800"/>
          </a:xfrm>
          <a:prstGeom prst="rect">
            <a:avLst/>
          </a:prstGeom>
        </p:spPr>
      </p:pic>
      <p:pic>
        <p:nvPicPr>
          <p:cNvPr id="10" name="图片 9"/>
          <p:cNvPicPr>
            <a:picLocks noChangeAspect="1"/>
          </p:cNvPicPr>
          <p:nvPr/>
        </p:nvPicPr>
        <p:blipFill>
          <a:blip r:embed="rId4"/>
          <a:stretch>
            <a:fillRect/>
          </a:stretch>
        </p:blipFill>
        <p:spPr>
          <a:xfrm>
            <a:off x="8061014" y="2105601"/>
            <a:ext cx="2076450" cy="695325"/>
          </a:xfrm>
          <a:prstGeom prst="rect">
            <a:avLst/>
          </a:prstGeom>
        </p:spPr>
      </p:pic>
      <p:pic>
        <p:nvPicPr>
          <p:cNvPr id="11" name="图片 10"/>
          <p:cNvPicPr>
            <a:picLocks noChangeAspect="1"/>
          </p:cNvPicPr>
          <p:nvPr/>
        </p:nvPicPr>
        <p:blipFill>
          <a:blip r:embed="rId5"/>
          <a:stretch>
            <a:fillRect/>
          </a:stretch>
        </p:blipFill>
        <p:spPr>
          <a:xfrm>
            <a:off x="8061014" y="2780643"/>
            <a:ext cx="2667000" cy="685800"/>
          </a:xfrm>
          <a:prstGeom prst="rect">
            <a:avLst/>
          </a:prstGeom>
        </p:spPr>
      </p:pic>
      <p:sp>
        <p:nvSpPr>
          <p:cNvPr id="12" name="文本框 11"/>
          <p:cNvSpPr txBox="1"/>
          <p:nvPr/>
        </p:nvSpPr>
        <p:spPr>
          <a:xfrm>
            <a:off x="6931567" y="1482345"/>
            <a:ext cx="2304157" cy="627864"/>
          </a:xfrm>
          <a:prstGeom prst="rect">
            <a:avLst/>
          </a:prstGeom>
          <a:noFill/>
        </p:spPr>
        <p:txBody>
          <a:bodyPr wrap="none" lIns="182880" tIns="146304" rIns="182880" bIns="146304" rtlCol="0">
            <a:spAutoFit/>
          </a:bodyPr>
          <a:lstStyle/>
          <a:p>
            <a:pPr>
              <a:lnSpc>
                <a:spcPct val="90000"/>
              </a:lnSpc>
              <a:spcAft>
                <a:spcPts val="600"/>
              </a:spcAft>
            </a:pPr>
            <a:r>
              <a:rPr lang="zh-CN" altLang="en-US" sz="2400" dirty="0" smtClean="0">
                <a:gradFill>
                  <a:gsLst>
                    <a:gs pos="2917">
                      <a:schemeClr val="tx1"/>
                    </a:gs>
                    <a:gs pos="30000">
                      <a:schemeClr val="tx1"/>
                    </a:gs>
                  </a:gsLst>
                  <a:lin ang="5400000" scaled="0"/>
                </a:gradFill>
              </a:rPr>
              <a:t>支持的</a:t>
            </a:r>
            <a:r>
              <a:rPr lang="en-US" altLang="zh-CN" sz="2400" dirty="0" smtClean="0">
                <a:gradFill>
                  <a:gsLst>
                    <a:gs pos="2917">
                      <a:schemeClr val="tx1"/>
                    </a:gs>
                    <a:gs pos="30000">
                      <a:schemeClr val="tx1"/>
                    </a:gs>
                  </a:gsLst>
                  <a:lin ang="5400000" scaled="0"/>
                </a:gradFill>
              </a:rPr>
              <a:t>OS</a:t>
            </a:r>
            <a:r>
              <a:rPr lang="zh-CN" altLang="en-US" sz="2400" dirty="0" smtClean="0">
                <a:gradFill>
                  <a:gsLst>
                    <a:gs pos="2917">
                      <a:schemeClr val="tx1"/>
                    </a:gs>
                    <a:gs pos="30000">
                      <a:schemeClr val="tx1"/>
                    </a:gs>
                  </a:gsLst>
                  <a:lin ang="5400000" scaled="0"/>
                </a:gradFill>
              </a:rPr>
              <a:t>版本</a:t>
            </a:r>
          </a:p>
        </p:txBody>
      </p:sp>
    </p:spTree>
    <p:extLst>
      <p:ext uri="{BB962C8B-B14F-4D97-AF65-F5344CB8AC3E}">
        <p14:creationId xmlns:p14="http://schemas.microsoft.com/office/powerpoint/2010/main" val="221117578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0466" y="233152"/>
            <a:ext cx="11373923" cy="1544406"/>
          </a:xfrm>
        </p:spPr>
        <p:txBody>
          <a:bodyPr/>
          <a:lstStyle/>
          <a:p>
            <a:r>
              <a:rPr lang="zh-CN" altLang="en-US" sz="4400" dirty="0" smtClean="0"/>
              <a:t>被支持的</a:t>
            </a:r>
            <a:r>
              <a:rPr lang="en-US" altLang="zh-CN" sz="4400" dirty="0" smtClean="0"/>
              <a:t>Windows</a:t>
            </a:r>
            <a:r>
              <a:rPr lang="zh-CN" altLang="en-US" sz="4400" dirty="0" smtClean="0"/>
              <a:t>软件</a:t>
            </a:r>
            <a:endParaRPr lang="en-US" sz="4400" dirty="0"/>
          </a:p>
        </p:txBody>
      </p:sp>
      <p:sp>
        <p:nvSpPr>
          <p:cNvPr id="13" name="Rectangle 12"/>
          <p:cNvSpPr/>
          <p:nvPr/>
        </p:nvSpPr>
        <p:spPr bwMode="auto">
          <a:xfrm>
            <a:off x="354708" y="3567095"/>
            <a:ext cx="2331508" cy="1086420"/>
          </a:xfrm>
          <a:prstGeom prst="rect">
            <a:avLst/>
          </a:prstGeom>
          <a:solidFill>
            <a:schemeClr val="accent3"/>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3244" tIns="46622" rIns="93244" bIns="46622" numCol="1" rtlCol="0" anchor="ctr" anchorCtr="0" compatLnSpc="1">
            <a:prstTxWarp prst="textNoShape">
              <a:avLst/>
            </a:prstTxWarp>
          </a:bodyPr>
          <a:lstStyle/>
          <a:p>
            <a:pPr algn="ctr" defTabSz="932205"/>
            <a:r>
              <a:rPr lang="en-US" sz="1632" dirty="0">
                <a:ln>
                  <a:solidFill>
                    <a:srgbClr val="FFFFFF">
                      <a:alpha val="0"/>
                    </a:srgbClr>
                  </a:solidFill>
                </a:ln>
                <a:solidFill>
                  <a:srgbClr val="FFFFFF"/>
                </a:solidFill>
              </a:rPr>
              <a:t>SQL Server 2008</a:t>
            </a:r>
          </a:p>
          <a:p>
            <a:pPr algn="ctr" defTabSz="932205"/>
            <a:r>
              <a:rPr lang="en-US" sz="1632" dirty="0">
                <a:ln>
                  <a:solidFill>
                    <a:srgbClr val="FFFFFF">
                      <a:alpha val="0"/>
                    </a:srgbClr>
                  </a:solidFill>
                </a:ln>
                <a:solidFill>
                  <a:srgbClr val="FFFFFF"/>
                </a:solidFill>
              </a:rPr>
              <a:t>SQL Server 2008 R2</a:t>
            </a:r>
          </a:p>
          <a:p>
            <a:pPr algn="ctr" defTabSz="932205"/>
            <a:r>
              <a:rPr lang="en-US" sz="1632" dirty="0">
                <a:ln>
                  <a:solidFill>
                    <a:srgbClr val="FFFFFF">
                      <a:alpha val="0"/>
                    </a:srgbClr>
                  </a:solidFill>
                </a:ln>
                <a:solidFill>
                  <a:srgbClr val="FFFFFF"/>
                </a:solidFill>
              </a:rPr>
              <a:t>SQL Server 2012</a:t>
            </a:r>
          </a:p>
          <a:p>
            <a:pPr algn="ctr" defTabSz="932205"/>
            <a:r>
              <a:rPr lang="en-US" sz="1632" dirty="0">
                <a:ln>
                  <a:solidFill>
                    <a:srgbClr val="FFFFFF">
                      <a:alpha val="0"/>
                    </a:srgbClr>
                  </a:solidFill>
                </a:ln>
                <a:solidFill>
                  <a:srgbClr val="FFFFFF"/>
                </a:solidFill>
              </a:rPr>
              <a:t>SQL Server 2014 CTP1</a:t>
            </a:r>
          </a:p>
        </p:txBody>
      </p:sp>
      <p:sp>
        <p:nvSpPr>
          <p:cNvPr id="14" name="Rectangle 13"/>
          <p:cNvSpPr/>
          <p:nvPr/>
        </p:nvSpPr>
        <p:spPr bwMode="auto">
          <a:xfrm>
            <a:off x="2686216" y="3567098"/>
            <a:ext cx="2331508" cy="1086418"/>
          </a:xfrm>
          <a:prstGeom prst="rect">
            <a:avLst/>
          </a:prstGeom>
          <a:solidFill>
            <a:schemeClr val="accent2"/>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3244" tIns="46622" rIns="93244" bIns="46622" numCol="1" rtlCol="0" anchor="ctr" anchorCtr="0" compatLnSpc="1">
            <a:prstTxWarp prst="textNoShape">
              <a:avLst/>
            </a:prstTxWarp>
          </a:bodyPr>
          <a:lstStyle/>
          <a:p>
            <a:pPr algn="ctr" defTabSz="932205"/>
            <a:r>
              <a:rPr lang="en-US" sz="1428" dirty="0">
                <a:ln>
                  <a:solidFill>
                    <a:srgbClr val="FFFFFF">
                      <a:alpha val="0"/>
                    </a:srgbClr>
                  </a:solidFill>
                </a:ln>
                <a:solidFill>
                  <a:srgbClr val="FFFFFF"/>
                </a:solidFill>
              </a:rPr>
              <a:t>Windows Server 2008 R2 SP1</a:t>
            </a:r>
          </a:p>
          <a:p>
            <a:pPr algn="ctr" defTabSz="932205"/>
            <a:r>
              <a:rPr lang="en-US" sz="1428" dirty="0">
                <a:ln>
                  <a:solidFill>
                    <a:srgbClr val="FFFFFF">
                      <a:alpha val="0"/>
                    </a:srgbClr>
                  </a:solidFill>
                </a:ln>
                <a:solidFill>
                  <a:srgbClr val="FFFFFF"/>
                </a:solidFill>
              </a:rPr>
              <a:t>Windows Server 2012</a:t>
            </a:r>
          </a:p>
          <a:p>
            <a:pPr algn="ctr" defTabSz="932205"/>
            <a:r>
              <a:rPr lang="en-US" sz="1428" dirty="0">
                <a:ln>
                  <a:solidFill>
                    <a:srgbClr val="FFFFFF">
                      <a:alpha val="0"/>
                    </a:srgbClr>
                  </a:solidFill>
                </a:ln>
                <a:solidFill>
                  <a:srgbClr val="FFFFFF"/>
                </a:solidFill>
              </a:rPr>
              <a:t>Windows Server 2012</a:t>
            </a:r>
          </a:p>
          <a:p>
            <a:pPr algn="ctr" defTabSz="932205"/>
            <a:r>
              <a:rPr lang="en-US" sz="1428" dirty="0">
                <a:ln>
                  <a:solidFill>
                    <a:srgbClr val="FFFFFF">
                      <a:alpha val="0"/>
                    </a:srgbClr>
                  </a:solidFill>
                </a:ln>
                <a:solidFill>
                  <a:srgbClr val="FFFFFF"/>
                </a:solidFill>
              </a:rPr>
              <a:t>R2</a:t>
            </a:r>
          </a:p>
        </p:txBody>
      </p:sp>
      <p:sp>
        <p:nvSpPr>
          <p:cNvPr id="15" name="Rectangle 14"/>
          <p:cNvSpPr/>
          <p:nvPr/>
        </p:nvSpPr>
        <p:spPr bwMode="auto">
          <a:xfrm>
            <a:off x="5005361" y="3567095"/>
            <a:ext cx="2331508" cy="1086418"/>
          </a:xfrm>
          <a:prstGeom prst="rect">
            <a:avLst/>
          </a:prstGeom>
          <a:solidFill>
            <a:schemeClr val="accent5"/>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3244" tIns="46622" rIns="93244" bIns="46622" numCol="1" rtlCol="0" anchor="ctr" anchorCtr="0" compatLnSpc="1">
            <a:prstTxWarp prst="textNoShape">
              <a:avLst/>
            </a:prstTxWarp>
          </a:bodyPr>
          <a:lstStyle/>
          <a:p>
            <a:pPr algn="ctr" defTabSz="932205"/>
            <a:r>
              <a:rPr lang="en-US" sz="1632" dirty="0">
                <a:ln>
                  <a:solidFill>
                    <a:srgbClr val="FFFFFF">
                      <a:alpha val="0"/>
                    </a:srgbClr>
                  </a:solidFill>
                </a:ln>
                <a:solidFill>
                  <a:srgbClr val="FFFFFF"/>
                </a:solidFill>
              </a:rPr>
              <a:t>SharePoint 2010 &amp; 2013</a:t>
            </a:r>
          </a:p>
        </p:txBody>
      </p:sp>
      <p:sp>
        <p:nvSpPr>
          <p:cNvPr id="18" name="Rectangle 17"/>
          <p:cNvSpPr/>
          <p:nvPr/>
        </p:nvSpPr>
        <p:spPr bwMode="auto">
          <a:xfrm>
            <a:off x="7349233" y="3567098"/>
            <a:ext cx="2331508" cy="1086418"/>
          </a:xfrm>
          <a:prstGeom prst="rect">
            <a:avLst/>
          </a:prstGeom>
          <a:solidFill>
            <a:schemeClr val="tx2"/>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3244" tIns="46622" rIns="93244" bIns="46622" numCol="1" rtlCol="0" anchor="ctr" anchorCtr="0" compatLnSpc="1">
            <a:prstTxWarp prst="textNoShape">
              <a:avLst/>
            </a:prstTxWarp>
          </a:bodyPr>
          <a:lstStyle/>
          <a:p>
            <a:pPr algn="ctr" defTabSz="932205"/>
            <a:r>
              <a:rPr lang="en-US" sz="1632" dirty="0">
                <a:ln>
                  <a:solidFill>
                    <a:srgbClr val="FFFFFF">
                      <a:alpha val="0"/>
                    </a:srgbClr>
                  </a:solidFill>
                </a:ln>
                <a:solidFill>
                  <a:srgbClr val="FFFFFF"/>
                </a:solidFill>
              </a:rPr>
              <a:t>BizTalk 2010 &amp; 2013</a:t>
            </a:r>
          </a:p>
        </p:txBody>
      </p:sp>
      <p:sp>
        <p:nvSpPr>
          <p:cNvPr id="4" name="Rectangle 3"/>
          <p:cNvSpPr/>
          <p:nvPr/>
        </p:nvSpPr>
        <p:spPr>
          <a:xfrm>
            <a:off x="523253" y="6186100"/>
            <a:ext cx="4583819" cy="374846"/>
          </a:xfrm>
          <a:prstGeom prst="rect">
            <a:avLst/>
          </a:prstGeom>
        </p:spPr>
        <p:txBody>
          <a:bodyPr wrap="none">
            <a:spAutoFit/>
          </a:bodyPr>
          <a:lstStyle/>
          <a:p>
            <a:r>
              <a:rPr lang="en-US" sz="1836" dirty="0">
                <a:hlinkClick r:id="rId3"/>
              </a:rPr>
              <a:t>http://support.microsoft.com/kb/2721672</a:t>
            </a:r>
            <a:r>
              <a:rPr lang="en-US" sz="1836" dirty="0"/>
              <a:t> </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0728" y="2056328"/>
            <a:ext cx="1468725" cy="1439641"/>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019" y="2077207"/>
            <a:ext cx="2227040" cy="1397880"/>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3848" y="2126575"/>
            <a:ext cx="2796989" cy="1299147"/>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62769" y="2450865"/>
            <a:ext cx="2486464" cy="742214"/>
          </a:xfrm>
          <a:prstGeom prst="rect">
            <a:avLst/>
          </a:prstGeom>
        </p:spPr>
      </p:pic>
      <p:sp>
        <p:nvSpPr>
          <p:cNvPr id="23" name="Rectangle 22"/>
          <p:cNvSpPr/>
          <p:nvPr/>
        </p:nvSpPr>
        <p:spPr bwMode="auto">
          <a:xfrm>
            <a:off x="9693105" y="3567098"/>
            <a:ext cx="2331508" cy="1086418"/>
          </a:xfrm>
          <a:prstGeom prst="rect">
            <a:avLst/>
          </a:prstGeom>
          <a:solidFill>
            <a:schemeClr val="tx1">
              <a:lumMod val="75000"/>
            </a:schemeClr>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3244" tIns="46622" rIns="93244" bIns="46622" numCol="1" rtlCol="0" anchor="ctr" anchorCtr="0" compatLnSpc="1">
            <a:prstTxWarp prst="textNoShape">
              <a:avLst/>
            </a:prstTxWarp>
          </a:bodyPr>
          <a:lstStyle/>
          <a:p>
            <a:pPr algn="ctr" defTabSz="932205"/>
            <a:r>
              <a:rPr lang="en-US" sz="1632" dirty="0">
                <a:ln>
                  <a:solidFill>
                    <a:srgbClr val="FFFFFF">
                      <a:alpha val="0"/>
                    </a:srgbClr>
                  </a:solidFill>
                </a:ln>
                <a:solidFill>
                  <a:srgbClr val="FFFFFF"/>
                </a:solidFill>
              </a:rPr>
              <a:t>System Center 2012</a:t>
            </a: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54384" y="2173522"/>
            <a:ext cx="2356334" cy="1205252"/>
          </a:xfrm>
          <a:prstGeom prst="rect">
            <a:avLst/>
          </a:prstGeom>
        </p:spPr>
      </p:pic>
    </p:spTree>
    <p:extLst>
      <p:ext uri="{BB962C8B-B14F-4D97-AF65-F5344CB8AC3E}">
        <p14:creationId xmlns:p14="http://schemas.microsoft.com/office/powerpoint/2010/main" val="17773214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466" y="233151"/>
            <a:ext cx="11373923" cy="602695"/>
          </a:xfrm>
        </p:spPr>
        <p:txBody>
          <a:bodyPr/>
          <a:lstStyle/>
          <a:p>
            <a:r>
              <a:rPr lang="zh-CN" altLang="en-US" sz="4352" dirty="0" smtClean="0"/>
              <a:t>社区维护的</a:t>
            </a:r>
            <a:r>
              <a:rPr lang="en-US" altLang="zh-CN" sz="4352" dirty="0" smtClean="0"/>
              <a:t>Linux</a:t>
            </a:r>
            <a:r>
              <a:rPr lang="zh-CN" altLang="en-US" sz="4352" dirty="0" smtClean="0"/>
              <a:t>软件镜像</a:t>
            </a:r>
            <a:endParaRPr lang="en-US" sz="4352" dirty="0"/>
          </a:p>
        </p:txBody>
      </p:sp>
      <p:pic>
        <p:nvPicPr>
          <p:cNvPr id="4" name="Picture 3"/>
          <p:cNvPicPr>
            <a:picLocks noChangeAspect="1"/>
          </p:cNvPicPr>
          <p:nvPr/>
        </p:nvPicPr>
        <p:blipFill>
          <a:blip r:embed="rId2"/>
          <a:stretch>
            <a:fillRect/>
          </a:stretch>
        </p:blipFill>
        <p:spPr>
          <a:xfrm>
            <a:off x="646849" y="1640921"/>
            <a:ext cx="4141873" cy="4985747"/>
          </a:xfrm>
          <a:prstGeom prst="rect">
            <a:avLst/>
          </a:prstGeom>
          <a:ln>
            <a:solidFill>
              <a:schemeClr val="tx1"/>
            </a:solidFill>
          </a:ln>
        </p:spPr>
      </p:pic>
      <p:sp>
        <p:nvSpPr>
          <p:cNvPr id="5" name="TextBox 4"/>
          <p:cNvSpPr txBox="1"/>
          <p:nvPr/>
        </p:nvSpPr>
        <p:spPr>
          <a:xfrm>
            <a:off x="5458337" y="1963896"/>
            <a:ext cx="4674998" cy="1004699"/>
          </a:xfrm>
          <a:prstGeom prst="rect">
            <a:avLst/>
          </a:prstGeom>
          <a:noFill/>
        </p:spPr>
        <p:txBody>
          <a:bodyPr wrap="none" lIns="0" tIns="0" rIns="0" bIns="0" rtlCol="0">
            <a:spAutoFit/>
          </a:bodyPr>
          <a:lstStyle/>
          <a:p>
            <a:pPr marL="626064" indent="-626064">
              <a:lnSpc>
                <a:spcPct val="90000"/>
              </a:lnSpc>
              <a:spcBef>
                <a:spcPct val="20000"/>
              </a:spcBef>
              <a:buSzPct val="80000"/>
              <a:buFont typeface="Wingdings" panose="05000000000000000000" pitchFamily="2" charset="2"/>
              <a:buChar char="§"/>
            </a:pPr>
            <a:r>
              <a:rPr lang="zh-CN" altLang="en-US" sz="3264" dirty="0">
                <a:gradFill>
                  <a:gsLst>
                    <a:gs pos="0">
                      <a:srgbClr val="292929">
                        <a:lumMod val="90000"/>
                        <a:lumOff val="10000"/>
                      </a:srgbClr>
                    </a:gs>
                    <a:gs pos="86000">
                      <a:srgbClr val="292929">
                        <a:lumMod val="90000"/>
                        <a:lumOff val="10000"/>
                      </a:srgbClr>
                    </a:gs>
                  </a:gsLst>
                  <a:lin ang="5400000" scaled="0"/>
                </a:gradFill>
              </a:rPr>
              <a:t>可自己打包、上传映像</a:t>
            </a:r>
            <a:endParaRPr lang="en-US" altLang="zh-CN" sz="3264" dirty="0">
              <a:gradFill>
                <a:gsLst>
                  <a:gs pos="0">
                    <a:srgbClr val="292929">
                      <a:lumMod val="90000"/>
                      <a:lumOff val="10000"/>
                    </a:srgbClr>
                  </a:gs>
                  <a:gs pos="86000">
                    <a:srgbClr val="292929">
                      <a:lumMod val="90000"/>
                      <a:lumOff val="10000"/>
                    </a:srgbClr>
                  </a:gs>
                </a:gsLst>
                <a:lin ang="5400000" scaled="0"/>
              </a:gradFill>
            </a:endParaRPr>
          </a:p>
          <a:p>
            <a:pPr marL="626064" indent="-626064">
              <a:lnSpc>
                <a:spcPct val="90000"/>
              </a:lnSpc>
              <a:spcBef>
                <a:spcPct val="20000"/>
              </a:spcBef>
              <a:buSzPct val="80000"/>
              <a:buFont typeface="Wingdings" panose="05000000000000000000" pitchFamily="2" charset="2"/>
              <a:buChar char="§"/>
            </a:pPr>
            <a:r>
              <a:rPr lang="zh-CN" altLang="en-US" sz="3264" dirty="0">
                <a:gradFill>
                  <a:gsLst>
                    <a:gs pos="0">
                      <a:srgbClr val="292929">
                        <a:lumMod val="90000"/>
                        <a:lumOff val="10000"/>
                      </a:srgbClr>
                    </a:gs>
                    <a:gs pos="86000">
                      <a:srgbClr val="292929">
                        <a:lumMod val="90000"/>
                        <a:lumOff val="10000"/>
                      </a:srgbClr>
                    </a:gs>
                  </a:gsLst>
                  <a:lin ang="5400000" scaled="0"/>
                </a:gradFill>
              </a:rPr>
              <a:t>其他</a:t>
            </a:r>
            <a:r>
              <a:rPr lang="zh-CN" altLang="en-US" sz="3264" dirty="0">
                <a:gradFill>
                  <a:gsLst>
                    <a:gs pos="0">
                      <a:srgbClr val="292929">
                        <a:lumMod val="90000"/>
                        <a:lumOff val="10000"/>
                      </a:srgbClr>
                    </a:gs>
                    <a:gs pos="86000">
                      <a:srgbClr val="292929">
                        <a:lumMod val="90000"/>
                        <a:lumOff val="10000"/>
                      </a:srgbClr>
                    </a:gs>
                  </a:gsLst>
                  <a:lin ang="5400000" scaled="0"/>
                </a:gradFill>
              </a:rPr>
              <a:t>人可以下载、部署</a:t>
            </a:r>
            <a:endParaRPr lang="en-US" sz="3264" dirty="0">
              <a:gradFill>
                <a:gsLst>
                  <a:gs pos="0">
                    <a:srgbClr val="292929">
                      <a:lumMod val="90000"/>
                      <a:lumOff val="10000"/>
                    </a:srgbClr>
                  </a:gs>
                  <a:gs pos="86000">
                    <a:srgbClr val="292929">
                      <a:lumMod val="90000"/>
                      <a:lumOff val="10000"/>
                    </a:srgbClr>
                  </a:gs>
                </a:gsLst>
                <a:lin ang="5400000" scaled="0"/>
              </a:gradFill>
            </a:endParaRPr>
          </a:p>
        </p:txBody>
      </p:sp>
      <p:sp>
        <p:nvSpPr>
          <p:cNvPr id="3" name="Rectangle 2"/>
          <p:cNvSpPr/>
          <p:nvPr/>
        </p:nvSpPr>
        <p:spPr>
          <a:xfrm>
            <a:off x="403394" y="897624"/>
            <a:ext cx="3590855" cy="369332"/>
          </a:xfrm>
          <a:prstGeom prst="rect">
            <a:avLst/>
          </a:prstGeom>
        </p:spPr>
        <p:txBody>
          <a:bodyPr wrap="none">
            <a:spAutoFit/>
          </a:bodyPr>
          <a:lstStyle/>
          <a:p>
            <a:r>
              <a:rPr lang="zh-CN" altLang="en-US" dirty="0">
                <a:hlinkClick r:id="rId3"/>
              </a:rPr>
              <a:t>https://vmdepot.msopentech.cn</a:t>
            </a:r>
            <a:r>
              <a:rPr lang="zh-CN" altLang="en-US" dirty="0" smtClean="0">
                <a:hlinkClick r:id="rId3"/>
              </a:rPr>
              <a:t>/</a:t>
            </a:r>
            <a:r>
              <a:rPr lang="zh-CN" altLang="en-US" dirty="0" smtClean="0"/>
              <a:t> </a:t>
            </a:r>
            <a:endParaRPr lang="zh-CN" altLang="en-US" dirty="0"/>
          </a:p>
        </p:txBody>
      </p:sp>
    </p:spTree>
    <p:extLst>
      <p:ext uri="{BB962C8B-B14F-4D97-AF65-F5344CB8AC3E}">
        <p14:creationId xmlns:p14="http://schemas.microsoft.com/office/powerpoint/2010/main" val="174986052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zh-CN" altLang="en-US" dirty="0" smtClean="0"/>
              <a:t>演示</a:t>
            </a:r>
            <a:endParaRPr lang="en-US" dirty="0"/>
          </a:p>
        </p:txBody>
      </p:sp>
      <p:sp>
        <p:nvSpPr>
          <p:cNvPr id="5" name="Subtitle 4"/>
          <p:cNvSpPr>
            <a:spLocks noGrp="1"/>
          </p:cNvSpPr>
          <p:nvPr>
            <p:ph type="subTitle" idx="1"/>
          </p:nvPr>
        </p:nvSpPr>
        <p:spPr/>
        <p:txBody>
          <a:bodyPr/>
          <a:lstStyle/>
          <a:p>
            <a:endParaRPr lang="en-US"/>
          </a:p>
        </p:txBody>
      </p:sp>
      <p:sp>
        <p:nvSpPr>
          <p:cNvPr id="6" name="Text Placeholder 5"/>
          <p:cNvSpPr>
            <a:spLocks noGrp="1"/>
          </p:cNvSpPr>
          <p:nvPr>
            <p:ph type="body" sz="quarter" idx="10"/>
          </p:nvPr>
        </p:nvSpPr>
        <p:spPr/>
        <p:txBody>
          <a:bodyPr/>
          <a:lstStyle/>
          <a:p>
            <a:r>
              <a:rPr lang="zh-CN" altLang="en-US" dirty="0">
                <a:solidFill>
                  <a:schemeClr val="bg1">
                    <a:alpha val="99000"/>
                  </a:schemeClr>
                </a:solidFill>
              </a:rPr>
              <a:t>部署</a:t>
            </a:r>
            <a:r>
              <a:rPr lang="zh-CN" altLang="en-US" dirty="0" smtClean="0">
                <a:solidFill>
                  <a:schemeClr val="bg1">
                    <a:alpha val="99000"/>
                  </a:schemeClr>
                </a:solidFill>
              </a:rPr>
              <a:t>虚拟机</a:t>
            </a:r>
            <a:endParaRPr lang="en-US" dirty="0">
              <a:solidFill>
                <a:schemeClr val="bg1">
                  <a:alpha val="99000"/>
                </a:schemeClr>
              </a:solidFill>
            </a:endParaRPr>
          </a:p>
        </p:txBody>
      </p:sp>
    </p:spTree>
    <p:extLst>
      <p:ext uri="{BB962C8B-B14F-4D97-AF65-F5344CB8AC3E}">
        <p14:creationId xmlns:p14="http://schemas.microsoft.com/office/powerpoint/2010/main" val="308380209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3615384" y="1019933"/>
            <a:ext cx="7850729" cy="2457576"/>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20" tIns="62160" rIns="124320" bIns="62160" numCol="1" rtlCol="0" anchor="ctr" anchorCtr="0" compatLnSpc="1">
            <a:prstTxWarp prst="textNoShape">
              <a:avLst/>
            </a:prstTxWarp>
          </a:bodyPr>
          <a:lstStyle/>
          <a:p>
            <a:pPr algn="ctr" defTabSz="1242877"/>
            <a:endParaRPr lang="en-US" sz="2992"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591003" y="84302"/>
            <a:ext cx="11373923" cy="772203"/>
          </a:xfrm>
        </p:spPr>
        <p:txBody>
          <a:bodyPr/>
          <a:lstStyle/>
          <a:p>
            <a:r>
              <a:rPr lang="zh-CN" altLang="en-US" dirty="0" smtClean="0"/>
              <a:t>磁盘和映像</a:t>
            </a:r>
            <a:endParaRPr lang="en-US" dirty="0"/>
          </a:p>
        </p:txBody>
      </p:sp>
      <p:grpSp>
        <p:nvGrpSpPr>
          <p:cNvPr id="6" name="Group 5"/>
          <p:cNvGrpSpPr/>
          <p:nvPr/>
        </p:nvGrpSpPr>
        <p:grpSpPr>
          <a:xfrm>
            <a:off x="1129283" y="1019933"/>
            <a:ext cx="2391245" cy="2457576"/>
            <a:chOff x="829782" y="750015"/>
            <a:chExt cx="1758428" cy="1807205"/>
          </a:xfrm>
        </p:grpSpPr>
        <p:sp>
          <p:nvSpPr>
            <p:cNvPr id="27" name="Rectangle 26"/>
            <p:cNvSpPr/>
            <p:nvPr/>
          </p:nvSpPr>
          <p:spPr bwMode="auto">
            <a:xfrm>
              <a:off x="829782" y="750015"/>
              <a:ext cx="1758428" cy="1807205"/>
            </a:xfrm>
            <a:prstGeom prst="rect">
              <a:avLst/>
            </a:prstGeom>
            <a:solidFill>
              <a:schemeClr val="accent2"/>
            </a:solidFill>
            <a:ln w="9525" cap="flat" cmpd="sng" algn="ctr">
              <a:noFill/>
              <a:prstDash val="solid"/>
              <a:headEnd type="none" w="med" len="med"/>
              <a:tailEnd type="none" w="med" len="med"/>
            </a:ln>
            <a:effectLst/>
          </p:spPr>
          <p:txBody>
            <a:bodyPr vert="horz" wrap="square" lIns="124336" tIns="124336" rIns="124336" bIns="124336" numCol="1" rtlCol="0" anchor="t" anchorCtr="0" compatLnSpc="1">
              <a:prstTxWarp prst="textNoShape">
                <a:avLst/>
              </a:prstTxWarp>
            </a:bodyPr>
            <a:lstStyle/>
            <a:p>
              <a:pPr lvl="0">
                <a:lnSpc>
                  <a:spcPct val="90000"/>
                </a:lnSpc>
                <a:buSzPct val="90000"/>
                <a:defRPr/>
              </a:pPr>
              <a:r>
                <a:rPr 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OS </a:t>
              </a:r>
              <a:r>
                <a:rPr lang="zh-CN" alt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映像</a:t>
              </a:r>
              <a:endParaRPr 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388526" indent="-388526">
                <a:lnSpc>
                  <a:spcPct val="90000"/>
                </a:lnSpc>
                <a:buSzPct val="90000"/>
                <a:buFont typeface="Arial" pitchFamily="34" charset="0"/>
                <a:buChar char="•"/>
                <a:defRPr/>
              </a:pPr>
              <a:endParaRPr lang="en-US" sz="1360"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388526" indent="-388526">
                <a:lnSpc>
                  <a:spcPct val="90000"/>
                </a:lnSpc>
                <a:buSzPct val="90000"/>
                <a:buFont typeface="Arial" pitchFamily="34" charset="0"/>
                <a:buChar char="•"/>
                <a:defRPr/>
              </a:pPr>
              <a:r>
                <a:rPr lang="zh-CN" alt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微软</a:t>
              </a:r>
              <a:endParaRPr 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388526" indent="-388526">
                <a:lnSpc>
                  <a:spcPct val="90000"/>
                </a:lnSpc>
                <a:buSzPct val="90000"/>
                <a:buFont typeface="Arial" pitchFamily="34" charset="0"/>
                <a:buChar char="•"/>
                <a:defRPr/>
              </a:pPr>
              <a:r>
                <a:rPr lang="zh-CN" alt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合作伙伴</a:t>
              </a:r>
              <a:endParaRPr 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388526" indent="-388526">
                <a:lnSpc>
                  <a:spcPct val="90000"/>
                </a:lnSpc>
                <a:buSzPct val="90000"/>
                <a:buFont typeface="Arial" pitchFamily="34" charset="0"/>
                <a:buChar char="•"/>
                <a:defRPr/>
              </a:pPr>
              <a:r>
                <a:rPr lang="zh-CN" alt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用户</a:t>
              </a:r>
              <a:endParaRPr 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28" name="Freeform 79"/>
            <p:cNvSpPr>
              <a:spLocks noEditPoints="1"/>
            </p:cNvSpPr>
            <p:nvPr/>
          </p:nvSpPr>
          <p:spPr bwMode="black">
            <a:xfrm>
              <a:off x="955079" y="208691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916" tIns="55958" rIns="111916" bIns="55958" numCol="1" anchor="t" anchorCtr="0" compatLnSpc="1">
              <a:prstTxWarp prst="textNoShape">
                <a:avLst/>
              </a:prstTxWarp>
            </a:bodyPr>
            <a:lstStyle/>
            <a:p>
              <a:endParaRPr lang="en-US" sz="2176" dirty="0"/>
            </a:p>
          </p:txBody>
        </p:sp>
        <p:sp>
          <p:nvSpPr>
            <p:cNvPr id="30" name="Freeform 79"/>
            <p:cNvSpPr>
              <a:spLocks noEditPoints="1"/>
            </p:cNvSpPr>
            <p:nvPr/>
          </p:nvSpPr>
          <p:spPr bwMode="black">
            <a:xfrm>
              <a:off x="1387219" y="208691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916" tIns="55958" rIns="111916" bIns="55958" numCol="1" anchor="t" anchorCtr="0" compatLnSpc="1">
              <a:prstTxWarp prst="textNoShape">
                <a:avLst/>
              </a:prstTxWarp>
            </a:bodyPr>
            <a:lstStyle/>
            <a:p>
              <a:endParaRPr lang="en-US" sz="2176" dirty="0"/>
            </a:p>
          </p:txBody>
        </p:sp>
        <p:sp>
          <p:nvSpPr>
            <p:cNvPr id="32" name="Freeform 79"/>
            <p:cNvSpPr>
              <a:spLocks noEditPoints="1"/>
            </p:cNvSpPr>
            <p:nvPr/>
          </p:nvSpPr>
          <p:spPr bwMode="black">
            <a:xfrm>
              <a:off x="1801433" y="2094653"/>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916" tIns="55958" rIns="111916" bIns="55958" numCol="1" anchor="t" anchorCtr="0" compatLnSpc="1">
              <a:prstTxWarp prst="textNoShape">
                <a:avLst/>
              </a:prstTxWarp>
            </a:bodyPr>
            <a:lstStyle/>
            <a:p>
              <a:endParaRPr lang="en-US" sz="2176" dirty="0"/>
            </a:p>
          </p:txBody>
        </p:sp>
        <p:sp>
          <p:nvSpPr>
            <p:cNvPr id="38" name="Freeform 79"/>
            <p:cNvSpPr>
              <a:spLocks noEditPoints="1"/>
            </p:cNvSpPr>
            <p:nvPr/>
          </p:nvSpPr>
          <p:spPr bwMode="black">
            <a:xfrm>
              <a:off x="2209019" y="208691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916" tIns="55958" rIns="111916" bIns="55958" numCol="1" anchor="t" anchorCtr="0" compatLnSpc="1">
              <a:prstTxWarp prst="textNoShape">
                <a:avLst/>
              </a:prstTxWarp>
            </a:bodyPr>
            <a:lstStyle/>
            <a:p>
              <a:endParaRPr lang="en-US" sz="2176" dirty="0"/>
            </a:p>
          </p:txBody>
        </p:sp>
      </p:grpSp>
      <p:grpSp>
        <p:nvGrpSpPr>
          <p:cNvPr id="7" name="Group 6"/>
          <p:cNvGrpSpPr/>
          <p:nvPr/>
        </p:nvGrpSpPr>
        <p:grpSpPr>
          <a:xfrm>
            <a:off x="1129283" y="3879679"/>
            <a:ext cx="2399947" cy="2443060"/>
            <a:chOff x="3055099" y="760689"/>
            <a:chExt cx="1764827" cy="1796531"/>
          </a:xfrm>
        </p:grpSpPr>
        <p:sp>
          <p:nvSpPr>
            <p:cNvPr id="39" name="Rectangle 38"/>
            <p:cNvSpPr/>
            <p:nvPr/>
          </p:nvSpPr>
          <p:spPr bwMode="auto">
            <a:xfrm>
              <a:off x="3055099" y="760689"/>
              <a:ext cx="1764827" cy="1796531"/>
            </a:xfrm>
            <a:prstGeom prst="rect">
              <a:avLst/>
            </a:prstGeom>
            <a:solidFill>
              <a:schemeClr val="accent2"/>
            </a:solidFill>
            <a:ln w="9525" cap="flat" cmpd="sng" algn="ctr">
              <a:noFill/>
              <a:prstDash val="solid"/>
              <a:headEnd type="none" w="med" len="med"/>
              <a:tailEnd type="none" w="med" len="med"/>
            </a:ln>
            <a:effectLst/>
          </p:spPr>
          <p:txBody>
            <a:bodyPr vert="horz" wrap="square" lIns="124336" tIns="124336" rIns="124336" bIns="124336" numCol="1" rtlCol="0" anchor="t" anchorCtr="0" compatLnSpc="1">
              <a:prstTxWarp prst="textNoShape">
                <a:avLst/>
              </a:prstTxWarp>
            </a:bodyPr>
            <a:lstStyle/>
            <a:p>
              <a:pPr lvl="0">
                <a:lnSpc>
                  <a:spcPct val="90000"/>
                </a:lnSpc>
                <a:buSzPct val="90000"/>
                <a:defRPr/>
              </a:pPr>
              <a:r>
                <a:rPr lang="zh-CN" alt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磁盘</a:t>
              </a:r>
              <a:endParaRPr 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lvl="0">
                <a:lnSpc>
                  <a:spcPct val="90000"/>
                </a:lnSpc>
                <a:buSzPct val="90000"/>
                <a:defRPr/>
              </a:pPr>
              <a:endParaRPr lang="en-US" sz="1496" b="1" u="sng"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388526" indent="-388526">
                <a:lnSpc>
                  <a:spcPct val="90000"/>
                </a:lnSpc>
                <a:buSzPct val="90000"/>
                <a:buFont typeface="Arial" pitchFamily="34" charset="0"/>
                <a:buChar char="•"/>
                <a:defRPr/>
              </a:pPr>
              <a:r>
                <a:rPr 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OS </a:t>
              </a:r>
              <a:r>
                <a:rPr lang="zh-CN" alt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磁盘</a:t>
              </a:r>
              <a:endParaRPr 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388526" indent="-388526">
                <a:lnSpc>
                  <a:spcPct val="90000"/>
                </a:lnSpc>
                <a:buSzPct val="90000"/>
                <a:buFont typeface="Arial" pitchFamily="34" charset="0"/>
                <a:buChar char="•"/>
                <a:defRPr/>
              </a:pPr>
              <a:r>
                <a:rPr lang="zh-CN" alt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数据磁盘</a:t>
              </a:r>
              <a:endParaRPr lang="en-US" sz="2176"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21" name="Freeform 79"/>
            <p:cNvSpPr>
              <a:spLocks noEditPoints="1"/>
            </p:cNvSpPr>
            <p:nvPr/>
          </p:nvSpPr>
          <p:spPr bwMode="black">
            <a:xfrm>
              <a:off x="3145506" y="2079185"/>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916" tIns="55958" rIns="111916" bIns="55958" numCol="1" anchor="t" anchorCtr="0" compatLnSpc="1">
              <a:prstTxWarp prst="textNoShape">
                <a:avLst/>
              </a:prstTxWarp>
            </a:bodyPr>
            <a:lstStyle/>
            <a:p>
              <a:endParaRPr lang="en-US" sz="2176" dirty="0"/>
            </a:p>
          </p:txBody>
        </p:sp>
        <p:sp>
          <p:nvSpPr>
            <p:cNvPr id="22" name="Freeform 79"/>
            <p:cNvSpPr>
              <a:spLocks noEditPoints="1"/>
            </p:cNvSpPr>
            <p:nvPr/>
          </p:nvSpPr>
          <p:spPr bwMode="black">
            <a:xfrm>
              <a:off x="3577646" y="2079185"/>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916" tIns="55958" rIns="111916" bIns="55958" numCol="1" anchor="t" anchorCtr="0" compatLnSpc="1">
              <a:prstTxWarp prst="textNoShape">
                <a:avLst/>
              </a:prstTxWarp>
            </a:bodyPr>
            <a:lstStyle/>
            <a:p>
              <a:endParaRPr lang="en-US" sz="2176" dirty="0"/>
            </a:p>
          </p:txBody>
        </p:sp>
        <p:sp>
          <p:nvSpPr>
            <p:cNvPr id="23" name="Freeform 79"/>
            <p:cNvSpPr>
              <a:spLocks noEditPoints="1"/>
            </p:cNvSpPr>
            <p:nvPr/>
          </p:nvSpPr>
          <p:spPr bwMode="black">
            <a:xfrm>
              <a:off x="3991860" y="208691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916" tIns="55958" rIns="111916" bIns="55958" numCol="1" anchor="t" anchorCtr="0" compatLnSpc="1">
              <a:prstTxWarp prst="textNoShape">
                <a:avLst/>
              </a:prstTxWarp>
            </a:bodyPr>
            <a:lstStyle/>
            <a:p>
              <a:endParaRPr lang="en-US" sz="2176" dirty="0"/>
            </a:p>
          </p:txBody>
        </p:sp>
        <p:sp>
          <p:nvSpPr>
            <p:cNvPr id="24" name="Freeform 79"/>
            <p:cNvSpPr>
              <a:spLocks noEditPoints="1"/>
            </p:cNvSpPr>
            <p:nvPr/>
          </p:nvSpPr>
          <p:spPr bwMode="black">
            <a:xfrm>
              <a:off x="4399446" y="2079185"/>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916" tIns="55958" rIns="111916" bIns="55958" numCol="1" anchor="t" anchorCtr="0" compatLnSpc="1">
              <a:prstTxWarp prst="textNoShape">
                <a:avLst/>
              </a:prstTxWarp>
            </a:bodyPr>
            <a:lstStyle/>
            <a:p>
              <a:endParaRPr lang="en-US" sz="2176" dirty="0"/>
            </a:p>
          </p:txBody>
        </p:sp>
      </p:grpSp>
      <p:sp>
        <p:nvSpPr>
          <p:cNvPr id="8" name="TextBox 7"/>
          <p:cNvSpPr txBox="1"/>
          <p:nvPr/>
        </p:nvSpPr>
        <p:spPr>
          <a:xfrm>
            <a:off x="3761153" y="1470235"/>
            <a:ext cx="7576744" cy="1557286"/>
          </a:xfrm>
          <a:prstGeom prst="rect">
            <a:avLst/>
          </a:prstGeom>
          <a:noFill/>
        </p:spPr>
        <p:txBody>
          <a:bodyPr wrap="square" lIns="0" tIns="0" rIns="0" bIns="0" rtlCol="0">
            <a:spAutoFit/>
          </a:bodyPr>
          <a:lstStyle/>
          <a:p>
            <a:pPr>
              <a:lnSpc>
                <a:spcPct val="90000"/>
              </a:lnSpc>
              <a:spcBef>
                <a:spcPct val="20000"/>
              </a:spcBef>
              <a:buSzPct val="80000"/>
            </a:pPr>
            <a:r>
              <a:rPr lang="zh-CN" altLang="en-US" sz="3264" dirty="0">
                <a:solidFill>
                  <a:schemeClr val="accent5"/>
                </a:solidFill>
              </a:rPr>
              <a:t>对新的虚拟机有基础</a:t>
            </a:r>
            <a:r>
              <a:rPr lang="en-US" altLang="zh-CN" sz="3264" dirty="0">
                <a:solidFill>
                  <a:schemeClr val="accent5"/>
                </a:solidFill>
              </a:rPr>
              <a:t>OS</a:t>
            </a:r>
            <a:r>
              <a:rPr lang="zh-CN" altLang="en-US" sz="3264" dirty="0">
                <a:solidFill>
                  <a:schemeClr val="accent5"/>
                </a:solidFill>
              </a:rPr>
              <a:t>映像</a:t>
            </a:r>
            <a:endParaRPr lang="en-US" altLang="zh-CN" sz="3264" dirty="0">
              <a:solidFill>
                <a:schemeClr val="accent5"/>
              </a:solidFill>
            </a:endParaRPr>
          </a:p>
          <a:p>
            <a:pPr>
              <a:lnSpc>
                <a:spcPct val="90000"/>
              </a:lnSpc>
              <a:spcBef>
                <a:spcPct val="20000"/>
              </a:spcBef>
              <a:buSzPct val="80000"/>
            </a:pPr>
            <a:r>
              <a:rPr lang="en-US" sz="3264" dirty="0">
                <a:solidFill>
                  <a:schemeClr val="accent5"/>
                </a:solidFill>
              </a:rPr>
              <a:t>Sys-Prepped/</a:t>
            </a:r>
            <a:r>
              <a:rPr lang="zh-CN" altLang="en-US" sz="3264" dirty="0">
                <a:solidFill>
                  <a:schemeClr val="accent5"/>
                </a:solidFill>
              </a:rPr>
              <a:t>一般化</a:t>
            </a:r>
            <a:r>
              <a:rPr lang="en-US" sz="3264" dirty="0">
                <a:solidFill>
                  <a:schemeClr val="accent5"/>
                </a:solidFill>
              </a:rPr>
              <a:t>/</a:t>
            </a:r>
            <a:r>
              <a:rPr lang="zh-CN" altLang="en-US" sz="3264" dirty="0">
                <a:solidFill>
                  <a:schemeClr val="accent5"/>
                </a:solidFill>
              </a:rPr>
              <a:t>只读</a:t>
            </a:r>
            <a:endParaRPr lang="en-US" altLang="zh-CN" sz="3264" dirty="0">
              <a:solidFill>
                <a:schemeClr val="accent5"/>
              </a:solidFill>
            </a:endParaRPr>
          </a:p>
          <a:p>
            <a:pPr>
              <a:lnSpc>
                <a:spcPct val="90000"/>
              </a:lnSpc>
              <a:spcBef>
                <a:spcPct val="20000"/>
              </a:spcBef>
              <a:buSzPct val="80000"/>
            </a:pPr>
            <a:r>
              <a:rPr lang="zh-CN" altLang="en-US" sz="3264" dirty="0">
                <a:solidFill>
                  <a:schemeClr val="accent5"/>
                </a:solidFill>
              </a:rPr>
              <a:t>通</a:t>
            </a:r>
            <a:r>
              <a:rPr lang="zh-CN" altLang="en-US" sz="3264" dirty="0">
                <a:solidFill>
                  <a:schemeClr val="accent5"/>
                </a:solidFill>
              </a:rPr>
              <a:t>过上传或者捕获创建</a:t>
            </a:r>
            <a:endParaRPr lang="en-US" sz="3264" dirty="0">
              <a:solidFill>
                <a:schemeClr val="accent5"/>
              </a:solidFill>
            </a:endParaRPr>
          </a:p>
        </p:txBody>
      </p:sp>
      <p:sp>
        <p:nvSpPr>
          <p:cNvPr id="37" name="Rectangle 36"/>
          <p:cNvSpPr/>
          <p:nvPr/>
        </p:nvSpPr>
        <p:spPr bwMode="auto">
          <a:xfrm>
            <a:off x="3632948" y="3879679"/>
            <a:ext cx="7833165" cy="2457576"/>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20" tIns="62160" rIns="124320" bIns="62160" numCol="1" rtlCol="0" anchor="ctr" anchorCtr="0" compatLnSpc="1">
            <a:prstTxWarp prst="textNoShape">
              <a:avLst/>
            </a:prstTxWarp>
          </a:bodyPr>
          <a:lstStyle/>
          <a:p>
            <a:pPr algn="ctr" defTabSz="1242877"/>
            <a:endParaRPr lang="en-US" sz="2992" dirty="0">
              <a:gradFill>
                <a:gsLst>
                  <a:gs pos="0">
                    <a:srgbClr val="FFFFFF"/>
                  </a:gs>
                  <a:gs pos="100000">
                    <a:srgbClr val="FFFFFF"/>
                  </a:gs>
                </a:gsLst>
                <a:lin ang="5400000" scaled="0"/>
              </a:gradFill>
            </a:endParaRPr>
          </a:p>
        </p:txBody>
      </p:sp>
      <p:sp>
        <p:nvSpPr>
          <p:cNvPr id="36" name="TextBox 35"/>
          <p:cNvSpPr txBox="1"/>
          <p:nvPr/>
        </p:nvSpPr>
        <p:spPr>
          <a:xfrm>
            <a:off x="3889363" y="4322724"/>
            <a:ext cx="6923394" cy="2009396"/>
          </a:xfrm>
          <a:prstGeom prst="rect">
            <a:avLst/>
          </a:prstGeom>
          <a:noFill/>
        </p:spPr>
        <p:txBody>
          <a:bodyPr wrap="square" lIns="0" tIns="0" rIns="0" bIns="0" rtlCol="0">
            <a:spAutoFit/>
          </a:bodyPr>
          <a:lstStyle/>
          <a:p>
            <a:pPr>
              <a:lnSpc>
                <a:spcPct val="90000"/>
              </a:lnSpc>
              <a:spcBef>
                <a:spcPct val="20000"/>
              </a:spcBef>
              <a:buSzPct val="80000"/>
            </a:pPr>
            <a:r>
              <a:rPr lang="zh-CN" altLang="en-US" sz="3264" dirty="0">
                <a:solidFill>
                  <a:schemeClr val="accent5"/>
                </a:solidFill>
              </a:rPr>
              <a:t>虚拟机的可写磁盘</a:t>
            </a:r>
            <a:endParaRPr lang="en-US" altLang="zh-CN" sz="3264" dirty="0">
              <a:solidFill>
                <a:schemeClr val="accent5"/>
              </a:solidFill>
            </a:endParaRPr>
          </a:p>
          <a:p>
            <a:pPr>
              <a:lnSpc>
                <a:spcPct val="90000"/>
              </a:lnSpc>
              <a:spcBef>
                <a:spcPct val="20000"/>
              </a:spcBef>
              <a:buSzPct val="80000"/>
            </a:pPr>
            <a:r>
              <a:rPr lang="zh-CN" altLang="en-US" sz="3264" dirty="0">
                <a:solidFill>
                  <a:schemeClr val="accent5"/>
                </a:solidFill>
              </a:rPr>
              <a:t>在虚拟机创建的时候创建或者上传存在的</a:t>
            </a:r>
            <a:r>
              <a:rPr lang="en-US" altLang="zh-CN" sz="3264" dirty="0">
                <a:solidFill>
                  <a:schemeClr val="accent5"/>
                </a:solidFill>
              </a:rPr>
              <a:t>VHD</a:t>
            </a:r>
            <a:r>
              <a:rPr lang="en-US" sz="3264" dirty="0">
                <a:solidFill>
                  <a:schemeClr val="accent5"/>
                </a:solidFill>
              </a:rPr>
              <a:t> </a:t>
            </a:r>
            <a:endParaRPr lang="en-US" sz="3264" dirty="0">
              <a:solidFill>
                <a:schemeClr val="accent5"/>
              </a:solidFill>
            </a:endParaRPr>
          </a:p>
          <a:p>
            <a:pPr>
              <a:lnSpc>
                <a:spcPct val="90000"/>
              </a:lnSpc>
              <a:spcBef>
                <a:spcPct val="20000"/>
              </a:spcBef>
              <a:buSzPct val="80000"/>
            </a:pPr>
            <a:r>
              <a:rPr lang="en-US" sz="3264" dirty="0">
                <a:solidFill>
                  <a:schemeClr val="accent5"/>
                </a:solidFill>
              </a:rPr>
              <a:t> </a:t>
            </a:r>
          </a:p>
        </p:txBody>
      </p:sp>
    </p:spTree>
    <p:extLst>
      <p:ext uri="{BB962C8B-B14F-4D97-AF65-F5344CB8AC3E}">
        <p14:creationId xmlns:p14="http://schemas.microsoft.com/office/powerpoint/2010/main" val="2980910542"/>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0466" y="233152"/>
            <a:ext cx="11373923" cy="772203"/>
          </a:xfrm>
        </p:spPr>
        <p:txBody>
          <a:bodyPr/>
          <a:lstStyle/>
          <a:p>
            <a:r>
              <a:rPr lang="zh-CN" altLang="en-US" dirty="0" smtClean="0"/>
              <a:t>持久的磁盘和高耐用性</a:t>
            </a:r>
            <a:endParaRPr lang="en-US" dirty="0"/>
          </a:p>
        </p:txBody>
      </p:sp>
      <p:sp>
        <p:nvSpPr>
          <p:cNvPr id="6" name="Rectangle 5"/>
          <p:cNvSpPr/>
          <p:nvPr/>
        </p:nvSpPr>
        <p:spPr bwMode="auto">
          <a:xfrm>
            <a:off x="525859" y="4135420"/>
            <a:ext cx="3828629" cy="2491279"/>
          </a:xfrm>
          <a:prstGeom prst="rect">
            <a:avLst/>
          </a:prstGeom>
          <a:solidFill>
            <a:schemeClr val="accent6">
              <a:lumMod val="50000"/>
              <a:lumOff val="50000"/>
            </a:schemeClr>
          </a:solidFill>
          <a:ln w="9525" cap="flat" cmpd="sng" algn="ctr">
            <a:noFill/>
            <a:prstDash val="solid"/>
            <a:headEnd type="none" w="med" len="med"/>
            <a:tailEnd type="none" w="med" len="med"/>
          </a:ln>
          <a:effectLst/>
        </p:spPr>
        <p:txBody>
          <a:bodyPr vert="horz" wrap="square" lIns="124309" tIns="124309" rIns="124309" bIns="124309" numCol="1" rtlCol="0" anchor="b" anchorCtr="0" compatLnSpc="1">
            <a:prstTxWarp prst="textNoShape">
              <a:avLst/>
            </a:prstTxWarp>
          </a:bodyPr>
          <a:lstStyle/>
          <a:p>
            <a:pPr>
              <a:lnSpc>
                <a:spcPct val="90000"/>
              </a:lnSpc>
              <a:buSzPct val="90000"/>
            </a:pPr>
            <a:r>
              <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Windows Azure </a:t>
            </a:r>
            <a:r>
              <a:rPr lang="zh-CN" alt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存</a:t>
            </a:r>
            <a:r>
              <a:rPr lang="zh-CN" alt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储</a:t>
            </a:r>
            <a:endPar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16" name="Freeform 79"/>
          <p:cNvSpPr>
            <a:spLocks noEditPoints="1"/>
          </p:cNvSpPr>
          <p:nvPr/>
        </p:nvSpPr>
        <p:spPr bwMode="black">
          <a:xfrm>
            <a:off x="1661409"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17" name="Freeform 79"/>
          <p:cNvSpPr>
            <a:spLocks noEditPoints="1"/>
          </p:cNvSpPr>
          <p:nvPr/>
        </p:nvSpPr>
        <p:spPr bwMode="black">
          <a:xfrm>
            <a:off x="1661409"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19" name="Freeform 79"/>
          <p:cNvSpPr>
            <a:spLocks noEditPoints="1"/>
          </p:cNvSpPr>
          <p:nvPr/>
        </p:nvSpPr>
        <p:spPr bwMode="black">
          <a:xfrm>
            <a:off x="2249066"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cxnSp>
        <p:nvCxnSpPr>
          <p:cNvPr id="36" name="Straight Connector 35"/>
          <p:cNvCxnSpPr/>
          <p:nvPr/>
        </p:nvCxnSpPr>
        <p:spPr>
          <a:xfrm flipH="1">
            <a:off x="2631280" y="4614301"/>
            <a:ext cx="205446" cy="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027831" y="4872645"/>
            <a:ext cx="0" cy="181138"/>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530467" y="1163261"/>
            <a:ext cx="3826286" cy="2663071"/>
            <a:chOff x="380999" y="2873361"/>
            <a:chExt cx="2632192" cy="1831989"/>
          </a:xfrm>
        </p:grpSpPr>
        <p:sp>
          <p:nvSpPr>
            <p:cNvPr id="46" name="Rectangle 45"/>
            <p:cNvSpPr/>
            <p:nvPr/>
          </p:nvSpPr>
          <p:spPr bwMode="auto">
            <a:xfrm>
              <a:off x="380999" y="2873361"/>
              <a:ext cx="2632192" cy="1831989"/>
            </a:xfrm>
            <a:prstGeom prst="rect">
              <a:avLst/>
            </a:prstGeom>
            <a:solidFill>
              <a:schemeClr val="accent2"/>
            </a:solidFill>
            <a:ln w="9525" cap="flat" cmpd="sng" algn="ctr">
              <a:noFill/>
              <a:prstDash val="solid"/>
              <a:headEnd type="none" w="med" len="med"/>
              <a:tailEnd type="none" w="med" len="med"/>
            </a:ln>
            <a:effectLst/>
          </p:spPr>
          <p:txBody>
            <a:bodyPr vert="horz" wrap="square" lIns="124347" tIns="124347" rIns="124347" bIns="124347" numCol="1" rtlCol="0" anchor="b" anchorCtr="0" compatLnSpc="1">
              <a:prstTxWarp prst="textNoShape">
                <a:avLst/>
              </a:prstTxWarp>
            </a:bodyPr>
            <a:lstStyle/>
            <a:p>
              <a:pPr>
                <a:lnSpc>
                  <a:spcPct val="90000"/>
                </a:lnSpc>
                <a:buSzPct val="90000"/>
                <a:defRPr/>
              </a:pPr>
              <a:r>
                <a:rPr lang="zh-CN" altLang="en-US" sz="272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宿</a:t>
              </a:r>
              <a:r>
                <a:rPr lang="zh-CN" altLang="en-US" sz="272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主物理机</a:t>
              </a:r>
              <a:endParaRPr lang="en-US" sz="272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47" name="Freeform 128"/>
            <p:cNvSpPr>
              <a:spLocks noChangeAspect="1"/>
            </p:cNvSpPr>
            <p:nvPr/>
          </p:nvSpPr>
          <p:spPr bwMode="black">
            <a:xfrm>
              <a:off x="957648" y="3237645"/>
              <a:ext cx="1383150" cy="764073"/>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124347" tIns="62174" rIns="124347" bIns="62174" numCol="1" anchor="t" anchorCtr="0" compatLnSpc="1">
              <a:prstTxWarp prst="textNoShape">
                <a:avLst/>
              </a:prstTxWarp>
            </a:bodyPr>
            <a:lstStyle/>
            <a:p>
              <a:endParaRPr lang="en-US">
                <a:solidFill>
                  <a:srgbClr val="292929"/>
                </a:solidFill>
              </a:endParaRPr>
            </a:p>
          </p:txBody>
        </p:sp>
        <p:pic>
          <p:nvPicPr>
            <p:cNvPr id="4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3515" r="73175"/>
            <a:stretch/>
          </p:blipFill>
          <p:spPr bwMode="auto">
            <a:xfrm>
              <a:off x="1525134" y="3450274"/>
              <a:ext cx="248183" cy="41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 name="Freeform 79"/>
          <p:cNvSpPr>
            <a:spLocks noEditPoints="1"/>
          </p:cNvSpPr>
          <p:nvPr/>
        </p:nvSpPr>
        <p:spPr bwMode="black">
          <a:xfrm>
            <a:off x="2836725"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18" name="Freeform 79"/>
          <p:cNvSpPr>
            <a:spLocks noEditPoints="1"/>
          </p:cNvSpPr>
          <p:nvPr/>
        </p:nvSpPr>
        <p:spPr bwMode="black">
          <a:xfrm>
            <a:off x="2249066"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20" name="Freeform 79"/>
          <p:cNvSpPr>
            <a:spLocks noEditPoints="1"/>
          </p:cNvSpPr>
          <p:nvPr/>
        </p:nvSpPr>
        <p:spPr bwMode="black">
          <a:xfrm>
            <a:off x="2836725"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27" name="Rectangle 26"/>
          <p:cNvSpPr/>
          <p:nvPr/>
        </p:nvSpPr>
        <p:spPr bwMode="auto">
          <a:xfrm>
            <a:off x="7379973" y="4135420"/>
            <a:ext cx="3828629" cy="2491279"/>
          </a:xfrm>
          <a:prstGeom prst="rect">
            <a:avLst/>
          </a:prstGeom>
          <a:solidFill>
            <a:schemeClr val="accent6">
              <a:lumMod val="50000"/>
              <a:lumOff val="50000"/>
            </a:schemeClr>
          </a:solidFill>
          <a:ln w="9525" cap="flat" cmpd="sng" algn="ctr">
            <a:noFill/>
            <a:prstDash val="solid"/>
            <a:headEnd type="none" w="med" len="med"/>
            <a:tailEnd type="none" w="med" len="med"/>
          </a:ln>
          <a:effectLst/>
        </p:spPr>
        <p:txBody>
          <a:bodyPr vert="horz" wrap="square" lIns="124309" tIns="124309" rIns="124309" bIns="124309" numCol="1" rtlCol="0" anchor="b" anchorCtr="0" compatLnSpc="1">
            <a:prstTxWarp prst="textNoShape">
              <a:avLst/>
            </a:prstTxWarp>
          </a:bodyPr>
          <a:lstStyle/>
          <a:p>
            <a:pPr>
              <a:lnSpc>
                <a:spcPct val="90000"/>
              </a:lnSpc>
              <a:buSzPct val="90000"/>
            </a:pPr>
            <a:r>
              <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Windows Azure </a:t>
            </a:r>
            <a:r>
              <a:rPr lang="zh-CN" alt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存储</a:t>
            </a:r>
            <a:r>
              <a:rPr lang="en-US" altLang="zh-CN"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
            </a:r>
            <a:br>
              <a:rPr lang="en-US" altLang="zh-CN"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br>
            <a:r>
              <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a:t>
            </a:r>
            <a:r>
              <a:rPr lang="zh-CN" alt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灾难恢复</a:t>
            </a:r>
            <a:r>
              <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a:t>
            </a:r>
          </a:p>
        </p:txBody>
      </p:sp>
      <p:sp>
        <p:nvSpPr>
          <p:cNvPr id="28" name="Freeform 79"/>
          <p:cNvSpPr>
            <a:spLocks noEditPoints="1"/>
          </p:cNvSpPr>
          <p:nvPr/>
        </p:nvSpPr>
        <p:spPr bwMode="black">
          <a:xfrm>
            <a:off x="8515523"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29" name="Freeform 79"/>
          <p:cNvSpPr>
            <a:spLocks noEditPoints="1"/>
          </p:cNvSpPr>
          <p:nvPr/>
        </p:nvSpPr>
        <p:spPr bwMode="black">
          <a:xfrm>
            <a:off x="8515523"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30" name="Freeform 79"/>
          <p:cNvSpPr>
            <a:spLocks noEditPoints="1"/>
          </p:cNvSpPr>
          <p:nvPr/>
        </p:nvSpPr>
        <p:spPr bwMode="black">
          <a:xfrm>
            <a:off x="9103180"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cxnSp>
        <p:nvCxnSpPr>
          <p:cNvPr id="32" name="Straight Connector 31"/>
          <p:cNvCxnSpPr/>
          <p:nvPr/>
        </p:nvCxnSpPr>
        <p:spPr>
          <a:xfrm flipH="1">
            <a:off x="8897734" y="4623616"/>
            <a:ext cx="205446" cy="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706629" y="4872645"/>
            <a:ext cx="0" cy="181138"/>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Freeform 79"/>
          <p:cNvSpPr>
            <a:spLocks noEditPoints="1"/>
          </p:cNvSpPr>
          <p:nvPr/>
        </p:nvSpPr>
        <p:spPr bwMode="black">
          <a:xfrm>
            <a:off x="9690838"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37" name="Freeform 79"/>
          <p:cNvSpPr>
            <a:spLocks noEditPoints="1"/>
          </p:cNvSpPr>
          <p:nvPr/>
        </p:nvSpPr>
        <p:spPr bwMode="black">
          <a:xfrm>
            <a:off x="9103180"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38" name="Freeform 79"/>
          <p:cNvSpPr>
            <a:spLocks noEditPoints="1"/>
          </p:cNvSpPr>
          <p:nvPr/>
        </p:nvSpPr>
        <p:spPr bwMode="black">
          <a:xfrm>
            <a:off x="9690838"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cxnSp>
        <p:nvCxnSpPr>
          <p:cNvPr id="49" name="Straight Connector 48"/>
          <p:cNvCxnSpPr/>
          <p:nvPr/>
        </p:nvCxnSpPr>
        <p:spPr>
          <a:xfrm>
            <a:off x="3208094" y="4617427"/>
            <a:ext cx="5307427" cy="6189"/>
          </a:xfrm>
          <a:prstGeom prst="line">
            <a:avLst/>
          </a:prstGeom>
          <a:ln w="38100" cap="rnd">
            <a:solidFill>
              <a:schemeClr val="tx2"/>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0" name="Freeform 79"/>
          <p:cNvSpPr>
            <a:spLocks noEditPoints="1"/>
          </p:cNvSpPr>
          <p:nvPr/>
        </p:nvSpPr>
        <p:spPr bwMode="black">
          <a:xfrm>
            <a:off x="3448490" y="3033487"/>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cxnSp>
        <p:nvCxnSpPr>
          <p:cNvPr id="41" name="Straight Connector 40"/>
          <p:cNvCxnSpPr>
            <a:stCxn id="47" idx="0"/>
          </p:cNvCxnSpPr>
          <p:nvPr/>
        </p:nvCxnSpPr>
        <p:spPr>
          <a:xfrm>
            <a:off x="2932963" y="2803497"/>
            <a:ext cx="648796" cy="309088"/>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556976" y="2198987"/>
            <a:ext cx="692497"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虚拟机</a:t>
            </a:r>
            <a:endParaRPr lang="en-US" dirty="0">
              <a:gradFill>
                <a:gsLst>
                  <a:gs pos="0">
                    <a:srgbClr val="292929">
                      <a:lumMod val="90000"/>
                      <a:lumOff val="10000"/>
                    </a:srgbClr>
                  </a:gs>
                  <a:gs pos="86000">
                    <a:srgbClr val="292929">
                      <a:lumMod val="90000"/>
                      <a:lumOff val="10000"/>
                    </a:srgbClr>
                  </a:gs>
                </a:gsLst>
                <a:lin ang="5400000" scaled="0"/>
              </a:gradFill>
            </a:endParaRPr>
          </a:p>
        </p:txBody>
      </p:sp>
      <p:cxnSp>
        <p:nvCxnSpPr>
          <p:cNvPr id="50" name="Straight Connector 49"/>
          <p:cNvCxnSpPr>
            <a:endCxn id="20" idx="2"/>
          </p:cNvCxnSpPr>
          <p:nvPr/>
        </p:nvCxnSpPr>
        <p:spPr>
          <a:xfrm>
            <a:off x="2440173" y="2821960"/>
            <a:ext cx="468971" cy="1533980"/>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22118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par>
                                <p:cTn id="24" presetID="22" presetClass="entr" presetSubtype="1"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0466" y="233152"/>
            <a:ext cx="11373923" cy="772203"/>
          </a:xfrm>
        </p:spPr>
        <p:txBody>
          <a:bodyPr/>
          <a:lstStyle/>
          <a:p>
            <a:r>
              <a:rPr lang="zh-CN" altLang="en-US" dirty="0" smtClean="0"/>
              <a:t>持久的磁盘和高耐用性</a:t>
            </a:r>
            <a:endParaRPr lang="en-US" dirty="0"/>
          </a:p>
        </p:txBody>
      </p:sp>
      <p:sp>
        <p:nvSpPr>
          <p:cNvPr id="6" name="Rectangle 5"/>
          <p:cNvSpPr/>
          <p:nvPr/>
        </p:nvSpPr>
        <p:spPr bwMode="auto">
          <a:xfrm>
            <a:off x="525859" y="4135420"/>
            <a:ext cx="3828629" cy="2491279"/>
          </a:xfrm>
          <a:prstGeom prst="rect">
            <a:avLst/>
          </a:prstGeom>
          <a:solidFill>
            <a:schemeClr val="accent6">
              <a:lumMod val="50000"/>
              <a:lumOff val="50000"/>
            </a:schemeClr>
          </a:solidFill>
          <a:ln w="9525" cap="flat" cmpd="sng" algn="ctr">
            <a:noFill/>
            <a:prstDash val="solid"/>
            <a:headEnd type="none" w="med" len="med"/>
            <a:tailEnd type="none" w="med" len="med"/>
          </a:ln>
          <a:effectLst/>
        </p:spPr>
        <p:txBody>
          <a:bodyPr vert="horz" wrap="square" lIns="124309" tIns="124309" rIns="124309" bIns="124309" numCol="1" rtlCol="0" anchor="b" anchorCtr="0" compatLnSpc="1">
            <a:prstTxWarp prst="textNoShape">
              <a:avLst/>
            </a:prstTxWarp>
          </a:bodyPr>
          <a:lstStyle/>
          <a:p>
            <a:pPr>
              <a:lnSpc>
                <a:spcPct val="90000"/>
              </a:lnSpc>
              <a:buSzPct val="90000"/>
            </a:pPr>
            <a:r>
              <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Windows Azure </a:t>
            </a:r>
            <a:r>
              <a:rPr lang="zh-CN" alt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存</a:t>
            </a:r>
            <a:r>
              <a:rPr lang="zh-CN" alt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储</a:t>
            </a:r>
            <a:endPar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16" name="Freeform 79"/>
          <p:cNvSpPr>
            <a:spLocks noEditPoints="1"/>
          </p:cNvSpPr>
          <p:nvPr/>
        </p:nvSpPr>
        <p:spPr bwMode="black">
          <a:xfrm>
            <a:off x="1661409"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17" name="Freeform 79"/>
          <p:cNvSpPr>
            <a:spLocks noEditPoints="1"/>
          </p:cNvSpPr>
          <p:nvPr/>
        </p:nvSpPr>
        <p:spPr bwMode="black">
          <a:xfrm>
            <a:off x="1661409"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19" name="Freeform 79"/>
          <p:cNvSpPr>
            <a:spLocks noEditPoints="1"/>
          </p:cNvSpPr>
          <p:nvPr/>
        </p:nvSpPr>
        <p:spPr bwMode="black">
          <a:xfrm>
            <a:off x="2249066"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cxnSp>
        <p:nvCxnSpPr>
          <p:cNvPr id="36" name="Straight Connector 35"/>
          <p:cNvCxnSpPr/>
          <p:nvPr/>
        </p:nvCxnSpPr>
        <p:spPr>
          <a:xfrm flipH="1">
            <a:off x="2631280" y="4614301"/>
            <a:ext cx="205446" cy="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027831" y="4872645"/>
            <a:ext cx="0" cy="181138"/>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bwMode="auto">
          <a:xfrm>
            <a:off x="530467" y="1163261"/>
            <a:ext cx="2792524" cy="2663071"/>
          </a:xfrm>
          <a:prstGeom prst="rect">
            <a:avLst/>
          </a:prstGeom>
          <a:solidFill>
            <a:schemeClr val="accent2"/>
          </a:solidFill>
          <a:ln w="9525" cap="flat" cmpd="sng" algn="ctr">
            <a:noFill/>
            <a:prstDash val="solid"/>
            <a:headEnd type="none" w="med" len="med"/>
            <a:tailEnd type="none" w="med" len="med"/>
          </a:ln>
          <a:effectLst/>
        </p:spPr>
        <p:txBody>
          <a:bodyPr vert="horz" wrap="square" lIns="124347" tIns="124347" rIns="124347" bIns="124347" numCol="1" rtlCol="0" anchor="b" anchorCtr="0" compatLnSpc="1">
            <a:prstTxWarp prst="textNoShape">
              <a:avLst/>
            </a:prstTxWarp>
          </a:bodyPr>
          <a:lstStyle/>
          <a:p>
            <a:pPr>
              <a:lnSpc>
                <a:spcPct val="90000"/>
              </a:lnSpc>
              <a:buSzPct val="90000"/>
              <a:defRPr/>
            </a:pPr>
            <a:r>
              <a:rPr lang="zh-CN" altLang="en-US" sz="272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宿</a:t>
            </a:r>
            <a:r>
              <a:rPr lang="zh-CN" altLang="en-US" sz="272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主物理机</a:t>
            </a:r>
            <a:endParaRPr lang="en-US" sz="272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47" name="Freeform 128"/>
          <p:cNvSpPr>
            <a:spLocks noChangeAspect="1"/>
          </p:cNvSpPr>
          <p:nvPr/>
        </p:nvSpPr>
        <p:spPr bwMode="black">
          <a:xfrm>
            <a:off x="919117" y="1962479"/>
            <a:ext cx="2010616" cy="1110694"/>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124347" tIns="62174" rIns="124347" bIns="62174" numCol="1" anchor="t" anchorCtr="0" compatLnSpc="1">
            <a:prstTxWarp prst="textNoShape">
              <a:avLst/>
            </a:prstTxWarp>
          </a:bodyPr>
          <a:lstStyle/>
          <a:p>
            <a:endParaRPr lang="en-US">
              <a:solidFill>
                <a:srgbClr val="292929"/>
              </a:solidFill>
            </a:endParaRPr>
          </a:p>
        </p:txBody>
      </p:sp>
      <p:pic>
        <p:nvPicPr>
          <p:cNvPr id="4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3515" r="73175"/>
          <a:stretch/>
        </p:blipFill>
        <p:spPr bwMode="auto">
          <a:xfrm>
            <a:off x="1744045" y="2271567"/>
            <a:ext cx="360771" cy="596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9"/>
          <p:cNvSpPr>
            <a:spLocks noEditPoints="1"/>
          </p:cNvSpPr>
          <p:nvPr/>
        </p:nvSpPr>
        <p:spPr bwMode="black">
          <a:xfrm>
            <a:off x="2836725"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18" name="Freeform 79"/>
          <p:cNvSpPr>
            <a:spLocks noEditPoints="1"/>
          </p:cNvSpPr>
          <p:nvPr/>
        </p:nvSpPr>
        <p:spPr bwMode="black">
          <a:xfrm>
            <a:off x="2249066"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20" name="Freeform 79"/>
          <p:cNvSpPr>
            <a:spLocks noEditPoints="1"/>
          </p:cNvSpPr>
          <p:nvPr/>
        </p:nvSpPr>
        <p:spPr bwMode="black">
          <a:xfrm>
            <a:off x="2836725"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27" name="Rectangle 26"/>
          <p:cNvSpPr/>
          <p:nvPr/>
        </p:nvSpPr>
        <p:spPr bwMode="auto">
          <a:xfrm>
            <a:off x="7379973" y="4135420"/>
            <a:ext cx="3828629" cy="2491279"/>
          </a:xfrm>
          <a:prstGeom prst="rect">
            <a:avLst/>
          </a:prstGeom>
          <a:solidFill>
            <a:schemeClr val="accent6">
              <a:lumMod val="50000"/>
              <a:lumOff val="50000"/>
            </a:schemeClr>
          </a:solidFill>
          <a:ln w="9525" cap="flat" cmpd="sng" algn="ctr">
            <a:noFill/>
            <a:prstDash val="solid"/>
            <a:headEnd type="none" w="med" len="med"/>
            <a:tailEnd type="none" w="med" len="med"/>
          </a:ln>
          <a:effectLst/>
        </p:spPr>
        <p:txBody>
          <a:bodyPr vert="horz" wrap="square" lIns="124309" tIns="124309" rIns="124309" bIns="124309" numCol="1" rtlCol="0" anchor="b" anchorCtr="0" compatLnSpc="1">
            <a:prstTxWarp prst="textNoShape">
              <a:avLst/>
            </a:prstTxWarp>
          </a:bodyPr>
          <a:lstStyle/>
          <a:p>
            <a:pPr>
              <a:lnSpc>
                <a:spcPct val="90000"/>
              </a:lnSpc>
              <a:buSzPct val="90000"/>
            </a:pPr>
            <a:r>
              <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Windows Azure </a:t>
            </a:r>
            <a:r>
              <a:rPr lang="zh-CN" alt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存储</a:t>
            </a:r>
            <a:r>
              <a:rPr lang="en-US" altLang="zh-CN"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
            </a:r>
            <a:br>
              <a:rPr lang="en-US" altLang="zh-CN"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br>
            <a:r>
              <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a:t>
            </a:r>
            <a:r>
              <a:rPr lang="zh-CN" alt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灾难恢复</a:t>
            </a:r>
            <a:r>
              <a:rPr lang="en-US" sz="2992"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a:t>
            </a:r>
          </a:p>
        </p:txBody>
      </p:sp>
      <p:sp>
        <p:nvSpPr>
          <p:cNvPr id="28" name="Freeform 79"/>
          <p:cNvSpPr>
            <a:spLocks noEditPoints="1"/>
          </p:cNvSpPr>
          <p:nvPr/>
        </p:nvSpPr>
        <p:spPr bwMode="black">
          <a:xfrm>
            <a:off x="8515523"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29" name="Freeform 79"/>
          <p:cNvSpPr>
            <a:spLocks noEditPoints="1"/>
          </p:cNvSpPr>
          <p:nvPr/>
        </p:nvSpPr>
        <p:spPr bwMode="black">
          <a:xfrm>
            <a:off x="8515523"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30" name="Freeform 79"/>
          <p:cNvSpPr>
            <a:spLocks noEditPoints="1"/>
          </p:cNvSpPr>
          <p:nvPr/>
        </p:nvSpPr>
        <p:spPr bwMode="black">
          <a:xfrm>
            <a:off x="9103180"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cxnSp>
        <p:nvCxnSpPr>
          <p:cNvPr id="32" name="Straight Connector 31"/>
          <p:cNvCxnSpPr/>
          <p:nvPr/>
        </p:nvCxnSpPr>
        <p:spPr>
          <a:xfrm flipH="1">
            <a:off x="8897734" y="4623616"/>
            <a:ext cx="205446" cy="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706629" y="4872645"/>
            <a:ext cx="0" cy="181138"/>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Freeform 79"/>
          <p:cNvSpPr>
            <a:spLocks noEditPoints="1"/>
          </p:cNvSpPr>
          <p:nvPr/>
        </p:nvSpPr>
        <p:spPr bwMode="black">
          <a:xfrm>
            <a:off x="9690838" y="5053785"/>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37" name="Freeform 79"/>
          <p:cNvSpPr>
            <a:spLocks noEditPoints="1"/>
          </p:cNvSpPr>
          <p:nvPr/>
        </p:nvSpPr>
        <p:spPr bwMode="black">
          <a:xfrm>
            <a:off x="9103180"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sp>
        <p:nvSpPr>
          <p:cNvPr id="38" name="Freeform 79"/>
          <p:cNvSpPr>
            <a:spLocks noEditPoints="1"/>
          </p:cNvSpPr>
          <p:nvPr/>
        </p:nvSpPr>
        <p:spPr bwMode="black">
          <a:xfrm>
            <a:off x="9690838" y="4355940"/>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cxnSp>
        <p:nvCxnSpPr>
          <p:cNvPr id="49" name="Straight Connector 48"/>
          <p:cNvCxnSpPr/>
          <p:nvPr/>
        </p:nvCxnSpPr>
        <p:spPr>
          <a:xfrm>
            <a:off x="3208094" y="4617427"/>
            <a:ext cx="5307427" cy="6189"/>
          </a:xfrm>
          <a:prstGeom prst="line">
            <a:avLst/>
          </a:prstGeom>
          <a:ln w="38100" cap="rnd">
            <a:solidFill>
              <a:schemeClr val="tx2"/>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925763" y="2867662"/>
            <a:ext cx="1102070" cy="1586096"/>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Freeform 79"/>
          <p:cNvSpPr>
            <a:spLocks noEditPoints="1"/>
          </p:cNvSpPr>
          <p:nvPr/>
        </p:nvSpPr>
        <p:spPr bwMode="black">
          <a:xfrm>
            <a:off x="2855816" y="3174644"/>
            <a:ext cx="382212" cy="51670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cxnSp>
        <p:nvCxnSpPr>
          <p:cNvPr id="41" name="Straight Connector 40"/>
          <p:cNvCxnSpPr>
            <a:endCxn id="40" idx="2"/>
          </p:cNvCxnSpPr>
          <p:nvPr/>
        </p:nvCxnSpPr>
        <p:spPr>
          <a:xfrm>
            <a:off x="2011341" y="2867660"/>
            <a:ext cx="916894" cy="306984"/>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107381" y="2468663"/>
            <a:ext cx="692497"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虚拟机</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31" name="Multiply 30"/>
          <p:cNvSpPr/>
          <p:nvPr/>
        </p:nvSpPr>
        <p:spPr bwMode="auto">
          <a:xfrm>
            <a:off x="402" y="568711"/>
            <a:ext cx="3890631" cy="3760127"/>
          </a:xfrm>
          <a:prstGeom prst="mathMultiply">
            <a:avLst/>
          </a:prstGeom>
          <a:solidFill>
            <a:schemeClr val="bg1"/>
          </a:solidFill>
          <a:ln w="28575">
            <a:solidFill>
              <a:schemeClr val="accent5"/>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04" tIns="62152" rIns="124304" bIns="62152" numCol="1" rtlCol="0" anchor="ctr" anchorCtr="0" compatLnSpc="1">
            <a:prstTxWarp prst="textNoShape">
              <a:avLst/>
            </a:prstTxWarp>
          </a:bodyPr>
          <a:lstStyle/>
          <a:p>
            <a:pPr algn="ctr" defTabSz="1242721"/>
            <a:endParaRPr lang="en-US" sz="2992" dirty="0">
              <a:gradFill>
                <a:gsLst>
                  <a:gs pos="0">
                    <a:srgbClr val="FFFFFF"/>
                  </a:gs>
                  <a:gs pos="100000">
                    <a:srgbClr val="FFFFFF"/>
                  </a:gs>
                </a:gsLst>
                <a:lin ang="5400000" scaled="0"/>
              </a:gradFill>
            </a:endParaRPr>
          </a:p>
        </p:txBody>
      </p:sp>
      <p:grpSp>
        <p:nvGrpSpPr>
          <p:cNvPr id="9" name="Group 8"/>
          <p:cNvGrpSpPr/>
          <p:nvPr/>
        </p:nvGrpSpPr>
        <p:grpSpPr>
          <a:xfrm>
            <a:off x="3079793" y="1163262"/>
            <a:ext cx="3300075" cy="3259163"/>
            <a:chOff x="2264111" y="855417"/>
            <a:chExt cx="2426746" cy="2396661"/>
          </a:xfrm>
        </p:grpSpPr>
        <p:sp>
          <p:nvSpPr>
            <p:cNvPr id="54" name="Rectangle 53"/>
            <p:cNvSpPr/>
            <p:nvPr/>
          </p:nvSpPr>
          <p:spPr bwMode="auto">
            <a:xfrm>
              <a:off x="2637344" y="855417"/>
              <a:ext cx="2053513" cy="1958318"/>
            </a:xfrm>
            <a:prstGeom prst="rect">
              <a:avLst/>
            </a:prstGeom>
            <a:solidFill>
              <a:schemeClr val="accent2"/>
            </a:solidFill>
            <a:ln w="9525" cap="flat" cmpd="sng" algn="ctr">
              <a:noFill/>
              <a:prstDash val="solid"/>
              <a:headEnd type="none" w="med" len="med"/>
              <a:tailEnd type="none" w="med" len="med"/>
            </a:ln>
            <a:effectLst/>
          </p:spPr>
          <p:txBody>
            <a:bodyPr vert="horz" wrap="square" lIns="124347" tIns="124347" rIns="124347" bIns="124347" numCol="1" rtlCol="0" anchor="b" anchorCtr="0" compatLnSpc="1">
              <a:prstTxWarp prst="textNoShape">
                <a:avLst/>
              </a:prstTxWarp>
            </a:bodyPr>
            <a:lstStyle/>
            <a:p>
              <a:pPr>
                <a:lnSpc>
                  <a:spcPct val="90000"/>
                </a:lnSpc>
                <a:buSzPct val="90000"/>
                <a:defRPr/>
              </a:pPr>
              <a:r>
                <a:rPr lang="zh-CN" altLang="en-US" sz="272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宿</a:t>
              </a:r>
              <a:r>
                <a:rPr lang="zh-CN" altLang="en-US" sz="272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主物理机</a:t>
              </a:r>
              <a:endParaRPr lang="en-US" sz="272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55" name="Freeform 128"/>
            <p:cNvSpPr>
              <a:spLocks noChangeAspect="1"/>
            </p:cNvSpPr>
            <p:nvPr/>
          </p:nvSpPr>
          <p:spPr bwMode="black">
            <a:xfrm>
              <a:off x="2923143" y="1443130"/>
              <a:ext cx="1478528" cy="816761"/>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124347" tIns="62174" rIns="124347" bIns="62174" numCol="1" anchor="t" anchorCtr="0" compatLnSpc="1">
              <a:prstTxWarp prst="textNoShape">
                <a:avLst/>
              </a:prstTxWarp>
            </a:bodyPr>
            <a:lstStyle/>
            <a:p>
              <a:endParaRPr lang="en-US">
                <a:solidFill>
                  <a:srgbClr val="292929"/>
                </a:solidFill>
              </a:endParaRPr>
            </a:p>
          </p:txBody>
        </p:sp>
        <p:pic>
          <p:nvPicPr>
            <p:cNvPr id="5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3515" r="73175"/>
            <a:stretch/>
          </p:blipFill>
          <p:spPr bwMode="auto">
            <a:xfrm>
              <a:off x="3529762" y="1670421"/>
              <a:ext cx="265297" cy="438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Freeform 79"/>
            <p:cNvSpPr>
              <a:spLocks noEditPoints="1"/>
            </p:cNvSpPr>
            <p:nvPr/>
          </p:nvSpPr>
          <p:spPr bwMode="black">
            <a:xfrm>
              <a:off x="4347315" y="233450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11896" tIns="55944" rIns="111896" bIns="55944" numCol="1" anchor="t" anchorCtr="0" compatLnSpc="1">
              <a:prstTxWarp prst="textNoShape">
                <a:avLst/>
              </a:prstTxWarp>
            </a:bodyPr>
            <a:lstStyle/>
            <a:p>
              <a:endParaRPr lang="en-US" sz="2176" dirty="0">
                <a:solidFill>
                  <a:srgbClr val="292929"/>
                </a:solidFill>
              </a:endParaRPr>
            </a:p>
          </p:txBody>
        </p:sp>
        <p:cxnSp>
          <p:nvCxnSpPr>
            <p:cNvPr id="58" name="Straight Connector 57"/>
            <p:cNvCxnSpPr>
              <a:endCxn id="57" idx="2"/>
            </p:cNvCxnSpPr>
            <p:nvPr/>
          </p:nvCxnSpPr>
          <p:spPr>
            <a:xfrm>
              <a:off x="3726321" y="2108765"/>
              <a:ext cx="674248" cy="225744"/>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796945" y="1815358"/>
              <a:ext cx="509235" cy="183325"/>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虚拟机</a:t>
              </a:r>
              <a:endParaRPr lang="en-US" dirty="0">
                <a:gradFill>
                  <a:gsLst>
                    <a:gs pos="0">
                      <a:srgbClr val="292929">
                        <a:lumMod val="90000"/>
                        <a:lumOff val="10000"/>
                      </a:srgbClr>
                    </a:gs>
                    <a:gs pos="86000">
                      <a:srgbClr val="292929">
                        <a:lumMod val="90000"/>
                        <a:lumOff val="10000"/>
                      </a:srgbClr>
                    </a:gs>
                  </a:gsLst>
                  <a:lin ang="5400000" scaled="0"/>
                </a:gradFill>
              </a:endParaRPr>
            </a:p>
          </p:txBody>
        </p:sp>
        <p:cxnSp>
          <p:nvCxnSpPr>
            <p:cNvPr id="60" name="Straight Connector 59"/>
            <p:cNvCxnSpPr/>
            <p:nvPr/>
          </p:nvCxnSpPr>
          <p:spPr>
            <a:xfrm flipH="1">
              <a:off x="2264111" y="2108764"/>
              <a:ext cx="1396041" cy="1143314"/>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385948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2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466" y="233152"/>
            <a:ext cx="11373923" cy="772203"/>
          </a:xfrm>
        </p:spPr>
        <p:txBody>
          <a:bodyPr/>
          <a:lstStyle/>
          <a:p>
            <a:r>
              <a:rPr lang="zh-CN" altLang="en-US" dirty="0" smtClean="0"/>
              <a:t>虚拟机磁盘</a:t>
            </a:r>
            <a:r>
              <a:rPr lang="zh-CN" altLang="en-US" dirty="0" smtClean="0"/>
              <a:t>配置</a:t>
            </a:r>
            <a:endParaRPr lang="en-US" dirty="0"/>
          </a:p>
        </p:txBody>
      </p:sp>
      <p:sp>
        <p:nvSpPr>
          <p:cNvPr id="4" name="Text Placeholder 3"/>
          <p:cNvSpPr>
            <a:spLocks noGrp="1"/>
          </p:cNvSpPr>
          <p:nvPr>
            <p:ph type="body" sz="quarter" idx="10"/>
          </p:nvPr>
        </p:nvSpPr>
        <p:spPr>
          <a:xfrm>
            <a:off x="530467" y="4105541"/>
            <a:ext cx="5140272" cy="1736373"/>
          </a:xfrm>
        </p:spPr>
        <p:txBody>
          <a:bodyPr/>
          <a:lstStyle/>
          <a:p>
            <a:r>
              <a:rPr lang="en-US" sz="2176" b="1" dirty="0"/>
              <a:t>Windows</a:t>
            </a:r>
          </a:p>
          <a:p>
            <a:pPr marL="469549" indent="-466310">
              <a:buFont typeface="Arial" pitchFamily="34" charset="0"/>
              <a:buChar char="•"/>
            </a:pPr>
            <a:r>
              <a:rPr lang="en-US" sz="2176" dirty="0"/>
              <a:t>C:\ = OS </a:t>
            </a:r>
            <a:r>
              <a:rPr lang="zh-CN" altLang="en-US" sz="2176" dirty="0"/>
              <a:t>磁盘</a:t>
            </a:r>
            <a:endParaRPr lang="en-US" sz="2176" dirty="0"/>
          </a:p>
          <a:p>
            <a:pPr marL="469549" indent="-466310">
              <a:buFont typeface="Arial" pitchFamily="34" charset="0"/>
              <a:buChar char="•"/>
            </a:pPr>
            <a:r>
              <a:rPr lang="en-US" sz="2176" dirty="0">
                <a:solidFill>
                  <a:srgbClr val="FF0000"/>
                </a:solidFill>
              </a:rPr>
              <a:t>D:\ = </a:t>
            </a:r>
            <a:r>
              <a:rPr lang="zh-CN" altLang="en-US" sz="2176" dirty="0">
                <a:solidFill>
                  <a:srgbClr val="FF0000"/>
                </a:solidFill>
              </a:rPr>
              <a:t>临时盘</a:t>
            </a:r>
            <a:endParaRPr lang="en-US" altLang="zh-CN" sz="2176" dirty="0">
              <a:solidFill>
                <a:srgbClr val="FF0000"/>
              </a:solidFill>
            </a:endParaRPr>
          </a:p>
          <a:p>
            <a:pPr marL="469549" indent="-466310">
              <a:buFont typeface="Arial" pitchFamily="34" charset="0"/>
              <a:buChar char="•"/>
            </a:pPr>
            <a:r>
              <a:rPr lang="en-US" sz="2176" dirty="0"/>
              <a:t>E:\, F:\. G:\ ... </a:t>
            </a:r>
            <a:r>
              <a:rPr lang="zh-CN" altLang="en-US" sz="2176" dirty="0"/>
              <a:t>数据磁</a:t>
            </a:r>
            <a:r>
              <a:rPr lang="zh-CN" altLang="en-US" sz="2176" dirty="0"/>
              <a:t>盘</a:t>
            </a:r>
            <a:endParaRPr lang="en-US" sz="2176" dirty="0"/>
          </a:p>
        </p:txBody>
      </p:sp>
      <p:graphicFrame>
        <p:nvGraphicFramePr>
          <p:cNvPr id="5" name="Table 4"/>
          <p:cNvGraphicFramePr>
            <a:graphicFrameLocks noGrp="1"/>
          </p:cNvGraphicFramePr>
          <p:nvPr>
            <p:extLst>
              <p:ext uri="{D42A27DB-BD31-4B8C-83A1-F6EECF244321}">
                <p14:modId xmlns:p14="http://schemas.microsoft.com/office/powerpoint/2010/main" val="1975001306"/>
              </p:ext>
            </p:extLst>
          </p:nvPr>
        </p:nvGraphicFramePr>
        <p:xfrm>
          <a:off x="530467" y="1147968"/>
          <a:ext cx="10141995" cy="2671898"/>
        </p:xfrm>
        <a:graphic>
          <a:graphicData uri="http://schemas.openxmlformats.org/drawingml/2006/table">
            <a:tbl>
              <a:tblPr firstRow="1" bandRow="1">
                <a:tableStyleId>{F5AB1C69-6EDB-4FF4-983F-18BD219EF322}</a:tableStyleId>
              </a:tblPr>
              <a:tblGrid>
                <a:gridCol w="2212799"/>
                <a:gridCol w="2397200"/>
                <a:gridCol w="2765998"/>
                <a:gridCol w="2765998"/>
              </a:tblGrid>
              <a:tr h="352093">
                <a:tc>
                  <a:txBody>
                    <a:bodyPr/>
                    <a:lstStyle/>
                    <a:p>
                      <a:r>
                        <a:rPr lang="zh-CN" altLang="en-US" sz="1800" dirty="0" smtClean="0"/>
                        <a:t>能力</a:t>
                      </a:r>
                      <a:endParaRPr lang="en-US" sz="1800" dirty="0"/>
                    </a:p>
                  </a:txBody>
                  <a:tcPr marL="124347" marR="124347" marT="62174" marB="62174"/>
                </a:tc>
                <a:tc>
                  <a:txBody>
                    <a:bodyPr/>
                    <a:lstStyle/>
                    <a:p>
                      <a:pPr marL="0" marR="0" indent="0" algn="l" defTabSz="685864" rtl="0" eaLnBrk="1" fontAlgn="auto" latinLnBrk="0" hangingPunct="1">
                        <a:lnSpc>
                          <a:spcPct val="100000"/>
                        </a:lnSpc>
                        <a:spcBef>
                          <a:spcPts val="0"/>
                        </a:spcBef>
                        <a:spcAft>
                          <a:spcPts val="0"/>
                        </a:spcAft>
                        <a:buClrTx/>
                        <a:buSzTx/>
                        <a:buFontTx/>
                        <a:buNone/>
                        <a:tabLst/>
                        <a:defRPr/>
                      </a:pPr>
                      <a:r>
                        <a:rPr lang="en-US" sz="1800" dirty="0" smtClean="0"/>
                        <a:t>OS</a:t>
                      </a:r>
                      <a:r>
                        <a:rPr lang="en-US" sz="1800" baseline="0" dirty="0" smtClean="0"/>
                        <a:t> </a:t>
                      </a:r>
                      <a:r>
                        <a:rPr lang="zh-CN" altLang="en-US" sz="1800" baseline="0" dirty="0" smtClean="0"/>
                        <a:t>磁盘</a:t>
                      </a:r>
                      <a:endParaRPr lang="en-US" sz="1800" dirty="0" smtClean="0"/>
                    </a:p>
                  </a:txBody>
                  <a:tcPr marL="124347" marR="124347" marT="62174" marB="62174"/>
                </a:tc>
                <a:tc>
                  <a:txBody>
                    <a:bodyPr/>
                    <a:lstStyle/>
                    <a:p>
                      <a:pPr marL="0" marR="0" indent="0" algn="l" defTabSz="685864" rtl="0" eaLnBrk="1" fontAlgn="auto" latinLnBrk="0" hangingPunct="1">
                        <a:lnSpc>
                          <a:spcPct val="100000"/>
                        </a:lnSpc>
                        <a:spcBef>
                          <a:spcPts val="0"/>
                        </a:spcBef>
                        <a:spcAft>
                          <a:spcPts val="0"/>
                        </a:spcAft>
                        <a:buClrTx/>
                        <a:buSzTx/>
                        <a:buFontTx/>
                        <a:buNone/>
                        <a:tabLst/>
                        <a:defRPr/>
                      </a:pPr>
                      <a:r>
                        <a:rPr lang="zh-CN" altLang="en-US" sz="1800" dirty="0" smtClean="0"/>
                        <a:t>数据磁盘</a:t>
                      </a:r>
                      <a:endParaRPr lang="en-US" sz="1800" dirty="0"/>
                    </a:p>
                  </a:txBody>
                  <a:tcPr marL="124347" marR="124347" marT="62174" marB="62174"/>
                </a:tc>
                <a:tc>
                  <a:txBody>
                    <a:bodyPr/>
                    <a:lstStyle/>
                    <a:p>
                      <a:pPr marL="0" marR="0" indent="0" algn="l" defTabSz="685864" rtl="0" eaLnBrk="1" fontAlgn="auto" latinLnBrk="0" hangingPunct="1">
                        <a:lnSpc>
                          <a:spcPct val="100000"/>
                        </a:lnSpc>
                        <a:spcBef>
                          <a:spcPts val="0"/>
                        </a:spcBef>
                        <a:spcAft>
                          <a:spcPts val="0"/>
                        </a:spcAft>
                        <a:buClrTx/>
                        <a:buSzTx/>
                        <a:buFontTx/>
                        <a:buNone/>
                        <a:tabLst/>
                        <a:defRPr/>
                      </a:pPr>
                      <a:r>
                        <a:rPr lang="zh-CN" altLang="en-US" sz="1800" dirty="0" smtClean="0"/>
                        <a:t>临时盘</a:t>
                      </a:r>
                      <a:endParaRPr lang="en-US" sz="1800" dirty="0"/>
                    </a:p>
                  </a:txBody>
                  <a:tcPr marL="124347" marR="124347" marT="62174" marB="62174"/>
                </a:tc>
              </a:tr>
              <a:tr h="607721">
                <a:tc>
                  <a:txBody>
                    <a:bodyPr/>
                    <a:lstStyle/>
                    <a:p>
                      <a:r>
                        <a:rPr lang="zh-CN" altLang="en-US" sz="1800" dirty="0" smtClean="0"/>
                        <a:t>默认托管的缓存</a:t>
                      </a:r>
                      <a:endParaRPr lang="en-US" sz="1800" dirty="0"/>
                    </a:p>
                  </a:txBody>
                  <a:tcPr marL="124347" marR="124347" marT="62174" marB="62174"/>
                </a:tc>
                <a:tc>
                  <a:txBody>
                    <a:bodyPr/>
                    <a:lstStyle/>
                    <a:p>
                      <a:r>
                        <a:rPr lang="zh-CN" altLang="en-US" sz="1800" dirty="0" smtClean="0"/>
                        <a:t>读写</a:t>
                      </a:r>
                      <a:endParaRPr lang="en-US" sz="1800" b="1" dirty="0"/>
                    </a:p>
                  </a:txBody>
                  <a:tcPr marL="124347" marR="124347" marT="62174" marB="62174"/>
                </a:tc>
                <a:tc>
                  <a:txBody>
                    <a:bodyPr/>
                    <a:lstStyle/>
                    <a:p>
                      <a:r>
                        <a:rPr lang="zh-CN" altLang="en-US" sz="1800" dirty="0" smtClean="0"/>
                        <a:t>无</a:t>
                      </a:r>
                      <a:endParaRPr lang="en-US" sz="1800" b="1" dirty="0"/>
                    </a:p>
                  </a:txBody>
                  <a:tcPr marL="124347" marR="124347" marT="62174" marB="62174"/>
                </a:tc>
                <a:tc>
                  <a:txBody>
                    <a:bodyPr/>
                    <a:lstStyle/>
                    <a:p>
                      <a:endParaRPr lang="en-US" sz="1800" b="1" dirty="0"/>
                    </a:p>
                  </a:txBody>
                  <a:tcPr marL="124347" marR="124347" marT="62174" marB="62174"/>
                </a:tc>
              </a:tr>
              <a:tr h="868173">
                <a:tc>
                  <a:txBody>
                    <a:bodyPr/>
                    <a:lstStyle/>
                    <a:p>
                      <a:r>
                        <a:rPr lang="zh-CN" altLang="en-US" sz="1800" dirty="0" smtClean="0"/>
                        <a:t>缺省大小</a:t>
                      </a:r>
                      <a:endParaRPr lang="en-US" sz="1800" dirty="0"/>
                    </a:p>
                  </a:txBody>
                  <a:tcPr marL="124347" marR="124347" marT="62174" marB="62174"/>
                </a:tc>
                <a:tc>
                  <a:txBody>
                    <a:bodyPr/>
                    <a:lstStyle/>
                    <a:p>
                      <a:r>
                        <a:rPr lang="en-US" sz="1800" dirty="0" smtClean="0"/>
                        <a:t>Windows 127</a:t>
                      </a:r>
                      <a:r>
                        <a:rPr lang="en-US" sz="1800" baseline="0" dirty="0" smtClean="0"/>
                        <a:t> GB</a:t>
                      </a:r>
                    </a:p>
                    <a:p>
                      <a:r>
                        <a:rPr lang="en-US" sz="1800" baseline="0" dirty="0" smtClean="0"/>
                        <a:t>Linux 30GB</a:t>
                      </a:r>
                      <a:endParaRPr lang="en-US" sz="1800" b="1" dirty="0" smtClean="0"/>
                    </a:p>
                  </a:txBody>
                  <a:tcPr marL="124347" marR="124347" marT="62174" marB="62174"/>
                </a:tc>
                <a:tc>
                  <a:txBody>
                    <a:bodyPr/>
                    <a:lstStyle/>
                    <a:p>
                      <a:endParaRPr lang="en-US" sz="1800" b="1" dirty="0"/>
                    </a:p>
                  </a:txBody>
                  <a:tcPr marL="124347" marR="124347" marT="62174" marB="62174"/>
                </a:tc>
                <a:tc>
                  <a:txBody>
                    <a:bodyPr/>
                    <a:lstStyle/>
                    <a:p>
                      <a:r>
                        <a:rPr lang="zh-CN" altLang="en-US" sz="1800" dirty="0" smtClean="0"/>
                        <a:t>根据虚拟机规格</a:t>
                      </a:r>
                      <a:endParaRPr lang="en-US" sz="1800" b="1" dirty="0"/>
                    </a:p>
                  </a:txBody>
                  <a:tcPr marL="124347" marR="124347" marT="62174" marB="62174"/>
                </a:tc>
              </a:tr>
              <a:tr h="352093">
                <a:tc>
                  <a:txBody>
                    <a:bodyPr/>
                    <a:lstStyle/>
                    <a:p>
                      <a:r>
                        <a:rPr lang="zh-CN" altLang="en-US" sz="1800" dirty="0" smtClean="0"/>
                        <a:t>最大大小</a:t>
                      </a:r>
                      <a:endParaRPr lang="en-US" sz="1800" dirty="0"/>
                    </a:p>
                  </a:txBody>
                  <a:tcPr marL="124347" marR="124347" marT="62174" marB="62174"/>
                </a:tc>
                <a:tc>
                  <a:txBody>
                    <a:bodyPr/>
                    <a:lstStyle/>
                    <a:p>
                      <a:r>
                        <a:rPr lang="en-US" sz="1800" dirty="0" smtClean="0"/>
                        <a:t>127</a:t>
                      </a:r>
                      <a:r>
                        <a:rPr lang="en-US" sz="1800" baseline="0" dirty="0" smtClean="0"/>
                        <a:t> GB</a:t>
                      </a:r>
                      <a:endParaRPr lang="en-US" sz="1800" b="1" baseline="0" dirty="0" smtClean="0"/>
                    </a:p>
                  </a:txBody>
                  <a:tcPr marL="124347" marR="124347" marT="62174" marB="62174"/>
                </a:tc>
                <a:tc>
                  <a:txBody>
                    <a:bodyPr/>
                    <a:lstStyle/>
                    <a:p>
                      <a:r>
                        <a:rPr lang="en-US" sz="1800" dirty="0" smtClean="0"/>
                        <a:t>1 TB</a:t>
                      </a:r>
                      <a:endParaRPr lang="en-US" sz="1800" b="1" dirty="0"/>
                    </a:p>
                  </a:txBody>
                  <a:tcPr marL="124347" marR="124347" marT="62174" marB="62174"/>
                </a:tc>
                <a:tc>
                  <a:txBody>
                    <a:bodyPr/>
                    <a:lstStyle/>
                    <a:p>
                      <a:endParaRPr lang="en-US" sz="1800" b="1" dirty="0"/>
                    </a:p>
                  </a:txBody>
                  <a:tcPr marL="124347" marR="124347" marT="62174" marB="62174"/>
                </a:tc>
              </a:tr>
              <a:tr h="352093">
                <a:tc>
                  <a:txBody>
                    <a:bodyPr/>
                    <a:lstStyle/>
                    <a:p>
                      <a:r>
                        <a:rPr lang="zh-CN" altLang="en-US" sz="1800" dirty="0" smtClean="0"/>
                        <a:t>可以变成映像</a:t>
                      </a:r>
                      <a:endParaRPr lang="en-US" sz="1800" dirty="0"/>
                    </a:p>
                  </a:txBody>
                  <a:tcPr marL="124347" marR="124347" marT="62174" marB="62174"/>
                </a:tc>
                <a:tc>
                  <a:txBody>
                    <a:bodyPr/>
                    <a:lstStyle/>
                    <a:p>
                      <a:r>
                        <a:rPr lang="zh-CN" altLang="en-US" sz="1800" dirty="0" smtClean="0"/>
                        <a:t>是</a:t>
                      </a:r>
                      <a:endParaRPr lang="en-US" sz="1800" b="1" dirty="0"/>
                    </a:p>
                  </a:txBody>
                  <a:tcPr marL="124347" marR="124347" marT="62174" marB="62174"/>
                </a:tc>
                <a:tc>
                  <a:txBody>
                    <a:bodyPr/>
                    <a:lstStyle/>
                    <a:p>
                      <a:r>
                        <a:rPr lang="zh-CN" altLang="en-US" sz="1800" dirty="0" smtClean="0"/>
                        <a:t>否</a:t>
                      </a:r>
                      <a:endParaRPr lang="en-US" sz="1800" b="1" dirty="0"/>
                    </a:p>
                  </a:txBody>
                  <a:tcPr marL="124347" marR="124347" marT="62174" marB="62174"/>
                </a:tc>
                <a:tc>
                  <a:txBody>
                    <a:bodyPr/>
                    <a:lstStyle/>
                    <a:p>
                      <a:endParaRPr lang="en-US" sz="1800" b="1" dirty="0"/>
                    </a:p>
                  </a:txBody>
                  <a:tcPr marL="124347" marR="124347" marT="62174" marB="62174"/>
                </a:tc>
              </a:tr>
            </a:tbl>
          </a:graphicData>
        </a:graphic>
      </p:graphicFrame>
      <p:sp>
        <p:nvSpPr>
          <p:cNvPr id="6" name="Text Placeholder 3"/>
          <p:cNvSpPr txBox="1">
            <a:spLocks/>
          </p:cNvSpPr>
          <p:nvPr/>
        </p:nvSpPr>
        <p:spPr>
          <a:xfrm>
            <a:off x="5318115" y="4105541"/>
            <a:ext cx="5577060" cy="1474763"/>
          </a:xfrm>
          <a:prstGeom prst="rect">
            <a:avLst/>
          </a:prstGeom>
        </p:spPr>
        <p:txBody>
          <a:bodyPr vert="horz" wrap="square" lIns="0" tIns="0" rIns="0" bIns="0" rtlCol="0">
            <a:spAutoFit/>
          </a:bodyPr>
          <a:lstStyle>
            <a:lvl1pPr marL="2382" indent="0" algn="l" defTabSz="685693" rtl="0" eaLnBrk="1" latinLnBrk="0" hangingPunct="1">
              <a:lnSpc>
                <a:spcPct val="90000"/>
              </a:lnSpc>
              <a:spcBef>
                <a:spcPts val="0"/>
              </a:spcBef>
              <a:spcAft>
                <a:spcPts val="675"/>
              </a:spcAft>
              <a:buSzPct val="80000"/>
              <a:buFont typeface="Arial" pitchFamily="34" charset="0"/>
              <a:buNone/>
              <a:defRPr sz="3000" kern="1200" spc="-75" baseline="0">
                <a:gradFill>
                  <a:gsLst>
                    <a:gs pos="0">
                      <a:srgbClr val="595959"/>
                    </a:gs>
                    <a:gs pos="86000">
                      <a:srgbClr val="595959"/>
                    </a:gs>
                  </a:gsLst>
                  <a:lin ang="5400000" scaled="0"/>
                </a:gradFill>
                <a:latin typeface="Segoe UI Light" pitchFamily="34" charset="0"/>
                <a:ea typeface="+mn-ea"/>
                <a:cs typeface="+mn-cs"/>
              </a:defRPr>
            </a:lvl1pPr>
            <a:lvl2pPr marL="2382" indent="0" algn="l" defTabSz="685693" rtl="0" eaLnBrk="1" latinLnBrk="0" hangingPunct="1">
              <a:lnSpc>
                <a:spcPct val="90000"/>
              </a:lnSpc>
              <a:spcBef>
                <a:spcPts val="0"/>
              </a:spcBef>
              <a:buSzPct val="80000"/>
              <a:buFont typeface="Arial" pitchFamily="34" charset="0"/>
              <a:buNone/>
              <a:defRPr sz="1500" kern="1200" spc="-38" baseline="0">
                <a:gradFill>
                  <a:gsLst>
                    <a:gs pos="0">
                      <a:srgbClr val="595959"/>
                    </a:gs>
                    <a:gs pos="86000">
                      <a:srgbClr val="595959"/>
                    </a:gs>
                  </a:gsLst>
                  <a:lin ang="5400000" scaled="0"/>
                </a:gradFill>
                <a:latin typeface="+mn-lt"/>
                <a:ea typeface="+mn-ea"/>
                <a:cs typeface="+mn-cs"/>
              </a:defRPr>
            </a:lvl2pPr>
            <a:lvl3pPr marL="944058" indent="-302386" algn="l" defTabSz="685693" rtl="0" eaLnBrk="1" latinLnBrk="0" hangingPunct="1">
              <a:lnSpc>
                <a:spcPct val="90000"/>
              </a:lnSpc>
              <a:spcBef>
                <a:spcPct val="20000"/>
              </a:spcBef>
              <a:buSzPct val="80000"/>
              <a:buFontTx/>
              <a:buBlip>
                <a:blip r:embed="rId3"/>
              </a:buBlip>
              <a:defRPr sz="18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203577" indent="-259525" algn="l" defTabSz="685693" rtl="0" eaLnBrk="1" latinLnBrk="0" hangingPunct="1">
              <a:lnSpc>
                <a:spcPct val="90000"/>
              </a:lnSpc>
              <a:spcBef>
                <a:spcPct val="20000"/>
              </a:spcBef>
              <a:buSzPct val="80000"/>
              <a:buFontTx/>
              <a:buBlip>
                <a:blip r:embed="rId3"/>
              </a:buBlip>
              <a:defRPr sz="15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455967" indent="-252383" algn="l" defTabSz="685693" rtl="0" eaLnBrk="1" latinLnBrk="0" hangingPunct="1">
              <a:lnSpc>
                <a:spcPct val="90000"/>
              </a:lnSpc>
              <a:spcBef>
                <a:spcPct val="20000"/>
              </a:spcBef>
              <a:buSzPct val="80000"/>
              <a:buFontTx/>
              <a:buBlip>
                <a:blip r:embed="rId3"/>
              </a:buBlip>
              <a:defRPr sz="15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1885658"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500"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348"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193"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2176" b="1" dirty="0"/>
              <a:t>Linux</a:t>
            </a:r>
          </a:p>
          <a:p>
            <a:pPr marL="469549" indent="-466310">
              <a:buFont typeface="Arial" pitchFamily="34" charset="0"/>
              <a:buChar char="•"/>
            </a:pPr>
            <a:r>
              <a:rPr lang="en-US" sz="2176" dirty="0"/>
              <a:t>/</a:t>
            </a:r>
            <a:r>
              <a:rPr lang="en-US" sz="2176" dirty="0" err="1"/>
              <a:t>dev</a:t>
            </a:r>
            <a:r>
              <a:rPr lang="en-US" sz="2176" dirty="0"/>
              <a:t>/</a:t>
            </a:r>
            <a:r>
              <a:rPr lang="en-US" sz="2176" dirty="0" err="1"/>
              <a:t>sda</a:t>
            </a:r>
            <a:r>
              <a:rPr lang="en-US" sz="2176" dirty="0"/>
              <a:t> </a:t>
            </a:r>
            <a:r>
              <a:rPr lang="en-US" sz="2176" dirty="0"/>
              <a:t>(</a:t>
            </a:r>
            <a:r>
              <a:rPr lang="zh-CN" altLang="en-US" sz="2176" dirty="0"/>
              <a:t>挂载点为</a:t>
            </a:r>
            <a:r>
              <a:rPr lang="en-US" sz="2176" dirty="0"/>
              <a:t>/) </a:t>
            </a:r>
            <a:r>
              <a:rPr lang="en-US" sz="2176" dirty="0"/>
              <a:t>= OS </a:t>
            </a:r>
            <a:r>
              <a:rPr lang="zh-CN" altLang="en-US" sz="2176" dirty="0"/>
              <a:t>磁盘</a:t>
            </a:r>
            <a:endParaRPr lang="en-US" sz="2176" dirty="0"/>
          </a:p>
          <a:p>
            <a:pPr marL="469549" indent="-466310">
              <a:buFont typeface="Arial" pitchFamily="34" charset="0"/>
              <a:buChar char="•"/>
            </a:pPr>
            <a:r>
              <a:rPr lang="en-US" sz="2176" dirty="0">
                <a:solidFill>
                  <a:srgbClr val="FF0000"/>
                </a:solidFill>
              </a:rPr>
              <a:t>/</a:t>
            </a:r>
            <a:r>
              <a:rPr lang="en-US" sz="2176" dirty="0" err="1">
                <a:solidFill>
                  <a:srgbClr val="FF0000"/>
                </a:solidFill>
              </a:rPr>
              <a:t>dev</a:t>
            </a:r>
            <a:r>
              <a:rPr lang="en-US" sz="2176" dirty="0">
                <a:solidFill>
                  <a:srgbClr val="FF0000"/>
                </a:solidFill>
              </a:rPr>
              <a:t>/</a:t>
            </a:r>
            <a:r>
              <a:rPr lang="en-US" sz="2176" dirty="0" err="1">
                <a:solidFill>
                  <a:srgbClr val="FF0000"/>
                </a:solidFill>
              </a:rPr>
              <a:t>sdb</a:t>
            </a:r>
            <a:r>
              <a:rPr lang="en-US" sz="2176" dirty="0">
                <a:solidFill>
                  <a:srgbClr val="FF0000"/>
                </a:solidFill>
              </a:rPr>
              <a:t> (</a:t>
            </a:r>
            <a:r>
              <a:rPr lang="zh-CN" altLang="en-US" sz="2176" dirty="0">
                <a:solidFill>
                  <a:srgbClr val="FF0000"/>
                </a:solidFill>
              </a:rPr>
              <a:t>挂载点为</a:t>
            </a:r>
            <a:r>
              <a:rPr lang="en-US" sz="2176" dirty="0">
                <a:solidFill>
                  <a:srgbClr val="FF0000"/>
                </a:solidFill>
              </a:rPr>
              <a:t>/</a:t>
            </a:r>
            <a:r>
              <a:rPr lang="en-US" sz="2176" dirty="0" err="1">
                <a:solidFill>
                  <a:srgbClr val="FF0000"/>
                </a:solidFill>
              </a:rPr>
              <a:t>mnt</a:t>
            </a:r>
            <a:r>
              <a:rPr lang="en-US" sz="2176" dirty="0">
                <a:solidFill>
                  <a:srgbClr val="FF0000"/>
                </a:solidFill>
              </a:rPr>
              <a:t>/resource) =</a:t>
            </a:r>
            <a:r>
              <a:rPr lang="zh-CN" altLang="en-US" sz="2176" dirty="0">
                <a:solidFill>
                  <a:srgbClr val="FF0000"/>
                </a:solidFill>
              </a:rPr>
              <a:t>临时盘</a:t>
            </a:r>
            <a:endParaRPr lang="en-US" sz="2176" dirty="0">
              <a:solidFill>
                <a:srgbClr val="FF0000"/>
              </a:solidFill>
            </a:endParaRPr>
          </a:p>
          <a:p>
            <a:pPr marL="469549" indent="-466310">
              <a:buFont typeface="Arial" pitchFamily="34" charset="0"/>
              <a:buChar char="•"/>
            </a:pPr>
            <a:r>
              <a:rPr lang="en-US" sz="2176" dirty="0"/>
              <a:t>/</a:t>
            </a:r>
            <a:r>
              <a:rPr lang="en-US" sz="2176" dirty="0" err="1"/>
              <a:t>dev</a:t>
            </a:r>
            <a:r>
              <a:rPr lang="en-US" sz="2176" dirty="0"/>
              <a:t>/</a:t>
            </a:r>
            <a:r>
              <a:rPr lang="en-US" sz="2176" dirty="0" err="1"/>
              <a:t>sdc</a:t>
            </a:r>
            <a:r>
              <a:rPr lang="en-US" sz="2176" dirty="0"/>
              <a:t>…</a:t>
            </a:r>
            <a:r>
              <a:rPr lang="zh-CN" altLang="en-US" sz="2176" dirty="0"/>
              <a:t>数据磁盘</a:t>
            </a:r>
            <a:endParaRPr lang="en-US" sz="2176" dirty="0"/>
          </a:p>
        </p:txBody>
      </p:sp>
      <p:sp>
        <p:nvSpPr>
          <p:cNvPr id="3" name="TextBox 2"/>
          <p:cNvSpPr txBox="1"/>
          <p:nvPr/>
        </p:nvSpPr>
        <p:spPr>
          <a:xfrm>
            <a:off x="530467" y="5875743"/>
            <a:ext cx="6254917" cy="452111"/>
          </a:xfrm>
          <a:prstGeom prst="rect">
            <a:avLst/>
          </a:prstGeom>
          <a:noFill/>
        </p:spPr>
        <p:txBody>
          <a:bodyPr wrap="none" lIns="0" tIns="0" rIns="0" bIns="0" rtlCol="0">
            <a:spAutoFit/>
          </a:bodyPr>
          <a:lstStyle/>
          <a:p>
            <a:pPr>
              <a:lnSpc>
                <a:spcPct val="90000"/>
              </a:lnSpc>
              <a:spcBef>
                <a:spcPct val="20000"/>
              </a:spcBef>
              <a:buSzPct val="80000"/>
            </a:pPr>
            <a:r>
              <a:rPr lang="zh-CN" altLang="en-US" sz="3264" dirty="0">
                <a:gradFill>
                  <a:gsLst>
                    <a:gs pos="0">
                      <a:srgbClr val="292929">
                        <a:lumMod val="90000"/>
                        <a:lumOff val="10000"/>
                      </a:srgbClr>
                    </a:gs>
                    <a:gs pos="86000">
                      <a:srgbClr val="292929">
                        <a:lumMod val="90000"/>
                        <a:lumOff val="10000"/>
                      </a:srgbClr>
                    </a:gs>
                  </a:gsLst>
                  <a:lin ang="5400000" scaled="0"/>
                </a:gradFill>
              </a:rPr>
              <a:t>虚拟机创建时，只有</a:t>
            </a:r>
            <a:r>
              <a:rPr lang="en-US" altLang="zh-CN" sz="3264" dirty="0">
                <a:gradFill>
                  <a:gsLst>
                    <a:gs pos="0">
                      <a:srgbClr val="292929">
                        <a:lumMod val="90000"/>
                        <a:lumOff val="10000"/>
                      </a:srgbClr>
                    </a:gs>
                    <a:gs pos="86000">
                      <a:srgbClr val="292929">
                        <a:lumMod val="90000"/>
                        <a:lumOff val="10000"/>
                      </a:srgbClr>
                    </a:gs>
                  </a:gsLst>
                  <a:lin ang="5400000" scaled="0"/>
                </a:gradFill>
              </a:rPr>
              <a:t>OS</a:t>
            </a:r>
            <a:r>
              <a:rPr lang="zh-CN" altLang="en-US" sz="3264" dirty="0">
                <a:gradFill>
                  <a:gsLst>
                    <a:gs pos="0">
                      <a:srgbClr val="292929">
                        <a:lumMod val="90000"/>
                        <a:lumOff val="10000"/>
                      </a:srgbClr>
                    </a:gs>
                    <a:gs pos="86000">
                      <a:srgbClr val="292929">
                        <a:lumMod val="90000"/>
                        <a:lumOff val="10000"/>
                      </a:srgbClr>
                    </a:gs>
                  </a:gsLst>
                  <a:lin ang="5400000" scaled="0"/>
                </a:gradFill>
              </a:rPr>
              <a:t>盘和临时盘</a:t>
            </a:r>
            <a:endParaRPr lang="zh-CN" altLang="en-US" sz="3264"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2099352987"/>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520481" y="1343769"/>
            <a:ext cx="5529556" cy="5270426"/>
          </a:xfrm>
          <a:prstGeom prst="rect">
            <a:avLst/>
          </a:prstGeom>
          <a:solidFill>
            <a:schemeClr val="tx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289" tIns="62144" rIns="124289" bIns="62144" numCol="1" rtlCol="0" anchor="ctr" anchorCtr="0" compatLnSpc="1">
            <a:prstTxWarp prst="textNoShape">
              <a:avLst/>
            </a:prstTxWarp>
          </a:bodyPr>
          <a:lstStyle/>
          <a:p>
            <a:pPr algn="ctr" defTabSz="1242565"/>
            <a:endParaRPr lang="en-US" sz="2992" dirty="0">
              <a:gradFill>
                <a:gsLst>
                  <a:gs pos="0">
                    <a:srgbClr val="FFFFFF"/>
                  </a:gs>
                  <a:gs pos="100000">
                    <a:srgbClr val="FFFFFF"/>
                  </a:gs>
                </a:gsLst>
                <a:lin ang="5400000" scaled="0"/>
              </a:gradFill>
            </a:endParaRPr>
          </a:p>
        </p:txBody>
      </p:sp>
      <p:sp>
        <p:nvSpPr>
          <p:cNvPr id="6" name="Rectangle 5"/>
          <p:cNvSpPr/>
          <p:nvPr/>
        </p:nvSpPr>
        <p:spPr bwMode="auto">
          <a:xfrm>
            <a:off x="6386443" y="1343769"/>
            <a:ext cx="5529556" cy="527042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289" tIns="62144" rIns="124289" bIns="62144" numCol="1" rtlCol="0" anchor="ctr" anchorCtr="0" compatLnSpc="1">
            <a:prstTxWarp prst="textNoShape">
              <a:avLst/>
            </a:prstTxWarp>
          </a:bodyPr>
          <a:lstStyle/>
          <a:p>
            <a:pPr algn="ctr" defTabSz="1242565"/>
            <a:endParaRPr lang="en-US" sz="2992"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zh-CN" altLang="en-US" sz="5440" dirty="0"/>
              <a:t>磁盘可以手动迁移</a:t>
            </a:r>
            <a:endParaRPr lang="en-US" sz="5440" dirty="0"/>
          </a:p>
        </p:txBody>
      </p:sp>
      <p:sp>
        <p:nvSpPr>
          <p:cNvPr id="3" name="Rectangle 2"/>
          <p:cNvSpPr/>
          <p:nvPr/>
        </p:nvSpPr>
        <p:spPr bwMode="auto">
          <a:xfrm>
            <a:off x="521055" y="1343770"/>
            <a:ext cx="5537953" cy="815814"/>
          </a:xfrm>
          <a:prstGeom prst="rect">
            <a:avLst/>
          </a:prstGeom>
          <a:noFill/>
          <a:ln w="9525" cap="flat" cmpd="sng" algn="ctr">
            <a:noFill/>
            <a:prstDash val="solid"/>
            <a:headEnd type="none" w="med" len="med"/>
            <a:tailEnd type="none" w="med" len="med"/>
          </a:ln>
          <a:effectLst/>
        </p:spPr>
        <p:txBody>
          <a:bodyPr vert="horz" wrap="square" lIns="248590" tIns="62146" rIns="124293" bIns="62146" numCol="1" rtlCol="0" anchor="ctr" anchorCtr="0" compatLnSpc="1">
            <a:prstTxWarp prst="textNoShape">
              <a:avLst/>
            </a:prstTxWarp>
          </a:bodyPr>
          <a:lstStyle/>
          <a:p>
            <a:pPr lvl="0">
              <a:lnSpc>
                <a:spcPct val="90000"/>
              </a:lnSpc>
              <a:buSzPct val="90000"/>
              <a:defRPr/>
            </a:pPr>
            <a:r>
              <a:rPr lang="en-US" sz="2992" kern="0" dirty="0">
                <a:solidFill>
                  <a:schemeClr val="tx2">
                    <a:alpha val="99000"/>
                  </a:schemeClr>
                </a:solidFill>
                <a:latin typeface="Segoe UI Light" pitchFamily="34" charset="0"/>
                <a:ea typeface="Segoe UI" pitchFamily="34" charset="0"/>
                <a:cs typeface="Segoe UI" pitchFamily="34" charset="0"/>
              </a:rPr>
              <a:t>On-Premises</a:t>
            </a:r>
          </a:p>
        </p:txBody>
      </p:sp>
      <p:sp>
        <p:nvSpPr>
          <p:cNvPr id="4" name="Rectangle 3"/>
          <p:cNvSpPr/>
          <p:nvPr/>
        </p:nvSpPr>
        <p:spPr bwMode="auto">
          <a:xfrm>
            <a:off x="6378044" y="1343770"/>
            <a:ext cx="5537953" cy="815814"/>
          </a:xfrm>
          <a:prstGeom prst="rect">
            <a:avLst/>
          </a:prstGeom>
          <a:noFill/>
          <a:ln w="9525" cap="flat" cmpd="sng" algn="ctr">
            <a:noFill/>
            <a:prstDash val="solid"/>
            <a:headEnd type="none" w="med" len="med"/>
            <a:tailEnd type="none" w="med" len="med"/>
          </a:ln>
          <a:effectLst/>
        </p:spPr>
        <p:txBody>
          <a:bodyPr vert="horz" wrap="square" lIns="248590" tIns="62146" rIns="124293" bIns="62146" numCol="1" rtlCol="0" anchor="ctr" anchorCtr="0" compatLnSpc="1">
            <a:prstTxWarp prst="textNoShape">
              <a:avLst/>
            </a:prstTxWarp>
          </a:bodyPr>
          <a:lstStyle/>
          <a:p>
            <a:pPr>
              <a:lnSpc>
                <a:spcPct val="90000"/>
              </a:lnSpc>
              <a:buSzPct val="90000"/>
            </a:pPr>
            <a:r>
              <a:rPr lang="en-US" sz="2992" kern="0" dirty="0">
                <a:solidFill>
                  <a:schemeClr val="accent6">
                    <a:alpha val="99000"/>
                  </a:schemeClr>
                </a:solidFill>
                <a:latin typeface="Segoe UI Light" pitchFamily="34" charset="0"/>
                <a:ea typeface="Segoe UI" pitchFamily="34" charset="0"/>
                <a:cs typeface="Segoe UI" pitchFamily="34" charset="0"/>
              </a:rPr>
              <a:t>Cloud</a:t>
            </a:r>
          </a:p>
        </p:txBody>
      </p:sp>
      <p:sp>
        <p:nvSpPr>
          <p:cNvPr id="8" name="Freeform 128"/>
          <p:cNvSpPr>
            <a:spLocks noChangeAspect="1"/>
          </p:cNvSpPr>
          <p:nvPr/>
        </p:nvSpPr>
        <p:spPr bwMode="black">
          <a:xfrm>
            <a:off x="6529024" y="2956197"/>
            <a:ext cx="5179781" cy="2861384"/>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124293" tIns="62146" rIns="124293" bIns="62146" numCol="1" anchor="t" anchorCtr="0" compatLnSpc="1">
            <a:prstTxWarp prst="textNoShape">
              <a:avLst/>
            </a:prstTxWarp>
          </a:bodyPr>
          <a:lstStyle/>
          <a:p>
            <a:endParaRPr lang="en-US" sz="3262" dirty="0"/>
          </a:p>
        </p:txBody>
      </p:sp>
      <p:sp>
        <p:nvSpPr>
          <p:cNvPr id="26" name="Right Arrow 25"/>
          <p:cNvSpPr/>
          <p:nvPr/>
        </p:nvSpPr>
        <p:spPr bwMode="auto">
          <a:xfrm>
            <a:off x="8170871" y="4159237"/>
            <a:ext cx="1258831" cy="583630"/>
          </a:xfrm>
          <a:prstGeom prst="rightArrow">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28" tIns="46615" rIns="93228" bIns="46615" numCol="1" rtlCol="0" anchor="ctr" anchorCtr="0" compatLnSpc="1">
            <a:prstTxWarp prst="textNoShape">
              <a:avLst/>
            </a:prstTxWarp>
          </a:bodyPr>
          <a:lstStyle/>
          <a:p>
            <a:pPr algn="ctr" defTabSz="932050">
              <a:spcBef>
                <a:spcPts val="204"/>
              </a:spcBef>
            </a:pPr>
            <a:endParaRPr lang="en-US" sz="2854" dirty="0">
              <a:ln>
                <a:solidFill>
                  <a:schemeClr val="bg1">
                    <a:alpha val="0"/>
                  </a:schemeClr>
                </a:solidFill>
              </a:ln>
              <a:solidFill>
                <a:schemeClr val="bg1"/>
              </a:solidFill>
            </a:endParaRPr>
          </a:p>
        </p:txBody>
      </p:sp>
      <p:sp>
        <p:nvSpPr>
          <p:cNvPr id="7" name="U-Turn Arrow 6"/>
          <p:cNvSpPr/>
          <p:nvPr/>
        </p:nvSpPr>
        <p:spPr bwMode="auto">
          <a:xfrm>
            <a:off x="4871494" y="2989468"/>
            <a:ext cx="2693486" cy="708740"/>
          </a:xfrm>
          <a:prstGeom prst="uturnArrow">
            <a:avLst>
              <a:gd name="adj1" fmla="val 25000"/>
              <a:gd name="adj2" fmla="val 25000"/>
              <a:gd name="adj3" fmla="val 25000"/>
              <a:gd name="adj4" fmla="val 43750"/>
              <a:gd name="adj5" fmla="val 97879"/>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28" tIns="46615" rIns="93228" bIns="46615" numCol="1" rtlCol="0" anchor="ctr" anchorCtr="0" compatLnSpc="1">
            <a:prstTxWarp prst="textNoShape">
              <a:avLst/>
            </a:prstTxWarp>
          </a:bodyPr>
          <a:lstStyle/>
          <a:p>
            <a:pPr algn="ctr" defTabSz="932050">
              <a:spcBef>
                <a:spcPts val="204"/>
              </a:spcBef>
            </a:pPr>
            <a:endParaRPr lang="en-US" sz="2854" dirty="0">
              <a:ln>
                <a:solidFill>
                  <a:schemeClr val="bg1">
                    <a:alpha val="0"/>
                  </a:schemeClr>
                </a:solidFill>
              </a:ln>
              <a:solidFill>
                <a:schemeClr val="bg1"/>
              </a:solidFill>
            </a:endParaRPr>
          </a:p>
        </p:txBody>
      </p:sp>
      <p:sp>
        <p:nvSpPr>
          <p:cNvPr id="29" name="U-Turn Arrow 28"/>
          <p:cNvSpPr/>
          <p:nvPr/>
        </p:nvSpPr>
        <p:spPr bwMode="auto">
          <a:xfrm rot="10800000">
            <a:off x="4871494" y="4973093"/>
            <a:ext cx="2693486" cy="708740"/>
          </a:xfrm>
          <a:prstGeom prst="uturnArrow">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28" tIns="46615" rIns="93228" bIns="46615" numCol="1" rtlCol="0" anchor="ctr" anchorCtr="0" compatLnSpc="1">
            <a:prstTxWarp prst="textNoShape">
              <a:avLst/>
            </a:prstTxWarp>
          </a:bodyPr>
          <a:lstStyle/>
          <a:p>
            <a:pPr algn="ctr" defTabSz="932050">
              <a:spcBef>
                <a:spcPts val="204"/>
              </a:spcBef>
            </a:pPr>
            <a:endParaRPr lang="en-US" sz="2854" dirty="0">
              <a:ln>
                <a:solidFill>
                  <a:schemeClr val="bg1">
                    <a:alpha val="0"/>
                  </a:schemeClr>
                </a:solidFill>
              </a:ln>
              <a:solidFill>
                <a:schemeClr val="bg1"/>
              </a:solidFill>
            </a:endParaRPr>
          </a:p>
        </p:txBody>
      </p:sp>
      <p:grpSp>
        <p:nvGrpSpPr>
          <p:cNvPr id="30" name="Group 29"/>
          <p:cNvGrpSpPr/>
          <p:nvPr/>
        </p:nvGrpSpPr>
        <p:grpSpPr>
          <a:xfrm>
            <a:off x="4457113" y="3730093"/>
            <a:ext cx="1139553" cy="1367462"/>
            <a:chOff x="3200399" y="1566589"/>
            <a:chExt cx="838201" cy="1113144"/>
          </a:xfrm>
        </p:grpSpPr>
        <p:sp>
          <p:nvSpPr>
            <p:cNvPr id="31" name="Folded Corner 30"/>
            <p:cNvSpPr/>
            <p:nvPr/>
          </p:nvSpPr>
          <p:spPr bwMode="auto">
            <a:xfrm flipV="1">
              <a:off x="3200399" y="1566589"/>
              <a:ext cx="838201" cy="1113144"/>
            </a:xfrm>
            <a:prstGeom prst="foldedCorner">
              <a:avLst>
                <a:gd name="adj" fmla="val 32319"/>
              </a:avLst>
            </a:prstGeom>
            <a:noFill/>
            <a:ln w="19050">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09" tIns="62155" rIns="124309" bIns="62155" numCol="1" rtlCol="0" anchor="ctr" anchorCtr="0" compatLnSpc="1">
              <a:prstTxWarp prst="textNoShape">
                <a:avLst/>
              </a:prstTxWarp>
            </a:bodyPr>
            <a:lstStyle/>
            <a:p>
              <a:pPr algn="ctr" defTabSz="1242565"/>
              <a:endParaRPr lang="en-US" sz="2992" dirty="0">
                <a:gradFill>
                  <a:gsLst>
                    <a:gs pos="0">
                      <a:srgbClr val="FFFFFF"/>
                    </a:gs>
                    <a:gs pos="100000">
                      <a:srgbClr val="FFFFFF"/>
                    </a:gs>
                  </a:gsLst>
                  <a:lin ang="5400000" scaled="0"/>
                </a:gradFill>
              </a:endParaRPr>
            </a:p>
          </p:txBody>
        </p:sp>
        <p:sp>
          <p:nvSpPr>
            <p:cNvPr id="32" name="TextBox 31"/>
            <p:cNvSpPr txBox="1"/>
            <p:nvPr/>
          </p:nvSpPr>
          <p:spPr>
            <a:xfrm>
              <a:off x="3200399" y="1976577"/>
              <a:ext cx="838201" cy="293168"/>
            </a:xfrm>
            <a:prstGeom prst="rect">
              <a:avLst/>
            </a:prstGeom>
            <a:no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noAutofit/>
            </a:bodyPr>
            <a:lstStyle>
              <a:defPPr>
                <a:defRPr lang="en-US"/>
              </a:defPPr>
              <a:lvl1pPr lvl="0">
                <a:lnSpc>
                  <a:spcPct val="90000"/>
                </a:lnSpc>
                <a:buSzPct val="90000"/>
                <a:defRPr sz="2200" kern="0">
                  <a:gradFill>
                    <a:gsLst>
                      <a:gs pos="85000">
                        <a:srgbClr val="FFFFFF"/>
                      </a:gs>
                      <a:gs pos="0">
                        <a:srgbClr val="FFFFFF"/>
                      </a:gs>
                    </a:gsLst>
                    <a:lin ang="5400000" scaled="0"/>
                  </a:gradFill>
                  <a:latin typeface="Segoe UI Light" pitchFamily="34" charset="0"/>
                  <a:ea typeface="Segoe UI" pitchFamily="34" charset="0"/>
                  <a:cs typeface="Segoe UI" pitchFamily="34" charset="0"/>
                </a:defRPr>
              </a:lvl1pPr>
            </a:lstStyle>
            <a:p>
              <a:pPr algn="ctr"/>
              <a:r>
                <a:rPr lang="en-US" sz="1632" dirty="0">
                  <a:solidFill>
                    <a:schemeClr val="tx2">
                      <a:alpha val="99000"/>
                    </a:schemeClr>
                  </a:solidFill>
                  <a:latin typeface="+mn-lt"/>
                </a:rPr>
                <a:t>MyApp.vhd</a:t>
              </a:r>
            </a:p>
          </p:txBody>
        </p:sp>
      </p:grpSp>
      <p:sp>
        <p:nvSpPr>
          <p:cNvPr id="33" name="Left-Right Arrow 32"/>
          <p:cNvSpPr/>
          <p:nvPr/>
        </p:nvSpPr>
        <p:spPr bwMode="auto">
          <a:xfrm>
            <a:off x="3006774" y="4146875"/>
            <a:ext cx="1258831" cy="583630"/>
          </a:xfrm>
          <a:prstGeom prst="leftRightArrow">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28" tIns="46615" rIns="93228" bIns="46615" numCol="1" rtlCol="0" anchor="ctr" anchorCtr="0" compatLnSpc="1">
            <a:prstTxWarp prst="textNoShape">
              <a:avLst/>
            </a:prstTxWarp>
          </a:bodyPr>
          <a:lstStyle/>
          <a:p>
            <a:pPr algn="ctr" defTabSz="932050">
              <a:spcBef>
                <a:spcPts val="204"/>
              </a:spcBef>
            </a:pPr>
            <a:endParaRPr lang="en-US" sz="2854" dirty="0">
              <a:ln>
                <a:solidFill>
                  <a:schemeClr val="bg1">
                    <a:alpha val="0"/>
                  </a:schemeClr>
                </a:solidFill>
              </a:ln>
              <a:solidFill>
                <a:schemeClr val="bg1"/>
              </a:solidFill>
            </a:endParaRPr>
          </a:p>
        </p:txBody>
      </p:sp>
      <p:pic>
        <p:nvPicPr>
          <p:cNvPr id="10" name="Picture 9"/>
          <p:cNvPicPr>
            <a:picLocks noChangeAspect="1"/>
          </p:cNvPicPr>
          <p:nvPr/>
        </p:nvPicPr>
        <p:blipFill>
          <a:blip r:embed="rId3">
            <a:lum bright="-40000" contrast="-40000"/>
          </a:blip>
          <a:stretch>
            <a:fillRect/>
          </a:stretch>
        </p:blipFill>
        <p:spPr>
          <a:xfrm>
            <a:off x="6802375" y="3698207"/>
            <a:ext cx="1319506" cy="1606354"/>
          </a:xfrm>
          <a:prstGeom prst="rect">
            <a:avLst/>
          </a:prstGeom>
        </p:spPr>
      </p:pic>
      <p:pic>
        <p:nvPicPr>
          <p:cNvPr id="19" name="Picture 18"/>
          <p:cNvPicPr>
            <a:picLocks noChangeAspect="1"/>
          </p:cNvPicPr>
          <p:nvPr/>
        </p:nvPicPr>
        <p:blipFill>
          <a:blip r:embed="rId4">
            <a:lum bright="-40000" contrast="-40000"/>
          </a:blip>
          <a:stretch>
            <a:fillRect/>
          </a:stretch>
        </p:blipFill>
        <p:spPr>
          <a:xfrm>
            <a:off x="9527683" y="3985779"/>
            <a:ext cx="1145865" cy="1047085"/>
          </a:xfrm>
          <a:prstGeom prst="rect">
            <a:avLst/>
          </a:prstGeom>
        </p:spPr>
      </p:pic>
      <p:pic>
        <p:nvPicPr>
          <p:cNvPr id="9" name="Picture 8"/>
          <p:cNvPicPr>
            <a:picLocks noChangeAspect="1"/>
          </p:cNvPicPr>
          <p:nvPr/>
        </p:nvPicPr>
        <p:blipFill>
          <a:blip r:embed="rId4">
            <a:lum bright="-40000" contrast="-40000"/>
          </a:blip>
          <a:stretch>
            <a:fillRect/>
          </a:stretch>
        </p:blipFill>
        <p:spPr>
          <a:xfrm>
            <a:off x="1587145" y="3985779"/>
            <a:ext cx="1145865" cy="1047085"/>
          </a:xfrm>
          <a:prstGeom prst="rect">
            <a:avLst/>
          </a:prstGeom>
        </p:spPr>
      </p:pic>
    </p:spTree>
    <p:extLst>
      <p:ext uri="{BB962C8B-B14F-4D97-AF65-F5344CB8AC3E}">
        <p14:creationId xmlns:p14="http://schemas.microsoft.com/office/powerpoint/2010/main" val="3435569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zh-CN" altLang="en-US" dirty="0" smtClean="0"/>
              <a:t>演示</a:t>
            </a:r>
            <a:endParaRPr lang="en-US" dirty="0"/>
          </a:p>
        </p:txBody>
      </p:sp>
      <p:sp>
        <p:nvSpPr>
          <p:cNvPr id="5" name="Subtitle 4"/>
          <p:cNvSpPr>
            <a:spLocks noGrp="1"/>
          </p:cNvSpPr>
          <p:nvPr>
            <p:ph type="subTitle" idx="1"/>
          </p:nvPr>
        </p:nvSpPr>
        <p:spPr/>
        <p:txBody>
          <a:bodyPr/>
          <a:lstStyle/>
          <a:p>
            <a:endParaRPr lang="en-US"/>
          </a:p>
        </p:txBody>
      </p:sp>
      <p:sp>
        <p:nvSpPr>
          <p:cNvPr id="6" name="Text Placeholder 5"/>
          <p:cNvSpPr>
            <a:spLocks noGrp="1"/>
          </p:cNvSpPr>
          <p:nvPr>
            <p:ph type="body" sz="quarter" idx="10"/>
          </p:nvPr>
        </p:nvSpPr>
        <p:spPr/>
        <p:txBody>
          <a:bodyPr/>
          <a:lstStyle/>
          <a:p>
            <a:r>
              <a:rPr lang="zh-CN" altLang="en-US" dirty="0" smtClean="0">
                <a:solidFill>
                  <a:schemeClr val="bg1">
                    <a:alpha val="99000"/>
                  </a:schemeClr>
                </a:solidFill>
              </a:rPr>
              <a:t>虚拟机磁盘管理</a:t>
            </a:r>
            <a:endParaRPr lang="en-US" dirty="0">
              <a:solidFill>
                <a:schemeClr val="bg1">
                  <a:alpha val="99000"/>
                </a:schemeClr>
              </a:solidFill>
            </a:endParaRPr>
          </a:p>
        </p:txBody>
      </p:sp>
    </p:spTree>
    <p:extLst>
      <p:ext uri="{BB962C8B-B14F-4D97-AF65-F5344CB8AC3E}">
        <p14:creationId xmlns:p14="http://schemas.microsoft.com/office/powerpoint/2010/main" val="274184261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zh-CN" altLang="en-US" sz="7343" dirty="0"/>
              <a:t>虚拟机网络</a:t>
            </a:r>
            <a:endParaRPr lang="en-US" sz="7343" dirty="0"/>
          </a:p>
        </p:txBody>
      </p:sp>
    </p:spTree>
    <p:extLst>
      <p:ext uri="{BB962C8B-B14F-4D97-AF65-F5344CB8AC3E}">
        <p14:creationId xmlns:p14="http://schemas.microsoft.com/office/powerpoint/2010/main" val="2009270964"/>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custDataLst>
              <p:tags r:id="rId2"/>
            </p:custDataLst>
            <p:extLst/>
          </p:nvPr>
        </p:nvGraphicFramePr>
        <p:xfrm>
          <a:off x="2503" y="913"/>
          <a:ext cx="161911" cy="161869"/>
        </p:xfrm>
        <a:graphic>
          <a:graphicData uri="http://schemas.openxmlformats.org/presentationml/2006/ole">
            <mc:AlternateContent xmlns:mc="http://schemas.openxmlformats.org/markup-compatibility/2006">
              <mc:Choice xmlns:v="urn:schemas-microsoft-com:vml" Requires="v">
                <p:oleObj spid="_x0000_s2077" name="think-cell Slide" r:id="rId10" imgW="270" imgH="270" progId="TCLayout.ActiveDocument.1">
                  <p:embed/>
                </p:oleObj>
              </mc:Choice>
              <mc:Fallback>
                <p:oleObj name="think-cell Slide" r:id="rId10" imgW="270" imgH="270" progId="TCLayout.ActiveDocument.1">
                  <p:embed/>
                  <p:pic>
                    <p:nvPicPr>
                      <p:cNvPr id="0" name=""/>
                      <p:cNvPicPr/>
                      <p:nvPr/>
                    </p:nvPicPr>
                    <p:blipFill>
                      <a:blip r:embed="rId11"/>
                      <a:stretch>
                        <a:fillRect/>
                      </a:stretch>
                    </p:blipFill>
                    <p:spPr>
                      <a:xfrm>
                        <a:off x="2503" y="913"/>
                        <a:ext cx="161911" cy="161869"/>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399690" y="174864"/>
            <a:ext cx="8530443" cy="1327812"/>
          </a:xfrm>
        </p:spPr>
        <p:txBody>
          <a:bodyPr/>
          <a:lstStyle/>
          <a:p>
            <a:r>
              <a:rPr lang="zh-CN" altLang="en-US" sz="5508" dirty="0"/>
              <a:t>首先了解下</a:t>
            </a:r>
            <a:r>
              <a:rPr lang="en-US" altLang="zh-CN" sz="5508" dirty="0"/>
              <a:t>Azure</a:t>
            </a:r>
            <a:r>
              <a:rPr lang="zh-CN" altLang="en-US" sz="5508" dirty="0"/>
              <a:t>云服务</a:t>
            </a:r>
            <a:r>
              <a:rPr lang="en-US" sz="5508" dirty="0"/>
              <a:t/>
            </a:r>
            <a:br>
              <a:rPr lang="en-US" sz="5508" dirty="0"/>
            </a:br>
            <a:endParaRPr lang="en-US" sz="4080" dirty="0">
              <a:solidFill>
                <a:schemeClr val="tx2"/>
              </a:solidFill>
            </a:endParaRPr>
          </a:p>
        </p:txBody>
      </p:sp>
      <p:sp>
        <p:nvSpPr>
          <p:cNvPr id="21" name="TextBox 66"/>
          <p:cNvSpPr txBox="1"/>
          <p:nvPr/>
        </p:nvSpPr>
        <p:spPr>
          <a:xfrm>
            <a:off x="4757311" y="2983190"/>
            <a:ext cx="4778661" cy="282513"/>
          </a:xfrm>
          <a:prstGeom prst="rect">
            <a:avLst/>
          </a:prstGeom>
          <a:noFill/>
        </p:spPr>
        <p:txBody>
          <a:bodyPr wrap="square" lIns="0" tIns="0" rIns="0" bIns="0" rtlCol="0">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lnSpc>
                <a:spcPct val="90000"/>
              </a:lnSpc>
              <a:spcBef>
                <a:spcPct val="20000"/>
              </a:spcBef>
              <a:buSzPct val="80000"/>
            </a:pPr>
            <a:r>
              <a:rPr lang="en-US" sz="2040" dirty="0">
                <a:solidFill>
                  <a:srgbClr val="505050"/>
                </a:solidFill>
              </a:rPr>
              <a:t>Cloud Service</a:t>
            </a:r>
          </a:p>
        </p:txBody>
      </p:sp>
      <p:sp>
        <p:nvSpPr>
          <p:cNvPr id="3" name="TextBox 2"/>
          <p:cNvSpPr txBox="1"/>
          <p:nvPr/>
        </p:nvSpPr>
        <p:spPr>
          <a:xfrm>
            <a:off x="560981" y="1084837"/>
            <a:ext cx="11580093" cy="1290803"/>
          </a:xfrm>
          <a:prstGeom prst="rect">
            <a:avLst/>
          </a:prstGeom>
          <a:noFill/>
        </p:spPr>
        <p:txBody>
          <a:bodyPr wrap="none" lIns="0" tIns="0" rIns="0" bIns="0" rtlCol="0">
            <a:spAutoFit/>
          </a:bodyPr>
          <a:lstStyle/>
          <a:p>
            <a:pPr>
              <a:lnSpc>
                <a:spcPct val="90000"/>
              </a:lnSpc>
              <a:spcBef>
                <a:spcPct val="20000"/>
              </a:spcBef>
              <a:buSzPct val="80000"/>
            </a:pPr>
            <a:r>
              <a:rPr lang="zh-CN" altLang="en-US" sz="2720" dirty="0">
                <a:solidFill>
                  <a:schemeClr val="accent2">
                    <a:alpha val="99000"/>
                  </a:schemeClr>
                </a:solidFill>
              </a:rPr>
              <a:t>云服务是一个容</a:t>
            </a:r>
            <a:r>
              <a:rPr lang="zh-CN" altLang="en-US" sz="2720" dirty="0">
                <a:solidFill>
                  <a:schemeClr val="accent2">
                    <a:alpha val="99000"/>
                  </a:schemeClr>
                </a:solidFill>
              </a:rPr>
              <a:t>器，对外提供单一的</a:t>
            </a:r>
            <a:r>
              <a:rPr lang="en-US" altLang="zh-CN" sz="2720" dirty="0">
                <a:solidFill>
                  <a:schemeClr val="accent2">
                    <a:alpha val="99000"/>
                  </a:schemeClr>
                </a:solidFill>
              </a:rPr>
              <a:t>DNS</a:t>
            </a:r>
            <a:r>
              <a:rPr lang="zh-CN" altLang="en-US" sz="2720" dirty="0">
                <a:solidFill>
                  <a:schemeClr val="accent2">
                    <a:alpha val="99000"/>
                  </a:schemeClr>
                </a:solidFill>
              </a:rPr>
              <a:t>地址和</a:t>
            </a:r>
            <a:r>
              <a:rPr lang="en-US" altLang="zh-CN" sz="2720" dirty="0">
                <a:solidFill>
                  <a:schemeClr val="accent2">
                    <a:alpha val="99000"/>
                  </a:schemeClr>
                </a:solidFill>
              </a:rPr>
              <a:t>IP</a:t>
            </a:r>
            <a:r>
              <a:rPr lang="zh-CN" altLang="en-US" sz="2720" dirty="0">
                <a:solidFill>
                  <a:schemeClr val="accent2">
                    <a:alpha val="99000"/>
                  </a:schemeClr>
                </a:solidFill>
              </a:rPr>
              <a:t>地址，内部容纳多个虚拟机</a:t>
            </a:r>
            <a:endParaRPr lang="en-US" altLang="zh-CN" sz="2720" dirty="0">
              <a:solidFill>
                <a:schemeClr val="accent2">
                  <a:alpha val="99000"/>
                </a:schemeClr>
              </a:solidFill>
            </a:endParaRPr>
          </a:p>
          <a:p>
            <a:pPr lvl="1">
              <a:lnSpc>
                <a:spcPct val="90000"/>
              </a:lnSpc>
              <a:spcBef>
                <a:spcPct val="20000"/>
              </a:spcBef>
              <a:buSzPct val="80000"/>
            </a:pPr>
            <a:r>
              <a:rPr lang="zh-CN" altLang="en-US" dirty="0" smtClean="0">
                <a:solidFill>
                  <a:schemeClr val="tx1">
                    <a:alpha val="99000"/>
                  </a:schemeClr>
                </a:solidFill>
              </a:rPr>
              <a:t>将内部资源与外部资源隔离</a:t>
            </a:r>
            <a:endParaRPr lang="en-US" altLang="zh-CN" dirty="0" smtClean="0">
              <a:solidFill>
                <a:schemeClr val="tx1">
                  <a:alpha val="99000"/>
                </a:schemeClr>
              </a:solidFill>
            </a:endParaRPr>
          </a:p>
          <a:p>
            <a:pPr lvl="1">
              <a:lnSpc>
                <a:spcPct val="90000"/>
              </a:lnSpc>
              <a:spcBef>
                <a:spcPct val="20000"/>
              </a:spcBef>
              <a:buSzPct val="80000"/>
            </a:pPr>
            <a:r>
              <a:rPr lang="zh-CN" altLang="en-US" dirty="0">
                <a:solidFill>
                  <a:schemeClr val="tx1">
                    <a:alpha val="99000"/>
                  </a:schemeClr>
                </a:solidFill>
              </a:rPr>
              <a:t>可</a:t>
            </a:r>
            <a:r>
              <a:rPr lang="zh-CN" altLang="en-US" dirty="0" smtClean="0">
                <a:solidFill>
                  <a:schemeClr val="tx1">
                    <a:alpha val="99000"/>
                  </a:schemeClr>
                </a:solidFill>
              </a:rPr>
              <a:t>以看成是一个应用的边界</a:t>
            </a:r>
            <a:endParaRPr lang="en-US" altLang="zh-CN" dirty="0" smtClean="0">
              <a:solidFill>
                <a:schemeClr val="tx1">
                  <a:alpha val="99000"/>
                </a:schemeClr>
              </a:solidFill>
            </a:endParaRPr>
          </a:p>
          <a:p>
            <a:pPr lvl="1">
              <a:lnSpc>
                <a:spcPct val="90000"/>
              </a:lnSpc>
              <a:spcBef>
                <a:spcPct val="20000"/>
              </a:spcBef>
              <a:buSzPct val="80000"/>
            </a:pPr>
            <a:r>
              <a:rPr lang="zh-CN" altLang="en-US" dirty="0" smtClean="0">
                <a:solidFill>
                  <a:schemeClr val="tx1">
                    <a:alpha val="99000"/>
                  </a:schemeClr>
                </a:solidFill>
              </a:rPr>
              <a:t>可以当作一个整体管理，进行监控、自动缩放</a:t>
            </a:r>
            <a:endParaRPr lang="en-US" altLang="zh-CN" dirty="0" smtClean="0">
              <a:solidFill>
                <a:schemeClr val="tx1">
                  <a:alpha val="99000"/>
                </a:schemeClr>
              </a:solidFill>
            </a:endParaRPr>
          </a:p>
        </p:txBody>
      </p:sp>
      <p:grpSp>
        <p:nvGrpSpPr>
          <p:cNvPr id="4" name="Group 3"/>
          <p:cNvGrpSpPr/>
          <p:nvPr/>
        </p:nvGrpSpPr>
        <p:grpSpPr>
          <a:xfrm>
            <a:off x="2888944" y="3375641"/>
            <a:ext cx="6368952" cy="3310316"/>
            <a:chOff x="1282788" y="1798714"/>
            <a:chExt cx="5524458" cy="3117877"/>
          </a:xfrm>
        </p:grpSpPr>
        <p:sp>
          <p:nvSpPr>
            <p:cNvPr id="11" name="Freeform 128"/>
            <p:cNvSpPr>
              <a:spLocks noChangeAspect="1"/>
            </p:cNvSpPr>
            <p:nvPr/>
          </p:nvSpPr>
          <p:spPr bwMode="black">
            <a:xfrm>
              <a:off x="4068323" y="1967923"/>
              <a:ext cx="427613" cy="236219"/>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124314" tIns="62157" rIns="124314" bIns="62157" numCol="1" anchor="t" anchorCtr="0" compatLnSpc="1">
              <a:prstTxWarp prst="textNoShape">
                <a:avLst/>
              </a:prstTxWarp>
            </a:bodyPr>
            <a:lstStyle/>
            <a:p>
              <a:pPr defTabSz="1243275"/>
              <a:endParaRPr lang="en-US" sz="3262">
                <a:solidFill>
                  <a:srgbClr val="505050"/>
                </a:solidFill>
              </a:endParaRPr>
            </a:p>
          </p:txBody>
        </p:sp>
        <p:sp>
          <p:nvSpPr>
            <p:cNvPr id="15" name="Freeform 24"/>
            <p:cNvSpPr>
              <a:spLocks noEditPoints="1"/>
            </p:cNvSpPr>
            <p:nvPr/>
          </p:nvSpPr>
          <p:spPr bwMode="black">
            <a:xfrm>
              <a:off x="1648400" y="2898720"/>
              <a:ext cx="983163" cy="759398"/>
            </a:xfrm>
            <a:custGeom>
              <a:avLst/>
              <a:gdLst>
                <a:gd name="T0" fmla="*/ 524 w 1369"/>
                <a:gd name="T1" fmla="*/ 115 h 1057"/>
                <a:gd name="T2" fmla="*/ 373 w 1369"/>
                <a:gd name="T3" fmla="*/ 228 h 1057"/>
                <a:gd name="T4" fmla="*/ 455 w 1369"/>
                <a:gd name="T5" fmla="*/ 153 h 1057"/>
                <a:gd name="T6" fmla="*/ 5 w 1369"/>
                <a:gd name="T7" fmla="*/ 634 h 1057"/>
                <a:gd name="T8" fmla="*/ 149 w 1369"/>
                <a:gd name="T9" fmla="*/ 320 h 1057"/>
                <a:gd name="T10" fmla="*/ 26 w 1369"/>
                <a:gd name="T11" fmla="*/ 509 h 1057"/>
                <a:gd name="T12" fmla="*/ 652 w 1369"/>
                <a:gd name="T13" fmla="*/ 75 h 1057"/>
                <a:gd name="T14" fmla="*/ 36 w 1369"/>
                <a:gd name="T15" fmla="*/ 435 h 1057"/>
                <a:gd name="T16" fmla="*/ 28 w 1369"/>
                <a:gd name="T17" fmla="*/ 478 h 1057"/>
                <a:gd name="T18" fmla="*/ 9 w 1369"/>
                <a:gd name="T19" fmla="*/ 353 h 1057"/>
                <a:gd name="T20" fmla="*/ 1045 w 1369"/>
                <a:gd name="T21" fmla="*/ 157 h 1057"/>
                <a:gd name="T22" fmla="*/ 1251 w 1369"/>
                <a:gd name="T23" fmla="*/ 278 h 1057"/>
                <a:gd name="T24" fmla="*/ 1184 w 1369"/>
                <a:gd name="T25" fmla="*/ 236 h 1057"/>
                <a:gd name="T26" fmla="*/ 1369 w 1369"/>
                <a:gd name="T27" fmla="*/ 439 h 1057"/>
                <a:gd name="T28" fmla="*/ 1349 w 1369"/>
                <a:gd name="T29" fmla="*/ 356 h 1057"/>
                <a:gd name="T30" fmla="*/ 1150 w 1369"/>
                <a:gd name="T31" fmla="*/ 216 h 1057"/>
                <a:gd name="T32" fmla="*/ 859 w 1369"/>
                <a:gd name="T33" fmla="*/ 52 h 1057"/>
                <a:gd name="T34" fmla="*/ 781 w 1369"/>
                <a:gd name="T35" fmla="*/ 39 h 1057"/>
                <a:gd name="T36" fmla="*/ 746 w 1369"/>
                <a:gd name="T37" fmla="*/ 26 h 1057"/>
                <a:gd name="T38" fmla="*/ 682 w 1369"/>
                <a:gd name="T39" fmla="*/ 56 h 1057"/>
                <a:gd name="T40" fmla="*/ 67 w 1369"/>
                <a:gd name="T41" fmla="*/ 682 h 1057"/>
                <a:gd name="T42" fmla="*/ 963 w 1369"/>
                <a:gd name="T43" fmla="*/ 142 h 1057"/>
                <a:gd name="T44" fmla="*/ 906 w 1369"/>
                <a:gd name="T45" fmla="*/ 82 h 1057"/>
                <a:gd name="T46" fmla="*/ 247 w 1369"/>
                <a:gd name="T47" fmla="*/ 268 h 1057"/>
                <a:gd name="T48" fmla="*/ 1073 w 1369"/>
                <a:gd name="T49" fmla="*/ 766 h 1057"/>
                <a:gd name="T50" fmla="*/ 974 w 1369"/>
                <a:gd name="T51" fmla="*/ 824 h 1057"/>
                <a:gd name="T52" fmla="*/ 1048 w 1369"/>
                <a:gd name="T53" fmla="*/ 780 h 1057"/>
                <a:gd name="T54" fmla="*/ 834 w 1369"/>
                <a:gd name="T55" fmla="*/ 948 h 1057"/>
                <a:gd name="T56" fmla="*/ 882 w 1369"/>
                <a:gd name="T57" fmla="*/ 910 h 1057"/>
                <a:gd name="T58" fmla="*/ 1199 w 1369"/>
                <a:gd name="T59" fmla="*/ 723 h 1057"/>
                <a:gd name="T60" fmla="*/ 61 w 1369"/>
                <a:gd name="T61" fmla="*/ 327 h 1057"/>
                <a:gd name="T62" fmla="*/ 1353 w 1369"/>
                <a:gd name="T63" fmla="*/ 606 h 1057"/>
                <a:gd name="T64" fmla="*/ 1342 w 1369"/>
                <a:gd name="T65" fmla="*/ 518 h 1057"/>
                <a:gd name="T66" fmla="*/ 789 w 1369"/>
                <a:gd name="T67" fmla="*/ 977 h 1057"/>
                <a:gd name="T68" fmla="*/ 791 w 1369"/>
                <a:gd name="T69" fmla="*/ 972 h 1057"/>
                <a:gd name="T70" fmla="*/ 1249 w 1369"/>
                <a:gd name="T71" fmla="*/ 662 h 1057"/>
                <a:gd name="T72" fmla="*/ 1318 w 1369"/>
                <a:gd name="T73" fmla="*/ 616 h 1057"/>
                <a:gd name="T74" fmla="*/ 357 w 1369"/>
                <a:gd name="T75" fmla="*/ 821 h 1057"/>
                <a:gd name="T76" fmla="*/ 249 w 1369"/>
                <a:gd name="T77" fmla="*/ 759 h 1057"/>
                <a:gd name="T78" fmla="*/ 179 w 1369"/>
                <a:gd name="T79" fmla="*/ 721 h 1057"/>
                <a:gd name="T80" fmla="*/ 133 w 1369"/>
                <a:gd name="T81" fmla="*/ 704 h 1057"/>
                <a:gd name="T82" fmla="*/ 139 w 1369"/>
                <a:gd name="T83" fmla="*/ 731 h 1057"/>
                <a:gd name="T84" fmla="*/ 711 w 1369"/>
                <a:gd name="T85" fmla="*/ 1056 h 1057"/>
                <a:gd name="T86" fmla="*/ 606 w 1369"/>
                <a:gd name="T87" fmla="*/ 984 h 1057"/>
                <a:gd name="T88" fmla="*/ 614 w 1369"/>
                <a:gd name="T89" fmla="*/ 998 h 1057"/>
                <a:gd name="T90" fmla="*/ 555 w 1369"/>
                <a:gd name="T91" fmla="*/ 933 h 1057"/>
                <a:gd name="T92" fmla="*/ 676 w 1369"/>
                <a:gd name="T93" fmla="*/ 1024 h 1057"/>
                <a:gd name="T94" fmla="*/ 489 w 1369"/>
                <a:gd name="T95" fmla="*/ 898 h 1057"/>
                <a:gd name="T96" fmla="*/ 1274 w 1369"/>
                <a:gd name="T97" fmla="*/ 378 h 1057"/>
                <a:gd name="T98" fmla="*/ 749 w 1369"/>
                <a:gd name="T99" fmla="*/ 729 h 1057"/>
                <a:gd name="T100" fmla="*/ 146 w 1369"/>
                <a:gd name="T101" fmla="*/ 631 h 1057"/>
                <a:gd name="T102" fmla="*/ 600 w 1369"/>
                <a:gd name="T103" fmla="*/ 889 h 1057"/>
                <a:gd name="T104" fmla="*/ 780 w 1369"/>
                <a:gd name="T105" fmla="*/ 741 h 1057"/>
                <a:gd name="T106" fmla="*/ 486 w 1369"/>
                <a:gd name="T107" fmla="*/ 685 h 1057"/>
                <a:gd name="T108" fmla="*/ 587 w 1369"/>
                <a:gd name="T109" fmla="*/ 850 h 1057"/>
                <a:gd name="T110" fmla="*/ 560 w 1369"/>
                <a:gd name="T111" fmla="*/ 881 h 1057"/>
                <a:gd name="T112" fmla="*/ 232 w 1369"/>
                <a:gd name="T113" fmla="*/ 509 h 1057"/>
                <a:gd name="T114" fmla="*/ 233 w 1369"/>
                <a:gd name="T115" fmla="*/ 619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9" h="1057">
                  <a:moveTo>
                    <a:pt x="234" y="304"/>
                  </a:moveTo>
                  <a:cubicBezTo>
                    <a:pt x="234" y="304"/>
                    <a:pt x="234" y="304"/>
                    <a:pt x="234" y="304"/>
                  </a:cubicBezTo>
                  <a:cubicBezTo>
                    <a:pt x="190" y="329"/>
                    <a:pt x="190" y="329"/>
                    <a:pt x="190" y="329"/>
                  </a:cubicBezTo>
                  <a:cubicBezTo>
                    <a:pt x="178" y="305"/>
                    <a:pt x="178" y="305"/>
                    <a:pt x="178" y="305"/>
                  </a:cubicBezTo>
                  <a:cubicBezTo>
                    <a:pt x="222" y="280"/>
                    <a:pt x="222" y="280"/>
                    <a:pt x="222" y="280"/>
                  </a:cubicBezTo>
                  <a:cubicBezTo>
                    <a:pt x="234" y="304"/>
                    <a:pt x="234" y="304"/>
                    <a:pt x="234" y="304"/>
                  </a:cubicBezTo>
                  <a:close/>
                  <a:moveTo>
                    <a:pt x="581" y="113"/>
                  </a:moveTo>
                  <a:cubicBezTo>
                    <a:pt x="569" y="91"/>
                    <a:pt x="569" y="91"/>
                    <a:pt x="569" y="91"/>
                  </a:cubicBezTo>
                  <a:cubicBezTo>
                    <a:pt x="524" y="115"/>
                    <a:pt x="524" y="115"/>
                    <a:pt x="524" y="115"/>
                  </a:cubicBezTo>
                  <a:cubicBezTo>
                    <a:pt x="537" y="138"/>
                    <a:pt x="537" y="138"/>
                    <a:pt x="537" y="138"/>
                  </a:cubicBezTo>
                  <a:cubicBezTo>
                    <a:pt x="581" y="113"/>
                    <a:pt x="581" y="113"/>
                    <a:pt x="581" y="113"/>
                  </a:cubicBezTo>
                  <a:cubicBezTo>
                    <a:pt x="581" y="113"/>
                    <a:pt x="581" y="113"/>
                    <a:pt x="581" y="113"/>
                  </a:cubicBezTo>
                  <a:close/>
                  <a:moveTo>
                    <a:pt x="373" y="228"/>
                  </a:moveTo>
                  <a:cubicBezTo>
                    <a:pt x="360" y="205"/>
                    <a:pt x="360" y="205"/>
                    <a:pt x="360" y="205"/>
                  </a:cubicBezTo>
                  <a:cubicBezTo>
                    <a:pt x="316" y="230"/>
                    <a:pt x="316" y="230"/>
                    <a:pt x="316" y="230"/>
                  </a:cubicBezTo>
                  <a:cubicBezTo>
                    <a:pt x="329" y="252"/>
                    <a:pt x="329" y="252"/>
                    <a:pt x="329" y="252"/>
                  </a:cubicBezTo>
                  <a:cubicBezTo>
                    <a:pt x="373" y="228"/>
                    <a:pt x="373" y="228"/>
                    <a:pt x="373" y="228"/>
                  </a:cubicBezTo>
                  <a:cubicBezTo>
                    <a:pt x="373" y="228"/>
                    <a:pt x="373" y="228"/>
                    <a:pt x="373" y="228"/>
                  </a:cubicBezTo>
                  <a:close/>
                  <a:moveTo>
                    <a:pt x="443" y="190"/>
                  </a:moveTo>
                  <a:cubicBezTo>
                    <a:pt x="430" y="167"/>
                    <a:pt x="430" y="167"/>
                    <a:pt x="430" y="167"/>
                  </a:cubicBezTo>
                  <a:cubicBezTo>
                    <a:pt x="385" y="190"/>
                    <a:pt x="385" y="190"/>
                    <a:pt x="385" y="190"/>
                  </a:cubicBezTo>
                  <a:cubicBezTo>
                    <a:pt x="398" y="214"/>
                    <a:pt x="398" y="214"/>
                    <a:pt x="398" y="214"/>
                  </a:cubicBezTo>
                  <a:cubicBezTo>
                    <a:pt x="443" y="190"/>
                    <a:pt x="443" y="190"/>
                    <a:pt x="443" y="190"/>
                  </a:cubicBezTo>
                  <a:cubicBezTo>
                    <a:pt x="443" y="190"/>
                    <a:pt x="443" y="190"/>
                    <a:pt x="443" y="190"/>
                  </a:cubicBezTo>
                  <a:close/>
                  <a:moveTo>
                    <a:pt x="513" y="151"/>
                  </a:moveTo>
                  <a:cubicBezTo>
                    <a:pt x="501" y="129"/>
                    <a:pt x="501" y="129"/>
                    <a:pt x="501" y="129"/>
                  </a:cubicBezTo>
                  <a:cubicBezTo>
                    <a:pt x="455" y="153"/>
                    <a:pt x="455" y="153"/>
                    <a:pt x="455" y="153"/>
                  </a:cubicBezTo>
                  <a:cubicBezTo>
                    <a:pt x="468" y="176"/>
                    <a:pt x="468" y="176"/>
                    <a:pt x="468" y="176"/>
                  </a:cubicBezTo>
                  <a:cubicBezTo>
                    <a:pt x="513" y="151"/>
                    <a:pt x="513" y="151"/>
                    <a:pt x="513" y="151"/>
                  </a:cubicBezTo>
                  <a:cubicBezTo>
                    <a:pt x="513" y="151"/>
                    <a:pt x="513" y="151"/>
                    <a:pt x="513" y="151"/>
                  </a:cubicBezTo>
                  <a:close/>
                  <a:moveTo>
                    <a:pt x="32" y="631"/>
                  </a:moveTo>
                  <a:cubicBezTo>
                    <a:pt x="30" y="620"/>
                    <a:pt x="30" y="607"/>
                    <a:pt x="29" y="592"/>
                  </a:cubicBezTo>
                  <a:cubicBezTo>
                    <a:pt x="28" y="587"/>
                    <a:pt x="28" y="587"/>
                    <a:pt x="28" y="587"/>
                  </a:cubicBezTo>
                  <a:cubicBezTo>
                    <a:pt x="1" y="589"/>
                    <a:pt x="1" y="589"/>
                    <a:pt x="1" y="589"/>
                  </a:cubicBezTo>
                  <a:cubicBezTo>
                    <a:pt x="1" y="595"/>
                    <a:pt x="1" y="595"/>
                    <a:pt x="1" y="595"/>
                  </a:cubicBezTo>
                  <a:cubicBezTo>
                    <a:pt x="3" y="608"/>
                    <a:pt x="3" y="622"/>
                    <a:pt x="5" y="634"/>
                  </a:cubicBezTo>
                  <a:cubicBezTo>
                    <a:pt x="6" y="639"/>
                    <a:pt x="6" y="639"/>
                    <a:pt x="6" y="639"/>
                  </a:cubicBezTo>
                  <a:cubicBezTo>
                    <a:pt x="33" y="636"/>
                    <a:pt x="33" y="636"/>
                    <a:pt x="33" y="636"/>
                  </a:cubicBezTo>
                  <a:cubicBezTo>
                    <a:pt x="32" y="631"/>
                    <a:pt x="32" y="631"/>
                    <a:pt x="32" y="631"/>
                  </a:cubicBezTo>
                  <a:cubicBezTo>
                    <a:pt x="32" y="631"/>
                    <a:pt x="32" y="631"/>
                    <a:pt x="32" y="631"/>
                  </a:cubicBezTo>
                  <a:close/>
                  <a:moveTo>
                    <a:pt x="143" y="346"/>
                  </a:moveTo>
                  <a:cubicBezTo>
                    <a:pt x="148" y="346"/>
                    <a:pt x="152" y="346"/>
                    <a:pt x="157" y="344"/>
                  </a:cubicBezTo>
                  <a:cubicBezTo>
                    <a:pt x="162" y="343"/>
                    <a:pt x="162" y="343"/>
                    <a:pt x="162" y="343"/>
                  </a:cubicBezTo>
                  <a:cubicBezTo>
                    <a:pt x="154" y="318"/>
                    <a:pt x="154" y="318"/>
                    <a:pt x="154" y="318"/>
                  </a:cubicBezTo>
                  <a:cubicBezTo>
                    <a:pt x="149" y="320"/>
                    <a:pt x="149" y="320"/>
                    <a:pt x="149" y="320"/>
                  </a:cubicBezTo>
                  <a:cubicBezTo>
                    <a:pt x="143" y="322"/>
                    <a:pt x="133" y="320"/>
                    <a:pt x="118" y="316"/>
                  </a:cubicBezTo>
                  <a:cubicBezTo>
                    <a:pt x="113" y="315"/>
                    <a:pt x="113" y="315"/>
                    <a:pt x="113" y="315"/>
                  </a:cubicBezTo>
                  <a:cubicBezTo>
                    <a:pt x="105" y="338"/>
                    <a:pt x="105" y="338"/>
                    <a:pt x="105" y="338"/>
                  </a:cubicBezTo>
                  <a:cubicBezTo>
                    <a:pt x="110" y="341"/>
                    <a:pt x="110" y="341"/>
                    <a:pt x="110" y="341"/>
                  </a:cubicBezTo>
                  <a:cubicBezTo>
                    <a:pt x="124" y="344"/>
                    <a:pt x="134" y="346"/>
                    <a:pt x="143" y="346"/>
                  </a:cubicBezTo>
                  <a:close/>
                  <a:moveTo>
                    <a:pt x="26" y="554"/>
                  </a:moveTo>
                  <a:cubicBezTo>
                    <a:pt x="26" y="543"/>
                    <a:pt x="26" y="534"/>
                    <a:pt x="26" y="525"/>
                  </a:cubicBezTo>
                  <a:cubicBezTo>
                    <a:pt x="26" y="521"/>
                    <a:pt x="26" y="518"/>
                    <a:pt x="26" y="514"/>
                  </a:cubicBezTo>
                  <a:cubicBezTo>
                    <a:pt x="26" y="509"/>
                    <a:pt x="26" y="509"/>
                    <a:pt x="26" y="509"/>
                  </a:cubicBezTo>
                  <a:cubicBezTo>
                    <a:pt x="0" y="509"/>
                    <a:pt x="0" y="509"/>
                    <a:pt x="0" y="509"/>
                  </a:cubicBezTo>
                  <a:cubicBezTo>
                    <a:pt x="0" y="514"/>
                    <a:pt x="0" y="514"/>
                    <a:pt x="0" y="514"/>
                  </a:cubicBezTo>
                  <a:cubicBezTo>
                    <a:pt x="0" y="517"/>
                    <a:pt x="0" y="521"/>
                    <a:pt x="0" y="525"/>
                  </a:cubicBezTo>
                  <a:cubicBezTo>
                    <a:pt x="0" y="534"/>
                    <a:pt x="0" y="544"/>
                    <a:pt x="0" y="554"/>
                  </a:cubicBezTo>
                  <a:cubicBezTo>
                    <a:pt x="0" y="560"/>
                    <a:pt x="0" y="560"/>
                    <a:pt x="0" y="560"/>
                  </a:cubicBezTo>
                  <a:cubicBezTo>
                    <a:pt x="26" y="559"/>
                    <a:pt x="26" y="559"/>
                    <a:pt x="26" y="559"/>
                  </a:cubicBezTo>
                  <a:cubicBezTo>
                    <a:pt x="26" y="554"/>
                    <a:pt x="26" y="554"/>
                    <a:pt x="26" y="554"/>
                  </a:cubicBezTo>
                  <a:cubicBezTo>
                    <a:pt x="26" y="554"/>
                    <a:pt x="26" y="554"/>
                    <a:pt x="26" y="554"/>
                  </a:cubicBezTo>
                  <a:close/>
                  <a:moveTo>
                    <a:pt x="652" y="75"/>
                  </a:moveTo>
                  <a:cubicBezTo>
                    <a:pt x="639" y="54"/>
                    <a:pt x="639" y="54"/>
                    <a:pt x="639" y="54"/>
                  </a:cubicBezTo>
                  <a:cubicBezTo>
                    <a:pt x="594" y="77"/>
                    <a:pt x="594" y="77"/>
                    <a:pt x="594" y="77"/>
                  </a:cubicBezTo>
                  <a:cubicBezTo>
                    <a:pt x="606" y="101"/>
                    <a:pt x="606" y="101"/>
                    <a:pt x="606" y="101"/>
                  </a:cubicBezTo>
                  <a:cubicBezTo>
                    <a:pt x="652" y="75"/>
                    <a:pt x="652" y="75"/>
                    <a:pt x="652" y="75"/>
                  </a:cubicBezTo>
                  <a:cubicBezTo>
                    <a:pt x="652" y="75"/>
                    <a:pt x="652" y="75"/>
                    <a:pt x="652" y="75"/>
                  </a:cubicBezTo>
                  <a:close/>
                  <a:moveTo>
                    <a:pt x="28" y="478"/>
                  </a:moveTo>
                  <a:cubicBezTo>
                    <a:pt x="29" y="476"/>
                    <a:pt x="29" y="475"/>
                    <a:pt x="29" y="475"/>
                  </a:cubicBezTo>
                  <a:cubicBezTo>
                    <a:pt x="34" y="468"/>
                    <a:pt x="36" y="458"/>
                    <a:pt x="36" y="446"/>
                  </a:cubicBezTo>
                  <a:cubicBezTo>
                    <a:pt x="36" y="443"/>
                    <a:pt x="36" y="439"/>
                    <a:pt x="36" y="435"/>
                  </a:cubicBezTo>
                  <a:cubicBezTo>
                    <a:pt x="35" y="430"/>
                    <a:pt x="35" y="430"/>
                    <a:pt x="35" y="430"/>
                  </a:cubicBezTo>
                  <a:cubicBezTo>
                    <a:pt x="9" y="431"/>
                    <a:pt x="9" y="431"/>
                    <a:pt x="9" y="431"/>
                  </a:cubicBezTo>
                  <a:cubicBezTo>
                    <a:pt x="9" y="437"/>
                    <a:pt x="9" y="437"/>
                    <a:pt x="9" y="437"/>
                  </a:cubicBezTo>
                  <a:cubicBezTo>
                    <a:pt x="9" y="440"/>
                    <a:pt x="9" y="443"/>
                    <a:pt x="9" y="446"/>
                  </a:cubicBezTo>
                  <a:cubicBezTo>
                    <a:pt x="9" y="456"/>
                    <a:pt x="8" y="460"/>
                    <a:pt x="7" y="461"/>
                  </a:cubicBezTo>
                  <a:cubicBezTo>
                    <a:pt x="5" y="464"/>
                    <a:pt x="3" y="467"/>
                    <a:pt x="2" y="472"/>
                  </a:cubicBezTo>
                  <a:cubicBezTo>
                    <a:pt x="1" y="477"/>
                    <a:pt x="1" y="477"/>
                    <a:pt x="1" y="477"/>
                  </a:cubicBezTo>
                  <a:cubicBezTo>
                    <a:pt x="27" y="484"/>
                    <a:pt x="27" y="484"/>
                    <a:pt x="27" y="484"/>
                  </a:cubicBezTo>
                  <a:cubicBezTo>
                    <a:pt x="28" y="478"/>
                    <a:pt x="28" y="478"/>
                    <a:pt x="28" y="478"/>
                  </a:cubicBezTo>
                  <a:cubicBezTo>
                    <a:pt x="28" y="478"/>
                    <a:pt x="28" y="478"/>
                    <a:pt x="28" y="478"/>
                  </a:cubicBezTo>
                  <a:close/>
                  <a:moveTo>
                    <a:pt x="5" y="404"/>
                  </a:moveTo>
                  <a:cubicBezTo>
                    <a:pt x="31" y="400"/>
                    <a:pt x="31" y="400"/>
                    <a:pt x="31" y="400"/>
                  </a:cubicBezTo>
                  <a:cubicBezTo>
                    <a:pt x="30" y="395"/>
                    <a:pt x="30" y="395"/>
                    <a:pt x="30" y="395"/>
                  </a:cubicBezTo>
                  <a:cubicBezTo>
                    <a:pt x="29" y="391"/>
                    <a:pt x="28" y="384"/>
                    <a:pt x="28" y="382"/>
                  </a:cubicBezTo>
                  <a:cubicBezTo>
                    <a:pt x="28" y="380"/>
                    <a:pt x="29" y="374"/>
                    <a:pt x="34" y="363"/>
                  </a:cubicBezTo>
                  <a:cubicBezTo>
                    <a:pt x="36" y="358"/>
                    <a:pt x="36" y="358"/>
                    <a:pt x="36" y="358"/>
                  </a:cubicBezTo>
                  <a:cubicBezTo>
                    <a:pt x="11" y="348"/>
                    <a:pt x="11" y="348"/>
                    <a:pt x="11" y="348"/>
                  </a:cubicBezTo>
                  <a:cubicBezTo>
                    <a:pt x="9" y="353"/>
                    <a:pt x="9" y="353"/>
                    <a:pt x="9" y="353"/>
                  </a:cubicBezTo>
                  <a:cubicBezTo>
                    <a:pt x="6" y="361"/>
                    <a:pt x="1" y="373"/>
                    <a:pt x="1" y="382"/>
                  </a:cubicBezTo>
                  <a:cubicBezTo>
                    <a:pt x="1" y="386"/>
                    <a:pt x="2" y="391"/>
                    <a:pt x="3" y="399"/>
                  </a:cubicBezTo>
                  <a:cubicBezTo>
                    <a:pt x="5" y="404"/>
                    <a:pt x="5" y="404"/>
                    <a:pt x="5" y="404"/>
                  </a:cubicBezTo>
                  <a:cubicBezTo>
                    <a:pt x="5" y="404"/>
                    <a:pt x="5" y="404"/>
                    <a:pt x="5" y="404"/>
                  </a:cubicBezTo>
                  <a:close/>
                  <a:moveTo>
                    <a:pt x="1067" y="199"/>
                  </a:moveTo>
                  <a:cubicBezTo>
                    <a:pt x="1072" y="201"/>
                    <a:pt x="1072" y="201"/>
                    <a:pt x="1072" y="201"/>
                  </a:cubicBezTo>
                  <a:cubicBezTo>
                    <a:pt x="1085" y="179"/>
                    <a:pt x="1085" y="179"/>
                    <a:pt x="1085" y="179"/>
                  </a:cubicBezTo>
                  <a:cubicBezTo>
                    <a:pt x="1080" y="176"/>
                    <a:pt x="1080" y="176"/>
                    <a:pt x="1080" y="176"/>
                  </a:cubicBezTo>
                  <a:cubicBezTo>
                    <a:pt x="1068" y="170"/>
                    <a:pt x="1057" y="163"/>
                    <a:pt x="1045" y="157"/>
                  </a:cubicBezTo>
                  <a:cubicBezTo>
                    <a:pt x="1040" y="154"/>
                    <a:pt x="1040" y="154"/>
                    <a:pt x="1040" y="154"/>
                  </a:cubicBezTo>
                  <a:cubicBezTo>
                    <a:pt x="1027" y="177"/>
                    <a:pt x="1027" y="177"/>
                    <a:pt x="1027" y="177"/>
                  </a:cubicBezTo>
                  <a:cubicBezTo>
                    <a:pt x="1032" y="180"/>
                    <a:pt x="1032" y="180"/>
                    <a:pt x="1032" y="180"/>
                  </a:cubicBezTo>
                  <a:cubicBezTo>
                    <a:pt x="1045" y="187"/>
                    <a:pt x="1057" y="193"/>
                    <a:pt x="1067" y="199"/>
                  </a:cubicBezTo>
                  <a:close/>
                  <a:moveTo>
                    <a:pt x="1270" y="323"/>
                  </a:moveTo>
                  <a:cubicBezTo>
                    <a:pt x="1275" y="326"/>
                    <a:pt x="1275" y="326"/>
                    <a:pt x="1275" y="326"/>
                  </a:cubicBezTo>
                  <a:cubicBezTo>
                    <a:pt x="1290" y="304"/>
                    <a:pt x="1290" y="304"/>
                    <a:pt x="1290" y="304"/>
                  </a:cubicBezTo>
                  <a:cubicBezTo>
                    <a:pt x="1286" y="301"/>
                    <a:pt x="1286" y="301"/>
                    <a:pt x="1286" y="301"/>
                  </a:cubicBezTo>
                  <a:cubicBezTo>
                    <a:pt x="1276" y="294"/>
                    <a:pt x="1264" y="287"/>
                    <a:pt x="1251" y="278"/>
                  </a:cubicBezTo>
                  <a:cubicBezTo>
                    <a:pt x="1246" y="275"/>
                    <a:pt x="1246" y="275"/>
                    <a:pt x="1246" y="275"/>
                  </a:cubicBezTo>
                  <a:cubicBezTo>
                    <a:pt x="1232" y="297"/>
                    <a:pt x="1232" y="297"/>
                    <a:pt x="1232" y="297"/>
                  </a:cubicBezTo>
                  <a:cubicBezTo>
                    <a:pt x="1237" y="300"/>
                    <a:pt x="1237" y="300"/>
                    <a:pt x="1237" y="300"/>
                  </a:cubicBezTo>
                  <a:cubicBezTo>
                    <a:pt x="1249" y="308"/>
                    <a:pt x="1261" y="316"/>
                    <a:pt x="1270" y="323"/>
                  </a:cubicBezTo>
                  <a:close/>
                  <a:moveTo>
                    <a:pt x="1204" y="279"/>
                  </a:moveTo>
                  <a:cubicBezTo>
                    <a:pt x="1209" y="282"/>
                    <a:pt x="1209" y="282"/>
                    <a:pt x="1209" y="282"/>
                  </a:cubicBezTo>
                  <a:cubicBezTo>
                    <a:pt x="1223" y="259"/>
                    <a:pt x="1223" y="259"/>
                    <a:pt x="1223" y="259"/>
                  </a:cubicBezTo>
                  <a:cubicBezTo>
                    <a:pt x="1217" y="257"/>
                    <a:pt x="1217" y="257"/>
                    <a:pt x="1217" y="257"/>
                  </a:cubicBezTo>
                  <a:cubicBezTo>
                    <a:pt x="1207" y="250"/>
                    <a:pt x="1196" y="243"/>
                    <a:pt x="1184" y="236"/>
                  </a:cubicBezTo>
                  <a:cubicBezTo>
                    <a:pt x="1179" y="233"/>
                    <a:pt x="1179" y="233"/>
                    <a:pt x="1179" y="233"/>
                  </a:cubicBezTo>
                  <a:cubicBezTo>
                    <a:pt x="1166" y="256"/>
                    <a:pt x="1166" y="256"/>
                    <a:pt x="1166" y="256"/>
                  </a:cubicBezTo>
                  <a:cubicBezTo>
                    <a:pt x="1170" y="259"/>
                    <a:pt x="1170" y="259"/>
                    <a:pt x="1170" y="259"/>
                  </a:cubicBezTo>
                  <a:cubicBezTo>
                    <a:pt x="1183" y="265"/>
                    <a:pt x="1194" y="272"/>
                    <a:pt x="1204" y="279"/>
                  </a:cubicBezTo>
                  <a:close/>
                  <a:moveTo>
                    <a:pt x="1337" y="403"/>
                  </a:moveTo>
                  <a:cubicBezTo>
                    <a:pt x="1340" y="414"/>
                    <a:pt x="1341" y="427"/>
                    <a:pt x="1343" y="441"/>
                  </a:cubicBezTo>
                  <a:cubicBezTo>
                    <a:pt x="1343" y="447"/>
                    <a:pt x="1343" y="447"/>
                    <a:pt x="1343" y="447"/>
                  </a:cubicBezTo>
                  <a:cubicBezTo>
                    <a:pt x="1369" y="445"/>
                    <a:pt x="1369" y="445"/>
                    <a:pt x="1369" y="445"/>
                  </a:cubicBezTo>
                  <a:cubicBezTo>
                    <a:pt x="1369" y="439"/>
                    <a:pt x="1369" y="439"/>
                    <a:pt x="1369" y="439"/>
                  </a:cubicBezTo>
                  <a:cubicBezTo>
                    <a:pt x="1367" y="424"/>
                    <a:pt x="1365" y="410"/>
                    <a:pt x="1363" y="397"/>
                  </a:cubicBezTo>
                  <a:cubicBezTo>
                    <a:pt x="1362" y="392"/>
                    <a:pt x="1362" y="392"/>
                    <a:pt x="1362" y="392"/>
                  </a:cubicBezTo>
                  <a:cubicBezTo>
                    <a:pt x="1336" y="397"/>
                    <a:pt x="1336" y="397"/>
                    <a:pt x="1336" y="397"/>
                  </a:cubicBezTo>
                  <a:cubicBezTo>
                    <a:pt x="1337" y="403"/>
                    <a:pt x="1337" y="403"/>
                    <a:pt x="1337" y="403"/>
                  </a:cubicBezTo>
                  <a:cubicBezTo>
                    <a:pt x="1337" y="403"/>
                    <a:pt x="1337" y="403"/>
                    <a:pt x="1337" y="403"/>
                  </a:cubicBezTo>
                  <a:close/>
                  <a:moveTo>
                    <a:pt x="1325" y="369"/>
                  </a:moveTo>
                  <a:cubicBezTo>
                    <a:pt x="1328" y="373"/>
                    <a:pt x="1328" y="373"/>
                    <a:pt x="1328" y="373"/>
                  </a:cubicBezTo>
                  <a:cubicBezTo>
                    <a:pt x="1352" y="362"/>
                    <a:pt x="1352" y="362"/>
                    <a:pt x="1352" y="362"/>
                  </a:cubicBezTo>
                  <a:cubicBezTo>
                    <a:pt x="1349" y="356"/>
                    <a:pt x="1349" y="356"/>
                    <a:pt x="1349" y="356"/>
                  </a:cubicBezTo>
                  <a:cubicBezTo>
                    <a:pt x="1344" y="348"/>
                    <a:pt x="1334" y="338"/>
                    <a:pt x="1318" y="325"/>
                  </a:cubicBezTo>
                  <a:cubicBezTo>
                    <a:pt x="1313" y="321"/>
                    <a:pt x="1313" y="321"/>
                    <a:pt x="1313" y="321"/>
                  </a:cubicBezTo>
                  <a:cubicBezTo>
                    <a:pt x="1296" y="342"/>
                    <a:pt x="1296" y="342"/>
                    <a:pt x="1296" y="342"/>
                  </a:cubicBezTo>
                  <a:cubicBezTo>
                    <a:pt x="1301" y="345"/>
                    <a:pt x="1301" y="345"/>
                    <a:pt x="1301" y="345"/>
                  </a:cubicBezTo>
                  <a:cubicBezTo>
                    <a:pt x="1319" y="359"/>
                    <a:pt x="1324" y="367"/>
                    <a:pt x="1325" y="369"/>
                  </a:cubicBezTo>
                  <a:close/>
                  <a:moveTo>
                    <a:pt x="1136" y="238"/>
                  </a:moveTo>
                  <a:cubicBezTo>
                    <a:pt x="1141" y="241"/>
                    <a:pt x="1141" y="241"/>
                    <a:pt x="1141" y="241"/>
                  </a:cubicBezTo>
                  <a:cubicBezTo>
                    <a:pt x="1155" y="219"/>
                    <a:pt x="1155" y="219"/>
                    <a:pt x="1155" y="219"/>
                  </a:cubicBezTo>
                  <a:cubicBezTo>
                    <a:pt x="1150" y="216"/>
                    <a:pt x="1150" y="216"/>
                    <a:pt x="1150" y="216"/>
                  </a:cubicBezTo>
                  <a:cubicBezTo>
                    <a:pt x="1138" y="210"/>
                    <a:pt x="1127" y="203"/>
                    <a:pt x="1115" y="196"/>
                  </a:cubicBezTo>
                  <a:cubicBezTo>
                    <a:pt x="1109" y="194"/>
                    <a:pt x="1109" y="194"/>
                    <a:pt x="1109" y="194"/>
                  </a:cubicBezTo>
                  <a:cubicBezTo>
                    <a:pt x="1096" y="216"/>
                    <a:pt x="1096" y="216"/>
                    <a:pt x="1096" y="216"/>
                  </a:cubicBezTo>
                  <a:cubicBezTo>
                    <a:pt x="1101" y="219"/>
                    <a:pt x="1101" y="219"/>
                    <a:pt x="1101" y="219"/>
                  </a:cubicBezTo>
                  <a:cubicBezTo>
                    <a:pt x="1113" y="225"/>
                    <a:pt x="1125" y="232"/>
                    <a:pt x="1136" y="238"/>
                  </a:cubicBezTo>
                  <a:close/>
                  <a:moveTo>
                    <a:pt x="844" y="74"/>
                  </a:moveTo>
                  <a:cubicBezTo>
                    <a:pt x="849" y="77"/>
                    <a:pt x="849" y="77"/>
                    <a:pt x="849" y="77"/>
                  </a:cubicBezTo>
                  <a:cubicBezTo>
                    <a:pt x="863" y="55"/>
                    <a:pt x="863" y="55"/>
                    <a:pt x="863" y="55"/>
                  </a:cubicBezTo>
                  <a:cubicBezTo>
                    <a:pt x="859" y="52"/>
                    <a:pt x="859" y="52"/>
                    <a:pt x="859" y="52"/>
                  </a:cubicBezTo>
                  <a:cubicBezTo>
                    <a:pt x="846" y="44"/>
                    <a:pt x="834" y="37"/>
                    <a:pt x="823" y="31"/>
                  </a:cubicBezTo>
                  <a:cubicBezTo>
                    <a:pt x="819" y="28"/>
                    <a:pt x="819" y="28"/>
                    <a:pt x="819" y="28"/>
                  </a:cubicBezTo>
                  <a:cubicBezTo>
                    <a:pt x="805" y="51"/>
                    <a:pt x="805" y="51"/>
                    <a:pt x="805" y="51"/>
                  </a:cubicBezTo>
                  <a:cubicBezTo>
                    <a:pt x="810" y="54"/>
                    <a:pt x="810" y="54"/>
                    <a:pt x="810" y="54"/>
                  </a:cubicBezTo>
                  <a:cubicBezTo>
                    <a:pt x="821" y="59"/>
                    <a:pt x="832" y="66"/>
                    <a:pt x="844" y="74"/>
                  </a:cubicBezTo>
                  <a:close/>
                  <a:moveTo>
                    <a:pt x="746" y="26"/>
                  </a:moveTo>
                  <a:cubicBezTo>
                    <a:pt x="747" y="26"/>
                    <a:pt x="748" y="26"/>
                    <a:pt x="750" y="26"/>
                  </a:cubicBezTo>
                  <a:cubicBezTo>
                    <a:pt x="753" y="27"/>
                    <a:pt x="761" y="29"/>
                    <a:pt x="776" y="36"/>
                  </a:cubicBezTo>
                  <a:cubicBezTo>
                    <a:pt x="781" y="39"/>
                    <a:pt x="781" y="39"/>
                    <a:pt x="781" y="39"/>
                  </a:cubicBezTo>
                  <a:cubicBezTo>
                    <a:pt x="792" y="15"/>
                    <a:pt x="792" y="15"/>
                    <a:pt x="792" y="15"/>
                  </a:cubicBezTo>
                  <a:cubicBezTo>
                    <a:pt x="787" y="13"/>
                    <a:pt x="787" y="13"/>
                    <a:pt x="787" y="13"/>
                  </a:cubicBezTo>
                  <a:cubicBezTo>
                    <a:pt x="772" y="5"/>
                    <a:pt x="761" y="1"/>
                    <a:pt x="753" y="0"/>
                  </a:cubicBezTo>
                  <a:cubicBezTo>
                    <a:pt x="750" y="0"/>
                    <a:pt x="748" y="0"/>
                    <a:pt x="746" y="0"/>
                  </a:cubicBezTo>
                  <a:cubicBezTo>
                    <a:pt x="746" y="0"/>
                    <a:pt x="746" y="0"/>
                    <a:pt x="746" y="0"/>
                  </a:cubicBezTo>
                  <a:cubicBezTo>
                    <a:pt x="739" y="0"/>
                    <a:pt x="739" y="0"/>
                    <a:pt x="739" y="0"/>
                  </a:cubicBezTo>
                  <a:cubicBezTo>
                    <a:pt x="739" y="26"/>
                    <a:pt x="739" y="26"/>
                    <a:pt x="739" y="26"/>
                  </a:cubicBezTo>
                  <a:cubicBezTo>
                    <a:pt x="746" y="26"/>
                    <a:pt x="746" y="26"/>
                    <a:pt x="746" y="26"/>
                  </a:cubicBezTo>
                  <a:cubicBezTo>
                    <a:pt x="746" y="26"/>
                    <a:pt x="746" y="26"/>
                    <a:pt x="746" y="26"/>
                  </a:cubicBezTo>
                  <a:close/>
                  <a:moveTo>
                    <a:pt x="682" y="56"/>
                  </a:moveTo>
                  <a:cubicBezTo>
                    <a:pt x="689" y="51"/>
                    <a:pt x="700" y="43"/>
                    <a:pt x="713" y="37"/>
                  </a:cubicBezTo>
                  <a:cubicBezTo>
                    <a:pt x="718" y="34"/>
                    <a:pt x="718" y="34"/>
                    <a:pt x="718" y="34"/>
                  </a:cubicBezTo>
                  <a:cubicBezTo>
                    <a:pt x="706" y="11"/>
                    <a:pt x="706" y="11"/>
                    <a:pt x="706" y="11"/>
                  </a:cubicBezTo>
                  <a:cubicBezTo>
                    <a:pt x="701" y="13"/>
                    <a:pt x="701" y="13"/>
                    <a:pt x="701" y="13"/>
                  </a:cubicBezTo>
                  <a:cubicBezTo>
                    <a:pt x="687" y="20"/>
                    <a:pt x="674" y="29"/>
                    <a:pt x="666" y="35"/>
                  </a:cubicBezTo>
                  <a:cubicBezTo>
                    <a:pt x="661" y="39"/>
                    <a:pt x="661" y="39"/>
                    <a:pt x="661" y="39"/>
                  </a:cubicBezTo>
                  <a:cubicBezTo>
                    <a:pt x="677" y="60"/>
                    <a:pt x="677" y="60"/>
                    <a:pt x="677" y="60"/>
                  </a:cubicBezTo>
                  <a:cubicBezTo>
                    <a:pt x="682" y="56"/>
                    <a:pt x="682" y="56"/>
                    <a:pt x="682" y="56"/>
                  </a:cubicBezTo>
                  <a:cubicBezTo>
                    <a:pt x="682" y="56"/>
                    <a:pt x="682" y="56"/>
                    <a:pt x="682" y="56"/>
                  </a:cubicBezTo>
                  <a:close/>
                  <a:moveTo>
                    <a:pt x="38" y="662"/>
                  </a:moveTo>
                  <a:cubicBezTo>
                    <a:pt x="35" y="658"/>
                    <a:pt x="35" y="658"/>
                    <a:pt x="35" y="658"/>
                  </a:cubicBezTo>
                  <a:cubicBezTo>
                    <a:pt x="15" y="675"/>
                    <a:pt x="15" y="675"/>
                    <a:pt x="15" y="675"/>
                  </a:cubicBezTo>
                  <a:cubicBezTo>
                    <a:pt x="19" y="680"/>
                    <a:pt x="19" y="680"/>
                    <a:pt x="19" y="680"/>
                  </a:cubicBezTo>
                  <a:cubicBezTo>
                    <a:pt x="29" y="690"/>
                    <a:pt x="44" y="699"/>
                    <a:pt x="55" y="705"/>
                  </a:cubicBezTo>
                  <a:cubicBezTo>
                    <a:pt x="59" y="707"/>
                    <a:pt x="59" y="707"/>
                    <a:pt x="59" y="707"/>
                  </a:cubicBezTo>
                  <a:cubicBezTo>
                    <a:pt x="72" y="685"/>
                    <a:pt x="72" y="685"/>
                    <a:pt x="72" y="685"/>
                  </a:cubicBezTo>
                  <a:cubicBezTo>
                    <a:pt x="67" y="682"/>
                    <a:pt x="67" y="682"/>
                    <a:pt x="67" y="682"/>
                  </a:cubicBezTo>
                  <a:cubicBezTo>
                    <a:pt x="54" y="675"/>
                    <a:pt x="44" y="669"/>
                    <a:pt x="38" y="662"/>
                  </a:cubicBezTo>
                  <a:close/>
                  <a:moveTo>
                    <a:pt x="997" y="161"/>
                  </a:moveTo>
                  <a:cubicBezTo>
                    <a:pt x="1002" y="163"/>
                    <a:pt x="1002" y="163"/>
                    <a:pt x="1002" y="163"/>
                  </a:cubicBezTo>
                  <a:cubicBezTo>
                    <a:pt x="1014" y="141"/>
                    <a:pt x="1014" y="141"/>
                    <a:pt x="1014" y="141"/>
                  </a:cubicBezTo>
                  <a:cubicBezTo>
                    <a:pt x="1010" y="138"/>
                    <a:pt x="1010" y="138"/>
                    <a:pt x="1010" y="138"/>
                  </a:cubicBezTo>
                  <a:cubicBezTo>
                    <a:pt x="997" y="131"/>
                    <a:pt x="986" y="125"/>
                    <a:pt x="975" y="119"/>
                  </a:cubicBezTo>
                  <a:cubicBezTo>
                    <a:pt x="970" y="116"/>
                    <a:pt x="970" y="116"/>
                    <a:pt x="970" y="116"/>
                  </a:cubicBezTo>
                  <a:cubicBezTo>
                    <a:pt x="958" y="139"/>
                    <a:pt x="958" y="139"/>
                    <a:pt x="958" y="139"/>
                  </a:cubicBezTo>
                  <a:cubicBezTo>
                    <a:pt x="963" y="142"/>
                    <a:pt x="963" y="142"/>
                    <a:pt x="963" y="142"/>
                  </a:cubicBezTo>
                  <a:cubicBezTo>
                    <a:pt x="973" y="148"/>
                    <a:pt x="985" y="154"/>
                    <a:pt x="997" y="161"/>
                  </a:cubicBezTo>
                  <a:close/>
                  <a:moveTo>
                    <a:pt x="888" y="102"/>
                  </a:moveTo>
                  <a:cubicBezTo>
                    <a:pt x="891" y="103"/>
                    <a:pt x="892" y="104"/>
                    <a:pt x="892" y="104"/>
                  </a:cubicBezTo>
                  <a:cubicBezTo>
                    <a:pt x="893" y="105"/>
                    <a:pt x="893" y="105"/>
                    <a:pt x="893" y="105"/>
                  </a:cubicBezTo>
                  <a:cubicBezTo>
                    <a:pt x="894" y="106"/>
                    <a:pt x="907" y="112"/>
                    <a:pt x="928" y="124"/>
                  </a:cubicBezTo>
                  <a:cubicBezTo>
                    <a:pt x="932" y="126"/>
                    <a:pt x="932" y="126"/>
                    <a:pt x="932" y="126"/>
                  </a:cubicBezTo>
                  <a:cubicBezTo>
                    <a:pt x="945" y="103"/>
                    <a:pt x="945" y="103"/>
                    <a:pt x="945" y="103"/>
                  </a:cubicBezTo>
                  <a:cubicBezTo>
                    <a:pt x="940" y="100"/>
                    <a:pt x="940" y="100"/>
                    <a:pt x="940" y="100"/>
                  </a:cubicBezTo>
                  <a:cubicBezTo>
                    <a:pt x="917" y="88"/>
                    <a:pt x="909" y="84"/>
                    <a:pt x="906" y="82"/>
                  </a:cubicBezTo>
                  <a:cubicBezTo>
                    <a:pt x="906" y="82"/>
                    <a:pt x="906" y="82"/>
                    <a:pt x="906" y="82"/>
                  </a:cubicBezTo>
                  <a:cubicBezTo>
                    <a:pt x="906" y="82"/>
                    <a:pt x="900" y="78"/>
                    <a:pt x="891" y="73"/>
                  </a:cubicBezTo>
                  <a:cubicBezTo>
                    <a:pt x="887" y="69"/>
                    <a:pt x="887" y="69"/>
                    <a:pt x="887" y="69"/>
                  </a:cubicBezTo>
                  <a:cubicBezTo>
                    <a:pt x="873" y="91"/>
                    <a:pt x="873" y="91"/>
                    <a:pt x="873" y="91"/>
                  </a:cubicBezTo>
                  <a:cubicBezTo>
                    <a:pt x="877" y="94"/>
                    <a:pt x="877" y="94"/>
                    <a:pt x="877" y="94"/>
                  </a:cubicBezTo>
                  <a:cubicBezTo>
                    <a:pt x="882" y="97"/>
                    <a:pt x="886" y="100"/>
                    <a:pt x="888" y="102"/>
                  </a:cubicBezTo>
                  <a:close/>
                  <a:moveTo>
                    <a:pt x="304" y="266"/>
                  </a:moveTo>
                  <a:cubicBezTo>
                    <a:pt x="291" y="242"/>
                    <a:pt x="291" y="242"/>
                    <a:pt x="291" y="242"/>
                  </a:cubicBezTo>
                  <a:cubicBezTo>
                    <a:pt x="247" y="268"/>
                    <a:pt x="247" y="268"/>
                    <a:pt x="247" y="268"/>
                  </a:cubicBezTo>
                  <a:cubicBezTo>
                    <a:pt x="260" y="290"/>
                    <a:pt x="260" y="290"/>
                    <a:pt x="260" y="290"/>
                  </a:cubicBezTo>
                  <a:cubicBezTo>
                    <a:pt x="304" y="266"/>
                    <a:pt x="304" y="266"/>
                    <a:pt x="304" y="266"/>
                  </a:cubicBezTo>
                  <a:cubicBezTo>
                    <a:pt x="304" y="266"/>
                    <a:pt x="304" y="266"/>
                    <a:pt x="304" y="266"/>
                  </a:cubicBezTo>
                  <a:close/>
                  <a:moveTo>
                    <a:pt x="1073" y="766"/>
                  </a:moveTo>
                  <a:cubicBezTo>
                    <a:pt x="1085" y="787"/>
                    <a:pt x="1085" y="787"/>
                    <a:pt x="1085" y="787"/>
                  </a:cubicBezTo>
                  <a:cubicBezTo>
                    <a:pt x="1129" y="762"/>
                    <a:pt x="1129" y="762"/>
                    <a:pt x="1129" y="762"/>
                  </a:cubicBezTo>
                  <a:cubicBezTo>
                    <a:pt x="1117" y="740"/>
                    <a:pt x="1117" y="740"/>
                    <a:pt x="1117" y="740"/>
                  </a:cubicBezTo>
                  <a:cubicBezTo>
                    <a:pt x="1073" y="766"/>
                    <a:pt x="1073" y="766"/>
                    <a:pt x="1073" y="766"/>
                  </a:cubicBezTo>
                  <a:cubicBezTo>
                    <a:pt x="1073" y="766"/>
                    <a:pt x="1073" y="766"/>
                    <a:pt x="1073" y="766"/>
                  </a:cubicBezTo>
                  <a:close/>
                  <a:moveTo>
                    <a:pt x="974" y="824"/>
                  </a:moveTo>
                  <a:cubicBezTo>
                    <a:pt x="961" y="831"/>
                    <a:pt x="950" y="838"/>
                    <a:pt x="940" y="844"/>
                  </a:cubicBezTo>
                  <a:cubicBezTo>
                    <a:pt x="936" y="847"/>
                    <a:pt x="936" y="847"/>
                    <a:pt x="936" y="847"/>
                  </a:cubicBezTo>
                  <a:cubicBezTo>
                    <a:pt x="949" y="870"/>
                    <a:pt x="949" y="870"/>
                    <a:pt x="949" y="870"/>
                  </a:cubicBezTo>
                  <a:cubicBezTo>
                    <a:pt x="953" y="867"/>
                    <a:pt x="953" y="867"/>
                    <a:pt x="953" y="867"/>
                  </a:cubicBezTo>
                  <a:cubicBezTo>
                    <a:pt x="964" y="860"/>
                    <a:pt x="975" y="853"/>
                    <a:pt x="987" y="846"/>
                  </a:cubicBezTo>
                  <a:cubicBezTo>
                    <a:pt x="992" y="844"/>
                    <a:pt x="992" y="844"/>
                    <a:pt x="992" y="844"/>
                  </a:cubicBezTo>
                  <a:cubicBezTo>
                    <a:pt x="979" y="821"/>
                    <a:pt x="979" y="821"/>
                    <a:pt x="979" y="821"/>
                  </a:cubicBezTo>
                  <a:cubicBezTo>
                    <a:pt x="974" y="824"/>
                    <a:pt x="974" y="824"/>
                    <a:pt x="974" y="824"/>
                  </a:cubicBezTo>
                  <a:cubicBezTo>
                    <a:pt x="974" y="824"/>
                    <a:pt x="974" y="824"/>
                    <a:pt x="974" y="824"/>
                  </a:cubicBezTo>
                  <a:close/>
                  <a:moveTo>
                    <a:pt x="1043" y="783"/>
                  </a:moveTo>
                  <a:cubicBezTo>
                    <a:pt x="1031" y="789"/>
                    <a:pt x="1019" y="796"/>
                    <a:pt x="1008" y="803"/>
                  </a:cubicBezTo>
                  <a:cubicBezTo>
                    <a:pt x="1003" y="806"/>
                    <a:pt x="1003" y="806"/>
                    <a:pt x="1003" y="806"/>
                  </a:cubicBezTo>
                  <a:cubicBezTo>
                    <a:pt x="1016" y="828"/>
                    <a:pt x="1016" y="828"/>
                    <a:pt x="1016" y="828"/>
                  </a:cubicBezTo>
                  <a:cubicBezTo>
                    <a:pt x="1021" y="825"/>
                    <a:pt x="1021" y="825"/>
                    <a:pt x="1021" y="825"/>
                  </a:cubicBezTo>
                  <a:cubicBezTo>
                    <a:pt x="1033" y="819"/>
                    <a:pt x="1045" y="813"/>
                    <a:pt x="1056" y="805"/>
                  </a:cubicBezTo>
                  <a:cubicBezTo>
                    <a:pt x="1062" y="803"/>
                    <a:pt x="1062" y="803"/>
                    <a:pt x="1062" y="803"/>
                  </a:cubicBezTo>
                  <a:cubicBezTo>
                    <a:pt x="1048" y="780"/>
                    <a:pt x="1048" y="780"/>
                    <a:pt x="1048" y="780"/>
                  </a:cubicBezTo>
                  <a:cubicBezTo>
                    <a:pt x="1043" y="783"/>
                    <a:pt x="1043" y="783"/>
                    <a:pt x="1043" y="783"/>
                  </a:cubicBezTo>
                  <a:cubicBezTo>
                    <a:pt x="1043" y="783"/>
                    <a:pt x="1043" y="783"/>
                    <a:pt x="1043" y="783"/>
                  </a:cubicBezTo>
                  <a:close/>
                  <a:moveTo>
                    <a:pt x="838" y="909"/>
                  </a:moveTo>
                  <a:cubicBezTo>
                    <a:pt x="824" y="920"/>
                    <a:pt x="816" y="927"/>
                    <a:pt x="812" y="934"/>
                  </a:cubicBezTo>
                  <a:cubicBezTo>
                    <a:pt x="811" y="936"/>
                    <a:pt x="809" y="938"/>
                    <a:pt x="808" y="941"/>
                  </a:cubicBezTo>
                  <a:cubicBezTo>
                    <a:pt x="805" y="946"/>
                    <a:pt x="805" y="946"/>
                    <a:pt x="805" y="946"/>
                  </a:cubicBezTo>
                  <a:cubicBezTo>
                    <a:pt x="827" y="959"/>
                    <a:pt x="827" y="959"/>
                    <a:pt x="827" y="959"/>
                  </a:cubicBezTo>
                  <a:cubicBezTo>
                    <a:pt x="830" y="955"/>
                    <a:pt x="830" y="955"/>
                    <a:pt x="830" y="955"/>
                  </a:cubicBezTo>
                  <a:cubicBezTo>
                    <a:pt x="832" y="953"/>
                    <a:pt x="832" y="950"/>
                    <a:pt x="834" y="948"/>
                  </a:cubicBezTo>
                  <a:cubicBezTo>
                    <a:pt x="835" y="947"/>
                    <a:pt x="838" y="942"/>
                    <a:pt x="854" y="930"/>
                  </a:cubicBezTo>
                  <a:cubicBezTo>
                    <a:pt x="858" y="926"/>
                    <a:pt x="858" y="926"/>
                    <a:pt x="858" y="926"/>
                  </a:cubicBezTo>
                  <a:cubicBezTo>
                    <a:pt x="843" y="906"/>
                    <a:pt x="843" y="906"/>
                    <a:pt x="843" y="906"/>
                  </a:cubicBezTo>
                  <a:cubicBezTo>
                    <a:pt x="838" y="909"/>
                    <a:pt x="838" y="909"/>
                    <a:pt x="838" y="909"/>
                  </a:cubicBezTo>
                  <a:cubicBezTo>
                    <a:pt x="838" y="909"/>
                    <a:pt x="838" y="909"/>
                    <a:pt x="838" y="909"/>
                  </a:cubicBezTo>
                  <a:close/>
                  <a:moveTo>
                    <a:pt x="905" y="864"/>
                  </a:moveTo>
                  <a:cubicBezTo>
                    <a:pt x="894" y="872"/>
                    <a:pt x="882" y="879"/>
                    <a:pt x="872" y="886"/>
                  </a:cubicBezTo>
                  <a:cubicBezTo>
                    <a:pt x="868" y="889"/>
                    <a:pt x="868" y="889"/>
                    <a:pt x="868" y="889"/>
                  </a:cubicBezTo>
                  <a:cubicBezTo>
                    <a:pt x="882" y="910"/>
                    <a:pt x="882" y="910"/>
                    <a:pt x="882" y="910"/>
                  </a:cubicBezTo>
                  <a:cubicBezTo>
                    <a:pt x="886" y="907"/>
                    <a:pt x="886" y="907"/>
                    <a:pt x="886" y="907"/>
                  </a:cubicBezTo>
                  <a:cubicBezTo>
                    <a:pt x="897" y="901"/>
                    <a:pt x="908" y="894"/>
                    <a:pt x="919" y="887"/>
                  </a:cubicBezTo>
                  <a:cubicBezTo>
                    <a:pt x="924" y="884"/>
                    <a:pt x="924" y="884"/>
                    <a:pt x="924" y="884"/>
                  </a:cubicBezTo>
                  <a:cubicBezTo>
                    <a:pt x="911" y="861"/>
                    <a:pt x="911" y="861"/>
                    <a:pt x="911" y="861"/>
                  </a:cubicBezTo>
                  <a:cubicBezTo>
                    <a:pt x="905" y="864"/>
                    <a:pt x="905" y="864"/>
                    <a:pt x="905" y="864"/>
                  </a:cubicBezTo>
                  <a:cubicBezTo>
                    <a:pt x="905" y="864"/>
                    <a:pt x="905" y="864"/>
                    <a:pt x="905" y="864"/>
                  </a:cubicBezTo>
                  <a:close/>
                  <a:moveTo>
                    <a:pt x="1140" y="726"/>
                  </a:moveTo>
                  <a:cubicBezTo>
                    <a:pt x="1155" y="748"/>
                    <a:pt x="1155" y="748"/>
                    <a:pt x="1155" y="748"/>
                  </a:cubicBezTo>
                  <a:cubicBezTo>
                    <a:pt x="1199" y="723"/>
                    <a:pt x="1199" y="723"/>
                    <a:pt x="1199" y="723"/>
                  </a:cubicBezTo>
                  <a:cubicBezTo>
                    <a:pt x="1184" y="701"/>
                    <a:pt x="1184" y="701"/>
                    <a:pt x="1184" y="701"/>
                  </a:cubicBezTo>
                  <a:cubicBezTo>
                    <a:pt x="1140" y="726"/>
                    <a:pt x="1140" y="726"/>
                    <a:pt x="1140" y="726"/>
                  </a:cubicBezTo>
                  <a:cubicBezTo>
                    <a:pt x="1140" y="726"/>
                    <a:pt x="1140" y="726"/>
                    <a:pt x="1140" y="726"/>
                  </a:cubicBezTo>
                  <a:close/>
                  <a:moveTo>
                    <a:pt x="48" y="303"/>
                  </a:moveTo>
                  <a:cubicBezTo>
                    <a:pt x="43" y="306"/>
                    <a:pt x="37" y="310"/>
                    <a:pt x="32" y="317"/>
                  </a:cubicBezTo>
                  <a:cubicBezTo>
                    <a:pt x="28" y="322"/>
                    <a:pt x="28" y="322"/>
                    <a:pt x="28" y="322"/>
                  </a:cubicBezTo>
                  <a:cubicBezTo>
                    <a:pt x="48" y="339"/>
                    <a:pt x="48" y="339"/>
                    <a:pt x="48" y="339"/>
                  </a:cubicBezTo>
                  <a:cubicBezTo>
                    <a:pt x="51" y="334"/>
                    <a:pt x="51" y="334"/>
                    <a:pt x="51" y="334"/>
                  </a:cubicBezTo>
                  <a:cubicBezTo>
                    <a:pt x="54" y="330"/>
                    <a:pt x="58" y="328"/>
                    <a:pt x="61" y="327"/>
                  </a:cubicBezTo>
                  <a:cubicBezTo>
                    <a:pt x="61" y="327"/>
                    <a:pt x="63" y="325"/>
                    <a:pt x="74" y="328"/>
                  </a:cubicBezTo>
                  <a:cubicBezTo>
                    <a:pt x="80" y="330"/>
                    <a:pt x="80" y="330"/>
                    <a:pt x="80" y="330"/>
                  </a:cubicBezTo>
                  <a:cubicBezTo>
                    <a:pt x="86" y="305"/>
                    <a:pt x="86" y="305"/>
                    <a:pt x="86" y="305"/>
                  </a:cubicBezTo>
                  <a:cubicBezTo>
                    <a:pt x="81" y="304"/>
                    <a:pt x="81" y="304"/>
                    <a:pt x="81" y="304"/>
                  </a:cubicBezTo>
                  <a:cubicBezTo>
                    <a:pt x="67" y="299"/>
                    <a:pt x="57" y="299"/>
                    <a:pt x="48" y="303"/>
                  </a:cubicBezTo>
                  <a:close/>
                  <a:moveTo>
                    <a:pt x="1338" y="556"/>
                  </a:moveTo>
                  <a:cubicBezTo>
                    <a:pt x="1336" y="570"/>
                    <a:pt x="1333" y="583"/>
                    <a:pt x="1330" y="593"/>
                  </a:cubicBezTo>
                  <a:cubicBezTo>
                    <a:pt x="1328" y="598"/>
                    <a:pt x="1328" y="598"/>
                    <a:pt x="1328" y="598"/>
                  </a:cubicBezTo>
                  <a:cubicBezTo>
                    <a:pt x="1353" y="606"/>
                    <a:pt x="1353" y="606"/>
                    <a:pt x="1353" y="606"/>
                  </a:cubicBezTo>
                  <a:cubicBezTo>
                    <a:pt x="1355" y="601"/>
                    <a:pt x="1355" y="601"/>
                    <a:pt x="1355" y="601"/>
                  </a:cubicBezTo>
                  <a:cubicBezTo>
                    <a:pt x="1358" y="590"/>
                    <a:pt x="1361" y="576"/>
                    <a:pt x="1363" y="561"/>
                  </a:cubicBezTo>
                  <a:cubicBezTo>
                    <a:pt x="1364" y="555"/>
                    <a:pt x="1364" y="555"/>
                    <a:pt x="1364" y="555"/>
                  </a:cubicBezTo>
                  <a:cubicBezTo>
                    <a:pt x="1339" y="551"/>
                    <a:pt x="1339" y="551"/>
                    <a:pt x="1339" y="551"/>
                  </a:cubicBezTo>
                  <a:cubicBezTo>
                    <a:pt x="1338" y="556"/>
                    <a:pt x="1338" y="556"/>
                    <a:pt x="1338" y="556"/>
                  </a:cubicBezTo>
                  <a:cubicBezTo>
                    <a:pt x="1338" y="556"/>
                    <a:pt x="1338" y="556"/>
                    <a:pt x="1338" y="556"/>
                  </a:cubicBezTo>
                  <a:close/>
                  <a:moveTo>
                    <a:pt x="1344" y="474"/>
                  </a:moveTo>
                  <a:cubicBezTo>
                    <a:pt x="1344" y="480"/>
                    <a:pt x="1344" y="480"/>
                    <a:pt x="1344" y="480"/>
                  </a:cubicBezTo>
                  <a:cubicBezTo>
                    <a:pt x="1344" y="493"/>
                    <a:pt x="1344" y="506"/>
                    <a:pt x="1342" y="518"/>
                  </a:cubicBezTo>
                  <a:cubicBezTo>
                    <a:pt x="1342" y="524"/>
                    <a:pt x="1342" y="524"/>
                    <a:pt x="1342" y="524"/>
                  </a:cubicBezTo>
                  <a:cubicBezTo>
                    <a:pt x="1367" y="526"/>
                    <a:pt x="1367" y="526"/>
                    <a:pt x="1367" y="526"/>
                  </a:cubicBezTo>
                  <a:cubicBezTo>
                    <a:pt x="1367" y="520"/>
                    <a:pt x="1367" y="520"/>
                    <a:pt x="1367" y="520"/>
                  </a:cubicBezTo>
                  <a:cubicBezTo>
                    <a:pt x="1368" y="507"/>
                    <a:pt x="1369" y="493"/>
                    <a:pt x="1369" y="480"/>
                  </a:cubicBezTo>
                  <a:cubicBezTo>
                    <a:pt x="1369" y="474"/>
                    <a:pt x="1369" y="474"/>
                    <a:pt x="1369" y="474"/>
                  </a:cubicBezTo>
                  <a:cubicBezTo>
                    <a:pt x="1344" y="474"/>
                    <a:pt x="1344" y="474"/>
                    <a:pt x="1344" y="474"/>
                  </a:cubicBezTo>
                  <a:cubicBezTo>
                    <a:pt x="1344" y="474"/>
                    <a:pt x="1344" y="474"/>
                    <a:pt x="1344" y="474"/>
                  </a:cubicBezTo>
                  <a:close/>
                  <a:moveTo>
                    <a:pt x="791" y="972"/>
                  </a:moveTo>
                  <a:cubicBezTo>
                    <a:pt x="789" y="977"/>
                    <a:pt x="789" y="977"/>
                    <a:pt x="789" y="977"/>
                  </a:cubicBezTo>
                  <a:cubicBezTo>
                    <a:pt x="782" y="989"/>
                    <a:pt x="777" y="1000"/>
                    <a:pt x="771" y="1009"/>
                  </a:cubicBezTo>
                  <a:cubicBezTo>
                    <a:pt x="767" y="1014"/>
                    <a:pt x="767" y="1014"/>
                    <a:pt x="767" y="1014"/>
                  </a:cubicBezTo>
                  <a:cubicBezTo>
                    <a:pt x="789" y="1028"/>
                    <a:pt x="789" y="1028"/>
                    <a:pt x="789" y="1028"/>
                  </a:cubicBezTo>
                  <a:cubicBezTo>
                    <a:pt x="792" y="1024"/>
                    <a:pt x="792" y="1024"/>
                    <a:pt x="792" y="1024"/>
                  </a:cubicBezTo>
                  <a:cubicBezTo>
                    <a:pt x="799" y="1014"/>
                    <a:pt x="805" y="1002"/>
                    <a:pt x="812" y="988"/>
                  </a:cubicBezTo>
                  <a:cubicBezTo>
                    <a:pt x="814" y="984"/>
                    <a:pt x="814" y="984"/>
                    <a:pt x="814" y="984"/>
                  </a:cubicBezTo>
                  <a:cubicBezTo>
                    <a:pt x="804" y="977"/>
                    <a:pt x="804" y="977"/>
                    <a:pt x="804" y="977"/>
                  </a:cubicBezTo>
                  <a:cubicBezTo>
                    <a:pt x="791" y="972"/>
                    <a:pt x="791" y="972"/>
                    <a:pt x="791" y="972"/>
                  </a:cubicBezTo>
                  <a:cubicBezTo>
                    <a:pt x="791" y="972"/>
                    <a:pt x="791" y="972"/>
                    <a:pt x="791" y="972"/>
                  </a:cubicBezTo>
                  <a:close/>
                  <a:moveTo>
                    <a:pt x="1249" y="662"/>
                  </a:moveTo>
                  <a:cubicBezTo>
                    <a:pt x="1238" y="669"/>
                    <a:pt x="1226" y="676"/>
                    <a:pt x="1214" y="683"/>
                  </a:cubicBezTo>
                  <a:cubicBezTo>
                    <a:pt x="1210" y="686"/>
                    <a:pt x="1210" y="686"/>
                    <a:pt x="1210" y="686"/>
                  </a:cubicBezTo>
                  <a:cubicBezTo>
                    <a:pt x="1222" y="709"/>
                    <a:pt x="1222" y="709"/>
                    <a:pt x="1222" y="709"/>
                  </a:cubicBezTo>
                  <a:cubicBezTo>
                    <a:pt x="1228" y="706"/>
                    <a:pt x="1228" y="706"/>
                    <a:pt x="1228" y="706"/>
                  </a:cubicBezTo>
                  <a:cubicBezTo>
                    <a:pt x="1240" y="698"/>
                    <a:pt x="1252" y="691"/>
                    <a:pt x="1262" y="685"/>
                  </a:cubicBezTo>
                  <a:cubicBezTo>
                    <a:pt x="1267" y="682"/>
                    <a:pt x="1267" y="682"/>
                    <a:pt x="1267" y="682"/>
                  </a:cubicBezTo>
                  <a:cubicBezTo>
                    <a:pt x="1253" y="660"/>
                    <a:pt x="1253" y="660"/>
                    <a:pt x="1253" y="660"/>
                  </a:cubicBezTo>
                  <a:cubicBezTo>
                    <a:pt x="1249" y="662"/>
                    <a:pt x="1249" y="662"/>
                    <a:pt x="1249" y="662"/>
                  </a:cubicBezTo>
                  <a:cubicBezTo>
                    <a:pt x="1249" y="662"/>
                    <a:pt x="1249" y="662"/>
                    <a:pt x="1249" y="662"/>
                  </a:cubicBezTo>
                  <a:close/>
                  <a:moveTo>
                    <a:pt x="1314" y="619"/>
                  </a:moveTo>
                  <a:cubicBezTo>
                    <a:pt x="1307" y="625"/>
                    <a:pt x="1297" y="632"/>
                    <a:pt x="1283" y="641"/>
                  </a:cubicBezTo>
                  <a:cubicBezTo>
                    <a:pt x="1278" y="645"/>
                    <a:pt x="1278" y="645"/>
                    <a:pt x="1278" y="645"/>
                  </a:cubicBezTo>
                  <a:cubicBezTo>
                    <a:pt x="1292" y="666"/>
                    <a:pt x="1292" y="666"/>
                    <a:pt x="1292" y="666"/>
                  </a:cubicBezTo>
                  <a:cubicBezTo>
                    <a:pt x="1297" y="663"/>
                    <a:pt x="1297" y="663"/>
                    <a:pt x="1297" y="663"/>
                  </a:cubicBezTo>
                  <a:cubicBezTo>
                    <a:pt x="1312" y="653"/>
                    <a:pt x="1323" y="646"/>
                    <a:pt x="1330" y="640"/>
                  </a:cubicBezTo>
                  <a:cubicBezTo>
                    <a:pt x="1334" y="636"/>
                    <a:pt x="1334" y="636"/>
                    <a:pt x="1334" y="636"/>
                  </a:cubicBezTo>
                  <a:cubicBezTo>
                    <a:pt x="1318" y="616"/>
                    <a:pt x="1318" y="616"/>
                    <a:pt x="1318" y="616"/>
                  </a:cubicBezTo>
                  <a:cubicBezTo>
                    <a:pt x="1314" y="619"/>
                    <a:pt x="1314" y="619"/>
                    <a:pt x="1314" y="619"/>
                  </a:cubicBezTo>
                  <a:cubicBezTo>
                    <a:pt x="1314" y="619"/>
                    <a:pt x="1314" y="619"/>
                    <a:pt x="1314" y="619"/>
                  </a:cubicBezTo>
                  <a:close/>
                  <a:moveTo>
                    <a:pt x="318" y="798"/>
                  </a:moveTo>
                  <a:cubicBezTo>
                    <a:pt x="314" y="795"/>
                    <a:pt x="314" y="795"/>
                    <a:pt x="314" y="795"/>
                  </a:cubicBezTo>
                  <a:cubicBezTo>
                    <a:pt x="300" y="818"/>
                    <a:pt x="300" y="818"/>
                    <a:pt x="300" y="818"/>
                  </a:cubicBezTo>
                  <a:cubicBezTo>
                    <a:pt x="306" y="821"/>
                    <a:pt x="306" y="821"/>
                    <a:pt x="306" y="821"/>
                  </a:cubicBezTo>
                  <a:cubicBezTo>
                    <a:pt x="317" y="828"/>
                    <a:pt x="328" y="834"/>
                    <a:pt x="339" y="841"/>
                  </a:cubicBezTo>
                  <a:cubicBezTo>
                    <a:pt x="344" y="844"/>
                    <a:pt x="344" y="844"/>
                    <a:pt x="344" y="844"/>
                  </a:cubicBezTo>
                  <a:cubicBezTo>
                    <a:pt x="357" y="821"/>
                    <a:pt x="357" y="821"/>
                    <a:pt x="357" y="821"/>
                  </a:cubicBezTo>
                  <a:cubicBezTo>
                    <a:pt x="353" y="818"/>
                    <a:pt x="353" y="818"/>
                    <a:pt x="353" y="818"/>
                  </a:cubicBezTo>
                  <a:cubicBezTo>
                    <a:pt x="341" y="812"/>
                    <a:pt x="330" y="805"/>
                    <a:pt x="318" y="798"/>
                  </a:cubicBezTo>
                  <a:close/>
                  <a:moveTo>
                    <a:pt x="368" y="858"/>
                  </a:moveTo>
                  <a:cubicBezTo>
                    <a:pt x="413" y="883"/>
                    <a:pt x="413" y="883"/>
                    <a:pt x="413" y="883"/>
                  </a:cubicBezTo>
                  <a:cubicBezTo>
                    <a:pt x="425" y="861"/>
                    <a:pt x="425" y="861"/>
                    <a:pt x="425" y="861"/>
                  </a:cubicBezTo>
                  <a:cubicBezTo>
                    <a:pt x="381" y="834"/>
                    <a:pt x="381" y="834"/>
                    <a:pt x="381" y="834"/>
                  </a:cubicBezTo>
                  <a:cubicBezTo>
                    <a:pt x="368" y="858"/>
                    <a:pt x="368" y="858"/>
                    <a:pt x="368" y="858"/>
                  </a:cubicBezTo>
                  <a:cubicBezTo>
                    <a:pt x="368" y="858"/>
                    <a:pt x="368" y="858"/>
                    <a:pt x="368" y="858"/>
                  </a:cubicBezTo>
                  <a:close/>
                  <a:moveTo>
                    <a:pt x="249" y="759"/>
                  </a:moveTo>
                  <a:cubicBezTo>
                    <a:pt x="244" y="756"/>
                    <a:pt x="244" y="756"/>
                    <a:pt x="244" y="756"/>
                  </a:cubicBezTo>
                  <a:cubicBezTo>
                    <a:pt x="231" y="779"/>
                    <a:pt x="231" y="779"/>
                    <a:pt x="231" y="779"/>
                  </a:cubicBezTo>
                  <a:cubicBezTo>
                    <a:pt x="236" y="781"/>
                    <a:pt x="236" y="781"/>
                    <a:pt x="236" y="781"/>
                  </a:cubicBezTo>
                  <a:cubicBezTo>
                    <a:pt x="247" y="787"/>
                    <a:pt x="259" y="794"/>
                    <a:pt x="271" y="801"/>
                  </a:cubicBezTo>
                  <a:cubicBezTo>
                    <a:pt x="276" y="803"/>
                    <a:pt x="276" y="803"/>
                    <a:pt x="276" y="803"/>
                  </a:cubicBezTo>
                  <a:cubicBezTo>
                    <a:pt x="289" y="781"/>
                    <a:pt x="289" y="781"/>
                    <a:pt x="289" y="781"/>
                  </a:cubicBezTo>
                  <a:cubicBezTo>
                    <a:pt x="284" y="778"/>
                    <a:pt x="284" y="778"/>
                    <a:pt x="284" y="778"/>
                  </a:cubicBezTo>
                  <a:cubicBezTo>
                    <a:pt x="271" y="771"/>
                    <a:pt x="260" y="765"/>
                    <a:pt x="249" y="759"/>
                  </a:cubicBezTo>
                  <a:close/>
                  <a:moveTo>
                    <a:pt x="179" y="721"/>
                  </a:moveTo>
                  <a:cubicBezTo>
                    <a:pt x="174" y="718"/>
                    <a:pt x="174" y="718"/>
                    <a:pt x="174" y="718"/>
                  </a:cubicBezTo>
                  <a:cubicBezTo>
                    <a:pt x="162" y="741"/>
                    <a:pt x="162" y="741"/>
                    <a:pt x="162" y="741"/>
                  </a:cubicBezTo>
                  <a:cubicBezTo>
                    <a:pt x="167" y="744"/>
                    <a:pt x="167" y="744"/>
                    <a:pt x="167" y="744"/>
                  </a:cubicBezTo>
                  <a:cubicBezTo>
                    <a:pt x="177" y="749"/>
                    <a:pt x="188" y="756"/>
                    <a:pt x="202" y="762"/>
                  </a:cubicBezTo>
                  <a:cubicBezTo>
                    <a:pt x="206" y="765"/>
                    <a:pt x="206" y="765"/>
                    <a:pt x="206" y="765"/>
                  </a:cubicBezTo>
                  <a:cubicBezTo>
                    <a:pt x="219" y="742"/>
                    <a:pt x="219" y="742"/>
                    <a:pt x="219" y="742"/>
                  </a:cubicBezTo>
                  <a:cubicBezTo>
                    <a:pt x="214" y="740"/>
                    <a:pt x="214" y="740"/>
                    <a:pt x="214" y="740"/>
                  </a:cubicBezTo>
                  <a:cubicBezTo>
                    <a:pt x="200" y="732"/>
                    <a:pt x="188" y="726"/>
                    <a:pt x="179" y="721"/>
                  </a:cubicBezTo>
                  <a:close/>
                  <a:moveTo>
                    <a:pt x="133" y="704"/>
                  </a:moveTo>
                  <a:cubicBezTo>
                    <a:pt x="131" y="704"/>
                    <a:pt x="131" y="704"/>
                    <a:pt x="131" y="704"/>
                  </a:cubicBezTo>
                  <a:cubicBezTo>
                    <a:pt x="124" y="704"/>
                    <a:pt x="114" y="702"/>
                    <a:pt x="101" y="698"/>
                  </a:cubicBezTo>
                  <a:cubicBezTo>
                    <a:pt x="96" y="696"/>
                    <a:pt x="96" y="696"/>
                    <a:pt x="96" y="696"/>
                  </a:cubicBezTo>
                  <a:cubicBezTo>
                    <a:pt x="88" y="721"/>
                    <a:pt x="88" y="721"/>
                    <a:pt x="88" y="721"/>
                  </a:cubicBezTo>
                  <a:cubicBezTo>
                    <a:pt x="93" y="722"/>
                    <a:pt x="93" y="722"/>
                    <a:pt x="93" y="722"/>
                  </a:cubicBezTo>
                  <a:cubicBezTo>
                    <a:pt x="103" y="726"/>
                    <a:pt x="117" y="729"/>
                    <a:pt x="129" y="729"/>
                  </a:cubicBezTo>
                  <a:cubicBezTo>
                    <a:pt x="130" y="729"/>
                    <a:pt x="132" y="729"/>
                    <a:pt x="133" y="729"/>
                  </a:cubicBezTo>
                  <a:cubicBezTo>
                    <a:pt x="133" y="729"/>
                    <a:pt x="133" y="729"/>
                    <a:pt x="133" y="729"/>
                  </a:cubicBezTo>
                  <a:cubicBezTo>
                    <a:pt x="139" y="731"/>
                    <a:pt x="139" y="731"/>
                    <a:pt x="139" y="731"/>
                  </a:cubicBezTo>
                  <a:cubicBezTo>
                    <a:pt x="144" y="706"/>
                    <a:pt x="144" y="706"/>
                    <a:pt x="144" y="706"/>
                  </a:cubicBezTo>
                  <a:cubicBezTo>
                    <a:pt x="139" y="704"/>
                    <a:pt x="139" y="704"/>
                    <a:pt x="139" y="704"/>
                  </a:cubicBezTo>
                  <a:cubicBezTo>
                    <a:pt x="137" y="704"/>
                    <a:pt x="135" y="704"/>
                    <a:pt x="133" y="704"/>
                  </a:cubicBezTo>
                  <a:close/>
                  <a:moveTo>
                    <a:pt x="748" y="1029"/>
                  </a:moveTo>
                  <a:cubicBezTo>
                    <a:pt x="747" y="1029"/>
                    <a:pt x="747" y="1029"/>
                    <a:pt x="745" y="1030"/>
                  </a:cubicBezTo>
                  <a:cubicBezTo>
                    <a:pt x="738" y="1031"/>
                    <a:pt x="726" y="1031"/>
                    <a:pt x="714" y="1030"/>
                  </a:cubicBezTo>
                  <a:cubicBezTo>
                    <a:pt x="708" y="1029"/>
                    <a:pt x="708" y="1029"/>
                    <a:pt x="708" y="1029"/>
                  </a:cubicBezTo>
                  <a:cubicBezTo>
                    <a:pt x="706" y="1055"/>
                    <a:pt x="706" y="1055"/>
                    <a:pt x="706" y="1055"/>
                  </a:cubicBezTo>
                  <a:cubicBezTo>
                    <a:pt x="711" y="1056"/>
                    <a:pt x="711" y="1056"/>
                    <a:pt x="711" y="1056"/>
                  </a:cubicBezTo>
                  <a:cubicBezTo>
                    <a:pt x="718" y="1057"/>
                    <a:pt x="724" y="1057"/>
                    <a:pt x="729" y="1057"/>
                  </a:cubicBezTo>
                  <a:cubicBezTo>
                    <a:pt x="738" y="1057"/>
                    <a:pt x="744" y="1057"/>
                    <a:pt x="750" y="1055"/>
                  </a:cubicBezTo>
                  <a:cubicBezTo>
                    <a:pt x="752" y="1055"/>
                    <a:pt x="754" y="1055"/>
                    <a:pt x="756" y="1054"/>
                  </a:cubicBezTo>
                  <a:cubicBezTo>
                    <a:pt x="761" y="1052"/>
                    <a:pt x="761" y="1052"/>
                    <a:pt x="761" y="1052"/>
                  </a:cubicBezTo>
                  <a:cubicBezTo>
                    <a:pt x="753" y="1027"/>
                    <a:pt x="753" y="1027"/>
                    <a:pt x="753" y="1027"/>
                  </a:cubicBezTo>
                  <a:cubicBezTo>
                    <a:pt x="748" y="1029"/>
                    <a:pt x="748" y="1029"/>
                    <a:pt x="748" y="1029"/>
                  </a:cubicBezTo>
                  <a:cubicBezTo>
                    <a:pt x="748" y="1029"/>
                    <a:pt x="748" y="1029"/>
                    <a:pt x="748" y="1029"/>
                  </a:cubicBezTo>
                  <a:close/>
                  <a:moveTo>
                    <a:pt x="606" y="985"/>
                  </a:moveTo>
                  <a:cubicBezTo>
                    <a:pt x="606" y="984"/>
                    <a:pt x="606" y="984"/>
                    <a:pt x="606" y="984"/>
                  </a:cubicBezTo>
                  <a:cubicBezTo>
                    <a:pt x="602" y="978"/>
                    <a:pt x="598" y="970"/>
                    <a:pt x="594" y="964"/>
                  </a:cubicBezTo>
                  <a:cubicBezTo>
                    <a:pt x="591" y="959"/>
                    <a:pt x="591" y="959"/>
                    <a:pt x="591" y="959"/>
                  </a:cubicBezTo>
                  <a:cubicBezTo>
                    <a:pt x="568" y="973"/>
                    <a:pt x="568" y="973"/>
                    <a:pt x="568" y="973"/>
                  </a:cubicBezTo>
                  <a:cubicBezTo>
                    <a:pt x="571" y="979"/>
                    <a:pt x="571" y="979"/>
                    <a:pt x="571" y="979"/>
                  </a:cubicBezTo>
                  <a:cubicBezTo>
                    <a:pt x="575" y="985"/>
                    <a:pt x="579" y="991"/>
                    <a:pt x="582" y="997"/>
                  </a:cubicBezTo>
                  <a:cubicBezTo>
                    <a:pt x="585" y="1002"/>
                    <a:pt x="589" y="1008"/>
                    <a:pt x="592" y="1013"/>
                  </a:cubicBezTo>
                  <a:cubicBezTo>
                    <a:pt x="595" y="1017"/>
                    <a:pt x="595" y="1017"/>
                    <a:pt x="595" y="1017"/>
                  </a:cubicBezTo>
                  <a:cubicBezTo>
                    <a:pt x="617" y="1003"/>
                    <a:pt x="617" y="1003"/>
                    <a:pt x="617" y="1003"/>
                  </a:cubicBezTo>
                  <a:cubicBezTo>
                    <a:pt x="614" y="998"/>
                    <a:pt x="614" y="998"/>
                    <a:pt x="614" y="998"/>
                  </a:cubicBezTo>
                  <a:cubicBezTo>
                    <a:pt x="612" y="994"/>
                    <a:pt x="609" y="990"/>
                    <a:pt x="606" y="985"/>
                  </a:cubicBezTo>
                  <a:close/>
                  <a:moveTo>
                    <a:pt x="524" y="917"/>
                  </a:moveTo>
                  <a:cubicBezTo>
                    <a:pt x="519" y="914"/>
                    <a:pt x="519" y="914"/>
                    <a:pt x="519" y="914"/>
                  </a:cubicBezTo>
                  <a:cubicBezTo>
                    <a:pt x="507" y="937"/>
                    <a:pt x="507" y="937"/>
                    <a:pt x="507" y="937"/>
                  </a:cubicBezTo>
                  <a:cubicBezTo>
                    <a:pt x="511" y="940"/>
                    <a:pt x="511" y="940"/>
                    <a:pt x="511" y="940"/>
                  </a:cubicBezTo>
                  <a:cubicBezTo>
                    <a:pt x="538" y="955"/>
                    <a:pt x="545" y="958"/>
                    <a:pt x="549" y="958"/>
                  </a:cubicBezTo>
                  <a:cubicBezTo>
                    <a:pt x="555" y="961"/>
                    <a:pt x="555" y="961"/>
                    <a:pt x="555" y="961"/>
                  </a:cubicBezTo>
                  <a:cubicBezTo>
                    <a:pt x="562" y="935"/>
                    <a:pt x="562" y="935"/>
                    <a:pt x="562" y="935"/>
                  </a:cubicBezTo>
                  <a:cubicBezTo>
                    <a:pt x="555" y="933"/>
                    <a:pt x="555" y="933"/>
                    <a:pt x="555" y="933"/>
                  </a:cubicBezTo>
                  <a:cubicBezTo>
                    <a:pt x="555" y="933"/>
                    <a:pt x="550" y="931"/>
                    <a:pt x="524" y="917"/>
                  </a:cubicBezTo>
                  <a:close/>
                  <a:moveTo>
                    <a:pt x="639" y="1015"/>
                  </a:moveTo>
                  <a:cubicBezTo>
                    <a:pt x="634" y="1013"/>
                    <a:pt x="634" y="1013"/>
                    <a:pt x="634" y="1013"/>
                  </a:cubicBezTo>
                  <a:cubicBezTo>
                    <a:pt x="625" y="1037"/>
                    <a:pt x="625" y="1037"/>
                    <a:pt x="625" y="1037"/>
                  </a:cubicBezTo>
                  <a:cubicBezTo>
                    <a:pt x="630" y="1039"/>
                    <a:pt x="630" y="1039"/>
                    <a:pt x="630" y="1039"/>
                  </a:cubicBezTo>
                  <a:cubicBezTo>
                    <a:pt x="642" y="1042"/>
                    <a:pt x="656" y="1046"/>
                    <a:pt x="671" y="1050"/>
                  </a:cubicBezTo>
                  <a:cubicBezTo>
                    <a:pt x="676" y="1050"/>
                    <a:pt x="676" y="1050"/>
                    <a:pt x="676" y="1050"/>
                  </a:cubicBezTo>
                  <a:cubicBezTo>
                    <a:pt x="682" y="1026"/>
                    <a:pt x="682" y="1026"/>
                    <a:pt x="682" y="1026"/>
                  </a:cubicBezTo>
                  <a:cubicBezTo>
                    <a:pt x="676" y="1024"/>
                    <a:pt x="676" y="1024"/>
                    <a:pt x="676" y="1024"/>
                  </a:cubicBezTo>
                  <a:cubicBezTo>
                    <a:pt x="663" y="1021"/>
                    <a:pt x="650" y="1018"/>
                    <a:pt x="639" y="1015"/>
                  </a:cubicBezTo>
                  <a:close/>
                  <a:moveTo>
                    <a:pt x="455" y="878"/>
                  </a:moveTo>
                  <a:cubicBezTo>
                    <a:pt x="450" y="876"/>
                    <a:pt x="450" y="876"/>
                    <a:pt x="450" y="876"/>
                  </a:cubicBezTo>
                  <a:cubicBezTo>
                    <a:pt x="438" y="898"/>
                    <a:pt x="438" y="898"/>
                    <a:pt x="438" y="898"/>
                  </a:cubicBezTo>
                  <a:cubicBezTo>
                    <a:pt x="442" y="901"/>
                    <a:pt x="442" y="901"/>
                    <a:pt x="442" y="901"/>
                  </a:cubicBezTo>
                  <a:cubicBezTo>
                    <a:pt x="455" y="907"/>
                    <a:pt x="466" y="914"/>
                    <a:pt x="477" y="921"/>
                  </a:cubicBezTo>
                  <a:cubicBezTo>
                    <a:pt x="481" y="923"/>
                    <a:pt x="481" y="923"/>
                    <a:pt x="481" y="923"/>
                  </a:cubicBezTo>
                  <a:cubicBezTo>
                    <a:pt x="494" y="901"/>
                    <a:pt x="494" y="901"/>
                    <a:pt x="494" y="901"/>
                  </a:cubicBezTo>
                  <a:cubicBezTo>
                    <a:pt x="489" y="898"/>
                    <a:pt x="489" y="898"/>
                    <a:pt x="489" y="898"/>
                  </a:cubicBezTo>
                  <a:cubicBezTo>
                    <a:pt x="479" y="892"/>
                    <a:pt x="468" y="885"/>
                    <a:pt x="455" y="878"/>
                  </a:cubicBezTo>
                  <a:close/>
                  <a:moveTo>
                    <a:pt x="737" y="694"/>
                  </a:moveTo>
                  <a:cubicBezTo>
                    <a:pt x="737" y="694"/>
                    <a:pt x="737" y="694"/>
                    <a:pt x="737" y="694"/>
                  </a:cubicBezTo>
                  <a:cubicBezTo>
                    <a:pt x="194" y="387"/>
                    <a:pt x="194" y="387"/>
                    <a:pt x="194" y="387"/>
                  </a:cubicBezTo>
                  <a:cubicBezTo>
                    <a:pt x="194" y="387"/>
                    <a:pt x="194" y="387"/>
                    <a:pt x="722" y="78"/>
                  </a:cubicBezTo>
                  <a:cubicBezTo>
                    <a:pt x="727" y="75"/>
                    <a:pt x="734" y="74"/>
                    <a:pt x="741" y="74"/>
                  </a:cubicBezTo>
                  <a:cubicBezTo>
                    <a:pt x="748" y="74"/>
                    <a:pt x="754" y="75"/>
                    <a:pt x="759" y="78"/>
                  </a:cubicBezTo>
                  <a:cubicBezTo>
                    <a:pt x="759" y="78"/>
                    <a:pt x="759" y="78"/>
                    <a:pt x="1268" y="374"/>
                  </a:cubicBezTo>
                  <a:cubicBezTo>
                    <a:pt x="1271" y="376"/>
                    <a:pt x="1272" y="376"/>
                    <a:pt x="1274" y="378"/>
                  </a:cubicBezTo>
                  <a:cubicBezTo>
                    <a:pt x="1274" y="378"/>
                    <a:pt x="1274" y="378"/>
                    <a:pt x="737" y="694"/>
                  </a:cubicBezTo>
                  <a:close/>
                  <a:moveTo>
                    <a:pt x="246" y="640"/>
                  </a:moveTo>
                  <a:cubicBezTo>
                    <a:pt x="244" y="644"/>
                    <a:pt x="240" y="647"/>
                    <a:pt x="237" y="648"/>
                  </a:cubicBezTo>
                  <a:cubicBezTo>
                    <a:pt x="237" y="648"/>
                    <a:pt x="237" y="648"/>
                    <a:pt x="207" y="666"/>
                  </a:cubicBezTo>
                  <a:cubicBezTo>
                    <a:pt x="207" y="666"/>
                    <a:pt x="207" y="666"/>
                    <a:pt x="540" y="855"/>
                  </a:cubicBezTo>
                  <a:cubicBezTo>
                    <a:pt x="540" y="855"/>
                    <a:pt x="540" y="855"/>
                    <a:pt x="540" y="808"/>
                  </a:cubicBezTo>
                  <a:cubicBezTo>
                    <a:pt x="540" y="808"/>
                    <a:pt x="540" y="808"/>
                    <a:pt x="246" y="640"/>
                  </a:cubicBezTo>
                  <a:close/>
                  <a:moveTo>
                    <a:pt x="756" y="741"/>
                  </a:moveTo>
                  <a:cubicBezTo>
                    <a:pt x="756" y="737"/>
                    <a:pt x="752" y="730"/>
                    <a:pt x="749" y="729"/>
                  </a:cubicBezTo>
                  <a:cubicBezTo>
                    <a:pt x="749" y="729"/>
                    <a:pt x="749" y="729"/>
                    <a:pt x="170" y="402"/>
                  </a:cubicBezTo>
                  <a:cubicBezTo>
                    <a:pt x="170" y="402"/>
                    <a:pt x="170" y="402"/>
                    <a:pt x="169" y="402"/>
                  </a:cubicBezTo>
                  <a:cubicBezTo>
                    <a:pt x="169" y="402"/>
                    <a:pt x="169" y="402"/>
                    <a:pt x="137" y="384"/>
                  </a:cubicBezTo>
                  <a:cubicBezTo>
                    <a:pt x="128" y="379"/>
                    <a:pt x="118" y="379"/>
                    <a:pt x="110" y="383"/>
                  </a:cubicBezTo>
                  <a:cubicBezTo>
                    <a:pt x="102" y="388"/>
                    <a:pt x="97" y="396"/>
                    <a:pt x="97" y="407"/>
                  </a:cubicBezTo>
                  <a:cubicBezTo>
                    <a:pt x="97" y="407"/>
                    <a:pt x="97" y="407"/>
                    <a:pt x="97" y="588"/>
                  </a:cubicBezTo>
                  <a:cubicBezTo>
                    <a:pt x="97" y="588"/>
                    <a:pt x="97" y="588"/>
                    <a:pt x="100" y="602"/>
                  </a:cubicBezTo>
                  <a:cubicBezTo>
                    <a:pt x="100" y="602"/>
                    <a:pt x="100" y="602"/>
                    <a:pt x="118" y="615"/>
                  </a:cubicBezTo>
                  <a:cubicBezTo>
                    <a:pt x="118" y="615"/>
                    <a:pt x="118" y="615"/>
                    <a:pt x="146" y="631"/>
                  </a:cubicBezTo>
                  <a:cubicBezTo>
                    <a:pt x="146" y="631"/>
                    <a:pt x="146" y="631"/>
                    <a:pt x="146" y="585"/>
                  </a:cubicBezTo>
                  <a:cubicBezTo>
                    <a:pt x="146" y="585"/>
                    <a:pt x="146" y="585"/>
                    <a:pt x="140" y="580"/>
                  </a:cubicBezTo>
                  <a:cubicBezTo>
                    <a:pt x="140" y="580"/>
                    <a:pt x="140" y="580"/>
                    <a:pt x="139" y="579"/>
                  </a:cubicBezTo>
                  <a:cubicBezTo>
                    <a:pt x="139" y="579"/>
                    <a:pt x="139" y="579"/>
                    <a:pt x="139" y="433"/>
                  </a:cubicBezTo>
                  <a:cubicBezTo>
                    <a:pt x="139" y="433"/>
                    <a:pt x="139" y="433"/>
                    <a:pt x="715" y="762"/>
                  </a:cubicBezTo>
                  <a:cubicBezTo>
                    <a:pt x="715" y="762"/>
                    <a:pt x="715" y="762"/>
                    <a:pt x="715" y="907"/>
                  </a:cubicBezTo>
                  <a:cubicBezTo>
                    <a:pt x="715" y="907"/>
                    <a:pt x="715" y="907"/>
                    <a:pt x="640" y="863"/>
                  </a:cubicBezTo>
                  <a:cubicBezTo>
                    <a:pt x="638" y="867"/>
                    <a:pt x="635" y="870"/>
                    <a:pt x="631" y="872"/>
                  </a:cubicBezTo>
                  <a:cubicBezTo>
                    <a:pt x="631" y="872"/>
                    <a:pt x="631" y="872"/>
                    <a:pt x="600" y="889"/>
                  </a:cubicBezTo>
                  <a:cubicBezTo>
                    <a:pt x="600" y="889"/>
                    <a:pt x="600" y="889"/>
                    <a:pt x="717" y="956"/>
                  </a:cubicBezTo>
                  <a:cubicBezTo>
                    <a:pt x="722" y="959"/>
                    <a:pt x="727" y="959"/>
                    <a:pt x="731" y="959"/>
                  </a:cubicBezTo>
                  <a:cubicBezTo>
                    <a:pt x="736" y="959"/>
                    <a:pt x="740" y="959"/>
                    <a:pt x="744" y="956"/>
                  </a:cubicBezTo>
                  <a:cubicBezTo>
                    <a:pt x="750" y="953"/>
                    <a:pt x="754" y="946"/>
                    <a:pt x="756" y="938"/>
                  </a:cubicBezTo>
                  <a:cubicBezTo>
                    <a:pt x="756" y="938"/>
                    <a:pt x="756" y="938"/>
                    <a:pt x="756" y="741"/>
                  </a:cubicBezTo>
                  <a:close/>
                  <a:moveTo>
                    <a:pt x="1286" y="399"/>
                  </a:moveTo>
                  <a:cubicBezTo>
                    <a:pt x="1286" y="399"/>
                    <a:pt x="1286" y="399"/>
                    <a:pt x="1286" y="399"/>
                  </a:cubicBezTo>
                  <a:cubicBezTo>
                    <a:pt x="762" y="708"/>
                    <a:pt x="762" y="708"/>
                    <a:pt x="762" y="708"/>
                  </a:cubicBezTo>
                  <a:cubicBezTo>
                    <a:pt x="773" y="715"/>
                    <a:pt x="780" y="728"/>
                    <a:pt x="780" y="741"/>
                  </a:cubicBezTo>
                  <a:cubicBezTo>
                    <a:pt x="780" y="741"/>
                    <a:pt x="780" y="741"/>
                    <a:pt x="780" y="882"/>
                  </a:cubicBezTo>
                  <a:cubicBezTo>
                    <a:pt x="780" y="882"/>
                    <a:pt x="780" y="882"/>
                    <a:pt x="1268" y="603"/>
                  </a:cubicBezTo>
                  <a:cubicBezTo>
                    <a:pt x="1279" y="597"/>
                    <a:pt x="1287" y="584"/>
                    <a:pt x="1287" y="571"/>
                  </a:cubicBezTo>
                  <a:cubicBezTo>
                    <a:pt x="1287" y="571"/>
                    <a:pt x="1287" y="571"/>
                    <a:pt x="1287" y="407"/>
                  </a:cubicBezTo>
                  <a:cubicBezTo>
                    <a:pt x="1287" y="404"/>
                    <a:pt x="1287" y="402"/>
                    <a:pt x="1286" y="399"/>
                  </a:cubicBezTo>
                  <a:close/>
                  <a:moveTo>
                    <a:pt x="487" y="733"/>
                  </a:moveTo>
                  <a:cubicBezTo>
                    <a:pt x="493" y="733"/>
                    <a:pt x="498" y="728"/>
                    <a:pt x="498" y="721"/>
                  </a:cubicBezTo>
                  <a:cubicBezTo>
                    <a:pt x="498" y="721"/>
                    <a:pt x="498" y="721"/>
                    <a:pt x="498" y="705"/>
                  </a:cubicBezTo>
                  <a:cubicBezTo>
                    <a:pt x="498" y="698"/>
                    <a:pt x="493" y="689"/>
                    <a:pt x="486" y="685"/>
                  </a:cubicBezTo>
                  <a:cubicBezTo>
                    <a:pt x="486" y="685"/>
                    <a:pt x="486" y="685"/>
                    <a:pt x="337" y="600"/>
                  </a:cubicBezTo>
                  <a:cubicBezTo>
                    <a:pt x="328" y="595"/>
                    <a:pt x="320" y="600"/>
                    <a:pt x="320" y="610"/>
                  </a:cubicBezTo>
                  <a:cubicBezTo>
                    <a:pt x="320" y="610"/>
                    <a:pt x="320" y="610"/>
                    <a:pt x="320" y="625"/>
                  </a:cubicBezTo>
                  <a:cubicBezTo>
                    <a:pt x="320" y="634"/>
                    <a:pt x="326" y="643"/>
                    <a:pt x="332" y="646"/>
                  </a:cubicBezTo>
                  <a:cubicBezTo>
                    <a:pt x="332" y="646"/>
                    <a:pt x="332" y="646"/>
                    <a:pt x="481" y="731"/>
                  </a:cubicBezTo>
                  <a:cubicBezTo>
                    <a:pt x="483" y="732"/>
                    <a:pt x="485" y="733"/>
                    <a:pt x="487" y="733"/>
                  </a:cubicBezTo>
                  <a:close/>
                  <a:moveTo>
                    <a:pt x="626" y="842"/>
                  </a:moveTo>
                  <a:cubicBezTo>
                    <a:pt x="622" y="836"/>
                    <a:pt x="612" y="835"/>
                    <a:pt x="606" y="839"/>
                  </a:cubicBezTo>
                  <a:cubicBezTo>
                    <a:pt x="606" y="839"/>
                    <a:pt x="606" y="839"/>
                    <a:pt x="587" y="850"/>
                  </a:cubicBezTo>
                  <a:cubicBezTo>
                    <a:pt x="587" y="850"/>
                    <a:pt x="587" y="850"/>
                    <a:pt x="587" y="770"/>
                  </a:cubicBezTo>
                  <a:cubicBezTo>
                    <a:pt x="587" y="770"/>
                    <a:pt x="587" y="770"/>
                    <a:pt x="623" y="750"/>
                  </a:cubicBezTo>
                  <a:cubicBezTo>
                    <a:pt x="629" y="746"/>
                    <a:pt x="630" y="738"/>
                    <a:pt x="626" y="732"/>
                  </a:cubicBezTo>
                  <a:cubicBezTo>
                    <a:pt x="626" y="732"/>
                    <a:pt x="626" y="732"/>
                    <a:pt x="626" y="732"/>
                  </a:cubicBezTo>
                  <a:cubicBezTo>
                    <a:pt x="622" y="727"/>
                    <a:pt x="612" y="724"/>
                    <a:pt x="606" y="728"/>
                  </a:cubicBezTo>
                  <a:cubicBezTo>
                    <a:pt x="606" y="728"/>
                    <a:pt x="606" y="728"/>
                    <a:pt x="562" y="753"/>
                  </a:cubicBezTo>
                  <a:cubicBezTo>
                    <a:pt x="557" y="756"/>
                    <a:pt x="556" y="767"/>
                    <a:pt x="556" y="767"/>
                  </a:cubicBezTo>
                  <a:cubicBezTo>
                    <a:pt x="556" y="767"/>
                    <a:pt x="556" y="767"/>
                    <a:pt x="556" y="869"/>
                  </a:cubicBezTo>
                  <a:cubicBezTo>
                    <a:pt x="556" y="869"/>
                    <a:pt x="557" y="878"/>
                    <a:pt x="560" y="881"/>
                  </a:cubicBezTo>
                  <a:cubicBezTo>
                    <a:pt x="563" y="884"/>
                    <a:pt x="573" y="889"/>
                    <a:pt x="579" y="885"/>
                  </a:cubicBezTo>
                  <a:cubicBezTo>
                    <a:pt x="579" y="885"/>
                    <a:pt x="579" y="885"/>
                    <a:pt x="623" y="859"/>
                  </a:cubicBezTo>
                  <a:cubicBezTo>
                    <a:pt x="629" y="855"/>
                    <a:pt x="631" y="847"/>
                    <a:pt x="626" y="842"/>
                  </a:cubicBezTo>
                  <a:close/>
                  <a:moveTo>
                    <a:pt x="233" y="619"/>
                  </a:moveTo>
                  <a:cubicBezTo>
                    <a:pt x="228" y="613"/>
                    <a:pt x="219" y="612"/>
                    <a:pt x="212" y="616"/>
                  </a:cubicBezTo>
                  <a:cubicBezTo>
                    <a:pt x="212" y="616"/>
                    <a:pt x="212" y="616"/>
                    <a:pt x="193" y="627"/>
                  </a:cubicBezTo>
                  <a:cubicBezTo>
                    <a:pt x="193" y="627"/>
                    <a:pt x="193" y="627"/>
                    <a:pt x="193" y="547"/>
                  </a:cubicBezTo>
                  <a:cubicBezTo>
                    <a:pt x="193" y="547"/>
                    <a:pt x="193" y="547"/>
                    <a:pt x="229" y="527"/>
                  </a:cubicBezTo>
                  <a:cubicBezTo>
                    <a:pt x="236" y="523"/>
                    <a:pt x="236" y="515"/>
                    <a:pt x="232" y="509"/>
                  </a:cubicBezTo>
                  <a:cubicBezTo>
                    <a:pt x="232" y="509"/>
                    <a:pt x="232" y="509"/>
                    <a:pt x="232" y="509"/>
                  </a:cubicBezTo>
                  <a:cubicBezTo>
                    <a:pt x="228" y="503"/>
                    <a:pt x="219" y="501"/>
                    <a:pt x="212" y="505"/>
                  </a:cubicBezTo>
                  <a:cubicBezTo>
                    <a:pt x="212" y="505"/>
                    <a:pt x="212" y="505"/>
                    <a:pt x="168" y="530"/>
                  </a:cubicBezTo>
                  <a:cubicBezTo>
                    <a:pt x="163" y="533"/>
                    <a:pt x="161" y="544"/>
                    <a:pt x="161" y="544"/>
                  </a:cubicBezTo>
                  <a:cubicBezTo>
                    <a:pt x="161" y="544"/>
                    <a:pt x="161" y="544"/>
                    <a:pt x="161" y="646"/>
                  </a:cubicBezTo>
                  <a:cubicBezTo>
                    <a:pt x="161" y="646"/>
                    <a:pt x="163" y="655"/>
                    <a:pt x="166" y="658"/>
                  </a:cubicBezTo>
                  <a:cubicBezTo>
                    <a:pt x="169" y="661"/>
                    <a:pt x="178" y="666"/>
                    <a:pt x="185" y="662"/>
                  </a:cubicBezTo>
                  <a:cubicBezTo>
                    <a:pt x="185" y="662"/>
                    <a:pt x="185" y="662"/>
                    <a:pt x="229" y="636"/>
                  </a:cubicBezTo>
                  <a:cubicBezTo>
                    <a:pt x="236" y="632"/>
                    <a:pt x="237" y="624"/>
                    <a:pt x="233" y="6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4314" tIns="62157" rIns="124314" bIns="62157" numCol="1" anchor="t" anchorCtr="0" compatLnSpc="1">
              <a:prstTxWarp prst="textNoShape">
                <a:avLst/>
              </a:prstTxWarp>
            </a:bodyPr>
            <a:lstStyle/>
            <a:p>
              <a:pPr defTabSz="1243275"/>
              <a:endParaRPr lang="en-US" sz="3262">
                <a:solidFill>
                  <a:srgbClr val="505050"/>
                </a:solidFill>
              </a:endParaRPr>
            </a:p>
          </p:txBody>
        </p:sp>
        <p:sp>
          <p:nvSpPr>
            <p:cNvPr id="18" name="Rectangle 17"/>
            <p:cNvSpPr/>
            <p:nvPr/>
          </p:nvSpPr>
          <p:spPr bwMode="auto">
            <a:xfrm>
              <a:off x="3293206" y="1798714"/>
              <a:ext cx="3514040" cy="3117877"/>
            </a:xfrm>
            <a:prstGeom prst="rect">
              <a:avLst/>
            </a:prstGeom>
            <a:noFill/>
            <a:ln w="38100">
              <a:solidFill>
                <a:schemeClr val="tx2"/>
              </a:solidFill>
              <a:prstDash val="dash"/>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3181" tIns="46591" rIns="93181" bIns="46591" numCol="1" rtlCol="0" anchor="ctr" anchorCtr="0" compatLnSpc="1">
              <a:prstTxWarp prst="textNoShape">
                <a:avLst/>
              </a:prstTxWarp>
            </a:bodyPr>
            <a:lstStyle>
              <a:defPPr>
                <a:defRPr lang="en-US"/>
              </a:defPPr>
              <a:lvl1pPr marL="0" algn="l" defTabSz="914363" rtl="0" eaLnBrk="1" latinLnBrk="0" hangingPunct="1">
                <a:defRPr sz="1800" kern="1200">
                  <a:solidFill>
                    <a:schemeClr val="dk1"/>
                  </a:solidFill>
                  <a:latin typeface="+mn-lt"/>
                  <a:ea typeface="+mn-ea"/>
                  <a:cs typeface="+mn-cs"/>
                </a:defRPr>
              </a:lvl1pPr>
              <a:lvl2pPr marL="457182" algn="l" defTabSz="914363" rtl="0" eaLnBrk="1" latinLnBrk="0" hangingPunct="1">
                <a:defRPr sz="1800" kern="1200">
                  <a:solidFill>
                    <a:schemeClr val="dk1"/>
                  </a:solidFill>
                  <a:latin typeface="+mn-lt"/>
                  <a:ea typeface="+mn-ea"/>
                  <a:cs typeface="+mn-cs"/>
                </a:defRPr>
              </a:lvl2pPr>
              <a:lvl3pPr marL="914363" algn="l" defTabSz="914363" rtl="0" eaLnBrk="1" latinLnBrk="0" hangingPunct="1">
                <a:defRPr sz="1800" kern="1200">
                  <a:solidFill>
                    <a:schemeClr val="dk1"/>
                  </a:solidFill>
                  <a:latin typeface="+mn-lt"/>
                  <a:ea typeface="+mn-ea"/>
                  <a:cs typeface="+mn-cs"/>
                </a:defRPr>
              </a:lvl3pPr>
              <a:lvl4pPr marL="1371545" algn="l" defTabSz="914363" rtl="0" eaLnBrk="1" latinLnBrk="0" hangingPunct="1">
                <a:defRPr sz="1800" kern="1200">
                  <a:solidFill>
                    <a:schemeClr val="dk1"/>
                  </a:solidFill>
                  <a:latin typeface="+mn-lt"/>
                  <a:ea typeface="+mn-ea"/>
                  <a:cs typeface="+mn-cs"/>
                </a:defRPr>
              </a:lvl4pPr>
              <a:lvl5pPr marL="1828727" algn="l" defTabSz="914363" rtl="0" eaLnBrk="1" latinLnBrk="0" hangingPunct="1">
                <a:defRPr sz="1800" kern="1200">
                  <a:solidFill>
                    <a:schemeClr val="dk1"/>
                  </a:solidFill>
                  <a:latin typeface="+mn-lt"/>
                  <a:ea typeface="+mn-ea"/>
                  <a:cs typeface="+mn-cs"/>
                </a:defRPr>
              </a:lvl5pPr>
              <a:lvl6pPr marL="2285909" algn="l" defTabSz="914363" rtl="0" eaLnBrk="1" latinLnBrk="0" hangingPunct="1">
                <a:defRPr sz="1800" kern="1200">
                  <a:solidFill>
                    <a:schemeClr val="dk1"/>
                  </a:solidFill>
                  <a:latin typeface="+mn-lt"/>
                  <a:ea typeface="+mn-ea"/>
                  <a:cs typeface="+mn-cs"/>
                </a:defRPr>
              </a:lvl6pPr>
              <a:lvl7pPr marL="2743090" algn="l" defTabSz="914363" rtl="0" eaLnBrk="1" latinLnBrk="0" hangingPunct="1">
                <a:defRPr sz="1800" kern="1200">
                  <a:solidFill>
                    <a:schemeClr val="dk1"/>
                  </a:solidFill>
                  <a:latin typeface="+mn-lt"/>
                  <a:ea typeface="+mn-ea"/>
                  <a:cs typeface="+mn-cs"/>
                </a:defRPr>
              </a:lvl7pPr>
              <a:lvl8pPr marL="3200272" algn="l" defTabSz="914363" rtl="0" eaLnBrk="1" latinLnBrk="0" hangingPunct="1">
                <a:defRPr sz="1800" kern="1200">
                  <a:solidFill>
                    <a:schemeClr val="dk1"/>
                  </a:solidFill>
                  <a:latin typeface="+mn-lt"/>
                  <a:ea typeface="+mn-ea"/>
                  <a:cs typeface="+mn-cs"/>
                </a:defRPr>
              </a:lvl8pPr>
              <a:lvl9pPr marL="3657454" algn="l" defTabSz="914363" rtl="0" eaLnBrk="1" latinLnBrk="0" hangingPunct="1">
                <a:defRPr sz="1800" kern="1200">
                  <a:solidFill>
                    <a:schemeClr val="dk1"/>
                  </a:solidFill>
                  <a:latin typeface="+mn-lt"/>
                  <a:ea typeface="+mn-ea"/>
                  <a:cs typeface="+mn-cs"/>
                </a:defRPr>
              </a:lvl9pPr>
            </a:lstStyle>
            <a:p>
              <a:pPr algn="ctr" defTabSz="931574"/>
              <a:endParaRPr lang="en-US" sz="1998" dirty="0">
                <a:solidFill>
                  <a:srgbClr val="505050"/>
                </a:solidFill>
              </a:endParaRPr>
            </a:p>
          </p:txBody>
        </p:sp>
        <p:pic>
          <p:nvPicPr>
            <p:cNvPr id="22" name="Virtual machines"/>
            <p:cNvPicPr>
              <a:picLocks noChangeAspect="1"/>
            </p:cNvPicPr>
            <p:nvPr/>
          </p:nvPicPr>
          <p:blipFill>
            <a:blip r:embed="rId12" cstate="print">
              <a:duotone>
                <a:prstClr val="black"/>
                <a:schemeClr val="tx1">
                  <a:lumMod val="50000"/>
                  <a:tint val="45000"/>
                  <a:satMod val="400000"/>
                </a:schemeClr>
              </a:duotone>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709443" y="2296062"/>
              <a:ext cx="942431" cy="942431"/>
            </a:xfrm>
            <a:prstGeom prst="rect">
              <a:avLst/>
            </a:prstGeom>
          </p:spPr>
        </p:pic>
        <p:sp>
          <p:nvSpPr>
            <p:cNvPr id="13" name="Rectangle 12"/>
            <p:cNvSpPr/>
            <p:nvPr>
              <p:custDataLst>
                <p:tags r:id="rId4"/>
              </p:custDataLst>
            </p:nvPr>
          </p:nvSpPr>
          <p:spPr bwMode="auto">
            <a:xfrm>
              <a:off x="3420504" y="1913860"/>
              <a:ext cx="1555430" cy="1330859"/>
            </a:xfrm>
            <a:prstGeom prst="rect">
              <a:avLst/>
            </a:prstGeom>
            <a:noFill/>
            <a:ln w="571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0" tIns="46621" rIns="93240" bIns="46621" numCol="1" rtlCol="0" anchor="t" anchorCtr="0" compatLnSpc="1">
              <a:prstTxWarp prst="textNoShape">
                <a:avLst/>
              </a:prstTxWarp>
            </a:bodyPr>
            <a:lstStyle/>
            <a:p>
              <a:pPr algn="ctr" defTabSz="932165"/>
              <a:r>
                <a:rPr lang="en-US" sz="3262" cap="all" dirty="0">
                  <a:ln>
                    <a:solidFill>
                      <a:srgbClr val="FFFFFF">
                        <a:alpha val="0"/>
                      </a:srgbClr>
                    </a:solidFill>
                  </a:ln>
                  <a:solidFill>
                    <a:srgbClr val="00188F"/>
                  </a:solidFill>
                </a:rPr>
                <a:t>VM 1</a:t>
              </a:r>
            </a:p>
          </p:txBody>
        </p:sp>
        <p:pic>
          <p:nvPicPr>
            <p:cNvPr id="19" name="Virtual machines"/>
            <p:cNvPicPr>
              <a:picLocks noChangeAspect="1"/>
            </p:cNvPicPr>
            <p:nvPr/>
          </p:nvPicPr>
          <p:blipFill>
            <a:blip r:embed="rId12" cstate="print">
              <a:duotone>
                <a:prstClr val="black"/>
                <a:schemeClr val="tx1">
                  <a:lumMod val="50000"/>
                  <a:tint val="45000"/>
                  <a:satMod val="400000"/>
                </a:schemeClr>
              </a:duotone>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392171" y="2289836"/>
              <a:ext cx="942431" cy="942431"/>
            </a:xfrm>
            <a:prstGeom prst="rect">
              <a:avLst/>
            </a:prstGeom>
          </p:spPr>
        </p:pic>
        <p:sp>
          <p:nvSpPr>
            <p:cNvPr id="20" name="Rectangle 19"/>
            <p:cNvSpPr/>
            <p:nvPr>
              <p:custDataLst>
                <p:tags r:id="rId5"/>
              </p:custDataLst>
            </p:nvPr>
          </p:nvSpPr>
          <p:spPr bwMode="auto">
            <a:xfrm>
              <a:off x="5103231" y="1907634"/>
              <a:ext cx="1555430" cy="1330859"/>
            </a:xfrm>
            <a:prstGeom prst="rect">
              <a:avLst/>
            </a:prstGeom>
            <a:noFill/>
            <a:ln w="571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0" tIns="46621" rIns="93240" bIns="46621" numCol="1" rtlCol="0" anchor="t" anchorCtr="0" compatLnSpc="1">
              <a:prstTxWarp prst="textNoShape">
                <a:avLst/>
              </a:prstTxWarp>
            </a:bodyPr>
            <a:lstStyle/>
            <a:p>
              <a:pPr algn="ctr" defTabSz="932165"/>
              <a:r>
                <a:rPr lang="en-US" sz="3262" cap="all" dirty="0">
                  <a:ln>
                    <a:solidFill>
                      <a:srgbClr val="FFFFFF">
                        <a:alpha val="0"/>
                      </a:srgbClr>
                    </a:solidFill>
                  </a:ln>
                  <a:solidFill>
                    <a:srgbClr val="00188F"/>
                  </a:solidFill>
                </a:rPr>
                <a:t>VM 2</a:t>
              </a:r>
            </a:p>
          </p:txBody>
        </p:sp>
        <p:pic>
          <p:nvPicPr>
            <p:cNvPr id="29" name="Virtual machines"/>
            <p:cNvPicPr>
              <a:picLocks noChangeAspect="1"/>
            </p:cNvPicPr>
            <p:nvPr/>
          </p:nvPicPr>
          <p:blipFill>
            <a:blip r:embed="rId12" cstate="print">
              <a:duotone>
                <a:prstClr val="black"/>
                <a:schemeClr val="tx1">
                  <a:lumMod val="50000"/>
                  <a:tint val="45000"/>
                  <a:satMod val="400000"/>
                </a:schemeClr>
              </a:duotone>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714092" y="3797427"/>
              <a:ext cx="942431" cy="942431"/>
            </a:xfrm>
            <a:prstGeom prst="rect">
              <a:avLst/>
            </a:prstGeom>
          </p:spPr>
        </p:pic>
        <p:sp>
          <p:nvSpPr>
            <p:cNvPr id="30" name="Rectangle 29"/>
            <p:cNvSpPr/>
            <p:nvPr>
              <p:custDataLst>
                <p:tags r:id="rId6"/>
              </p:custDataLst>
            </p:nvPr>
          </p:nvSpPr>
          <p:spPr bwMode="auto">
            <a:xfrm>
              <a:off x="3425152" y="3415225"/>
              <a:ext cx="1555430" cy="1330859"/>
            </a:xfrm>
            <a:prstGeom prst="rect">
              <a:avLst/>
            </a:prstGeom>
            <a:noFill/>
            <a:ln w="571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0" tIns="46621" rIns="93240" bIns="46621" numCol="1" rtlCol="0" anchor="t" anchorCtr="0" compatLnSpc="1">
              <a:prstTxWarp prst="textNoShape">
                <a:avLst/>
              </a:prstTxWarp>
            </a:bodyPr>
            <a:lstStyle/>
            <a:p>
              <a:pPr algn="ctr" defTabSz="932165"/>
              <a:r>
                <a:rPr lang="en-US" sz="3262" cap="all" dirty="0">
                  <a:ln>
                    <a:solidFill>
                      <a:srgbClr val="FFFFFF">
                        <a:alpha val="0"/>
                      </a:srgbClr>
                    </a:solidFill>
                  </a:ln>
                  <a:solidFill>
                    <a:srgbClr val="00188F"/>
                  </a:solidFill>
                </a:rPr>
                <a:t>VM 3</a:t>
              </a:r>
            </a:p>
          </p:txBody>
        </p:sp>
        <p:pic>
          <p:nvPicPr>
            <p:cNvPr id="31" name="Virtual machines"/>
            <p:cNvPicPr>
              <a:picLocks noChangeAspect="1"/>
            </p:cNvPicPr>
            <p:nvPr/>
          </p:nvPicPr>
          <p:blipFill>
            <a:blip r:embed="rId12" cstate="print">
              <a:duotone>
                <a:prstClr val="black"/>
                <a:schemeClr val="tx1">
                  <a:lumMod val="50000"/>
                  <a:tint val="45000"/>
                  <a:satMod val="400000"/>
                </a:schemeClr>
              </a:duotone>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01468" y="3797427"/>
              <a:ext cx="942431" cy="942431"/>
            </a:xfrm>
            <a:prstGeom prst="rect">
              <a:avLst/>
            </a:prstGeom>
          </p:spPr>
        </p:pic>
        <p:sp>
          <p:nvSpPr>
            <p:cNvPr id="32" name="Rectangle 31"/>
            <p:cNvSpPr/>
            <p:nvPr>
              <p:custDataLst>
                <p:tags r:id="rId7"/>
              </p:custDataLst>
            </p:nvPr>
          </p:nvSpPr>
          <p:spPr bwMode="auto">
            <a:xfrm>
              <a:off x="5112528" y="3415225"/>
              <a:ext cx="1555430" cy="1330859"/>
            </a:xfrm>
            <a:prstGeom prst="rect">
              <a:avLst/>
            </a:prstGeom>
            <a:noFill/>
            <a:ln w="571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0" tIns="46621" rIns="93240" bIns="46621" numCol="1" rtlCol="0" anchor="t" anchorCtr="0" compatLnSpc="1">
              <a:prstTxWarp prst="textNoShape">
                <a:avLst/>
              </a:prstTxWarp>
            </a:bodyPr>
            <a:lstStyle/>
            <a:p>
              <a:pPr algn="ctr" defTabSz="932165"/>
              <a:r>
                <a:rPr lang="en-US" sz="3262" cap="all" dirty="0">
                  <a:ln>
                    <a:solidFill>
                      <a:srgbClr val="FFFFFF">
                        <a:alpha val="0"/>
                      </a:srgbClr>
                    </a:solidFill>
                  </a:ln>
                  <a:solidFill>
                    <a:srgbClr val="00188F"/>
                  </a:solidFill>
                </a:rPr>
                <a:t>VM 4</a:t>
              </a:r>
            </a:p>
          </p:txBody>
        </p:sp>
        <p:sp>
          <p:nvSpPr>
            <p:cNvPr id="23" name="Trapezoid 22"/>
            <p:cNvSpPr/>
            <p:nvPr/>
          </p:nvSpPr>
          <p:spPr bwMode="auto">
            <a:xfrm rot="16200000">
              <a:off x="1327697" y="2865897"/>
              <a:ext cx="2756318" cy="960370"/>
            </a:xfrm>
            <a:prstGeom prst="trapezoid">
              <a:avLst>
                <a:gd name="adj" fmla="val 37559"/>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vert" wrap="square" lIns="46625" tIns="46623" rIns="46625" bIns="46623" numCol="1" rtlCol="0" anchor="ctr" anchorCtr="0" compatLnSpc="1">
              <a:prstTxWarp prst="textNoShape">
                <a:avLst/>
              </a:prstTxWarp>
            </a:bodyPr>
            <a:lstStyle/>
            <a:p>
              <a:pPr defTabSz="932127"/>
              <a:r>
                <a:rPr lang="en-US" sz="3264" spc="-52" dirty="0">
                  <a:ln>
                    <a:solidFill>
                      <a:schemeClr val="bg1">
                        <a:alpha val="0"/>
                      </a:schemeClr>
                    </a:solidFill>
                  </a:ln>
                  <a:solidFill>
                    <a:schemeClr val="bg1">
                      <a:alpha val="99000"/>
                    </a:schemeClr>
                  </a:solidFill>
                </a:rPr>
                <a:t>DNS/VIP</a:t>
              </a:r>
              <a:endParaRPr lang="en-US" sz="3264" spc="-52" dirty="0">
                <a:ln>
                  <a:solidFill>
                    <a:schemeClr val="bg1">
                      <a:alpha val="0"/>
                    </a:schemeClr>
                  </a:solidFill>
                </a:ln>
                <a:solidFill>
                  <a:schemeClr val="bg1">
                    <a:alpha val="99000"/>
                  </a:schemeClr>
                </a:solidFill>
              </a:endParaRPr>
            </a:p>
          </p:txBody>
        </p:sp>
        <p:sp>
          <p:nvSpPr>
            <p:cNvPr id="25" name="Right Arrow 24"/>
            <p:cNvSpPr/>
            <p:nvPr/>
          </p:nvSpPr>
          <p:spPr bwMode="auto">
            <a:xfrm>
              <a:off x="1282788" y="3253565"/>
              <a:ext cx="889299" cy="237875"/>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grpSp>
    </p:spTree>
    <p:extLst>
      <p:ext uri="{BB962C8B-B14F-4D97-AF65-F5344CB8AC3E}">
        <p14:creationId xmlns:p14="http://schemas.microsoft.com/office/powerpoint/2010/main" val="684969341"/>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p:cNvSpPr/>
          <p:nvPr/>
        </p:nvSpPr>
        <p:spPr bwMode="auto">
          <a:xfrm>
            <a:off x="7184522" y="1723955"/>
            <a:ext cx="4424515" cy="3748252"/>
          </a:xfrm>
          <a:prstGeom prst="rect">
            <a:avLst/>
          </a:prstGeom>
          <a:noFill/>
          <a:ln w="47625">
            <a:solidFill>
              <a:schemeClr val="accent2"/>
            </a:solidFill>
            <a:prstDash val="sysDash"/>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46625" tIns="46623" rIns="46625" bIns="46623" numCol="1" rtlCol="0" anchor="t" anchorCtr="0" compatLnSpc="1">
            <a:prstTxWarp prst="textNoShape">
              <a:avLst/>
            </a:prstTxWarp>
          </a:bodyPr>
          <a:lstStyle/>
          <a:p>
            <a:pPr algn="ctr" defTabSz="932205"/>
            <a:endParaRPr lang="en-US" sz="2856" spc="-52" dirty="0">
              <a:ln>
                <a:solidFill>
                  <a:schemeClr val="bg1">
                    <a:alpha val="0"/>
                  </a:schemeClr>
                </a:solidFill>
              </a:ln>
              <a:solidFill>
                <a:srgbClr val="595959">
                  <a:alpha val="99000"/>
                </a:srgbClr>
              </a:solidFill>
            </a:endParaRPr>
          </a:p>
        </p:txBody>
      </p:sp>
      <p:sp>
        <p:nvSpPr>
          <p:cNvPr id="2" name="Title 1"/>
          <p:cNvSpPr>
            <a:spLocks noGrp="1"/>
          </p:cNvSpPr>
          <p:nvPr>
            <p:ph type="title"/>
          </p:nvPr>
        </p:nvSpPr>
        <p:spPr>
          <a:xfrm>
            <a:off x="366492" y="461030"/>
            <a:ext cx="11373923" cy="527357"/>
          </a:xfrm>
        </p:spPr>
        <p:txBody>
          <a:bodyPr/>
          <a:lstStyle/>
          <a:p>
            <a:r>
              <a:rPr lang="zh-CN" altLang="en-US" sz="3808" dirty="0"/>
              <a:t>采用缺省选项创建虚拟机，将自动建立一个云服务</a:t>
            </a:r>
            <a:endParaRPr lang="en-US" sz="3808" dirty="0"/>
          </a:p>
        </p:txBody>
      </p:sp>
      <p:sp>
        <p:nvSpPr>
          <p:cNvPr id="42" name="Trapezoid 41"/>
          <p:cNvSpPr/>
          <p:nvPr/>
        </p:nvSpPr>
        <p:spPr bwMode="auto">
          <a:xfrm rot="16200000">
            <a:off x="4294088" y="2945084"/>
            <a:ext cx="3748252" cy="1305985"/>
          </a:xfrm>
          <a:prstGeom prst="trapezoid">
            <a:avLst>
              <a:gd name="adj" fmla="val 37559"/>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vert" wrap="square" lIns="46625" tIns="46623" rIns="46625" bIns="46623" numCol="1" rtlCol="0" anchor="ctr" anchorCtr="0" compatLnSpc="1">
            <a:prstTxWarp prst="textNoShape">
              <a:avLst/>
            </a:prstTxWarp>
          </a:bodyPr>
          <a:lstStyle/>
          <a:p>
            <a:pPr defTabSz="932127"/>
            <a:r>
              <a:rPr lang="en-US" altLang="zh-CN" sz="3264" spc="-52" dirty="0">
                <a:ln>
                  <a:solidFill>
                    <a:schemeClr val="bg1">
                      <a:alpha val="0"/>
                    </a:schemeClr>
                  </a:solidFill>
                </a:ln>
                <a:solidFill>
                  <a:schemeClr val="bg1">
                    <a:alpha val="99000"/>
                  </a:schemeClr>
                </a:solidFill>
              </a:rPr>
              <a:t>NAT</a:t>
            </a:r>
            <a:endParaRPr lang="en-US" sz="3264" spc="-52" dirty="0">
              <a:ln>
                <a:solidFill>
                  <a:schemeClr val="bg1">
                    <a:alpha val="0"/>
                  </a:schemeClr>
                </a:solidFill>
              </a:ln>
              <a:solidFill>
                <a:schemeClr val="bg1">
                  <a:alpha val="99000"/>
                </a:schemeClr>
              </a:solidFill>
            </a:endParaRPr>
          </a:p>
        </p:txBody>
      </p:sp>
      <p:grpSp>
        <p:nvGrpSpPr>
          <p:cNvPr id="64" name="Group 63"/>
          <p:cNvGrpSpPr/>
          <p:nvPr/>
        </p:nvGrpSpPr>
        <p:grpSpPr>
          <a:xfrm>
            <a:off x="9300384" y="3178535"/>
            <a:ext cx="2052262" cy="686594"/>
            <a:chOff x="8820127" y="4800893"/>
            <a:chExt cx="2011680" cy="914400"/>
          </a:xfrm>
        </p:grpSpPr>
        <p:sp>
          <p:nvSpPr>
            <p:cNvPr id="65" name="Rectangle 64"/>
            <p:cNvSpPr/>
            <p:nvPr/>
          </p:nvSpPr>
          <p:spPr bwMode="auto">
            <a:xfrm>
              <a:off x="8820127" y="4800893"/>
              <a:ext cx="2011680" cy="914400"/>
            </a:xfrm>
            <a:prstGeom prst="rect">
              <a:avLst/>
            </a:prstGeom>
            <a:solidFill>
              <a:schemeClr val="accent2"/>
            </a:solidFill>
            <a:ln>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2362" tIns="61182" rIns="122362" bIns="61182" numCol="1" rtlCol="0" anchor="ctr" anchorCtr="0" compatLnSpc="1">
              <a:prstTxWarp prst="textNoShape">
                <a:avLst/>
              </a:prstTxWarp>
            </a:bodyPr>
            <a:lstStyle/>
            <a:p>
              <a:pPr algn="ctr" defTabSz="917365"/>
              <a:endParaRPr lang="en-US" dirty="0">
                <a:ln>
                  <a:solidFill>
                    <a:schemeClr val="bg1">
                      <a:alpha val="0"/>
                    </a:schemeClr>
                  </a:solidFill>
                </a:ln>
                <a:solidFill>
                  <a:srgbClr val="FFFFFF"/>
                </a:solidFill>
              </a:endParaRPr>
            </a:p>
          </p:txBody>
        </p:sp>
        <p:sp>
          <p:nvSpPr>
            <p:cNvPr id="66" name="Rectangle 65"/>
            <p:cNvSpPr/>
            <p:nvPr/>
          </p:nvSpPr>
          <p:spPr bwMode="auto">
            <a:xfrm>
              <a:off x="8957287" y="4939811"/>
              <a:ext cx="1737360" cy="640080"/>
            </a:xfrm>
            <a:prstGeom prst="rect">
              <a:avLst/>
            </a:prstGeom>
            <a:noFill/>
            <a:ln w="190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62171" rIns="0" bIns="62171" numCol="1" rtlCol="0" anchor="ctr" anchorCtr="0" compatLnSpc="1">
              <a:prstTxWarp prst="textNoShape">
                <a:avLst/>
              </a:prstTxWarp>
            </a:bodyPr>
            <a:lstStyle/>
            <a:p>
              <a:pPr algn="ctr" defTabSz="932205"/>
              <a:r>
                <a:rPr lang="en-US" sz="3264" dirty="0">
                  <a:ln>
                    <a:solidFill>
                      <a:schemeClr val="bg1">
                        <a:alpha val="0"/>
                      </a:schemeClr>
                    </a:solidFill>
                  </a:ln>
                  <a:solidFill>
                    <a:schemeClr val="bg1">
                      <a:alpha val="99000"/>
                    </a:schemeClr>
                  </a:solidFill>
                </a:rPr>
                <a:t>VM1</a:t>
              </a:r>
            </a:p>
          </p:txBody>
        </p:sp>
      </p:grpSp>
      <p:sp>
        <p:nvSpPr>
          <p:cNvPr id="73" name="Right Arrow 72"/>
          <p:cNvSpPr/>
          <p:nvPr/>
        </p:nvSpPr>
        <p:spPr bwMode="auto">
          <a:xfrm>
            <a:off x="6958952" y="3332470"/>
            <a:ext cx="1209334" cy="323481"/>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sp>
        <p:nvSpPr>
          <p:cNvPr id="79" name="Right Arrow 78"/>
          <p:cNvSpPr/>
          <p:nvPr/>
        </p:nvSpPr>
        <p:spPr bwMode="auto">
          <a:xfrm>
            <a:off x="2427235" y="3273258"/>
            <a:ext cx="1209334" cy="323481"/>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sp>
        <p:nvSpPr>
          <p:cNvPr id="10" name="TextBox 9"/>
          <p:cNvSpPr txBox="1"/>
          <p:nvPr/>
        </p:nvSpPr>
        <p:spPr>
          <a:xfrm>
            <a:off x="3728000" y="5705233"/>
            <a:ext cx="6040115" cy="602794"/>
          </a:xfrm>
          <a:prstGeom prst="rect">
            <a:avLst/>
          </a:prstGeom>
          <a:noFill/>
        </p:spPr>
        <p:txBody>
          <a:bodyPr wrap="none" lIns="0" tIns="0" rIns="0" bIns="0" rtlCol="0">
            <a:spAutoFit/>
          </a:bodyPr>
          <a:lstStyle/>
          <a:p>
            <a:pPr>
              <a:lnSpc>
                <a:spcPct val="90000"/>
              </a:lnSpc>
              <a:spcBef>
                <a:spcPct val="20000"/>
              </a:spcBef>
              <a:buSzPct val="80000"/>
            </a:pPr>
            <a:r>
              <a:rPr lang="zh-CN" altLang="en-US" sz="4352" dirty="0">
                <a:solidFill>
                  <a:schemeClr val="tx2">
                    <a:alpha val="99000"/>
                  </a:schemeClr>
                </a:solidFill>
              </a:rPr>
              <a:t>云服务和外部</a:t>
            </a:r>
            <a:r>
              <a:rPr lang="en-US" altLang="zh-CN" sz="4352" dirty="0">
                <a:solidFill>
                  <a:schemeClr val="tx2">
                    <a:alpha val="99000"/>
                  </a:schemeClr>
                </a:solidFill>
              </a:rPr>
              <a:t>IP</a:t>
            </a:r>
            <a:r>
              <a:rPr lang="zh-CN" altLang="en-US" sz="4352" dirty="0">
                <a:solidFill>
                  <a:schemeClr val="tx2">
                    <a:alpha val="99000"/>
                  </a:schemeClr>
                </a:solidFill>
              </a:rPr>
              <a:t>一一对应</a:t>
            </a:r>
            <a:endParaRPr lang="en-US" sz="4352" dirty="0">
              <a:solidFill>
                <a:schemeClr val="tx2">
                  <a:alpha val="99000"/>
                </a:schemeClr>
              </a:solidFill>
            </a:endParaRPr>
          </a:p>
        </p:txBody>
      </p:sp>
      <p:sp>
        <p:nvSpPr>
          <p:cNvPr id="85" name="Rectangle 84"/>
          <p:cNvSpPr/>
          <p:nvPr/>
        </p:nvSpPr>
        <p:spPr bwMode="auto">
          <a:xfrm>
            <a:off x="8981731" y="1185607"/>
            <a:ext cx="856497" cy="41855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62157" tIns="62155" rIns="62157" bIns="62155" numCol="1" rtlCol="0" anchor="ctr" anchorCtr="0" compatLnSpc="1">
            <a:prstTxWarp prst="textNoShape">
              <a:avLst/>
            </a:prstTxWarp>
            <a:spAutoFit/>
          </a:bodyPr>
          <a:lstStyle/>
          <a:p>
            <a:pPr algn="ctr" defTabSz="932205"/>
            <a:r>
              <a:rPr lang="zh-CN" altLang="en-US" sz="1904" dirty="0">
                <a:ln>
                  <a:solidFill>
                    <a:schemeClr val="bg1">
                      <a:alpha val="0"/>
                    </a:schemeClr>
                  </a:solidFill>
                </a:ln>
                <a:solidFill>
                  <a:srgbClr val="595959">
                    <a:alpha val="99000"/>
                  </a:srgbClr>
                </a:solidFill>
              </a:rPr>
              <a:t>云服务</a:t>
            </a:r>
            <a:endParaRPr lang="en-US" sz="1904" dirty="0">
              <a:ln>
                <a:solidFill>
                  <a:schemeClr val="bg1">
                    <a:alpha val="0"/>
                  </a:schemeClr>
                </a:solidFill>
              </a:ln>
              <a:solidFill>
                <a:srgbClr val="595959">
                  <a:alpha val="99000"/>
                </a:srgbClr>
              </a:solidFill>
            </a:endParaRPr>
          </a:p>
        </p:txBody>
      </p:sp>
      <p:sp>
        <p:nvSpPr>
          <p:cNvPr id="30" name="TextBox 29"/>
          <p:cNvSpPr txBox="1"/>
          <p:nvPr/>
        </p:nvSpPr>
        <p:spPr>
          <a:xfrm>
            <a:off x="3956321" y="3184918"/>
            <a:ext cx="1468351" cy="669671"/>
          </a:xfrm>
          <a:prstGeom prst="rect">
            <a:avLst/>
          </a:prstGeom>
          <a:noFill/>
        </p:spPr>
        <p:txBody>
          <a:bodyPr wrap="none" lIns="0" tIns="0" rIns="0" bIns="0" rtlCol="0">
            <a:spAutoFit/>
          </a:bodyPr>
          <a:lstStyle/>
          <a:p>
            <a:pPr algn="ctr">
              <a:lnSpc>
                <a:spcPct val="90000"/>
              </a:lnSpc>
              <a:spcBef>
                <a:spcPct val="20000"/>
              </a:spcBef>
              <a:buSzPct val="80000"/>
            </a:pPr>
            <a:r>
              <a:rPr lang="zh-CN" altLang="en-US" sz="2176" dirty="0">
                <a:solidFill>
                  <a:srgbClr val="FF0000"/>
                </a:solidFill>
              </a:rPr>
              <a:t>外部</a:t>
            </a:r>
            <a:r>
              <a:rPr lang="en-US" altLang="zh-CN" sz="2176" dirty="0">
                <a:solidFill>
                  <a:srgbClr val="FF0000"/>
                </a:solidFill>
              </a:rPr>
              <a:t>IP</a:t>
            </a:r>
            <a:r>
              <a:rPr lang="zh-CN" altLang="en-US" sz="2176" dirty="0">
                <a:solidFill>
                  <a:srgbClr val="FF0000"/>
                </a:solidFill>
              </a:rPr>
              <a:t>（</a:t>
            </a:r>
            <a:r>
              <a:rPr lang="en-US" altLang="zh-CN" sz="2176" dirty="0">
                <a:solidFill>
                  <a:srgbClr val="FF0000"/>
                </a:solidFill>
              </a:rPr>
              <a:t>VIP</a:t>
            </a:r>
            <a:r>
              <a:rPr lang="zh-CN" altLang="en-US" sz="2176" dirty="0">
                <a:solidFill>
                  <a:srgbClr val="FF0000"/>
                </a:solidFill>
              </a:rPr>
              <a:t>）</a:t>
            </a:r>
            <a:endParaRPr lang="en-US" altLang="zh-CN" sz="2176" dirty="0">
              <a:solidFill>
                <a:srgbClr val="FF0000"/>
              </a:solidFill>
            </a:endParaRPr>
          </a:p>
          <a:p>
            <a:pPr algn="ctr">
              <a:lnSpc>
                <a:spcPct val="90000"/>
              </a:lnSpc>
              <a:spcBef>
                <a:spcPct val="20000"/>
              </a:spcBef>
              <a:buSzPct val="80000"/>
            </a:pPr>
            <a:r>
              <a:rPr lang="en-US" sz="2176" dirty="0">
                <a:solidFill>
                  <a:srgbClr val="FF0000"/>
                </a:solidFill>
              </a:rPr>
              <a:t>2200</a:t>
            </a:r>
            <a:r>
              <a:rPr lang="zh-CN" altLang="en-US" sz="2176" dirty="0">
                <a:solidFill>
                  <a:srgbClr val="FF0000"/>
                </a:solidFill>
              </a:rPr>
              <a:t>端口</a:t>
            </a:r>
            <a:endParaRPr lang="en-US" sz="2176" dirty="0">
              <a:solidFill>
                <a:srgbClr val="FF0000"/>
              </a:solidFill>
            </a:endParaRPr>
          </a:p>
        </p:txBody>
      </p:sp>
      <p:sp>
        <p:nvSpPr>
          <p:cNvPr id="31" name="TextBox 30"/>
          <p:cNvSpPr txBox="1"/>
          <p:nvPr/>
        </p:nvSpPr>
        <p:spPr>
          <a:xfrm>
            <a:off x="8328556" y="3171198"/>
            <a:ext cx="859210" cy="669671"/>
          </a:xfrm>
          <a:prstGeom prst="rect">
            <a:avLst/>
          </a:prstGeom>
          <a:noFill/>
        </p:spPr>
        <p:txBody>
          <a:bodyPr wrap="none" lIns="0" tIns="0" rIns="0" bIns="0" rtlCol="0">
            <a:spAutoFit/>
          </a:bodyPr>
          <a:lstStyle/>
          <a:p>
            <a:pPr algn="ctr">
              <a:lnSpc>
                <a:spcPct val="90000"/>
              </a:lnSpc>
              <a:spcBef>
                <a:spcPct val="20000"/>
              </a:spcBef>
              <a:buSzPct val="80000"/>
            </a:pPr>
            <a:r>
              <a:rPr lang="zh-CN" altLang="en-US" sz="2176" dirty="0">
                <a:solidFill>
                  <a:srgbClr val="FF0000"/>
                </a:solidFill>
              </a:rPr>
              <a:t>内部</a:t>
            </a:r>
            <a:r>
              <a:rPr lang="en-US" altLang="zh-CN" sz="2176" dirty="0">
                <a:solidFill>
                  <a:srgbClr val="FF0000"/>
                </a:solidFill>
              </a:rPr>
              <a:t>IP</a:t>
            </a:r>
          </a:p>
          <a:p>
            <a:pPr algn="ctr">
              <a:lnSpc>
                <a:spcPct val="90000"/>
              </a:lnSpc>
              <a:spcBef>
                <a:spcPct val="20000"/>
              </a:spcBef>
              <a:buSzPct val="80000"/>
            </a:pPr>
            <a:r>
              <a:rPr lang="en-US" sz="2176" dirty="0">
                <a:solidFill>
                  <a:srgbClr val="FF0000"/>
                </a:solidFill>
              </a:rPr>
              <a:t>22</a:t>
            </a:r>
            <a:r>
              <a:rPr lang="zh-CN" altLang="en-US" sz="2176" dirty="0">
                <a:solidFill>
                  <a:srgbClr val="FF0000"/>
                </a:solidFill>
              </a:rPr>
              <a:t>端口</a:t>
            </a:r>
            <a:endParaRPr lang="en-US" sz="2176" dirty="0">
              <a:solidFill>
                <a:srgbClr val="FF0000"/>
              </a:solidFill>
            </a:endParaRPr>
          </a:p>
        </p:txBody>
      </p:sp>
    </p:spTree>
    <p:extLst>
      <p:ext uri="{BB962C8B-B14F-4D97-AF65-F5344CB8AC3E}">
        <p14:creationId xmlns:p14="http://schemas.microsoft.com/office/powerpoint/2010/main" val="1056535304"/>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p:cNvSpPr/>
          <p:nvPr/>
        </p:nvSpPr>
        <p:spPr bwMode="auto">
          <a:xfrm>
            <a:off x="7184522" y="1723955"/>
            <a:ext cx="4424515" cy="3748252"/>
          </a:xfrm>
          <a:prstGeom prst="rect">
            <a:avLst/>
          </a:prstGeom>
          <a:noFill/>
          <a:ln w="47625">
            <a:solidFill>
              <a:schemeClr val="accent2"/>
            </a:solidFill>
            <a:prstDash val="sysDash"/>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46625" tIns="46623" rIns="46625" bIns="46623" numCol="1" rtlCol="0" anchor="t" anchorCtr="0" compatLnSpc="1">
            <a:prstTxWarp prst="textNoShape">
              <a:avLst/>
            </a:prstTxWarp>
          </a:bodyPr>
          <a:lstStyle/>
          <a:p>
            <a:pPr algn="ctr" defTabSz="932205"/>
            <a:endParaRPr lang="en-US" sz="2856" spc="-52" dirty="0">
              <a:ln>
                <a:solidFill>
                  <a:schemeClr val="bg1">
                    <a:alpha val="0"/>
                  </a:schemeClr>
                </a:solidFill>
              </a:ln>
              <a:solidFill>
                <a:srgbClr val="595959">
                  <a:alpha val="99000"/>
                </a:srgbClr>
              </a:solidFill>
            </a:endParaRPr>
          </a:p>
        </p:txBody>
      </p:sp>
      <p:sp>
        <p:nvSpPr>
          <p:cNvPr id="2" name="Title 1"/>
          <p:cNvSpPr>
            <a:spLocks noGrp="1"/>
          </p:cNvSpPr>
          <p:nvPr>
            <p:ph type="title"/>
          </p:nvPr>
        </p:nvSpPr>
        <p:spPr>
          <a:xfrm>
            <a:off x="530466" y="233152"/>
            <a:ext cx="11373923" cy="753369"/>
          </a:xfrm>
        </p:spPr>
        <p:txBody>
          <a:bodyPr/>
          <a:lstStyle/>
          <a:p>
            <a:r>
              <a:rPr lang="zh-CN" altLang="en-US" sz="5440" dirty="0"/>
              <a:t>外部端口定义：</a:t>
            </a:r>
            <a:r>
              <a:rPr lang="en-US" altLang="zh-CN" sz="5440" dirty="0"/>
              <a:t>ACL</a:t>
            </a:r>
            <a:r>
              <a:rPr lang="zh-CN" altLang="en-US" sz="5440" dirty="0"/>
              <a:t>与端口映射</a:t>
            </a:r>
            <a:endParaRPr lang="en-US" sz="5440" dirty="0"/>
          </a:p>
        </p:txBody>
      </p:sp>
      <p:grpSp>
        <p:nvGrpSpPr>
          <p:cNvPr id="39" name="Group 38"/>
          <p:cNvGrpSpPr/>
          <p:nvPr/>
        </p:nvGrpSpPr>
        <p:grpSpPr>
          <a:xfrm>
            <a:off x="8349609" y="4340542"/>
            <a:ext cx="2052262" cy="686594"/>
            <a:chOff x="8515645" y="4889713"/>
            <a:chExt cx="2011680" cy="914400"/>
          </a:xfrm>
        </p:grpSpPr>
        <p:sp>
          <p:nvSpPr>
            <p:cNvPr id="40" name="Rectangle 39"/>
            <p:cNvSpPr/>
            <p:nvPr/>
          </p:nvSpPr>
          <p:spPr bwMode="auto">
            <a:xfrm>
              <a:off x="8515645" y="4889713"/>
              <a:ext cx="2011680" cy="914400"/>
            </a:xfrm>
            <a:prstGeom prst="rect">
              <a:avLst/>
            </a:prstGeom>
            <a:solidFill>
              <a:schemeClr val="accent2"/>
            </a:solidFill>
            <a:ln>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2362" tIns="61182" rIns="122362" bIns="61182" numCol="1" rtlCol="0" anchor="ctr" anchorCtr="0" compatLnSpc="1">
              <a:prstTxWarp prst="textNoShape">
                <a:avLst/>
              </a:prstTxWarp>
            </a:bodyPr>
            <a:lstStyle/>
            <a:p>
              <a:pPr algn="ctr" defTabSz="917365"/>
              <a:endParaRPr lang="en-US" dirty="0">
                <a:ln>
                  <a:solidFill>
                    <a:schemeClr val="bg1">
                      <a:alpha val="0"/>
                    </a:schemeClr>
                  </a:solidFill>
                </a:ln>
                <a:solidFill>
                  <a:srgbClr val="FFFFFF"/>
                </a:solidFill>
              </a:endParaRPr>
            </a:p>
          </p:txBody>
        </p:sp>
        <p:sp>
          <p:nvSpPr>
            <p:cNvPr id="41" name="Rectangle 40"/>
            <p:cNvSpPr/>
            <p:nvPr/>
          </p:nvSpPr>
          <p:spPr bwMode="auto">
            <a:xfrm>
              <a:off x="8607441" y="5026873"/>
              <a:ext cx="1737360" cy="640080"/>
            </a:xfrm>
            <a:prstGeom prst="rect">
              <a:avLst/>
            </a:prstGeom>
            <a:noFill/>
            <a:ln w="190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62171" rIns="0" bIns="62171" numCol="1" rtlCol="0" anchor="ctr" anchorCtr="0" compatLnSpc="1">
              <a:prstTxWarp prst="textNoShape">
                <a:avLst/>
              </a:prstTxWarp>
            </a:bodyPr>
            <a:lstStyle/>
            <a:p>
              <a:pPr algn="ctr" defTabSz="932205"/>
              <a:r>
                <a:rPr lang="en-US" sz="3264" dirty="0">
                  <a:ln>
                    <a:solidFill>
                      <a:schemeClr val="bg1">
                        <a:alpha val="0"/>
                      </a:schemeClr>
                    </a:solidFill>
                  </a:ln>
                  <a:solidFill>
                    <a:schemeClr val="bg1">
                      <a:alpha val="99000"/>
                    </a:schemeClr>
                  </a:solidFill>
                </a:rPr>
                <a:t>VM2</a:t>
              </a:r>
            </a:p>
          </p:txBody>
        </p:sp>
      </p:grpSp>
      <p:sp>
        <p:nvSpPr>
          <p:cNvPr id="42" name="Trapezoid 41"/>
          <p:cNvSpPr/>
          <p:nvPr/>
        </p:nvSpPr>
        <p:spPr bwMode="auto">
          <a:xfrm rot="16200000">
            <a:off x="4294088" y="2945084"/>
            <a:ext cx="3748252" cy="1305985"/>
          </a:xfrm>
          <a:prstGeom prst="trapezoid">
            <a:avLst>
              <a:gd name="adj" fmla="val 37559"/>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vert" wrap="square" lIns="46625" tIns="46623" rIns="46625" bIns="46623" numCol="1" rtlCol="0" anchor="ctr" anchorCtr="0" compatLnSpc="1">
            <a:prstTxWarp prst="textNoShape">
              <a:avLst/>
            </a:prstTxWarp>
          </a:bodyPr>
          <a:lstStyle/>
          <a:p>
            <a:pPr defTabSz="932127"/>
            <a:r>
              <a:rPr lang="en-US" altLang="zh-CN" sz="3264" spc="-52" dirty="0">
                <a:ln>
                  <a:solidFill>
                    <a:schemeClr val="bg1">
                      <a:alpha val="0"/>
                    </a:schemeClr>
                  </a:solidFill>
                </a:ln>
                <a:solidFill>
                  <a:schemeClr val="bg1">
                    <a:alpha val="99000"/>
                  </a:schemeClr>
                </a:solidFill>
              </a:rPr>
              <a:t>NAT</a:t>
            </a:r>
            <a:endParaRPr lang="en-US" sz="3264" spc="-52" dirty="0">
              <a:ln>
                <a:solidFill>
                  <a:schemeClr val="bg1">
                    <a:alpha val="0"/>
                  </a:schemeClr>
                </a:solidFill>
              </a:ln>
              <a:solidFill>
                <a:schemeClr val="bg1">
                  <a:alpha val="99000"/>
                </a:schemeClr>
              </a:solidFill>
            </a:endParaRPr>
          </a:p>
        </p:txBody>
      </p:sp>
      <p:grpSp>
        <p:nvGrpSpPr>
          <p:cNvPr id="64" name="Group 63"/>
          <p:cNvGrpSpPr/>
          <p:nvPr/>
        </p:nvGrpSpPr>
        <p:grpSpPr>
          <a:xfrm>
            <a:off x="8370649" y="2244084"/>
            <a:ext cx="2052262" cy="686594"/>
            <a:chOff x="8820127" y="4800893"/>
            <a:chExt cx="2011680" cy="914400"/>
          </a:xfrm>
        </p:grpSpPr>
        <p:sp>
          <p:nvSpPr>
            <p:cNvPr id="65" name="Rectangle 64"/>
            <p:cNvSpPr/>
            <p:nvPr/>
          </p:nvSpPr>
          <p:spPr bwMode="auto">
            <a:xfrm>
              <a:off x="8820127" y="4800893"/>
              <a:ext cx="2011680" cy="914400"/>
            </a:xfrm>
            <a:prstGeom prst="rect">
              <a:avLst/>
            </a:prstGeom>
            <a:solidFill>
              <a:schemeClr val="accent2"/>
            </a:solidFill>
            <a:ln>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2362" tIns="61182" rIns="122362" bIns="61182" numCol="1" rtlCol="0" anchor="ctr" anchorCtr="0" compatLnSpc="1">
              <a:prstTxWarp prst="textNoShape">
                <a:avLst/>
              </a:prstTxWarp>
            </a:bodyPr>
            <a:lstStyle/>
            <a:p>
              <a:pPr algn="ctr" defTabSz="917365"/>
              <a:endParaRPr lang="en-US" dirty="0">
                <a:ln>
                  <a:solidFill>
                    <a:schemeClr val="bg1">
                      <a:alpha val="0"/>
                    </a:schemeClr>
                  </a:solidFill>
                </a:ln>
                <a:solidFill>
                  <a:srgbClr val="FFFFFF"/>
                </a:solidFill>
              </a:endParaRPr>
            </a:p>
          </p:txBody>
        </p:sp>
        <p:sp>
          <p:nvSpPr>
            <p:cNvPr id="66" name="Rectangle 65"/>
            <p:cNvSpPr/>
            <p:nvPr/>
          </p:nvSpPr>
          <p:spPr bwMode="auto">
            <a:xfrm>
              <a:off x="8957287" y="4939811"/>
              <a:ext cx="1737360" cy="640080"/>
            </a:xfrm>
            <a:prstGeom prst="rect">
              <a:avLst/>
            </a:prstGeom>
            <a:noFill/>
            <a:ln w="190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62171" rIns="0" bIns="62171" numCol="1" rtlCol="0" anchor="ctr" anchorCtr="0" compatLnSpc="1">
              <a:prstTxWarp prst="textNoShape">
                <a:avLst/>
              </a:prstTxWarp>
            </a:bodyPr>
            <a:lstStyle/>
            <a:p>
              <a:pPr algn="ctr" defTabSz="932205"/>
              <a:r>
                <a:rPr lang="en-US" sz="3264" dirty="0">
                  <a:ln>
                    <a:solidFill>
                      <a:schemeClr val="bg1">
                        <a:alpha val="0"/>
                      </a:schemeClr>
                    </a:solidFill>
                  </a:ln>
                  <a:solidFill>
                    <a:schemeClr val="bg1">
                      <a:alpha val="99000"/>
                    </a:schemeClr>
                  </a:solidFill>
                </a:rPr>
                <a:t>VM1</a:t>
              </a:r>
            </a:p>
          </p:txBody>
        </p:sp>
      </p:grpSp>
      <p:grpSp>
        <p:nvGrpSpPr>
          <p:cNvPr id="72" name="Group 71"/>
          <p:cNvGrpSpPr/>
          <p:nvPr/>
        </p:nvGrpSpPr>
        <p:grpSpPr>
          <a:xfrm>
            <a:off x="6949610" y="2034802"/>
            <a:ext cx="1209334" cy="777558"/>
            <a:chOff x="768452" y="2640867"/>
            <a:chExt cx="1920240" cy="1538574"/>
          </a:xfrm>
        </p:grpSpPr>
        <p:sp>
          <p:nvSpPr>
            <p:cNvPr id="74" name="Rectangle 73"/>
            <p:cNvSpPr/>
            <p:nvPr/>
          </p:nvSpPr>
          <p:spPr bwMode="auto">
            <a:xfrm>
              <a:off x="796787" y="2640867"/>
              <a:ext cx="1808020" cy="82826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62174" tIns="62171" rIns="62174" bIns="62171" numCol="1" rtlCol="0" anchor="ctr" anchorCtr="0" compatLnSpc="1">
              <a:prstTxWarp prst="textNoShape">
                <a:avLst/>
              </a:prstTxWarp>
              <a:spAutoFit/>
            </a:bodyPr>
            <a:lstStyle/>
            <a:p>
              <a:pPr algn="ctr" defTabSz="932205"/>
              <a:r>
                <a:rPr lang="zh-CN" altLang="en-US" sz="1904" dirty="0">
                  <a:ln>
                    <a:solidFill>
                      <a:schemeClr val="bg1">
                        <a:alpha val="0"/>
                      </a:schemeClr>
                    </a:solidFill>
                  </a:ln>
                  <a:solidFill>
                    <a:srgbClr val="595959">
                      <a:alpha val="99000"/>
                    </a:srgbClr>
                  </a:solidFill>
                </a:rPr>
                <a:t>端口</a:t>
              </a:r>
              <a:r>
                <a:rPr lang="en-US" sz="1904" dirty="0">
                  <a:ln>
                    <a:solidFill>
                      <a:schemeClr val="bg1">
                        <a:alpha val="0"/>
                      </a:schemeClr>
                    </a:solidFill>
                  </a:ln>
                  <a:solidFill>
                    <a:srgbClr val="595959">
                      <a:alpha val="99000"/>
                    </a:srgbClr>
                  </a:solidFill>
                </a:rPr>
                <a:t>3389</a:t>
              </a:r>
              <a:endParaRPr lang="en-US" sz="1904" dirty="0">
                <a:ln>
                  <a:solidFill>
                    <a:schemeClr val="bg1">
                      <a:alpha val="0"/>
                    </a:schemeClr>
                  </a:solidFill>
                </a:ln>
                <a:solidFill>
                  <a:srgbClr val="595959">
                    <a:alpha val="99000"/>
                  </a:srgbClr>
                </a:solidFill>
              </a:endParaRPr>
            </a:p>
          </p:txBody>
        </p:sp>
        <p:sp>
          <p:nvSpPr>
            <p:cNvPr id="73" name="Right Arrow 72"/>
            <p:cNvSpPr/>
            <p:nvPr/>
          </p:nvSpPr>
          <p:spPr bwMode="auto">
            <a:xfrm>
              <a:off x="768452" y="3539361"/>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grpSp>
      <p:grpSp>
        <p:nvGrpSpPr>
          <p:cNvPr id="78" name="Group 77"/>
          <p:cNvGrpSpPr/>
          <p:nvPr/>
        </p:nvGrpSpPr>
        <p:grpSpPr>
          <a:xfrm>
            <a:off x="2647952" y="2066478"/>
            <a:ext cx="2567749" cy="804733"/>
            <a:chOff x="-1388506" y="2640867"/>
            <a:chExt cx="4077198" cy="1592346"/>
          </a:xfrm>
        </p:grpSpPr>
        <p:sp>
          <p:nvSpPr>
            <p:cNvPr id="79" name="Right Arrow 78"/>
            <p:cNvSpPr/>
            <p:nvPr/>
          </p:nvSpPr>
          <p:spPr bwMode="auto">
            <a:xfrm>
              <a:off x="768452" y="3539361"/>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sp>
          <p:nvSpPr>
            <p:cNvPr id="80" name="Rectangle 79"/>
            <p:cNvSpPr/>
            <p:nvPr/>
          </p:nvSpPr>
          <p:spPr bwMode="auto">
            <a:xfrm>
              <a:off x="863399" y="2640867"/>
              <a:ext cx="1808020" cy="82826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62174" tIns="62171" rIns="62174" bIns="62171" numCol="1" rtlCol="0" anchor="ctr" anchorCtr="0" compatLnSpc="1">
              <a:prstTxWarp prst="textNoShape">
                <a:avLst/>
              </a:prstTxWarp>
              <a:spAutoFit/>
            </a:bodyPr>
            <a:lstStyle/>
            <a:p>
              <a:pPr algn="ctr" defTabSz="932205"/>
              <a:r>
                <a:rPr lang="zh-CN" altLang="en-US" sz="1904" dirty="0">
                  <a:ln>
                    <a:solidFill>
                      <a:schemeClr val="bg1">
                        <a:alpha val="0"/>
                      </a:schemeClr>
                    </a:solidFill>
                  </a:ln>
                  <a:solidFill>
                    <a:srgbClr val="595959">
                      <a:alpha val="99000"/>
                    </a:srgbClr>
                  </a:solidFill>
                </a:rPr>
                <a:t>端口</a:t>
              </a:r>
              <a:r>
                <a:rPr lang="en-US" sz="1904" dirty="0">
                  <a:ln>
                    <a:solidFill>
                      <a:schemeClr val="bg1">
                        <a:alpha val="0"/>
                      </a:schemeClr>
                    </a:solidFill>
                  </a:ln>
                  <a:solidFill>
                    <a:srgbClr val="595959">
                      <a:alpha val="99000"/>
                    </a:srgbClr>
                  </a:solidFill>
                </a:rPr>
                <a:t>5586</a:t>
              </a:r>
              <a:endParaRPr lang="en-US" sz="1904" dirty="0">
                <a:ln>
                  <a:solidFill>
                    <a:schemeClr val="bg1">
                      <a:alpha val="0"/>
                    </a:schemeClr>
                  </a:solidFill>
                </a:ln>
                <a:solidFill>
                  <a:srgbClr val="595959">
                    <a:alpha val="99000"/>
                  </a:srgbClr>
                </a:solidFill>
              </a:endParaRPr>
            </a:p>
          </p:txBody>
        </p:sp>
        <p:sp>
          <p:nvSpPr>
            <p:cNvPr id="26" name="Rectangle 25"/>
            <p:cNvSpPr/>
            <p:nvPr/>
          </p:nvSpPr>
          <p:spPr bwMode="auto">
            <a:xfrm>
              <a:off x="-1388506" y="3404948"/>
              <a:ext cx="2235636" cy="82826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62174" tIns="62171" rIns="62174" bIns="62171" numCol="1" rtlCol="0" anchor="ctr" anchorCtr="0" compatLnSpc="1">
              <a:prstTxWarp prst="textNoShape">
                <a:avLst/>
              </a:prstTxWarp>
              <a:spAutoFit/>
            </a:bodyPr>
            <a:lstStyle/>
            <a:p>
              <a:pPr algn="ctr" defTabSz="932205"/>
              <a:r>
                <a:rPr lang="en-US" altLang="zh-CN" sz="1904" dirty="0">
                  <a:ln>
                    <a:solidFill>
                      <a:schemeClr val="bg1">
                        <a:alpha val="0"/>
                      </a:schemeClr>
                    </a:solidFill>
                  </a:ln>
                  <a:solidFill>
                    <a:srgbClr val="595959">
                      <a:alpha val="99000"/>
                    </a:srgbClr>
                  </a:solidFill>
                </a:rPr>
                <a:t>&lt;IP Range&gt;</a:t>
              </a:r>
              <a:endParaRPr lang="en-US" sz="1904" dirty="0">
                <a:ln>
                  <a:solidFill>
                    <a:schemeClr val="bg1">
                      <a:alpha val="0"/>
                    </a:schemeClr>
                  </a:solidFill>
                </a:ln>
                <a:solidFill>
                  <a:srgbClr val="595959">
                    <a:alpha val="99000"/>
                  </a:srgbClr>
                </a:solidFill>
              </a:endParaRPr>
            </a:p>
          </p:txBody>
        </p:sp>
      </p:grpSp>
      <p:grpSp>
        <p:nvGrpSpPr>
          <p:cNvPr id="81" name="Group 80"/>
          <p:cNvGrpSpPr/>
          <p:nvPr/>
        </p:nvGrpSpPr>
        <p:grpSpPr>
          <a:xfrm>
            <a:off x="4048316" y="4003631"/>
            <a:ext cx="1209334" cy="777558"/>
            <a:chOff x="768452" y="2640867"/>
            <a:chExt cx="1920240" cy="1538574"/>
          </a:xfrm>
        </p:grpSpPr>
        <p:sp>
          <p:nvSpPr>
            <p:cNvPr id="82" name="Right Arrow 81"/>
            <p:cNvSpPr/>
            <p:nvPr/>
          </p:nvSpPr>
          <p:spPr bwMode="auto">
            <a:xfrm>
              <a:off x="768452" y="3539361"/>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sp>
          <p:nvSpPr>
            <p:cNvPr id="83" name="Rectangle 82"/>
            <p:cNvSpPr/>
            <p:nvPr/>
          </p:nvSpPr>
          <p:spPr bwMode="auto">
            <a:xfrm>
              <a:off x="796790" y="2640867"/>
              <a:ext cx="1808020" cy="82826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62174" tIns="62171" rIns="62174" bIns="62171" numCol="1" rtlCol="0" anchor="ctr" anchorCtr="0" compatLnSpc="1">
              <a:prstTxWarp prst="textNoShape">
                <a:avLst/>
              </a:prstTxWarp>
              <a:spAutoFit/>
            </a:bodyPr>
            <a:lstStyle/>
            <a:p>
              <a:pPr algn="ctr" defTabSz="932205"/>
              <a:r>
                <a:rPr lang="zh-CN" altLang="en-US" sz="1904" dirty="0">
                  <a:ln>
                    <a:solidFill>
                      <a:schemeClr val="bg1">
                        <a:alpha val="0"/>
                      </a:schemeClr>
                    </a:solidFill>
                  </a:ln>
                  <a:solidFill>
                    <a:srgbClr val="595959">
                      <a:alpha val="99000"/>
                    </a:srgbClr>
                  </a:solidFill>
                </a:rPr>
                <a:t>端口</a:t>
              </a:r>
              <a:r>
                <a:rPr lang="en-US" sz="1904" dirty="0">
                  <a:ln>
                    <a:solidFill>
                      <a:schemeClr val="bg1">
                        <a:alpha val="0"/>
                      </a:schemeClr>
                    </a:solidFill>
                  </a:ln>
                  <a:solidFill>
                    <a:srgbClr val="595959">
                      <a:alpha val="99000"/>
                    </a:srgbClr>
                  </a:solidFill>
                </a:rPr>
                <a:t>5587</a:t>
              </a:r>
              <a:endParaRPr lang="en-US" sz="1904" dirty="0">
                <a:ln>
                  <a:solidFill>
                    <a:schemeClr val="bg1">
                      <a:alpha val="0"/>
                    </a:schemeClr>
                  </a:solidFill>
                </a:ln>
                <a:solidFill>
                  <a:srgbClr val="595959">
                    <a:alpha val="99000"/>
                  </a:srgbClr>
                </a:solidFill>
              </a:endParaRPr>
            </a:p>
          </p:txBody>
        </p:sp>
      </p:grpSp>
      <p:sp>
        <p:nvSpPr>
          <p:cNvPr id="85" name="Rectangle 84"/>
          <p:cNvSpPr/>
          <p:nvPr/>
        </p:nvSpPr>
        <p:spPr bwMode="auto">
          <a:xfrm>
            <a:off x="8981731" y="1185607"/>
            <a:ext cx="856497" cy="41855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62157" tIns="62155" rIns="62157" bIns="62155" numCol="1" rtlCol="0" anchor="ctr" anchorCtr="0" compatLnSpc="1">
            <a:prstTxWarp prst="textNoShape">
              <a:avLst/>
            </a:prstTxWarp>
            <a:spAutoFit/>
          </a:bodyPr>
          <a:lstStyle/>
          <a:p>
            <a:pPr algn="ctr" defTabSz="932205"/>
            <a:r>
              <a:rPr lang="zh-CN" altLang="en-US" sz="1904" dirty="0">
                <a:ln>
                  <a:solidFill>
                    <a:schemeClr val="bg1">
                      <a:alpha val="0"/>
                    </a:schemeClr>
                  </a:solidFill>
                </a:ln>
                <a:solidFill>
                  <a:srgbClr val="595959">
                    <a:alpha val="99000"/>
                  </a:srgbClr>
                </a:solidFill>
              </a:rPr>
              <a:t>云服务</a:t>
            </a:r>
            <a:endParaRPr lang="en-US" sz="1904" dirty="0">
              <a:ln>
                <a:solidFill>
                  <a:schemeClr val="bg1">
                    <a:alpha val="0"/>
                  </a:schemeClr>
                </a:solidFill>
              </a:ln>
              <a:solidFill>
                <a:srgbClr val="595959">
                  <a:alpha val="99000"/>
                </a:srgbClr>
              </a:solidFill>
            </a:endParaRPr>
          </a:p>
        </p:txBody>
      </p:sp>
      <p:sp>
        <p:nvSpPr>
          <p:cNvPr id="11" name="TextBox 10"/>
          <p:cNvSpPr txBox="1"/>
          <p:nvPr/>
        </p:nvSpPr>
        <p:spPr>
          <a:xfrm>
            <a:off x="518995" y="1740859"/>
            <a:ext cx="1584601" cy="1900200"/>
          </a:xfrm>
          <a:prstGeom prst="rect">
            <a:avLst/>
          </a:prstGeom>
          <a:noFill/>
        </p:spPr>
        <p:txBody>
          <a:bodyPr wrap="none" lIns="0" tIns="0" rIns="0" bIns="0" rtlCol="0">
            <a:spAutoFit/>
          </a:bodyPr>
          <a:lstStyle/>
          <a:p>
            <a:pPr>
              <a:lnSpc>
                <a:spcPct val="90000"/>
              </a:lnSpc>
              <a:spcBef>
                <a:spcPct val="20000"/>
              </a:spcBef>
              <a:buSzPct val="80000"/>
            </a:pPr>
            <a:r>
              <a:rPr lang="zh-CN" altLang="en-US" sz="2720" dirty="0">
                <a:solidFill>
                  <a:schemeClr val="accent2">
                    <a:alpha val="99000"/>
                  </a:schemeClr>
                </a:solidFill>
              </a:rPr>
              <a:t>端口定义</a:t>
            </a:r>
            <a:endParaRPr lang="en-US" sz="2720" dirty="0">
              <a:solidFill>
                <a:schemeClr val="accent2">
                  <a:alpha val="99000"/>
                </a:schemeClr>
              </a:solidFill>
            </a:endParaRPr>
          </a:p>
          <a:p>
            <a:pPr>
              <a:lnSpc>
                <a:spcPct val="90000"/>
              </a:lnSpc>
              <a:spcBef>
                <a:spcPct val="20000"/>
              </a:spcBef>
              <a:buSzPct val="80000"/>
            </a:pPr>
            <a:r>
              <a:rPr lang="zh-CN" altLang="en-US" dirty="0">
                <a:gradFill>
                  <a:gsLst>
                    <a:gs pos="0">
                      <a:srgbClr val="595959"/>
                    </a:gs>
                    <a:gs pos="86000">
                      <a:srgbClr val="595959"/>
                    </a:gs>
                  </a:gsLst>
                  <a:lin ang="5400000" scaled="0"/>
                </a:gradFill>
              </a:rPr>
              <a:t>外部</a:t>
            </a:r>
            <a:r>
              <a:rPr lang="zh-CN" altLang="en-US" dirty="0" smtClean="0">
                <a:gradFill>
                  <a:gsLst>
                    <a:gs pos="0">
                      <a:srgbClr val="595959"/>
                    </a:gs>
                    <a:gs pos="86000">
                      <a:srgbClr val="595959"/>
                    </a:gs>
                  </a:gsLst>
                  <a:lin ang="5400000" scaled="0"/>
                </a:gradFill>
              </a:rPr>
              <a:t>端口</a:t>
            </a:r>
            <a:endParaRPr lang="en-US" dirty="0">
              <a:gradFill>
                <a:gsLst>
                  <a:gs pos="0">
                    <a:srgbClr val="595959"/>
                  </a:gs>
                  <a:gs pos="86000">
                    <a:srgbClr val="595959"/>
                  </a:gs>
                </a:gsLst>
                <a:lin ang="5400000" scaled="0"/>
              </a:gradFill>
            </a:endParaRPr>
          </a:p>
          <a:p>
            <a:pPr>
              <a:lnSpc>
                <a:spcPct val="90000"/>
              </a:lnSpc>
              <a:spcBef>
                <a:spcPct val="20000"/>
              </a:spcBef>
              <a:buSzPct val="80000"/>
            </a:pPr>
            <a:r>
              <a:rPr lang="zh-CN" altLang="en-US" dirty="0">
                <a:gradFill>
                  <a:gsLst>
                    <a:gs pos="0">
                      <a:srgbClr val="595959"/>
                    </a:gs>
                    <a:gs pos="86000">
                      <a:srgbClr val="595959"/>
                    </a:gs>
                  </a:gsLst>
                  <a:lin ang="5400000" scaled="0"/>
                </a:gradFill>
              </a:rPr>
              <a:t>内部</a:t>
            </a:r>
            <a:r>
              <a:rPr lang="zh-CN" altLang="en-US" dirty="0" smtClean="0">
                <a:gradFill>
                  <a:gsLst>
                    <a:gs pos="0">
                      <a:srgbClr val="595959"/>
                    </a:gs>
                    <a:gs pos="86000">
                      <a:srgbClr val="595959"/>
                    </a:gs>
                  </a:gsLst>
                  <a:lin ang="5400000" scaled="0"/>
                </a:gradFill>
              </a:rPr>
              <a:t>端口</a:t>
            </a:r>
            <a:endParaRPr lang="en-US" altLang="zh-CN" dirty="0" smtClean="0">
              <a:gradFill>
                <a:gsLst>
                  <a:gs pos="0">
                    <a:srgbClr val="595959"/>
                  </a:gs>
                  <a:gs pos="86000">
                    <a:srgbClr val="595959"/>
                  </a:gs>
                </a:gsLst>
                <a:lin ang="5400000" scaled="0"/>
              </a:gradFill>
            </a:endParaRPr>
          </a:p>
          <a:p>
            <a:pPr>
              <a:lnSpc>
                <a:spcPct val="90000"/>
              </a:lnSpc>
              <a:spcBef>
                <a:spcPct val="20000"/>
              </a:spcBef>
              <a:buSzPct val="80000"/>
            </a:pPr>
            <a:r>
              <a:rPr lang="zh-CN" altLang="en-US" dirty="0">
                <a:gradFill>
                  <a:gsLst>
                    <a:gs pos="0">
                      <a:srgbClr val="595959"/>
                    </a:gs>
                    <a:gs pos="86000">
                      <a:srgbClr val="595959"/>
                    </a:gs>
                  </a:gsLst>
                  <a:lin ang="5400000" scaled="0"/>
                </a:gradFill>
              </a:rPr>
              <a:t>协</a:t>
            </a:r>
            <a:r>
              <a:rPr lang="zh-CN" altLang="en-US" dirty="0" smtClean="0">
                <a:gradFill>
                  <a:gsLst>
                    <a:gs pos="0">
                      <a:srgbClr val="595959"/>
                    </a:gs>
                    <a:gs pos="86000">
                      <a:srgbClr val="595959"/>
                    </a:gs>
                  </a:gsLst>
                  <a:lin ang="5400000" scaled="0"/>
                </a:gradFill>
              </a:rPr>
              <a:t>议</a:t>
            </a:r>
            <a:r>
              <a:rPr lang="en-US" dirty="0" smtClean="0">
                <a:gradFill>
                  <a:gsLst>
                    <a:gs pos="0">
                      <a:srgbClr val="595959"/>
                    </a:gs>
                    <a:gs pos="86000">
                      <a:srgbClr val="595959"/>
                    </a:gs>
                  </a:gsLst>
                  <a:lin ang="5400000" scaled="0"/>
                </a:gradFill>
              </a:rPr>
              <a:t> </a:t>
            </a:r>
            <a:r>
              <a:rPr lang="en-US" dirty="0">
                <a:gradFill>
                  <a:gsLst>
                    <a:gs pos="0">
                      <a:srgbClr val="595959"/>
                    </a:gs>
                    <a:gs pos="86000">
                      <a:srgbClr val="595959"/>
                    </a:gs>
                  </a:gsLst>
                  <a:lin ang="5400000" scaled="0"/>
                </a:gradFill>
              </a:rPr>
              <a:t>(TCP/UDP)</a:t>
            </a:r>
          </a:p>
          <a:p>
            <a:pPr>
              <a:lnSpc>
                <a:spcPct val="90000"/>
              </a:lnSpc>
              <a:spcBef>
                <a:spcPct val="20000"/>
              </a:spcBef>
              <a:buSzPct val="80000"/>
            </a:pPr>
            <a:r>
              <a:rPr lang="zh-CN" altLang="en-US" dirty="0" smtClean="0">
                <a:gradFill>
                  <a:gsLst>
                    <a:gs pos="0">
                      <a:srgbClr val="595959"/>
                    </a:gs>
                    <a:gs pos="86000">
                      <a:srgbClr val="595959"/>
                    </a:gs>
                  </a:gsLst>
                  <a:lin ang="5400000" scaled="0"/>
                </a:gradFill>
              </a:rPr>
              <a:t>名称</a:t>
            </a:r>
            <a:endParaRPr lang="en-US" altLang="zh-CN" dirty="0" smtClean="0">
              <a:gradFill>
                <a:gsLst>
                  <a:gs pos="0">
                    <a:srgbClr val="595959"/>
                  </a:gs>
                  <a:gs pos="86000">
                    <a:srgbClr val="595959"/>
                  </a:gs>
                </a:gsLst>
                <a:lin ang="5400000" scaled="0"/>
              </a:gradFill>
            </a:endParaRPr>
          </a:p>
          <a:p>
            <a:pPr>
              <a:lnSpc>
                <a:spcPct val="90000"/>
              </a:lnSpc>
              <a:spcBef>
                <a:spcPct val="20000"/>
              </a:spcBef>
              <a:buSzPct val="80000"/>
            </a:pPr>
            <a:r>
              <a:rPr lang="en-US" altLang="zh-CN" dirty="0" smtClean="0">
                <a:gradFill>
                  <a:gsLst>
                    <a:gs pos="0">
                      <a:srgbClr val="595959"/>
                    </a:gs>
                    <a:gs pos="86000">
                      <a:srgbClr val="595959"/>
                    </a:gs>
                  </a:gsLst>
                  <a:lin ang="5400000" scaled="0"/>
                </a:gradFill>
              </a:rPr>
              <a:t>ACL</a:t>
            </a:r>
            <a:endParaRPr lang="en-US" dirty="0">
              <a:gradFill>
                <a:gsLst>
                  <a:gs pos="0">
                    <a:srgbClr val="595959"/>
                  </a:gs>
                  <a:gs pos="86000">
                    <a:srgbClr val="595959"/>
                  </a:gs>
                </a:gsLst>
                <a:lin ang="5400000" scaled="0"/>
              </a:gradFill>
            </a:endParaRPr>
          </a:p>
        </p:txBody>
      </p:sp>
      <p:grpSp>
        <p:nvGrpSpPr>
          <p:cNvPr id="75" name="Group 74"/>
          <p:cNvGrpSpPr/>
          <p:nvPr/>
        </p:nvGrpSpPr>
        <p:grpSpPr>
          <a:xfrm>
            <a:off x="6964295" y="4068031"/>
            <a:ext cx="1209334" cy="777558"/>
            <a:chOff x="768453" y="2640867"/>
            <a:chExt cx="1920240" cy="1538575"/>
          </a:xfrm>
        </p:grpSpPr>
        <p:sp>
          <p:nvSpPr>
            <p:cNvPr id="76" name="Right Arrow 75"/>
            <p:cNvSpPr/>
            <p:nvPr/>
          </p:nvSpPr>
          <p:spPr bwMode="auto">
            <a:xfrm>
              <a:off x="768453" y="3539362"/>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sp>
          <p:nvSpPr>
            <p:cNvPr id="77" name="Rectangle 76"/>
            <p:cNvSpPr/>
            <p:nvPr/>
          </p:nvSpPr>
          <p:spPr bwMode="auto">
            <a:xfrm>
              <a:off x="796786" y="2640867"/>
              <a:ext cx="1808020" cy="82826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62174" tIns="62171" rIns="62174" bIns="62171" numCol="1" rtlCol="0" anchor="ctr" anchorCtr="0" compatLnSpc="1">
              <a:prstTxWarp prst="textNoShape">
                <a:avLst/>
              </a:prstTxWarp>
              <a:spAutoFit/>
            </a:bodyPr>
            <a:lstStyle/>
            <a:p>
              <a:pPr algn="ctr" defTabSz="932205"/>
              <a:r>
                <a:rPr lang="zh-CN" altLang="en-US" sz="1904" dirty="0">
                  <a:ln>
                    <a:solidFill>
                      <a:schemeClr val="bg1">
                        <a:alpha val="0"/>
                      </a:schemeClr>
                    </a:solidFill>
                  </a:ln>
                  <a:solidFill>
                    <a:srgbClr val="595959">
                      <a:alpha val="99000"/>
                    </a:srgbClr>
                  </a:solidFill>
                </a:rPr>
                <a:t>端口</a:t>
              </a:r>
              <a:r>
                <a:rPr lang="en-US" sz="1904" dirty="0">
                  <a:ln>
                    <a:solidFill>
                      <a:schemeClr val="bg1">
                        <a:alpha val="0"/>
                      </a:schemeClr>
                    </a:solidFill>
                  </a:ln>
                  <a:solidFill>
                    <a:srgbClr val="595959">
                      <a:alpha val="99000"/>
                    </a:srgbClr>
                  </a:solidFill>
                </a:rPr>
                <a:t>3389</a:t>
              </a:r>
              <a:endParaRPr lang="en-US" sz="1904" dirty="0">
                <a:ln>
                  <a:solidFill>
                    <a:schemeClr val="bg1">
                      <a:alpha val="0"/>
                    </a:schemeClr>
                  </a:solidFill>
                </a:ln>
                <a:solidFill>
                  <a:srgbClr val="595959">
                    <a:alpha val="99000"/>
                  </a:srgbClr>
                </a:solidFill>
              </a:endParaRPr>
            </a:p>
          </p:txBody>
        </p:sp>
      </p:grpSp>
      <p:sp>
        <p:nvSpPr>
          <p:cNvPr id="3" name="TextBox 2"/>
          <p:cNvSpPr txBox="1"/>
          <p:nvPr/>
        </p:nvSpPr>
        <p:spPr>
          <a:xfrm>
            <a:off x="4211650" y="3460862"/>
            <a:ext cx="1298432" cy="301365"/>
          </a:xfrm>
          <a:prstGeom prst="rect">
            <a:avLst/>
          </a:prstGeom>
          <a:noFill/>
        </p:spPr>
        <p:txBody>
          <a:bodyPr wrap="none" lIns="0" tIns="0" rIns="0" bIns="0" rtlCol="0">
            <a:spAutoFit/>
          </a:bodyPr>
          <a:lstStyle/>
          <a:p>
            <a:pPr>
              <a:lnSpc>
                <a:spcPct val="90000"/>
              </a:lnSpc>
              <a:spcBef>
                <a:spcPct val="20000"/>
              </a:spcBef>
              <a:buSzPct val="80000"/>
            </a:pPr>
            <a:r>
              <a:rPr lang="zh-CN" altLang="en-US" sz="2176" dirty="0">
                <a:solidFill>
                  <a:srgbClr val="FF0000"/>
                </a:solidFill>
              </a:rPr>
              <a:t>公用</a:t>
            </a:r>
            <a:r>
              <a:rPr lang="en-US" altLang="zh-CN" sz="2176" dirty="0">
                <a:solidFill>
                  <a:srgbClr val="FF0000"/>
                </a:solidFill>
              </a:rPr>
              <a:t>IP/</a:t>
            </a:r>
            <a:r>
              <a:rPr lang="en-US" sz="2176" dirty="0">
                <a:solidFill>
                  <a:srgbClr val="FF0000"/>
                </a:solidFill>
              </a:rPr>
              <a:t>VIP</a:t>
            </a:r>
            <a:endParaRPr lang="en-US" sz="2176" dirty="0">
              <a:solidFill>
                <a:srgbClr val="FF0000"/>
              </a:solidFill>
            </a:endParaRPr>
          </a:p>
        </p:txBody>
      </p:sp>
      <p:sp>
        <p:nvSpPr>
          <p:cNvPr id="28" name="TextBox 27"/>
          <p:cNvSpPr txBox="1"/>
          <p:nvPr/>
        </p:nvSpPr>
        <p:spPr>
          <a:xfrm>
            <a:off x="7269673" y="2871184"/>
            <a:ext cx="1014701" cy="301365"/>
          </a:xfrm>
          <a:prstGeom prst="rect">
            <a:avLst/>
          </a:prstGeom>
          <a:noFill/>
        </p:spPr>
        <p:txBody>
          <a:bodyPr wrap="none" lIns="0" tIns="0" rIns="0" bIns="0" rtlCol="0">
            <a:spAutoFit/>
          </a:bodyPr>
          <a:lstStyle/>
          <a:p>
            <a:pPr>
              <a:lnSpc>
                <a:spcPct val="90000"/>
              </a:lnSpc>
              <a:spcBef>
                <a:spcPct val="20000"/>
              </a:spcBef>
              <a:buSzPct val="80000"/>
            </a:pPr>
            <a:r>
              <a:rPr lang="zh-CN" altLang="en-US" sz="2176" dirty="0">
                <a:solidFill>
                  <a:srgbClr val="FF0000"/>
                </a:solidFill>
              </a:rPr>
              <a:t>内部</a:t>
            </a:r>
            <a:r>
              <a:rPr lang="en-US" altLang="zh-CN" sz="2176" dirty="0">
                <a:solidFill>
                  <a:srgbClr val="FF0000"/>
                </a:solidFill>
              </a:rPr>
              <a:t>IP 1</a:t>
            </a:r>
            <a:endParaRPr lang="en-US" sz="2176" dirty="0">
              <a:solidFill>
                <a:srgbClr val="FF0000"/>
              </a:solidFill>
            </a:endParaRPr>
          </a:p>
        </p:txBody>
      </p:sp>
      <p:sp>
        <p:nvSpPr>
          <p:cNvPr id="29" name="TextBox 28"/>
          <p:cNvSpPr txBox="1"/>
          <p:nvPr/>
        </p:nvSpPr>
        <p:spPr>
          <a:xfrm>
            <a:off x="7309974" y="4876462"/>
            <a:ext cx="1014701" cy="301365"/>
          </a:xfrm>
          <a:prstGeom prst="rect">
            <a:avLst/>
          </a:prstGeom>
          <a:noFill/>
        </p:spPr>
        <p:txBody>
          <a:bodyPr wrap="none" lIns="0" tIns="0" rIns="0" bIns="0" rtlCol="0">
            <a:spAutoFit/>
          </a:bodyPr>
          <a:lstStyle/>
          <a:p>
            <a:pPr>
              <a:lnSpc>
                <a:spcPct val="90000"/>
              </a:lnSpc>
              <a:spcBef>
                <a:spcPct val="20000"/>
              </a:spcBef>
              <a:buSzPct val="80000"/>
            </a:pPr>
            <a:r>
              <a:rPr lang="zh-CN" altLang="en-US" sz="2176" dirty="0">
                <a:solidFill>
                  <a:srgbClr val="FF0000"/>
                </a:solidFill>
              </a:rPr>
              <a:t>内部</a:t>
            </a:r>
            <a:r>
              <a:rPr lang="en-US" altLang="zh-CN" sz="2176" dirty="0">
                <a:solidFill>
                  <a:srgbClr val="FF0000"/>
                </a:solidFill>
              </a:rPr>
              <a:t>IP 2</a:t>
            </a:r>
            <a:endParaRPr lang="en-US" sz="2176" dirty="0">
              <a:solidFill>
                <a:srgbClr val="FF0000"/>
              </a:solidFill>
            </a:endParaRPr>
          </a:p>
        </p:txBody>
      </p:sp>
      <p:sp>
        <p:nvSpPr>
          <p:cNvPr id="5" name="Up-Down Arrow 4"/>
          <p:cNvSpPr/>
          <p:nvPr/>
        </p:nvSpPr>
        <p:spPr bwMode="auto">
          <a:xfrm>
            <a:off x="9182286" y="3089688"/>
            <a:ext cx="428985" cy="1016777"/>
          </a:xfrm>
          <a:prstGeom prst="up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4342" tIns="62171" rIns="124342" bIns="62171" numCol="1" spcCol="0" rtlCol="0" fromWordArt="0" anchor="ctr" anchorCtr="0" forceAA="0" compatLnSpc="1">
            <a:prstTxWarp prst="textNoShape">
              <a:avLst/>
            </a:prstTxWarp>
            <a:noAutofit/>
          </a:bodyPr>
          <a:lstStyle/>
          <a:p>
            <a:pPr algn="ctr" defTabSz="1243083"/>
            <a:endParaRPr lang="zh-CN" altLang="en-US" sz="2992" dirty="0">
              <a:gradFill>
                <a:gsLst>
                  <a:gs pos="0">
                    <a:srgbClr val="FFFFFF"/>
                  </a:gs>
                  <a:gs pos="100000">
                    <a:srgbClr val="FFFFFF"/>
                  </a:gs>
                </a:gsLst>
                <a:lin ang="5400000" scaled="0"/>
              </a:gradFill>
            </a:endParaRPr>
          </a:p>
        </p:txBody>
      </p:sp>
      <p:sp>
        <p:nvSpPr>
          <p:cNvPr id="6" name="TextBox 5"/>
          <p:cNvSpPr txBox="1"/>
          <p:nvPr/>
        </p:nvSpPr>
        <p:spPr>
          <a:xfrm>
            <a:off x="9662973" y="3253567"/>
            <a:ext cx="1903984" cy="753411"/>
          </a:xfrm>
          <a:prstGeom prst="rect">
            <a:avLst/>
          </a:prstGeom>
          <a:noFill/>
        </p:spPr>
        <p:txBody>
          <a:bodyPr wrap="square" lIns="0" tIns="0" rIns="0" bIns="0" rtlCol="0">
            <a:spAutoFit/>
          </a:bodyPr>
          <a:lstStyle/>
          <a:p>
            <a:pPr>
              <a:lnSpc>
                <a:spcPct val="90000"/>
              </a:lnSpc>
              <a:spcBef>
                <a:spcPct val="20000"/>
              </a:spcBef>
              <a:buSzPct val="80000"/>
            </a:pPr>
            <a:r>
              <a:rPr lang="zh-CN" altLang="en-US" sz="2720" dirty="0">
                <a:gradFill>
                  <a:gsLst>
                    <a:gs pos="0">
                      <a:srgbClr val="292929">
                        <a:lumMod val="90000"/>
                        <a:lumOff val="10000"/>
                      </a:srgbClr>
                    </a:gs>
                    <a:gs pos="86000">
                      <a:srgbClr val="292929">
                        <a:lumMod val="90000"/>
                        <a:lumOff val="10000"/>
                      </a:srgbClr>
                    </a:gs>
                  </a:gsLst>
                  <a:lin ang="5400000" scaled="0"/>
                </a:gradFill>
              </a:rPr>
              <a:t>内部通信无需专门定义</a:t>
            </a:r>
            <a:endParaRPr lang="zh-CN" altLang="en-US" sz="272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349827222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466" y="233152"/>
            <a:ext cx="11373923" cy="678032"/>
          </a:xfrm>
        </p:spPr>
        <p:txBody>
          <a:bodyPr/>
          <a:lstStyle/>
          <a:p>
            <a:r>
              <a:rPr lang="zh-CN" altLang="en-US" sz="4896" dirty="0"/>
              <a:t>外部端口可增加负载均衡能力</a:t>
            </a:r>
            <a:endParaRPr lang="en-US" sz="4896" dirty="0"/>
          </a:p>
        </p:txBody>
      </p:sp>
      <p:sp>
        <p:nvSpPr>
          <p:cNvPr id="32" name="Rectangle 31"/>
          <p:cNvSpPr/>
          <p:nvPr/>
        </p:nvSpPr>
        <p:spPr bwMode="auto">
          <a:xfrm>
            <a:off x="7277898" y="1575413"/>
            <a:ext cx="2611969" cy="4697616"/>
          </a:xfrm>
          <a:prstGeom prst="rect">
            <a:avLst/>
          </a:prstGeom>
          <a:noFill/>
          <a:ln w="47625">
            <a:solidFill>
              <a:schemeClr val="accent2"/>
            </a:solidFill>
            <a:prstDash val="sysDash"/>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46625" tIns="46623" rIns="46625" bIns="46623" numCol="1" rtlCol="0" anchor="t" anchorCtr="0" compatLnSpc="1">
            <a:prstTxWarp prst="textNoShape">
              <a:avLst/>
            </a:prstTxWarp>
          </a:bodyPr>
          <a:lstStyle/>
          <a:p>
            <a:pPr algn="ctr" defTabSz="932205"/>
            <a:r>
              <a:rPr lang="zh-CN" altLang="en-US" sz="3264" dirty="0">
                <a:ln>
                  <a:solidFill>
                    <a:schemeClr val="bg1">
                      <a:alpha val="0"/>
                    </a:schemeClr>
                  </a:solidFill>
                </a:ln>
                <a:solidFill>
                  <a:srgbClr val="595959">
                    <a:alpha val="99000"/>
                  </a:srgbClr>
                </a:solidFill>
              </a:rPr>
              <a:t>云服务</a:t>
            </a:r>
            <a:endParaRPr lang="en-US" sz="3264" dirty="0">
              <a:ln>
                <a:solidFill>
                  <a:schemeClr val="bg1">
                    <a:alpha val="0"/>
                  </a:schemeClr>
                </a:solidFill>
              </a:ln>
              <a:solidFill>
                <a:srgbClr val="595959">
                  <a:alpha val="99000"/>
                </a:srgbClr>
              </a:solidFill>
            </a:endParaRPr>
          </a:p>
        </p:txBody>
      </p:sp>
      <p:grpSp>
        <p:nvGrpSpPr>
          <p:cNvPr id="33" name="Group 32"/>
          <p:cNvGrpSpPr/>
          <p:nvPr/>
        </p:nvGrpSpPr>
        <p:grpSpPr>
          <a:xfrm>
            <a:off x="7557753" y="2244919"/>
            <a:ext cx="2052262" cy="932603"/>
            <a:chOff x="8820127" y="2624961"/>
            <a:chExt cx="2011680" cy="914400"/>
          </a:xfrm>
        </p:grpSpPr>
        <p:sp>
          <p:nvSpPr>
            <p:cNvPr id="34" name="Rectangle 33"/>
            <p:cNvSpPr/>
            <p:nvPr/>
          </p:nvSpPr>
          <p:spPr bwMode="auto">
            <a:xfrm>
              <a:off x="8820127" y="2624961"/>
              <a:ext cx="2011680" cy="914400"/>
            </a:xfrm>
            <a:prstGeom prst="rect">
              <a:avLst/>
            </a:prstGeom>
            <a:solidFill>
              <a:schemeClr val="accent2"/>
            </a:solidFill>
            <a:ln>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2362" tIns="61182" rIns="122362" bIns="61182" numCol="1" rtlCol="0" anchor="ctr" anchorCtr="0" compatLnSpc="1">
              <a:prstTxWarp prst="textNoShape">
                <a:avLst/>
              </a:prstTxWarp>
            </a:bodyPr>
            <a:lstStyle/>
            <a:p>
              <a:pPr algn="ctr" defTabSz="917365"/>
              <a:endParaRPr lang="en-US" dirty="0">
                <a:ln>
                  <a:solidFill>
                    <a:schemeClr val="bg1">
                      <a:alpha val="0"/>
                    </a:schemeClr>
                  </a:solidFill>
                </a:ln>
                <a:solidFill>
                  <a:srgbClr val="FFFFFF"/>
                </a:solidFill>
              </a:endParaRPr>
            </a:p>
          </p:txBody>
        </p:sp>
        <p:sp>
          <p:nvSpPr>
            <p:cNvPr id="35" name="Rectangle 34"/>
            <p:cNvSpPr/>
            <p:nvPr/>
          </p:nvSpPr>
          <p:spPr bwMode="auto">
            <a:xfrm>
              <a:off x="8957287" y="2763879"/>
              <a:ext cx="1737360" cy="640080"/>
            </a:xfrm>
            <a:prstGeom prst="rect">
              <a:avLst/>
            </a:prstGeom>
            <a:noFill/>
            <a:ln w="190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62171" rIns="0" bIns="62171" numCol="1" rtlCol="0" anchor="ctr" anchorCtr="0" compatLnSpc="1">
              <a:prstTxWarp prst="textNoShape">
                <a:avLst/>
              </a:prstTxWarp>
            </a:bodyPr>
            <a:lstStyle/>
            <a:p>
              <a:pPr algn="ctr" defTabSz="932205"/>
              <a:r>
                <a:rPr lang="en-US" sz="3264" dirty="0">
                  <a:ln>
                    <a:solidFill>
                      <a:schemeClr val="bg1">
                        <a:alpha val="0"/>
                      </a:schemeClr>
                    </a:solidFill>
                  </a:ln>
                  <a:solidFill>
                    <a:schemeClr val="bg1">
                      <a:alpha val="99000"/>
                    </a:schemeClr>
                  </a:solidFill>
                </a:rPr>
                <a:t>VM1</a:t>
              </a:r>
            </a:p>
            <a:p>
              <a:pPr algn="ctr" defTabSz="932205"/>
              <a:r>
                <a:rPr lang="en-US" sz="1496" dirty="0">
                  <a:ln>
                    <a:solidFill>
                      <a:schemeClr val="bg1">
                        <a:alpha val="0"/>
                      </a:schemeClr>
                    </a:solidFill>
                  </a:ln>
                  <a:solidFill>
                    <a:schemeClr val="bg1">
                      <a:alpha val="99000"/>
                    </a:schemeClr>
                  </a:solidFill>
                </a:rPr>
                <a:t>LBHTTP</a:t>
              </a:r>
            </a:p>
          </p:txBody>
        </p:sp>
      </p:grpSp>
      <p:grpSp>
        <p:nvGrpSpPr>
          <p:cNvPr id="36" name="Group 35"/>
          <p:cNvGrpSpPr/>
          <p:nvPr/>
        </p:nvGrpSpPr>
        <p:grpSpPr>
          <a:xfrm>
            <a:off x="7557751" y="3620734"/>
            <a:ext cx="2052262" cy="932603"/>
            <a:chOff x="8820126" y="3915780"/>
            <a:chExt cx="2011680" cy="914400"/>
          </a:xfrm>
          <a:solidFill>
            <a:schemeClr val="accent2"/>
          </a:solidFill>
        </p:grpSpPr>
        <p:sp>
          <p:nvSpPr>
            <p:cNvPr id="37" name="Rectangle 36"/>
            <p:cNvSpPr/>
            <p:nvPr/>
          </p:nvSpPr>
          <p:spPr bwMode="auto">
            <a:xfrm>
              <a:off x="8820126" y="3915780"/>
              <a:ext cx="2011680" cy="914400"/>
            </a:xfrm>
            <a:prstGeom prst="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122362" tIns="61182" rIns="122362" bIns="61182" numCol="1" rtlCol="0" anchor="ctr" anchorCtr="0" compatLnSpc="1">
              <a:prstTxWarp prst="textNoShape">
                <a:avLst/>
              </a:prstTxWarp>
            </a:bodyPr>
            <a:lstStyle/>
            <a:p>
              <a:pPr algn="ctr" defTabSz="917365"/>
              <a:endParaRPr lang="en-US" dirty="0">
                <a:ln>
                  <a:solidFill>
                    <a:schemeClr val="bg1">
                      <a:alpha val="0"/>
                    </a:schemeClr>
                  </a:solidFill>
                </a:ln>
                <a:solidFill>
                  <a:srgbClr val="FFFFFF"/>
                </a:solidFill>
              </a:endParaRPr>
            </a:p>
          </p:txBody>
        </p:sp>
        <p:sp>
          <p:nvSpPr>
            <p:cNvPr id="38" name="Rectangle 37"/>
            <p:cNvSpPr/>
            <p:nvPr/>
          </p:nvSpPr>
          <p:spPr bwMode="auto">
            <a:xfrm>
              <a:off x="8957289" y="4097429"/>
              <a:ext cx="1737359" cy="640080"/>
            </a:xfrm>
            <a:prstGeom prst="rect">
              <a:avLst/>
            </a:prstGeom>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0" tIns="62171" rIns="0" bIns="62171" numCol="1" rtlCol="0" anchor="ctr" anchorCtr="0" compatLnSpc="1">
              <a:prstTxWarp prst="textNoShape">
                <a:avLst/>
              </a:prstTxWarp>
            </a:bodyPr>
            <a:lstStyle/>
            <a:p>
              <a:pPr algn="ctr" defTabSz="932205"/>
              <a:r>
                <a:rPr lang="en-US" sz="3264" dirty="0">
                  <a:ln>
                    <a:solidFill>
                      <a:schemeClr val="bg1">
                        <a:alpha val="0"/>
                      </a:schemeClr>
                    </a:solidFill>
                  </a:ln>
                  <a:solidFill>
                    <a:schemeClr val="bg1">
                      <a:alpha val="99000"/>
                    </a:schemeClr>
                  </a:solidFill>
                </a:rPr>
                <a:t>VM2</a:t>
              </a:r>
            </a:p>
            <a:p>
              <a:pPr algn="ctr" defTabSz="932205"/>
              <a:r>
                <a:rPr lang="en-US" sz="1496" dirty="0">
                  <a:ln>
                    <a:solidFill>
                      <a:schemeClr val="bg1">
                        <a:alpha val="0"/>
                      </a:schemeClr>
                    </a:solidFill>
                  </a:ln>
                  <a:solidFill>
                    <a:schemeClr val="bg1">
                      <a:alpha val="99000"/>
                    </a:schemeClr>
                  </a:solidFill>
                </a:rPr>
                <a:t>LBHTTP</a:t>
              </a:r>
            </a:p>
          </p:txBody>
        </p:sp>
      </p:grpSp>
      <p:grpSp>
        <p:nvGrpSpPr>
          <p:cNvPr id="39" name="Group 38"/>
          <p:cNvGrpSpPr/>
          <p:nvPr/>
        </p:nvGrpSpPr>
        <p:grpSpPr>
          <a:xfrm>
            <a:off x="7557753" y="4923986"/>
            <a:ext cx="2052262" cy="932603"/>
            <a:chOff x="8820127" y="4800893"/>
            <a:chExt cx="2011680" cy="914400"/>
          </a:xfrm>
          <a:solidFill>
            <a:schemeClr val="accent2"/>
          </a:solidFill>
        </p:grpSpPr>
        <p:sp>
          <p:nvSpPr>
            <p:cNvPr id="40" name="Rectangle 39"/>
            <p:cNvSpPr/>
            <p:nvPr/>
          </p:nvSpPr>
          <p:spPr bwMode="auto">
            <a:xfrm>
              <a:off x="8820127" y="4800893"/>
              <a:ext cx="2011680" cy="914400"/>
            </a:xfrm>
            <a:prstGeom prst="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122362" tIns="61182" rIns="122362" bIns="61182" numCol="1" rtlCol="0" anchor="ctr" anchorCtr="0" compatLnSpc="1">
              <a:prstTxWarp prst="textNoShape">
                <a:avLst/>
              </a:prstTxWarp>
            </a:bodyPr>
            <a:lstStyle/>
            <a:p>
              <a:pPr algn="ctr" defTabSz="917365"/>
              <a:endParaRPr lang="en-US" dirty="0">
                <a:ln>
                  <a:solidFill>
                    <a:schemeClr val="bg1">
                      <a:alpha val="0"/>
                    </a:schemeClr>
                  </a:solidFill>
                </a:ln>
                <a:solidFill>
                  <a:srgbClr val="FFFFFF"/>
                </a:solidFill>
              </a:endParaRPr>
            </a:p>
          </p:txBody>
        </p:sp>
        <p:sp>
          <p:nvSpPr>
            <p:cNvPr id="41" name="Rectangle 40"/>
            <p:cNvSpPr/>
            <p:nvPr/>
          </p:nvSpPr>
          <p:spPr bwMode="auto">
            <a:xfrm>
              <a:off x="8957287" y="4960476"/>
              <a:ext cx="1737359" cy="640080"/>
            </a:xfrm>
            <a:prstGeom prst="rect">
              <a:avLst/>
            </a:prstGeom>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0" tIns="62171" rIns="0" bIns="62171" numCol="1" rtlCol="0" anchor="ctr" anchorCtr="0" compatLnSpc="1">
              <a:prstTxWarp prst="textNoShape">
                <a:avLst/>
              </a:prstTxWarp>
            </a:bodyPr>
            <a:lstStyle/>
            <a:p>
              <a:pPr algn="ctr" defTabSz="932205"/>
              <a:r>
                <a:rPr lang="en-US" sz="3264" dirty="0">
                  <a:ln>
                    <a:solidFill>
                      <a:schemeClr val="bg1">
                        <a:alpha val="0"/>
                      </a:schemeClr>
                    </a:solidFill>
                  </a:ln>
                  <a:solidFill>
                    <a:schemeClr val="bg1">
                      <a:alpha val="99000"/>
                    </a:schemeClr>
                  </a:solidFill>
                </a:rPr>
                <a:t>VM3</a:t>
              </a:r>
            </a:p>
            <a:p>
              <a:pPr algn="ctr" defTabSz="932205"/>
              <a:r>
                <a:rPr lang="en-US" sz="1496" dirty="0">
                  <a:ln>
                    <a:solidFill>
                      <a:schemeClr val="bg1">
                        <a:alpha val="0"/>
                      </a:schemeClr>
                    </a:solidFill>
                  </a:ln>
                  <a:solidFill>
                    <a:schemeClr val="bg1">
                      <a:alpha val="99000"/>
                    </a:schemeClr>
                  </a:solidFill>
                </a:rPr>
                <a:t>LBHTTP</a:t>
              </a:r>
            </a:p>
          </p:txBody>
        </p:sp>
      </p:grpSp>
      <p:sp>
        <p:nvSpPr>
          <p:cNvPr id="42" name="Trapezoid 41"/>
          <p:cNvSpPr/>
          <p:nvPr/>
        </p:nvSpPr>
        <p:spPr bwMode="auto">
          <a:xfrm rot="16200000">
            <a:off x="4031138" y="3478471"/>
            <a:ext cx="4870262" cy="891494"/>
          </a:xfrm>
          <a:prstGeom prst="trapezoid">
            <a:avLst>
              <a:gd name="adj" fmla="val 37559"/>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vert" wrap="square" lIns="46625" tIns="46623" rIns="46625" bIns="46623" numCol="1" rtlCol="0" anchor="ctr" anchorCtr="0" compatLnSpc="1">
            <a:prstTxWarp prst="textNoShape">
              <a:avLst/>
            </a:prstTxWarp>
          </a:bodyPr>
          <a:lstStyle/>
          <a:p>
            <a:pPr defTabSz="932127"/>
            <a:r>
              <a:rPr lang="en-US" sz="3264" spc="-52" dirty="0">
                <a:ln>
                  <a:solidFill>
                    <a:schemeClr val="bg1">
                      <a:alpha val="0"/>
                    </a:schemeClr>
                  </a:solidFill>
                </a:ln>
                <a:solidFill>
                  <a:schemeClr val="bg1">
                    <a:alpha val="99000"/>
                  </a:schemeClr>
                </a:solidFill>
              </a:rPr>
              <a:t>LB</a:t>
            </a:r>
          </a:p>
        </p:txBody>
      </p:sp>
      <p:sp>
        <p:nvSpPr>
          <p:cNvPr id="30" name="TextBox 29"/>
          <p:cNvSpPr txBox="1"/>
          <p:nvPr/>
        </p:nvSpPr>
        <p:spPr>
          <a:xfrm>
            <a:off x="782445" y="2124594"/>
            <a:ext cx="3633812" cy="1403461"/>
          </a:xfrm>
          <a:prstGeom prst="rect">
            <a:avLst/>
          </a:prstGeom>
          <a:noFill/>
        </p:spPr>
        <p:txBody>
          <a:bodyPr wrap="square" lIns="0" tIns="0" rIns="0" bIns="0" rtlCol="0">
            <a:spAutoFit/>
          </a:bodyPr>
          <a:lstStyle/>
          <a:p>
            <a:pPr>
              <a:lnSpc>
                <a:spcPct val="90000"/>
              </a:lnSpc>
              <a:spcBef>
                <a:spcPct val="20000"/>
              </a:spcBef>
              <a:buSzPct val="80000"/>
            </a:pPr>
            <a:r>
              <a:rPr lang="zh-CN" altLang="en-US" sz="2400" dirty="0" smtClean="0">
                <a:gradFill>
                  <a:gsLst>
                    <a:gs pos="0">
                      <a:srgbClr val="292929">
                        <a:lumMod val="90000"/>
                        <a:lumOff val="10000"/>
                      </a:srgbClr>
                    </a:gs>
                    <a:gs pos="86000">
                      <a:srgbClr val="292929">
                        <a:lumMod val="90000"/>
                        <a:lumOff val="10000"/>
                      </a:srgbClr>
                    </a:gs>
                  </a:gsLst>
                  <a:lin ang="5400000" scaled="0"/>
                </a:gradFill>
              </a:rPr>
              <a:t>缺省情况下，</a:t>
            </a:r>
            <a:r>
              <a:rPr lang="en-US" altLang="zh-CN" sz="2400" dirty="0" smtClean="0">
                <a:gradFill>
                  <a:gsLst>
                    <a:gs pos="0">
                      <a:srgbClr val="292929">
                        <a:lumMod val="90000"/>
                        <a:lumOff val="10000"/>
                      </a:srgbClr>
                    </a:gs>
                    <a:gs pos="86000">
                      <a:srgbClr val="292929">
                        <a:lumMod val="90000"/>
                        <a:lumOff val="10000"/>
                      </a:srgbClr>
                    </a:gs>
                  </a:gsLst>
                  <a:lin ang="5400000" scaled="0"/>
                </a:gradFill>
              </a:rPr>
              <a:t>Azure</a:t>
            </a:r>
            <a:r>
              <a:rPr lang="zh-CN" altLang="en-US" sz="2400" dirty="0" smtClean="0">
                <a:gradFill>
                  <a:gsLst>
                    <a:gs pos="0">
                      <a:srgbClr val="292929">
                        <a:lumMod val="90000"/>
                        <a:lumOff val="10000"/>
                      </a:srgbClr>
                    </a:gs>
                    <a:gs pos="86000">
                      <a:srgbClr val="292929">
                        <a:lumMod val="90000"/>
                        <a:lumOff val="10000"/>
                      </a:srgbClr>
                    </a:gs>
                  </a:gsLst>
                  <a:lin ang="5400000" scaled="0"/>
                </a:gradFill>
              </a:rPr>
              <a:t>根据每个</a:t>
            </a:r>
            <a:r>
              <a:rPr lang="en-US" altLang="zh-CN" sz="2400" dirty="0" smtClean="0">
                <a:gradFill>
                  <a:gsLst>
                    <a:gs pos="0">
                      <a:srgbClr val="292929">
                        <a:lumMod val="90000"/>
                        <a:lumOff val="10000"/>
                      </a:srgbClr>
                    </a:gs>
                    <a:gs pos="86000">
                      <a:srgbClr val="292929">
                        <a:lumMod val="90000"/>
                        <a:lumOff val="10000"/>
                      </a:srgbClr>
                    </a:gs>
                  </a:gsLst>
                  <a:lin ang="5400000" scaled="0"/>
                </a:gradFill>
              </a:rPr>
              <a:t>VM</a:t>
            </a:r>
            <a:r>
              <a:rPr lang="zh-CN" altLang="en-US" sz="2400" dirty="0" smtClean="0">
                <a:gradFill>
                  <a:gsLst>
                    <a:gs pos="0">
                      <a:srgbClr val="292929">
                        <a:lumMod val="90000"/>
                        <a:lumOff val="10000"/>
                      </a:srgbClr>
                    </a:gs>
                    <a:gs pos="86000">
                      <a:srgbClr val="292929">
                        <a:lumMod val="90000"/>
                        <a:lumOff val="10000"/>
                      </a:srgbClr>
                    </a:gs>
                  </a:gsLst>
                  <a:lin ang="5400000" scaled="0"/>
                </a:gradFill>
              </a:rPr>
              <a:t>的健康状态决定是否向该虚拟机转发请求</a:t>
            </a:r>
            <a:endParaRPr lang="en-US" sz="2400" dirty="0" smtClean="0">
              <a:gradFill>
                <a:gsLst>
                  <a:gs pos="0">
                    <a:srgbClr val="292929">
                      <a:lumMod val="90000"/>
                      <a:lumOff val="10000"/>
                    </a:srgbClr>
                  </a:gs>
                  <a:gs pos="86000">
                    <a:srgbClr val="292929">
                      <a:lumMod val="90000"/>
                      <a:lumOff val="10000"/>
                    </a:srgbClr>
                  </a:gs>
                </a:gsLst>
                <a:lin ang="5400000" scaled="0"/>
              </a:gradFill>
            </a:endParaRPr>
          </a:p>
          <a:p>
            <a:pPr marL="466189" indent="-466189">
              <a:lnSpc>
                <a:spcPct val="90000"/>
              </a:lnSpc>
              <a:spcBef>
                <a:spcPct val="20000"/>
              </a:spcBef>
              <a:buSzPct val="80000"/>
              <a:buFont typeface="Arial" pitchFamily="34" charset="0"/>
              <a:buChar char="•"/>
            </a:pPr>
            <a:endParaRPr lang="en-US" sz="2400" dirty="0">
              <a:gradFill>
                <a:gsLst>
                  <a:gs pos="0">
                    <a:srgbClr val="292929">
                      <a:lumMod val="90000"/>
                      <a:lumOff val="10000"/>
                    </a:srgbClr>
                  </a:gs>
                  <a:gs pos="86000">
                    <a:srgbClr val="292929">
                      <a:lumMod val="90000"/>
                      <a:lumOff val="10000"/>
                    </a:srgbClr>
                  </a:gs>
                </a:gsLst>
                <a:lin ang="5400000" scaled="0"/>
              </a:gradFill>
            </a:endParaRPr>
          </a:p>
        </p:txBody>
      </p:sp>
      <p:grpSp>
        <p:nvGrpSpPr>
          <p:cNvPr id="58" name="Group 57"/>
          <p:cNvGrpSpPr/>
          <p:nvPr/>
        </p:nvGrpSpPr>
        <p:grpSpPr>
          <a:xfrm>
            <a:off x="4673436" y="3371579"/>
            <a:ext cx="1209337" cy="760513"/>
            <a:chOff x="768452" y="2674594"/>
            <a:chExt cx="1920240" cy="1504847"/>
          </a:xfrm>
        </p:grpSpPr>
        <p:sp>
          <p:nvSpPr>
            <p:cNvPr id="59" name="Right Arrow 58"/>
            <p:cNvSpPr/>
            <p:nvPr/>
          </p:nvSpPr>
          <p:spPr bwMode="auto">
            <a:xfrm>
              <a:off x="768452" y="3539361"/>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sp>
          <p:nvSpPr>
            <p:cNvPr id="60" name="Rectangle 59"/>
            <p:cNvSpPr/>
            <p:nvPr/>
          </p:nvSpPr>
          <p:spPr bwMode="auto">
            <a:xfrm>
              <a:off x="1072107" y="2674594"/>
              <a:ext cx="1390584" cy="82826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62174" tIns="62171" rIns="62174" bIns="62171" numCol="1" rtlCol="0" anchor="ctr" anchorCtr="0" compatLnSpc="1">
              <a:prstTxWarp prst="textNoShape">
                <a:avLst/>
              </a:prstTxWarp>
              <a:spAutoFit/>
            </a:bodyPr>
            <a:lstStyle/>
            <a:p>
              <a:pPr algn="ctr" defTabSz="932205"/>
              <a:r>
                <a:rPr lang="zh-CN" altLang="en-US" sz="1904" dirty="0">
                  <a:ln>
                    <a:solidFill>
                      <a:schemeClr val="bg1">
                        <a:alpha val="0"/>
                      </a:schemeClr>
                    </a:solidFill>
                  </a:ln>
                  <a:solidFill>
                    <a:srgbClr val="595959">
                      <a:alpha val="99000"/>
                    </a:srgbClr>
                  </a:solidFill>
                </a:rPr>
                <a:t>端口</a:t>
              </a:r>
              <a:r>
                <a:rPr lang="en-US" sz="1904" dirty="0">
                  <a:ln>
                    <a:solidFill>
                      <a:schemeClr val="bg1">
                        <a:alpha val="0"/>
                      </a:schemeClr>
                    </a:solidFill>
                  </a:ln>
                  <a:solidFill>
                    <a:srgbClr val="595959">
                      <a:alpha val="99000"/>
                    </a:srgbClr>
                  </a:solidFill>
                </a:rPr>
                <a:t>80</a:t>
              </a:r>
              <a:endParaRPr lang="en-US" sz="1904" dirty="0">
                <a:ln>
                  <a:solidFill>
                    <a:schemeClr val="bg1">
                      <a:alpha val="0"/>
                    </a:schemeClr>
                  </a:solidFill>
                </a:ln>
                <a:solidFill>
                  <a:srgbClr val="595959">
                    <a:alpha val="99000"/>
                  </a:srgbClr>
                </a:solidFill>
              </a:endParaRPr>
            </a:p>
          </p:txBody>
        </p:sp>
      </p:grpSp>
      <p:sp>
        <p:nvSpPr>
          <p:cNvPr id="26" name="Right Arrow 25"/>
          <p:cNvSpPr/>
          <p:nvPr/>
        </p:nvSpPr>
        <p:spPr bwMode="auto">
          <a:xfrm rot="19275685">
            <a:off x="6759182" y="3213719"/>
            <a:ext cx="933845" cy="323481"/>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09" tIns="62155" rIns="124309" bIns="62155"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sp>
        <p:nvSpPr>
          <p:cNvPr id="28" name="Right Arrow 27"/>
          <p:cNvSpPr/>
          <p:nvPr/>
        </p:nvSpPr>
        <p:spPr bwMode="auto">
          <a:xfrm>
            <a:off x="6780970" y="3925305"/>
            <a:ext cx="933845" cy="323481"/>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09" tIns="62155" rIns="124309" bIns="62155"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sp>
        <p:nvSpPr>
          <p:cNvPr id="29" name="Right Arrow 28"/>
          <p:cNvSpPr/>
          <p:nvPr/>
        </p:nvSpPr>
        <p:spPr bwMode="auto">
          <a:xfrm rot="2518972">
            <a:off x="6769322" y="4642515"/>
            <a:ext cx="933845" cy="323481"/>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4309" tIns="62155" rIns="124309" bIns="62155" numCol="1" rtlCol="0" anchor="ctr" anchorCtr="0" compatLnSpc="1">
            <a:prstTxWarp prst="textNoShape">
              <a:avLst/>
            </a:prstTxWarp>
          </a:bodyPr>
          <a:lstStyle/>
          <a:p>
            <a:pPr algn="ctr" defTabSz="932205"/>
            <a:endParaRPr lang="en-US" sz="2312" dirty="0">
              <a:ln>
                <a:solidFill>
                  <a:schemeClr val="bg1">
                    <a:alpha val="0"/>
                  </a:schemeClr>
                </a:solidFill>
              </a:ln>
              <a:solidFill>
                <a:schemeClr val="tx1">
                  <a:lumMod val="75000"/>
                  <a:lumOff val="25000"/>
                </a:schemeClr>
              </a:solidFill>
            </a:endParaRPr>
          </a:p>
        </p:txBody>
      </p:sp>
    </p:spTree>
    <p:extLst>
      <p:ext uri="{BB962C8B-B14F-4D97-AF65-F5344CB8AC3E}">
        <p14:creationId xmlns:p14="http://schemas.microsoft.com/office/powerpoint/2010/main" val="2153269289"/>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5879681" y="1773275"/>
            <a:ext cx="5973175" cy="4606861"/>
            <a:chOff x="3379591" y="434542"/>
            <a:chExt cx="5546357" cy="4480512"/>
          </a:xfrm>
        </p:grpSpPr>
        <p:sp>
          <p:nvSpPr>
            <p:cNvPr id="4" name="Rectangle 3"/>
            <p:cNvSpPr/>
            <p:nvPr/>
          </p:nvSpPr>
          <p:spPr bwMode="auto">
            <a:xfrm>
              <a:off x="3978003" y="434542"/>
              <a:ext cx="4947945" cy="4480512"/>
            </a:xfrm>
            <a:prstGeom prst="rect">
              <a:avLst/>
            </a:prstGeom>
            <a:noFill/>
            <a:ln w="38100">
              <a:solidFill>
                <a:schemeClr val="accent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6806" tIns="63404" rIns="126806" bIns="63404" numCol="1" rtlCol="0" anchor="ctr" anchorCtr="0" compatLnSpc="1">
              <a:prstTxWarp prst="textNoShape">
                <a:avLst/>
              </a:prstTxWarp>
            </a:bodyPr>
            <a:lstStyle/>
            <a:p>
              <a:pPr algn="ctr" defTabSz="1267715"/>
              <a:endParaRPr lang="en-US" sz="2720" dirty="0">
                <a:gradFill>
                  <a:gsLst>
                    <a:gs pos="0">
                      <a:srgbClr val="FFFFFF"/>
                    </a:gs>
                    <a:gs pos="100000">
                      <a:srgbClr val="FFFFFF"/>
                    </a:gs>
                  </a:gsLst>
                  <a:lin ang="5400000" scaled="0"/>
                </a:gradFill>
              </a:endParaRPr>
            </a:p>
          </p:txBody>
        </p:sp>
        <p:sp>
          <p:nvSpPr>
            <p:cNvPr id="5" name="Flowchart: Magnetic Disk 4"/>
            <p:cNvSpPr/>
            <p:nvPr/>
          </p:nvSpPr>
          <p:spPr bwMode="auto">
            <a:xfrm>
              <a:off x="6929388" y="3366701"/>
              <a:ext cx="1378247" cy="671840"/>
            </a:xfrm>
            <a:prstGeom prst="flowChartMagneticDisk">
              <a:avLst/>
            </a:prstGeom>
            <a:solidFill>
              <a:schemeClr val="accent6">
                <a:lumMod val="50000"/>
                <a:lumOff val="50000"/>
              </a:schemeClr>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38044" tIns="25362" rIns="38044" bIns="25362" numCol="1" rtlCol="0" anchor="ctr" anchorCtr="0" compatLnSpc="1">
              <a:prstTxWarp prst="textNoShape">
                <a:avLst/>
              </a:prstTxWarp>
            </a:bodyPr>
            <a:lstStyle/>
            <a:p>
              <a:pPr algn="ctr" defTabSz="1267715">
                <a:lnSpc>
                  <a:spcPct val="90000"/>
                </a:lnSpc>
              </a:pPr>
              <a:r>
                <a:rPr lang="en-US" sz="1904" dirty="0">
                  <a:solidFill>
                    <a:schemeClr val="bg1"/>
                  </a:solidFill>
                </a:rPr>
                <a:t>VM 4</a:t>
              </a:r>
              <a:endParaRPr lang="en-US" sz="1904" dirty="0">
                <a:solidFill>
                  <a:schemeClr val="bg1"/>
                </a:solidFill>
              </a:endParaRPr>
            </a:p>
          </p:txBody>
        </p:sp>
        <p:sp>
          <p:nvSpPr>
            <p:cNvPr id="6" name="Flowchart: Magnetic Disk 5"/>
            <p:cNvSpPr/>
            <p:nvPr/>
          </p:nvSpPr>
          <p:spPr bwMode="auto">
            <a:xfrm>
              <a:off x="6945032" y="776835"/>
              <a:ext cx="1378247" cy="671841"/>
            </a:xfrm>
            <a:prstGeom prst="flowChartMagneticDisk">
              <a:avLst/>
            </a:prstGeom>
            <a:solidFill>
              <a:schemeClr val="accent6">
                <a:lumMod val="50000"/>
                <a:lumOff val="50000"/>
              </a:schemeClr>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38044" tIns="25362" rIns="38044" bIns="25362" numCol="1" rtlCol="0" anchor="ctr" anchorCtr="0" compatLnSpc="1">
              <a:prstTxWarp prst="textNoShape">
                <a:avLst/>
              </a:prstTxWarp>
            </a:bodyPr>
            <a:lstStyle/>
            <a:p>
              <a:pPr algn="ctr" defTabSz="1267715">
                <a:lnSpc>
                  <a:spcPct val="90000"/>
                </a:lnSpc>
              </a:pPr>
              <a:r>
                <a:rPr lang="en-US" altLang="zh-CN" sz="1904" dirty="0">
                  <a:solidFill>
                    <a:schemeClr val="bg1"/>
                  </a:solidFill>
                </a:rPr>
                <a:t>VM 3</a:t>
              </a:r>
              <a:endParaRPr lang="en-US" sz="1904" dirty="0">
                <a:solidFill>
                  <a:schemeClr val="bg1"/>
                </a:solidFill>
              </a:endParaRPr>
            </a:p>
          </p:txBody>
        </p:sp>
        <p:cxnSp>
          <p:nvCxnSpPr>
            <p:cNvPr id="7" name="Straight Arrow Connector 6"/>
            <p:cNvCxnSpPr/>
            <p:nvPr/>
          </p:nvCxnSpPr>
          <p:spPr>
            <a:xfrm flipV="1">
              <a:off x="7646018" y="1623250"/>
              <a:ext cx="0" cy="1737341"/>
            </a:xfrm>
            <a:prstGeom prst="straightConnector1">
              <a:avLst/>
            </a:prstGeom>
            <a:ln w="57150">
              <a:solidFill>
                <a:schemeClr val="tx2"/>
              </a:solidFill>
              <a:prstDash val="solid"/>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auto">
            <a:xfrm>
              <a:off x="4533510" y="2981979"/>
              <a:ext cx="918919" cy="91732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6806" tIns="126811" rIns="126806" bIns="126811" numCol="1" rtlCol="0" anchor="ctr" anchorCtr="0" compatLnSpc="1">
              <a:prstTxWarp prst="textNoShape">
                <a:avLst/>
              </a:prstTxWarp>
            </a:bodyPr>
            <a:lstStyle/>
            <a:p>
              <a:pPr algn="ctr" defTabSz="1267715">
                <a:lnSpc>
                  <a:spcPct val="90000"/>
                </a:lnSpc>
              </a:pPr>
              <a:r>
                <a:rPr lang="en-US" sz="1904" dirty="0">
                  <a:solidFill>
                    <a:schemeClr val="bg1"/>
                  </a:solidFill>
                </a:rPr>
                <a:t>VM 2</a:t>
              </a:r>
              <a:endParaRPr lang="en-US" sz="1904" dirty="0">
                <a:solidFill>
                  <a:schemeClr val="bg1"/>
                </a:solidFill>
              </a:endParaRPr>
            </a:p>
          </p:txBody>
        </p:sp>
        <p:sp>
          <p:nvSpPr>
            <p:cNvPr id="9" name="Rectangle 8"/>
            <p:cNvSpPr/>
            <p:nvPr/>
          </p:nvSpPr>
          <p:spPr bwMode="auto">
            <a:xfrm>
              <a:off x="4533509" y="975023"/>
              <a:ext cx="918919" cy="91732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6806" tIns="126811" rIns="126806" bIns="126811" numCol="1" rtlCol="0" anchor="ctr" anchorCtr="0" compatLnSpc="1">
              <a:prstTxWarp prst="textNoShape">
                <a:avLst/>
              </a:prstTxWarp>
            </a:bodyPr>
            <a:lstStyle/>
            <a:p>
              <a:pPr algn="ctr" defTabSz="1267715">
                <a:lnSpc>
                  <a:spcPct val="90000"/>
                </a:lnSpc>
              </a:pPr>
              <a:r>
                <a:rPr lang="en-US" sz="1904" dirty="0">
                  <a:solidFill>
                    <a:schemeClr val="bg1"/>
                  </a:solidFill>
                </a:rPr>
                <a:t>VM 1</a:t>
              </a:r>
              <a:endParaRPr lang="en-US" sz="1904" dirty="0">
                <a:solidFill>
                  <a:schemeClr val="bg1"/>
                </a:solidFill>
              </a:endParaRPr>
            </a:p>
          </p:txBody>
        </p:sp>
        <p:sp>
          <p:nvSpPr>
            <p:cNvPr id="10" name="Rectangle 9"/>
            <p:cNvSpPr/>
            <p:nvPr/>
          </p:nvSpPr>
          <p:spPr bwMode="auto">
            <a:xfrm>
              <a:off x="3379591" y="2340973"/>
              <a:ext cx="694590" cy="57201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0" rIns="0" bIns="0" numCol="1" rtlCol="0" anchor="ctr" anchorCtr="0" compatLnSpc="1">
              <a:prstTxWarp prst="textNoShape">
                <a:avLst/>
              </a:prstTxWarp>
            </a:bodyPr>
            <a:lstStyle/>
            <a:p>
              <a:pPr algn="ctr" defTabSz="1267715"/>
              <a:r>
                <a:rPr lang="en-US" sz="3264" dirty="0">
                  <a:solidFill>
                    <a:srgbClr val="FFFFFF">
                      <a:alpha val="99000"/>
                    </a:srgbClr>
                  </a:solidFill>
                </a:rPr>
                <a:t>LB</a:t>
              </a:r>
            </a:p>
          </p:txBody>
        </p:sp>
        <p:cxnSp>
          <p:nvCxnSpPr>
            <p:cNvPr id="11" name="Straight Arrow Connector 10"/>
            <p:cNvCxnSpPr>
              <a:stCxn id="9" idx="1"/>
              <a:endCxn id="10" idx="3"/>
            </p:cNvCxnSpPr>
            <p:nvPr/>
          </p:nvCxnSpPr>
          <p:spPr>
            <a:xfrm flipH="1">
              <a:off x="4074181" y="1433684"/>
              <a:ext cx="459328" cy="1193297"/>
            </a:xfrm>
            <a:prstGeom prst="straightConnector1">
              <a:avLst/>
            </a:prstGeom>
            <a:ln w="38100">
              <a:solidFill>
                <a:schemeClr val="tx2"/>
              </a:solidFill>
              <a:headEnd type="triangle" w="med" len="sm"/>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8" idx="1"/>
              <a:endCxn id="10" idx="3"/>
            </p:cNvCxnSpPr>
            <p:nvPr/>
          </p:nvCxnSpPr>
          <p:spPr>
            <a:xfrm flipH="1" flipV="1">
              <a:off x="4074181" y="2626981"/>
              <a:ext cx="459329" cy="813659"/>
            </a:xfrm>
            <a:prstGeom prst="straightConnector1">
              <a:avLst/>
            </a:prstGeom>
            <a:ln w="38100">
              <a:solidFill>
                <a:schemeClr val="tx2"/>
              </a:solidFill>
              <a:headEnd type="triangle" w="med" len="sm"/>
              <a:tailEnd type="non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a:endCxn id="8" idx="3"/>
            </p:cNvCxnSpPr>
            <p:nvPr/>
          </p:nvCxnSpPr>
          <p:spPr>
            <a:xfrm flipH="1">
              <a:off x="5452429" y="1112756"/>
              <a:ext cx="1492603" cy="2327884"/>
            </a:xfrm>
            <a:prstGeom prst="straightConnector1">
              <a:avLst/>
            </a:prstGeom>
            <a:ln w="38100">
              <a:solidFill>
                <a:schemeClr val="tx2"/>
              </a:solidFill>
              <a:headEnd type="triangle" w="med" len="sm"/>
              <a:tailEnd type="non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9" idx="3"/>
            </p:cNvCxnSpPr>
            <p:nvPr/>
          </p:nvCxnSpPr>
          <p:spPr>
            <a:xfrm flipH="1">
              <a:off x="5452428" y="1112754"/>
              <a:ext cx="1492599" cy="320930"/>
            </a:xfrm>
            <a:prstGeom prst="straightConnector1">
              <a:avLst/>
            </a:prstGeom>
            <a:ln w="38100">
              <a:solidFill>
                <a:schemeClr val="tx2"/>
              </a:solidFill>
              <a:headEnd type="triangle" w="med" len="sm"/>
              <a:tailEnd type="non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5" idx="2"/>
              <a:endCxn id="8" idx="3"/>
            </p:cNvCxnSpPr>
            <p:nvPr/>
          </p:nvCxnSpPr>
          <p:spPr>
            <a:xfrm flipH="1" flipV="1">
              <a:off x="5452428" y="3440639"/>
              <a:ext cx="1476960" cy="261983"/>
            </a:xfrm>
            <a:prstGeom prst="straightConnector1">
              <a:avLst/>
            </a:prstGeom>
            <a:ln w="38100">
              <a:solidFill>
                <a:schemeClr val="tx2"/>
              </a:solidFill>
              <a:headEnd type="triangle" w="med" len="sm"/>
              <a:tailEnd type="non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5" idx="2"/>
              <a:endCxn id="9" idx="3"/>
            </p:cNvCxnSpPr>
            <p:nvPr/>
          </p:nvCxnSpPr>
          <p:spPr>
            <a:xfrm flipH="1" flipV="1">
              <a:off x="5452428" y="1433683"/>
              <a:ext cx="1476960" cy="2268940"/>
            </a:xfrm>
            <a:prstGeom prst="straightConnector1">
              <a:avLst/>
            </a:prstGeom>
            <a:ln w="38100">
              <a:solidFill>
                <a:schemeClr val="tx2"/>
              </a:solidFill>
              <a:headEnd type="triangle" w="med" len="sm"/>
              <a:tailEnd type="none" w="lg" len="me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198728" y="4625347"/>
              <a:ext cx="812894" cy="242462"/>
            </a:xfrm>
            <a:prstGeom prst="rect">
              <a:avLst/>
            </a:prstGeom>
            <a:noFill/>
          </p:spPr>
          <p:txBody>
            <a:bodyPr wrap="square" lIns="0" tIns="0" rIns="0" bIns="0" rtlCol="0">
              <a:spAutoFit/>
            </a:bodyPr>
            <a:lstStyle/>
            <a:p>
              <a:pPr defTabSz="1268239" fontAlgn="auto">
                <a:lnSpc>
                  <a:spcPct val="90000"/>
                </a:lnSpc>
                <a:spcBef>
                  <a:spcPct val="20000"/>
                </a:spcBef>
                <a:spcAft>
                  <a:spcPts val="0"/>
                </a:spcAft>
                <a:buSzPct val="80000"/>
                <a:defRPr/>
              </a:pPr>
              <a:r>
                <a:rPr lang="en-GB" kern="0" dirty="0"/>
                <a:t>VNET</a:t>
              </a:r>
            </a:p>
          </p:txBody>
        </p:sp>
        <p:sp>
          <p:nvSpPr>
            <p:cNvPr id="18" name="Rectangle 2"/>
            <p:cNvSpPr/>
            <p:nvPr/>
          </p:nvSpPr>
          <p:spPr bwMode="auto">
            <a:xfrm>
              <a:off x="4262775" y="693840"/>
              <a:ext cx="1554463" cy="3811825"/>
            </a:xfrm>
            <a:prstGeom prst="rect">
              <a:avLst/>
            </a:prstGeom>
            <a:noFill/>
            <a:ln w="38100">
              <a:solidFill>
                <a:schemeClr val="accent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6806" tIns="63404" rIns="126806" bIns="63404" numCol="1" rtlCol="0" anchor="ctr" anchorCtr="0" compatLnSpc="1">
              <a:prstTxWarp prst="textNoShape">
                <a:avLst/>
              </a:prstTxWarp>
            </a:bodyPr>
            <a:lstStyle/>
            <a:p>
              <a:pPr algn="ctr" defTabSz="1267715"/>
              <a:endParaRPr lang="en-US" sz="2720" dirty="0">
                <a:gradFill>
                  <a:gsLst>
                    <a:gs pos="0">
                      <a:srgbClr val="FFFFFF"/>
                    </a:gs>
                    <a:gs pos="100000">
                      <a:srgbClr val="FFFFFF"/>
                    </a:gs>
                  </a:gsLst>
                  <a:lin ang="5400000" scaled="0"/>
                </a:gradFill>
              </a:endParaRPr>
            </a:p>
          </p:txBody>
        </p:sp>
        <p:sp>
          <p:nvSpPr>
            <p:cNvPr id="19" name="Rectangle 2"/>
            <p:cNvSpPr/>
            <p:nvPr/>
          </p:nvSpPr>
          <p:spPr bwMode="auto">
            <a:xfrm>
              <a:off x="6828272" y="689755"/>
              <a:ext cx="1554463" cy="3811825"/>
            </a:xfrm>
            <a:prstGeom prst="rect">
              <a:avLst/>
            </a:prstGeom>
            <a:noFill/>
            <a:ln w="38100">
              <a:solidFill>
                <a:schemeClr val="accent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6806" tIns="63404" rIns="126806" bIns="63404" numCol="1" rtlCol="0" anchor="ctr" anchorCtr="0" compatLnSpc="1">
              <a:prstTxWarp prst="textNoShape">
                <a:avLst/>
              </a:prstTxWarp>
            </a:bodyPr>
            <a:lstStyle/>
            <a:p>
              <a:pPr algn="ctr" defTabSz="1267715"/>
              <a:endParaRPr lang="en-US" sz="2720" dirty="0">
                <a:gradFill>
                  <a:gsLst>
                    <a:gs pos="0">
                      <a:srgbClr val="FFFFFF"/>
                    </a:gs>
                    <a:gs pos="100000">
                      <a:srgbClr val="FFFFFF"/>
                    </a:gs>
                  </a:gsLst>
                  <a:lin ang="5400000" scaled="0"/>
                </a:gradFill>
              </a:endParaRPr>
            </a:p>
          </p:txBody>
        </p:sp>
        <p:sp>
          <p:nvSpPr>
            <p:cNvPr id="20" name="TextBox 32"/>
            <p:cNvSpPr txBox="1"/>
            <p:nvPr/>
          </p:nvSpPr>
          <p:spPr>
            <a:xfrm>
              <a:off x="4633559" y="4089437"/>
              <a:ext cx="812894" cy="242462"/>
            </a:xfrm>
            <a:prstGeom prst="rect">
              <a:avLst/>
            </a:prstGeom>
            <a:noFill/>
          </p:spPr>
          <p:txBody>
            <a:bodyPr wrap="square" lIns="0" tIns="0" rIns="0" bIns="0" rtlCol="0">
              <a:spAutoFit/>
            </a:bodyPr>
            <a:lstStyle/>
            <a:p>
              <a:pPr defTabSz="1268239" fontAlgn="auto">
                <a:lnSpc>
                  <a:spcPct val="90000"/>
                </a:lnSpc>
                <a:spcBef>
                  <a:spcPct val="20000"/>
                </a:spcBef>
                <a:spcAft>
                  <a:spcPts val="0"/>
                </a:spcAft>
                <a:buSzPct val="80000"/>
                <a:defRPr/>
              </a:pPr>
              <a:r>
                <a:rPr lang="zh-CN" altLang="en-US" b="1" kern="0" dirty="0" smtClean="0">
                  <a:latin typeface="宋体" panose="02010600030101010101" pitchFamily="2" charset="-122"/>
                  <a:ea typeface="宋体" panose="02010600030101010101" pitchFamily="2" charset="-122"/>
                </a:rPr>
                <a:t>子网</a:t>
              </a:r>
              <a:r>
                <a:rPr lang="en-US" altLang="zh-CN" b="1" kern="0" dirty="0" smtClean="0">
                  <a:latin typeface="宋体" panose="02010600030101010101" pitchFamily="2" charset="-122"/>
                  <a:ea typeface="宋体" panose="02010600030101010101" pitchFamily="2" charset="-122"/>
                </a:rPr>
                <a:t>1</a:t>
              </a:r>
              <a:endParaRPr lang="en-GB" b="1" kern="0" dirty="0">
                <a:latin typeface="宋体" panose="02010600030101010101" pitchFamily="2" charset="-122"/>
                <a:ea typeface="宋体" panose="02010600030101010101" pitchFamily="2" charset="-122"/>
              </a:endParaRPr>
            </a:p>
          </p:txBody>
        </p:sp>
        <p:sp>
          <p:nvSpPr>
            <p:cNvPr id="21" name="TextBox 32"/>
            <p:cNvSpPr txBox="1"/>
            <p:nvPr/>
          </p:nvSpPr>
          <p:spPr>
            <a:xfrm>
              <a:off x="7239571" y="4115106"/>
              <a:ext cx="812894" cy="242462"/>
            </a:xfrm>
            <a:prstGeom prst="rect">
              <a:avLst/>
            </a:prstGeom>
            <a:noFill/>
          </p:spPr>
          <p:txBody>
            <a:bodyPr wrap="square" lIns="0" tIns="0" rIns="0" bIns="0" rtlCol="0">
              <a:spAutoFit/>
            </a:bodyPr>
            <a:lstStyle/>
            <a:p>
              <a:pPr defTabSz="1268239" fontAlgn="auto">
                <a:lnSpc>
                  <a:spcPct val="90000"/>
                </a:lnSpc>
                <a:spcBef>
                  <a:spcPct val="20000"/>
                </a:spcBef>
                <a:spcAft>
                  <a:spcPts val="0"/>
                </a:spcAft>
                <a:buSzPct val="80000"/>
                <a:defRPr/>
              </a:pPr>
              <a:r>
                <a:rPr lang="zh-CN" altLang="en-US" b="1" kern="0" dirty="0" smtClean="0">
                  <a:latin typeface="宋体" panose="02010600030101010101" pitchFamily="2" charset="-122"/>
                  <a:ea typeface="宋体" panose="02010600030101010101" pitchFamily="2" charset="-122"/>
                </a:rPr>
                <a:t>子网</a:t>
              </a:r>
              <a:r>
                <a:rPr lang="en-US" altLang="zh-CN" b="1" kern="0" dirty="0" smtClean="0">
                  <a:latin typeface="宋体" panose="02010600030101010101" pitchFamily="2" charset="-122"/>
                  <a:ea typeface="宋体" panose="02010600030101010101" pitchFamily="2" charset="-122"/>
                </a:rPr>
                <a:t>2</a:t>
              </a:r>
              <a:endParaRPr lang="en-GB" b="1" kern="0" dirty="0">
                <a:latin typeface="宋体" panose="02010600030101010101" pitchFamily="2" charset="-122"/>
                <a:ea typeface="宋体" panose="02010600030101010101" pitchFamily="2" charset="-122"/>
              </a:endParaRPr>
            </a:p>
          </p:txBody>
        </p:sp>
      </p:grpSp>
      <p:sp>
        <p:nvSpPr>
          <p:cNvPr id="22" name="TextBox 29"/>
          <p:cNvSpPr txBox="1"/>
          <p:nvPr/>
        </p:nvSpPr>
        <p:spPr>
          <a:xfrm>
            <a:off x="754579" y="2339415"/>
            <a:ext cx="5169723" cy="1758045"/>
          </a:xfrm>
          <a:prstGeom prst="rect">
            <a:avLst/>
          </a:prstGeom>
          <a:noFill/>
        </p:spPr>
        <p:txBody>
          <a:bodyPr wrap="square" lIns="0" tIns="0" rIns="0" bIns="0" rtlCol="0">
            <a:spAutoFit/>
          </a:bodyPr>
          <a:lstStyle/>
          <a:p>
            <a:pPr marL="466310" indent="-466310">
              <a:lnSpc>
                <a:spcPct val="90000"/>
              </a:lnSpc>
              <a:spcBef>
                <a:spcPct val="20000"/>
              </a:spcBef>
              <a:buSzPct val="80000"/>
              <a:buFont typeface="Arial" panose="020B0604020202020204" pitchFamily="34" charset="0"/>
              <a:buChar char="•"/>
            </a:pPr>
            <a:r>
              <a:rPr lang="zh-CN" altLang="en-US" sz="2720" dirty="0">
                <a:solidFill>
                  <a:srgbClr val="FF0000"/>
                </a:solidFill>
              </a:rPr>
              <a:t>自定义</a:t>
            </a:r>
            <a:r>
              <a:rPr lang="zh-CN" altLang="en-US" sz="2720" dirty="0">
                <a:gradFill>
                  <a:gsLst>
                    <a:gs pos="0">
                      <a:srgbClr val="595959"/>
                    </a:gs>
                    <a:gs pos="86000">
                      <a:srgbClr val="595959"/>
                    </a:gs>
                  </a:gsLst>
                  <a:lin ang="5400000" scaled="0"/>
                </a:gradFill>
              </a:rPr>
              <a:t>内网地址段</a:t>
            </a:r>
            <a:endParaRPr lang="en-US" altLang="zh-CN" sz="2720" dirty="0">
              <a:gradFill>
                <a:gsLst>
                  <a:gs pos="0">
                    <a:srgbClr val="595959"/>
                  </a:gs>
                  <a:gs pos="86000">
                    <a:srgbClr val="595959"/>
                  </a:gs>
                </a:gsLst>
                <a:lin ang="5400000" scaled="0"/>
              </a:gradFill>
            </a:endParaRPr>
          </a:p>
          <a:p>
            <a:pPr marL="466310" indent="-466310">
              <a:lnSpc>
                <a:spcPct val="90000"/>
              </a:lnSpc>
              <a:spcBef>
                <a:spcPct val="20000"/>
              </a:spcBef>
              <a:buSzPct val="80000"/>
              <a:buFont typeface="Arial" panose="020B0604020202020204" pitchFamily="34" charset="0"/>
              <a:buChar char="•"/>
            </a:pPr>
            <a:r>
              <a:rPr lang="zh-CN" altLang="en-US" sz="2720" dirty="0">
                <a:gradFill>
                  <a:gsLst>
                    <a:gs pos="0">
                      <a:srgbClr val="595959"/>
                    </a:gs>
                    <a:gs pos="86000">
                      <a:srgbClr val="595959"/>
                    </a:gs>
                  </a:gsLst>
                  <a:lin ang="5400000" scaled="0"/>
                </a:gradFill>
              </a:rPr>
              <a:t>可容纳多个云服务</a:t>
            </a:r>
            <a:endParaRPr lang="en-US" altLang="zh-CN" sz="2720" dirty="0">
              <a:gradFill>
                <a:gsLst>
                  <a:gs pos="0">
                    <a:srgbClr val="595959"/>
                  </a:gs>
                  <a:gs pos="86000">
                    <a:srgbClr val="595959"/>
                  </a:gs>
                </a:gsLst>
                <a:lin ang="5400000" scaled="0"/>
              </a:gradFill>
            </a:endParaRPr>
          </a:p>
          <a:p>
            <a:pPr marL="466310" indent="-466310">
              <a:lnSpc>
                <a:spcPct val="90000"/>
              </a:lnSpc>
              <a:spcBef>
                <a:spcPct val="20000"/>
              </a:spcBef>
              <a:buSzPct val="80000"/>
              <a:buFont typeface="Arial" panose="020B0604020202020204" pitchFamily="34" charset="0"/>
              <a:buChar char="•"/>
            </a:pPr>
            <a:r>
              <a:rPr lang="zh-CN" altLang="en-US" sz="2720" dirty="0">
                <a:gradFill>
                  <a:gsLst>
                    <a:gs pos="0">
                      <a:srgbClr val="595959"/>
                    </a:gs>
                    <a:gs pos="86000">
                      <a:srgbClr val="595959"/>
                    </a:gs>
                  </a:gsLst>
                  <a:lin ang="5400000" scaled="0"/>
                </a:gradFill>
              </a:rPr>
              <a:t>虚拟网络内均为内网通信</a:t>
            </a:r>
            <a:endParaRPr lang="en-US" altLang="zh-CN" sz="2720" dirty="0">
              <a:gradFill>
                <a:gsLst>
                  <a:gs pos="0">
                    <a:srgbClr val="595959"/>
                  </a:gs>
                  <a:gs pos="86000">
                    <a:srgbClr val="595959"/>
                  </a:gs>
                </a:gsLst>
                <a:lin ang="5400000" scaled="0"/>
              </a:gradFill>
            </a:endParaRPr>
          </a:p>
          <a:p>
            <a:pPr marL="466310" indent="-466310">
              <a:lnSpc>
                <a:spcPct val="90000"/>
              </a:lnSpc>
              <a:spcBef>
                <a:spcPct val="20000"/>
              </a:spcBef>
              <a:buSzPct val="80000"/>
              <a:buFont typeface="Arial" panose="020B0604020202020204" pitchFamily="34" charset="0"/>
              <a:buChar char="•"/>
            </a:pPr>
            <a:r>
              <a:rPr lang="zh-CN" altLang="en-US" sz="2720" dirty="0">
                <a:gradFill>
                  <a:gsLst>
                    <a:gs pos="0">
                      <a:srgbClr val="595959"/>
                    </a:gs>
                    <a:gs pos="86000">
                      <a:srgbClr val="595959"/>
                    </a:gs>
                  </a:gsLst>
                  <a:lin ang="5400000" scaled="0"/>
                </a:gradFill>
              </a:rPr>
              <a:t>可与外部建立</a:t>
            </a:r>
            <a:r>
              <a:rPr lang="en-US" altLang="zh-CN" sz="2720" dirty="0">
                <a:solidFill>
                  <a:srgbClr val="FF0000"/>
                </a:solidFill>
              </a:rPr>
              <a:t>VPN</a:t>
            </a:r>
            <a:r>
              <a:rPr lang="zh-CN" altLang="en-US" sz="2720" dirty="0">
                <a:gradFill>
                  <a:gsLst>
                    <a:gs pos="0">
                      <a:srgbClr val="595959"/>
                    </a:gs>
                    <a:gs pos="86000">
                      <a:srgbClr val="595959"/>
                    </a:gs>
                  </a:gsLst>
                  <a:lin ang="5400000" scaled="0"/>
                </a:gradFill>
              </a:rPr>
              <a:t>通道</a:t>
            </a:r>
            <a:endParaRPr lang="en-US" altLang="zh-CN" sz="2720" dirty="0">
              <a:gradFill>
                <a:gsLst>
                  <a:gs pos="0">
                    <a:srgbClr val="595959"/>
                  </a:gs>
                  <a:gs pos="86000">
                    <a:srgbClr val="595959"/>
                  </a:gs>
                </a:gsLst>
                <a:lin ang="5400000" scaled="0"/>
              </a:gradFill>
            </a:endParaRPr>
          </a:p>
        </p:txBody>
      </p:sp>
      <p:sp>
        <p:nvSpPr>
          <p:cNvPr id="2" name="Title 1"/>
          <p:cNvSpPr>
            <a:spLocks noGrp="1"/>
          </p:cNvSpPr>
          <p:nvPr>
            <p:ph type="title"/>
          </p:nvPr>
        </p:nvSpPr>
        <p:spPr>
          <a:xfrm>
            <a:off x="478932" y="315669"/>
            <a:ext cx="11373923" cy="772203"/>
          </a:xfrm>
        </p:spPr>
        <p:txBody>
          <a:bodyPr/>
          <a:lstStyle/>
          <a:p>
            <a:r>
              <a:rPr lang="zh-CN" altLang="en-US" dirty="0" smtClean="0"/>
              <a:t>虚拟网络</a:t>
            </a:r>
            <a:endParaRPr lang="zh-CN" altLang="en-US" dirty="0"/>
          </a:p>
        </p:txBody>
      </p:sp>
    </p:spTree>
    <p:extLst>
      <p:ext uri="{BB962C8B-B14F-4D97-AF65-F5344CB8AC3E}">
        <p14:creationId xmlns:p14="http://schemas.microsoft.com/office/powerpoint/2010/main" val="136736490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zh-CN" altLang="en-US" dirty="0" smtClean="0"/>
              <a:t>演示</a:t>
            </a:r>
            <a:endParaRPr lang="en-US" dirty="0"/>
          </a:p>
        </p:txBody>
      </p:sp>
      <p:sp>
        <p:nvSpPr>
          <p:cNvPr id="5" name="Subtitle 4"/>
          <p:cNvSpPr>
            <a:spLocks noGrp="1"/>
          </p:cNvSpPr>
          <p:nvPr>
            <p:ph type="subTitle" idx="1"/>
          </p:nvPr>
        </p:nvSpPr>
        <p:spPr/>
        <p:txBody>
          <a:bodyPr/>
          <a:lstStyle/>
          <a:p>
            <a:endParaRPr lang="en-US"/>
          </a:p>
        </p:txBody>
      </p:sp>
      <p:sp>
        <p:nvSpPr>
          <p:cNvPr id="6" name="Text Placeholder 5"/>
          <p:cNvSpPr>
            <a:spLocks noGrp="1"/>
          </p:cNvSpPr>
          <p:nvPr>
            <p:ph type="body" sz="quarter" idx="10"/>
          </p:nvPr>
        </p:nvSpPr>
        <p:spPr/>
        <p:txBody>
          <a:bodyPr/>
          <a:lstStyle/>
          <a:p>
            <a:r>
              <a:rPr lang="zh-CN" altLang="en-US" dirty="0" smtClean="0">
                <a:solidFill>
                  <a:schemeClr val="bg1">
                    <a:alpha val="99000"/>
                  </a:schemeClr>
                </a:solidFill>
              </a:rPr>
              <a:t>虚拟机端口定义</a:t>
            </a:r>
            <a:endParaRPr lang="en-US" dirty="0">
              <a:solidFill>
                <a:schemeClr val="bg1">
                  <a:alpha val="99000"/>
                </a:schemeClr>
              </a:solidFill>
            </a:endParaRPr>
          </a:p>
        </p:txBody>
      </p:sp>
    </p:spTree>
    <p:extLst>
      <p:ext uri="{BB962C8B-B14F-4D97-AF65-F5344CB8AC3E}">
        <p14:creationId xmlns:p14="http://schemas.microsoft.com/office/powerpoint/2010/main" val="403571400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29661" y="2278589"/>
            <a:ext cx="9163258" cy="1386254"/>
          </a:xfrm>
        </p:spPr>
        <p:txBody>
          <a:bodyPr/>
          <a:lstStyle/>
          <a:p>
            <a:r>
              <a:rPr lang="en-US" dirty="0"/>
              <a:t>Windows </a:t>
            </a:r>
            <a:r>
              <a:rPr lang="en-US" dirty="0" smtClean="0"/>
              <a:t>Azure</a:t>
            </a:r>
            <a:r>
              <a:rPr lang="zh-CN" altLang="en-US" dirty="0" smtClean="0"/>
              <a:t>网站服务</a:t>
            </a:r>
            <a:endParaRPr lang="en-US" dirty="0"/>
          </a:p>
        </p:txBody>
      </p:sp>
    </p:spTree>
    <p:extLst>
      <p:ext uri="{BB962C8B-B14F-4D97-AF65-F5344CB8AC3E}">
        <p14:creationId xmlns:p14="http://schemas.microsoft.com/office/powerpoint/2010/main" val="970583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308310" y="233152"/>
            <a:ext cx="10596888" cy="772204"/>
          </a:xfrm>
        </p:spPr>
        <p:txBody>
          <a:bodyPr/>
          <a:lstStyle/>
          <a:p>
            <a:r>
              <a:rPr lang="zh-CN" altLang="en-US" sz="4800" dirty="0" smtClean="0"/>
              <a:t>网站服务</a:t>
            </a:r>
            <a:endParaRPr lang="zh-CN" altLang="en-US" sz="4800" dirty="0"/>
          </a:p>
        </p:txBody>
      </p:sp>
      <p:sp>
        <p:nvSpPr>
          <p:cNvPr id="4" name="Rounded Rectangle 106"/>
          <p:cNvSpPr/>
          <p:nvPr/>
        </p:nvSpPr>
        <p:spPr bwMode="auto">
          <a:xfrm>
            <a:off x="3511747" y="1565502"/>
            <a:ext cx="4909185" cy="4160845"/>
          </a:xfrm>
          <a:prstGeom prst="roundRect">
            <a:avLst>
              <a:gd name="adj" fmla="val 2797"/>
            </a:avLst>
          </a:prstGeom>
          <a:solidFill>
            <a:schemeClr val="accent6">
              <a:lumMod val="10000"/>
              <a:lumOff val="90000"/>
            </a:schemeClr>
          </a:solidFill>
          <a:ln>
            <a:solidFill>
              <a:srgbClr val="00B0F0"/>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90"/>
            <a:endParaRPr lang="en-US" sz="2244" dirty="0">
              <a:gradFill>
                <a:gsLst>
                  <a:gs pos="0">
                    <a:srgbClr val="FFFFFF"/>
                  </a:gs>
                  <a:gs pos="100000">
                    <a:srgbClr val="FFFFFF"/>
                  </a:gs>
                </a:gsLst>
                <a:lin ang="5400000" scaled="0"/>
              </a:gradFill>
            </a:endParaRPr>
          </a:p>
        </p:txBody>
      </p:sp>
      <p:pic>
        <p:nvPicPr>
          <p:cNvPr id="6" name="Picture 2" descr="C:\Users\jonahs\Documents\Dropbox\Projects SCOTT\Azure Deck\Source Images\server-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7686" y="1973092"/>
            <a:ext cx="1292526" cy="558355"/>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7" name="Picture 2" descr="C:\Users\jonahs\Documents\Dropbox\Projects SCOTT\Azure Deck\Source Images\server-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46652" y="2582872"/>
            <a:ext cx="1292526" cy="558355"/>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9" name="Picture 2" descr="C:\Users\jonahs\Documents\Dropbox\Projects SCOTT\Azure Deck\Source Images\server-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46651" y="4213575"/>
            <a:ext cx="1292526" cy="558355"/>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10" name="Trapezoid 82"/>
          <p:cNvSpPr/>
          <p:nvPr/>
        </p:nvSpPr>
        <p:spPr bwMode="auto">
          <a:xfrm rot="16200000">
            <a:off x="3256949" y="2921736"/>
            <a:ext cx="1574035" cy="636485"/>
          </a:xfrm>
          <a:prstGeom prst="trapezoid">
            <a:avLst/>
          </a:prstGeom>
          <a:solidFill>
            <a:srgbClr val="92D050"/>
          </a:solidFill>
          <a:ln w="76200">
            <a:solidFill>
              <a:srgbClr val="92D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eaVert" wrap="square" lIns="93256" tIns="46628" rIns="93256" bIns="46628" numCol="1" rtlCol="0" anchor="ctr" anchorCtr="0" compatLnSpc="1">
            <a:prstTxWarp prst="textNoShape">
              <a:avLst/>
            </a:prstTxWarp>
          </a:bodyPr>
          <a:lstStyle/>
          <a:p>
            <a:pPr defTabSz="932290"/>
            <a:r>
              <a:rPr lang="zh-CN" altLang="en-US" sz="1632" dirty="0">
                <a:gradFill>
                  <a:gsLst>
                    <a:gs pos="0">
                      <a:srgbClr val="FFFFFF"/>
                    </a:gs>
                    <a:gs pos="100000">
                      <a:srgbClr val="FFFFFF"/>
                    </a:gs>
                  </a:gsLst>
                  <a:lin ang="5400000" scaled="0"/>
                </a:gradFill>
              </a:rPr>
              <a:t>负载均衡</a:t>
            </a:r>
            <a:endParaRPr lang="en-US" sz="1632" dirty="0">
              <a:gradFill>
                <a:gsLst>
                  <a:gs pos="0">
                    <a:srgbClr val="FFFFFF"/>
                  </a:gs>
                  <a:gs pos="100000">
                    <a:srgbClr val="FFFFFF"/>
                  </a:gs>
                </a:gsLst>
                <a:lin ang="5400000" scaled="0"/>
              </a:gradFill>
            </a:endParaRPr>
          </a:p>
        </p:txBody>
      </p:sp>
      <p:sp>
        <p:nvSpPr>
          <p:cNvPr id="11" name="Freeform 22"/>
          <p:cNvSpPr>
            <a:spLocks noEditPoints="1"/>
          </p:cNvSpPr>
          <p:nvPr/>
        </p:nvSpPr>
        <p:spPr bwMode="auto">
          <a:xfrm flipH="1">
            <a:off x="9405935" y="2661214"/>
            <a:ext cx="940965" cy="984450"/>
          </a:xfrm>
          <a:custGeom>
            <a:avLst/>
            <a:gdLst>
              <a:gd name="T0" fmla="*/ 52 w 105"/>
              <a:gd name="T1" fmla="*/ 0 h 123"/>
              <a:gd name="T2" fmla="*/ 0 w 105"/>
              <a:gd name="T3" fmla="*/ 17 h 123"/>
              <a:gd name="T4" fmla="*/ 0 w 105"/>
              <a:gd name="T5" fmla="*/ 106 h 123"/>
              <a:gd name="T6" fmla="*/ 52 w 105"/>
              <a:gd name="T7" fmla="*/ 123 h 123"/>
              <a:gd name="T8" fmla="*/ 105 w 105"/>
              <a:gd name="T9" fmla="*/ 106 h 123"/>
              <a:gd name="T10" fmla="*/ 105 w 105"/>
              <a:gd name="T11" fmla="*/ 17 h 123"/>
              <a:gd name="T12" fmla="*/ 52 w 105"/>
              <a:gd name="T13" fmla="*/ 0 h 123"/>
              <a:gd name="T14" fmla="*/ 52 w 105"/>
              <a:gd name="T15" fmla="*/ 29 h 123"/>
              <a:gd name="T16" fmla="*/ 7 w 105"/>
              <a:gd name="T17" fmla="*/ 17 h 123"/>
              <a:gd name="T18" fmla="*/ 52 w 105"/>
              <a:gd name="T19" fmla="*/ 6 h 123"/>
              <a:gd name="T20" fmla="*/ 97 w 105"/>
              <a:gd name="T21" fmla="*/ 17 h 123"/>
              <a:gd name="T22" fmla="*/ 52 w 105"/>
              <a:gd name="T23" fmla="*/ 2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123">
                <a:moveTo>
                  <a:pt x="52" y="0"/>
                </a:moveTo>
                <a:cubicBezTo>
                  <a:pt x="23" y="0"/>
                  <a:pt x="0" y="8"/>
                  <a:pt x="0" y="17"/>
                </a:cubicBezTo>
                <a:cubicBezTo>
                  <a:pt x="0" y="106"/>
                  <a:pt x="0" y="106"/>
                  <a:pt x="0" y="106"/>
                </a:cubicBezTo>
                <a:cubicBezTo>
                  <a:pt x="0" y="116"/>
                  <a:pt x="23" y="123"/>
                  <a:pt x="52" y="123"/>
                </a:cubicBezTo>
                <a:cubicBezTo>
                  <a:pt x="81" y="123"/>
                  <a:pt x="105" y="116"/>
                  <a:pt x="105" y="106"/>
                </a:cubicBezTo>
                <a:cubicBezTo>
                  <a:pt x="105" y="17"/>
                  <a:pt x="105" y="17"/>
                  <a:pt x="105" y="17"/>
                </a:cubicBezTo>
                <a:cubicBezTo>
                  <a:pt x="105" y="8"/>
                  <a:pt x="81" y="0"/>
                  <a:pt x="52" y="0"/>
                </a:cubicBezTo>
                <a:close/>
                <a:moveTo>
                  <a:pt x="52" y="29"/>
                </a:moveTo>
                <a:cubicBezTo>
                  <a:pt x="27" y="29"/>
                  <a:pt x="7" y="23"/>
                  <a:pt x="7" y="17"/>
                </a:cubicBezTo>
                <a:cubicBezTo>
                  <a:pt x="7" y="11"/>
                  <a:pt x="27" y="6"/>
                  <a:pt x="52" y="6"/>
                </a:cubicBezTo>
                <a:cubicBezTo>
                  <a:pt x="77" y="6"/>
                  <a:pt x="97" y="11"/>
                  <a:pt x="97" y="17"/>
                </a:cubicBezTo>
                <a:cubicBezTo>
                  <a:pt x="97" y="23"/>
                  <a:pt x="77" y="29"/>
                  <a:pt x="52" y="29"/>
                </a:cubicBezTo>
                <a:close/>
              </a:path>
            </a:pathLst>
          </a:custGeom>
          <a:solidFill>
            <a:schemeClr val="accent6">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186521" rIns="0" bIns="34978" rtlCol="0" anchor="ctr"/>
          <a:lstStyle/>
          <a:p>
            <a:pPr algn="ctr" defTabSz="932559">
              <a:lnSpc>
                <a:spcPct val="90000"/>
              </a:lnSpc>
              <a:buSzPct val="90000"/>
            </a:pPr>
            <a:r>
              <a:rPr lang="en-US" sz="1632" b="1" kern="0" dirty="0">
                <a:gradFill>
                  <a:gsLst>
                    <a:gs pos="85000">
                      <a:srgbClr val="FFFFFF"/>
                    </a:gs>
                    <a:gs pos="0">
                      <a:srgbClr val="FFFFFF"/>
                    </a:gs>
                  </a:gsLst>
                  <a:lin ang="5400000" scaled="0"/>
                </a:gradFill>
                <a:ea typeface="Segoe UI" pitchFamily="34" charset="0"/>
                <a:cs typeface="Segoe UI" pitchFamily="34" charset="0"/>
              </a:rPr>
              <a:t>DB</a:t>
            </a:r>
          </a:p>
        </p:txBody>
      </p:sp>
      <p:sp>
        <p:nvSpPr>
          <p:cNvPr id="12" name="TextBox 85"/>
          <p:cNvSpPr txBox="1"/>
          <p:nvPr/>
        </p:nvSpPr>
        <p:spPr>
          <a:xfrm>
            <a:off x="4835797" y="3593928"/>
            <a:ext cx="1391407" cy="169534"/>
          </a:xfrm>
          <a:prstGeom prst="rect">
            <a:avLst/>
          </a:prstGeom>
          <a:noFill/>
        </p:spPr>
        <p:txBody>
          <a:bodyPr wrap="none" lIns="0" tIns="0" rIns="0" bIns="0" rtlCol="0">
            <a:spAutoFit/>
          </a:bodyPr>
          <a:lstStyle/>
          <a:p>
            <a:pPr>
              <a:lnSpc>
                <a:spcPct val="90000"/>
              </a:lnSpc>
              <a:spcBef>
                <a:spcPct val="20000"/>
              </a:spcBef>
              <a:buSzPct val="80000"/>
            </a:pPr>
            <a:r>
              <a:rPr lang="en-US" altLang="zh-CN" sz="1224" b="1" dirty="0">
                <a:gradFill>
                  <a:gsLst>
                    <a:gs pos="0">
                      <a:srgbClr val="292929">
                        <a:lumMod val="90000"/>
                        <a:lumOff val="10000"/>
                      </a:srgbClr>
                    </a:gs>
                    <a:gs pos="86000">
                      <a:srgbClr val="292929">
                        <a:lumMod val="90000"/>
                        <a:lumOff val="10000"/>
                      </a:srgbClr>
                    </a:gs>
                  </a:gsLst>
                  <a:lin ang="5400000" scaled="0"/>
                </a:gradFill>
              </a:rPr>
              <a:t>IIS</a:t>
            </a:r>
            <a:r>
              <a:rPr lang="zh-CN" altLang="en-US" sz="1224" b="1" dirty="0" smtClean="0">
                <a:gradFill>
                  <a:gsLst>
                    <a:gs pos="0">
                      <a:srgbClr val="292929">
                        <a:lumMod val="90000"/>
                        <a:lumOff val="10000"/>
                      </a:srgbClr>
                    </a:gs>
                    <a:gs pos="86000">
                      <a:srgbClr val="292929">
                        <a:lumMod val="90000"/>
                        <a:lumOff val="10000"/>
                      </a:srgbClr>
                    </a:gs>
                  </a:gsLst>
                  <a:lin ang="5400000" scaled="0"/>
                </a:gradFill>
              </a:rPr>
              <a:t>集群，可弹性伸缩</a:t>
            </a:r>
            <a:endParaRPr lang="en-US" sz="1224" b="1" dirty="0">
              <a:gradFill>
                <a:gsLst>
                  <a:gs pos="0">
                    <a:srgbClr val="292929">
                      <a:lumMod val="90000"/>
                      <a:lumOff val="10000"/>
                    </a:srgbClr>
                  </a:gs>
                  <a:gs pos="86000">
                    <a:srgbClr val="292929">
                      <a:lumMod val="90000"/>
                      <a:lumOff val="10000"/>
                    </a:srgbClr>
                  </a:gs>
                </a:gsLst>
                <a:lin ang="5400000" scaled="0"/>
              </a:gradFill>
            </a:endParaRPr>
          </a:p>
        </p:txBody>
      </p:sp>
      <p:pic>
        <p:nvPicPr>
          <p:cNvPr id="13" name="Picture 8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62000"/>
                    </a14:imgEffect>
                  </a14:imgLayer>
                </a14:imgProps>
              </a:ext>
              <a:ext uri="{28A0092B-C50C-407E-A947-70E740481C1C}">
                <a14:useLocalDpi xmlns:a14="http://schemas.microsoft.com/office/drawing/2010/main" val="0"/>
              </a:ext>
            </a:extLst>
          </a:blip>
          <a:stretch>
            <a:fillRect/>
          </a:stretch>
        </p:blipFill>
        <p:spPr>
          <a:xfrm>
            <a:off x="6919332" y="4482045"/>
            <a:ext cx="886149" cy="802747"/>
          </a:xfrm>
          <a:prstGeom prst="rect">
            <a:avLst/>
          </a:prstGeom>
        </p:spPr>
      </p:pic>
      <p:sp>
        <p:nvSpPr>
          <p:cNvPr id="14" name="TextBox 87"/>
          <p:cNvSpPr txBox="1"/>
          <p:nvPr/>
        </p:nvSpPr>
        <p:spPr>
          <a:xfrm>
            <a:off x="5303847" y="5315850"/>
            <a:ext cx="3037113" cy="376770"/>
          </a:xfrm>
          <a:prstGeom prst="rect">
            <a:avLst/>
          </a:prstGeom>
          <a:noFill/>
        </p:spPr>
        <p:txBody>
          <a:bodyPr wrap="none" lIns="0" tIns="0" rIns="0" bIns="0" rtlCol="0">
            <a:spAutoFit/>
          </a:bodyPr>
          <a:lstStyle/>
          <a:p>
            <a:pPr algn="ctr">
              <a:lnSpc>
                <a:spcPct val="90000"/>
              </a:lnSpc>
              <a:spcBef>
                <a:spcPct val="20000"/>
              </a:spcBef>
              <a:buSzPct val="80000"/>
            </a:pPr>
            <a:r>
              <a:rPr lang="zh-CN" altLang="en-US" sz="1224" b="1" dirty="0">
                <a:gradFill>
                  <a:gsLst>
                    <a:gs pos="0">
                      <a:srgbClr val="292929">
                        <a:lumMod val="90000"/>
                        <a:lumOff val="10000"/>
                      </a:srgbClr>
                    </a:gs>
                    <a:gs pos="86000">
                      <a:srgbClr val="292929">
                        <a:lumMod val="90000"/>
                        <a:lumOff val="10000"/>
                      </a:srgbClr>
                    </a:gs>
                  </a:gsLst>
                  <a:lin ang="5400000" scaled="0"/>
                </a:gradFill>
              </a:rPr>
              <a:t>网站</a:t>
            </a:r>
            <a:r>
              <a:rPr lang="zh-CN" altLang="en-US" sz="1224" b="1" dirty="0" smtClean="0">
                <a:gradFill>
                  <a:gsLst>
                    <a:gs pos="0">
                      <a:srgbClr val="292929">
                        <a:lumMod val="90000"/>
                        <a:lumOff val="10000"/>
                      </a:srgbClr>
                    </a:gs>
                    <a:gs pos="86000">
                      <a:srgbClr val="292929">
                        <a:lumMod val="90000"/>
                        <a:lumOff val="10000"/>
                      </a:srgbClr>
                    </a:gs>
                  </a:gsLst>
                  <a:lin ang="5400000" scaled="0"/>
                </a:gradFill>
              </a:rPr>
              <a:t>源文件</a:t>
            </a:r>
            <a:r>
              <a:rPr lang="zh-CN" altLang="en-US" sz="1224" b="1" dirty="0">
                <a:gradFill>
                  <a:gsLst>
                    <a:gs pos="0">
                      <a:srgbClr val="292929">
                        <a:lumMod val="90000"/>
                        <a:lumOff val="10000"/>
                      </a:srgbClr>
                    </a:gs>
                    <a:gs pos="86000">
                      <a:srgbClr val="292929">
                        <a:lumMod val="90000"/>
                        <a:lumOff val="10000"/>
                      </a:srgbClr>
                    </a:gs>
                  </a:gsLst>
                  <a:lin ang="5400000" scaled="0"/>
                </a:gradFill>
              </a:rPr>
              <a:t>库</a:t>
            </a:r>
            <a:endParaRPr lang="en-US" altLang="zh-CN" sz="1224" b="1" dirty="0">
              <a:gradFill>
                <a:gsLst>
                  <a:gs pos="0">
                    <a:srgbClr val="292929">
                      <a:lumMod val="90000"/>
                      <a:lumOff val="10000"/>
                    </a:srgbClr>
                  </a:gs>
                  <a:gs pos="86000">
                    <a:srgbClr val="292929">
                      <a:lumMod val="90000"/>
                      <a:lumOff val="10000"/>
                    </a:srgbClr>
                  </a:gs>
                </a:gsLst>
                <a:lin ang="5400000" scaled="0"/>
              </a:gradFill>
            </a:endParaRPr>
          </a:p>
          <a:p>
            <a:pPr algn="ctr">
              <a:lnSpc>
                <a:spcPct val="90000"/>
              </a:lnSpc>
              <a:spcBef>
                <a:spcPct val="20000"/>
              </a:spcBef>
              <a:buSzPct val="80000"/>
            </a:pPr>
            <a:r>
              <a:rPr lang="zh-CN" altLang="en-US" sz="1224" b="1" dirty="0">
                <a:gradFill>
                  <a:gsLst>
                    <a:gs pos="0">
                      <a:srgbClr val="292929">
                        <a:lumMod val="90000"/>
                        <a:lumOff val="10000"/>
                      </a:srgbClr>
                    </a:gs>
                    <a:gs pos="86000">
                      <a:srgbClr val="292929">
                        <a:lumMod val="90000"/>
                        <a:lumOff val="10000"/>
                      </a:srgbClr>
                    </a:gs>
                  </a:gsLst>
                  <a:lin ang="5400000" scaled="0"/>
                </a:gradFill>
              </a:rPr>
              <a:t>静态内容</a:t>
            </a:r>
            <a:r>
              <a:rPr lang="en-US" altLang="zh-CN" sz="1224" b="1" dirty="0">
                <a:gradFill>
                  <a:gsLst>
                    <a:gs pos="0">
                      <a:srgbClr val="292929">
                        <a:lumMod val="90000"/>
                        <a:lumOff val="10000"/>
                      </a:srgbClr>
                    </a:gs>
                    <a:gs pos="86000">
                      <a:srgbClr val="292929">
                        <a:lumMod val="90000"/>
                        <a:lumOff val="10000"/>
                      </a:srgbClr>
                    </a:gs>
                  </a:gsLst>
                  <a:lin ang="5400000" scaled="0"/>
                </a:gradFill>
              </a:rPr>
              <a:t>/</a:t>
            </a:r>
            <a:r>
              <a:rPr lang="en-US" sz="1224" b="1" dirty="0">
                <a:gradFill>
                  <a:gsLst>
                    <a:gs pos="0">
                      <a:srgbClr val="292929">
                        <a:lumMod val="90000"/>
                        <a:lumOff val="10000"/>
                      </a:srgbClr>
                    </a:gs>
                    <a:gs pos="86000">
                      <a:srgbClr val="292929">
                        <a:lumMod val="90000"/>
                        <a:lumOff val="10000"/>
                      </a:srgbClr>
                    </a:gs>
                  </a:gsLst>
                  <a:lin ang="5400000" scaled="0"/>
                </a:gradFill>
              </a:rPr>
              <a:t>.</a:t>
            </a:r>
            <a:r>
              <a:rPr lang="en-US" sz="1224" b="1" dirty="0" smtClean="0">
                <a:gradFill>
                  <a:gsLst>
                    <a:gs pos="0">
                      <a:srgbClr val="292929">
                        <a:lumMod val="90000"/>
                        <a:lumOff val="10000"/>
                      </a:srgbClr>
                    </a:gs>
                    <a:gs pos="86000">
                      <a:srgbClr val="292929">
                        <a:lumMod val="90000"/>
                        <a:lumOff val="10000"/>
                      </a:srgbClr>
                    </a:gs>
                  </a:gsLst>
                  <a:lin ang="5400000" scaled="0"/>
                </a:gradFill>
              </a:rPr>
              <a:t>NET/PHP/Node.js/Python</a:t>
            </a:r>
            <a:r>
              <a:rPr lang="en-US" sz="1224" b="1" dirty="0" smtClean="0">
                <a:gradFill>
                  <a:gsLst>
                    <a:gs pos="0">
                      <a:srgbClr val="292929">
                        <a:lumMod val="90000"/>
                        <a:lumOff val="10000"/>
                      </a:srgbClr>
                    </a:gs>
                    <a:gs pos="86000">
                      <a:srgbClr val="292929">
                        <a:lumMod val="90000"/>
                        <a:lumOff val="10000"/>
                      </a:srgbClr>
                    </a:gs>
                  </a:gsLst>
                  <a:lin ang="5400000" scaled="0"/>
                </a:gradFill>
              </a:rPr>
              <a:t>/Java</a:t>
            </a:r>
            <a:endParaRPr lang="en-US" sz="1224" b="1" dirty="0">
              <a:gradFill>
                <a:gsLst>
                  <a:gs pos="0">
                    <a:srgbClr val="292929">
                      <a:lumMod val="90000"/>
                      <a:lumOff val="10000"/>
                    </a:srgbClr>
                  </a:gs>
                  <a:gs pos="86000">
                    <a:srgbClr val="292929">
                      <a:lumMod val="90000"/>
                      <a:lumOff val="10000"/>
                    </a:srgbClr>
                  </a:gs>
                </a:gsLst>
                <a:lin ang="5400000" scaled="0"/>
              </a:gradFill>
            </a:endParaRPr>
          </a:p>
        </p:txBody>
      </p:sp>
      <p:pic>
        <p:nvPicPr>
          <p:cNvPr id="15" name="Picture 88"/>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70768" y="2897074"/>
            <a:ext cx="751135" cy="751135"/>
          </a:xfrm>
          <a:prstGeom prst="rect">
            <a:avLst/>
          </a:prstGeom>
          <a:solidFill>
            <a:srgbClr val="00B050"/>
          </a:solidFill>
        </p:spPr>
      </p:pic>
      <p:sp>
        <p:nvSpPr>
          <p:cNvPr id="16" name="Freeform 53"/>
          <p:cNvSpPr>
            <a:spLocks noEditPoints="1"/>
          </p:cNvSpPr>
          <p:nvPr/>
        </p:nvSpPr>
        <p:spPr bwMode="black">
          <a:xfrm>
            <a:off x="9997577" y="4994394"/>
            <a:ext cx="561215" cy="55425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tx1">
              <a:lumMod val="75000"/>
            </a:schemeClr>
          </a:solidFill>
          <a:ln>
            <a:noFill/>
          </a:ln>
          <a:extLst/>
        </p:spPr>
        <p:txBody>
          <a:bodyPr vert="horz" wrap="square" lIns="93260" tIns="46630" rIns="93260" bIns="46630" numCol="1" anchor="t" anchorCtr="0" compatLnSpc="1">
            <a:prstTxWarp prst="textNoShape">
              <a:avLst/>
            </a:prstTxWarp>
          </a:bodyPr>
          <a:lstStyle/>
          <a:p>
            <a:endParaRPr lang="en-US"/>
          </a:p>
        </p:txBody>
      </p:sp>
      <p:sp>
        <p:nvSpPr>
          <p:cNvPr id="17" name="TextBox 91"/>
          <p:cNvSpPr txBox="1"/>
          <p:nvPr/>
        </p:nvSpPr>
        <p:spPr>
          <a:xfrm>
            <a:off x="8201742" y="4402771"/>
            <a:ext cx="1640098" cy="664797"/>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solidFill>
                  <a:srgbClr val="FF0000"/>
                </a:solidFill>
              </a:rPr>
              <a:t>❶</a:t>
            </a:r>
            <a:r>
              <a:rPr lang="zh-CN" altLang="en-US" sz="1600" b="1" dirty="0" smtClean="0"/>
              <a:t>发布</a:t>
            </a:r>
            <a:r>
              <a:rPr lang="zh-CN" altLang="en-US" sz="1600" b="1" dirty="0"/>
              <a:t>网站</a:t>
            </a:r>
            <a:r>
              <a:rPr lang="zh-CN" altLang="en-US" sz="1600" b="1" dirty="0" smtClean="0"/>
              <a:t>源文件</a:t>
            </a:r>
            <a:r>
              <a:rPr lang="en-US" altLang="zh-CN" sz="1600" b="1" dirty="0" smtClean="0">
                <a:gradFill>
                  <a:gsLst>
                    <a:gs pos="0">
                      <a:srgbClr val="292929">
                        <a:lumMod val="90000"/>
                        <a:lumOff val="10000"/>
                      </a:srgbClr>
                    </a:gs>
                    <a:gs pos="86000">
                      <a:srgbClr val="292929">
                        <a:lumMod val="90000"/>
                        <a:lumOff val="10000"/>
                      </a:srgbClr>
                    </a:gs>
                  </a:gsLst>
                  <a:lin ang="5400000" scaled="0"/>
                </a:gradFill>
              </a:rPr>
              <a:t>FTP/GIT/ Web </a:t>
            </a:r>
            <a:r>
              <a:rPr lang="en-US" altLang="zh-CN" sz="1600" b="1" dirty="0">
                <a:gradFill>
                  <a:gsLst>
                    <a:gs pos="0">
                      <a:srgbClr val="292929">
                        <a:lumMod val="90000"/>
                        <a:lumOff val="10000"/>
                      </a:srgbClr>
                    </a:gs>
                    <a:gs pos="86000">
                      <a:srgbClr val="292929">
                        <a:lumMod val="90000"/>
                        <a:lumOff val="10000"/>
                      </a:srgbClr>
                    </a:gs>
                  </a:gsLst>
                  <a:lin ang="5400000" scaled="0"/>
                </a:gradFill>
              </a:rPr>
              <a:t>deploy</a:t>
            </a:r>
            <a:endParaRPr lang="en-US" sz="1600" b="1" dirty="0">
              <a:gradFill>
                <a:gsLst>
                  <a:gs pos="0">
                    <a:srgbClr val="292929">
                      <a:lumMod val="90000"/>
                      <a:lumOff val="10000"/>
                    </a:srgbClr>
                  </a:gs>
                  <a:gs pos="86000">
                    <a:srgbClr val="292929">
                      <a:lumMod val="90000"/>
                      <a:lumOff val="10000"/>
                    </a:srgbClr>
                  </a:gs>
                </a:gsLst>
                <a:lin ang="5400000" scaled="0"/>
              </a:gradFill>
            </a:endParaRPr>
          </a:p>
        </p:txBody>
      </p:sp>
      <p:cxnSp>
        <p:nvCxnSpPr>
          <p:cNvPr id="18" name="Straight Arrow Connector 93"/>
          <p:cNvCxnSpPr>
            <a:stCxn id="6" idx="3"/>
          </p:cNvCxnSpPr>
          <p:nvPr/>
        </p:nvCxnSpPr>
        <p:spPr>
          <a:xfrm>
            <a:off x="6130211" y="2252270"/>
            <a:ext cx="3282764" cy="7198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95"/>
          <p:cNvCxnSpPr>
            <a:stCxn id="7" idx="3"/>
          </p:cNvCxnSpPr>
          <p:nvPr/>
        </p:nvCxnSpPr>
        <p:spPr>
          <a:xfrm>
            <a:off x="6139177" y="2862050"/>
            <a:ext cx="3273798" cy="2439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102"/>
          <p:cNvCxnSpPr>
            <a:stCxn id="9" idx="3"/>
          </p:cNvCxnSpPr>
          <p:nvPr/>
        </p:nvCxnSpPr>
        <p:spPr>
          <a:xfrm flipV="1">
            <a:off x="6139177" y="3332215"/>
            <a:ext cx="3266758" cy="11605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108"/>
          <p:cNvCxnSpPr>
            <a:endCxn id="13" idx="0"/>
          </p:cNvCxnSpPr>
          <p:nvPr/>
        </p:nvCxnSpPr>
        <p:spPr>
          <a:xfrm>
            <a:off x="6139178" y="2389446"/>
            <a:ext cx="1223229" cy="209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110"/>
          <p:cNvCxnSpPr>
            <a:endCxn id="13" idx="0"/>
          </p:cNvCxnSpPr>
          <p:nvPr/>
        </p:nvCxnSpPr>
        <p:spPr>
          <a:xfrm>
            <a:off x="6148143" y="2988820"/>
            <a:ext cx="1214264" cy="1493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14"/>
          <p:cNvCxnSpPr>
            <a:endCxn id="13" idx="0"/>
          </p:cNvCxnSpPr>
          <p:nvPr/>
        </p:nvCxnSpPr>
        <p:spPr>
          <a:xfrm>
            <a:off x="6112778" y="4142622"/>
            <a:ext cx="1249628" cy="3394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116"/>
          <p:cNvSpPr txBox="1"/>
          <p:nvPr/>
        </p:nvSpPr>
        <p:spPr>
          <a:xfrm>
            <a:off x="5260879" y="1598473"/>
            <a:ext cx="2288512" cy="282513"/>
          </a:xfrm>
          <a:prstGeom prst="rect">
            <a:avLst/>
          </a:prstGeom>
          <a:noFill/>
        </p:spPr>
        <p:txBody>
          <a:bodyPr wrap="none" lIns="0" tIns="0" rIns="0" bIns="0" rtlCol="0">
            <a:spAutoFit/>
          </a:bodyPr>
          <a:lstStyle/>
          <a:p>
            <a:pPr>
              <a:lnSpc>
                <a:spcPct val="90000"/>
              </a:lnSpc>
              <a:spcBef>
                <a:spcPct val="20000"/>
              </a:spcBef>
              <a:buSzPct val="80000"/>
            </a:pPr>
            <a:r>
              <a:rPr lang="en-US" sz="2040" dirty="0">
                <a:solidFill>
                  <a:schemeClr val="accent6"/>
                </a:solidFill>
              </a:rPr>
              <a:t>Azure </a:t>
            </a:r>
            <a:r>
              <a:rPr lang="en-US" sz="2040" dirty="0" smtClean="0">
                <a:solidFill>
                  <a:schemeClr val="accent6"/>
                </a:solidFill>
              </a:rPr>
              <a:t>Website</a:t>
            </a:r>
            <a:r>
              <a:rPr lang="en-US" altLang="zh-CN" sz="2040" dirty="0" smtClean="0">
                <a:solidFill>
                  <a:schemeClr val="accent6"/>
                </a:solidFill>
              </a:rPr>
              <a:t>s</a:t>
            </a:r>
            <a:r>
              <a:rPr lang="zh-CN" altLang="en-US" sz="2040" dirty="0" smtClean="0">
                <a:solidFill>
                  <a:schemeClr val="accent6"/>
                </a:solidFill>
              </a:rPr>
              <a:t>服务</a:t>
            </a:r>
            <a:endParaRPr lang="en-US" sz="2040" dirty="0">
              <a:solidFill>
                <a:schemeClr val="accent6"/>
              </a:solidFill>
            </a:endParaRPr>
          </a:p>
        </p:txBody>
      </p:sp>
      <p:cxnSp>
        <p:nvCxnSpPr>
          <p:cNvPr id="27" name="Straight Arrow Connector 117"/>
          <p:cNvCxnSpPr>
            <a:stCxn id="15" idx="3"/>
            <a:endCxn id="10" idx="0"/>
          </p:cNvCxnSpPr>
          <p:nvPr/>
        </p:nvCxnSpPr>
        <p:spPr>
          <a:xfrm flipV="1">
            <a:off x="1121903" y="3239978"/>
            <a:ext cx="2603821" cy="3266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8" name="TextBox 120"/>
          <p:cNvSpPr txBox="1"/>
          <p:nvPr/>
        </p:nvSpPr>
        <p:spPr>
          <a:xfrm>
            <a:off x="86847" y="3731184"/>
            <a:ext cx="1332456" cy="288137"/>
          </a:xfrm>
          <a:prstGeom prst="rect">
            <a:avLst/>
          </a:prstGeom>
          <a:noFill/>
        </p:spPr>
        <p:txBody>
          <a:bodyPr wrap="none" lIns="0" tIns="0" rIns="0" bIns="0" rtlCol="0">
            <a:spAutoFit/>
          </a:bodyPr>
          <a:lstStyle/>
          <a:p>
            <a:pPr>
              <a:lnSpc>
                <a:spcPct val="90000"/>
              </a:lnSpc>
              <a:spcBef>
                <a:spcPct val="20000"/>
              </a:spcBef>
              <a:buSzPct val="80000"/>
            </a:pPr>
            <a:r>
              <a:rPr lang="zh-CN" altLang="en-US" sz="2040" dirty="0">
                <a:solidFill>
                  <a:srgbClr val="00B0F0"/>
                </a:solidFill>
              </a:rPr>
              <a:t>互联网用户</a:t>
            </a:r>
            <a:endParaRPr lang="en-US" sz="2040" dirty="0">
              <a:solidFill>
                <a:srgbClr val="00B0F0"/>
              </a:solidFill>
            </a:endParaRPr>
          </a:p>
        </p:txBody>
      </p:sp>
      <p:cxnSp>
        <p:nvCxnSpPr>
          <p:cNvPr id="29" name="Straight Arrow Connector 122"/>
          <p:cNvCxnSpPr>
            <a:endCxn id="6" idx="1"/>
          </p:cNvCxnSpPr>
          <p:nvPr/>
        </p:nvCxnSpPr>
        <p:spPr>
          <a:xfrm flipV="1">
            <a:off x="4371175" y="2252271"/>
            <a:ext cx="466511" cy="6781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124"/>
          <p:cNvCxnSpPr>
            <a:endCxn id="7" idx="1"/>
          </p:cNvCxnSpPr>
          <p:nvPr/>
        </p:nvCxnSpPr>
        <p:spPr>
          <a:xfrm flipV="1">
            <a:off x="4416197" y="2862049"/>
            <a:ext cx="430454" cy="26182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130"/>
          <p:cNvCxnSpPr>
            <a:endCxn id="9" idx="1"/>
          </p:cNvCxnSpPr>
          <p:nvPr/>
        </p:nvCxnSpPr>
        <p:spPr>
          <a:xfrm>
            <a:off x="4416195" y="3710522"/>
            <a:ext cx="430456" cy="7822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3"/>
          <p:cNvCxnSpPr/>
          <p:nvPr/>
        </p:nvCxnSpPr>
        <p:spPr>
          <a:xfrm flipH="1" flipV="1">
            <a:off x="7805482" y="5007664"/>
            <a:ext cx="2070936" cy="2565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7"/>
          <p:cNvSpPr txBox="1"/>
          <p:nvPr/>
        </p:nvSpPr>
        <p:spPr>
          <a:xfrm>
            <a:off x="9932659" y="5650712"/>
            <a:ext cx="2263622" cy="664797"/>
          </a:xfrm>
          <a:prstGeom prst="rect">
            <a:avLst/>
          </a:prstGeom>
          <a:noFill/>
        </p:spPr>
        <p:txBody>
          <a:bodyPr wrap="square" lIns="0" tIns="0" rIns="0" bIns="0" rtlCol="0">
            <a:spAutoFit/>
          </a:bodyPr>
          <a:lstStyle/>
          <a:p>
            <a:pPr>
              <a:lnSpc>
                <a:spcPct val="90000"/>
              </a:lnSpc>
              <a:spcBef>
                <a:spcPct val="20000"/>
              </a:spcBef>
              <a:buSzPct val="80000"/>
            </a:pPr>
            <a:r>
              <a:rPr lang="zh-CN" altLang="en-US" sz="1600" b="1" dirty="0" smtClean="0">
                <a:gradFill>
                  <a:gsLst>
                    <a:gs pos="0">
                      <a:srgbClr val="292929">
                        <a:lumMod val="90000"/>
                        <a:lumOff val="10000"/>
                      </a:srgbClr>
                    </a:gs>
                    <a:gs pos="86000">
                      <a:srgbClr val="292929">
                        <a:lumMod val="90000"/>
                        <a:lumOff val="10000"/>
                      </a:srgbClr>
                    </a:gs>
                  </a:gsLst>
                  <a:lin ang="5400000" scaled="0"/>
                </a:gradFill>
              </a:rPr>
              <a:t>开发工具</a:t>
            </a:r>
            <a:r>
              <a:rPr lang="zh-CN" altLang="en-US" sz="1600" b="1" dirty="0">
                <a:gradFill>
                  <a:gsLst>
                    <a:gs pos="0">
                      <a:srgbClr val="292929">
                        <a:lumMod val="90000"/>
                        <a:lumOff val="10000"/>
                      </a:srgbClr>
                    </a:gs>
                    <a:gs pos="86000">
                      <a:srgbClr val="292929">
                        <a:lumMod val="90000"/>
                        <a:lumOff val="10000"/>
                      </a:srgbClr>
                    </a:gs>
                  </a:gsLst>
                  <a:lin ang="5400000" scaled="0"/>
                </a:gradFill>
              </a:rPr>
              <a:t>：</a:t>
            </a:r>
            <a:r>
              <a:rPr lang="en-US" altLang="zh-CN" sz="1600" b="1" dirty="0">
                <a:gradFill>
                  <a:gsLst>
                    <a:gs pos="0">
                      <a:srgbClr val="292929">
                        <a:lumMod val="90000"/>
                        <a:lumOff val="10000"/>
                      </a:srgbClr>
                    </a:gs>
                    <a:gs pos="86000">
                      <a:srgbClr val="292929">
                        <a:lumMod val="90000"/>
                        <a:lumOff val="10000"/>
                      </a:srgbClr>
                    </a:gs>
                  </a:gsLst>
                  <a:lin ang="5400000" scaled="0"/>
                </a:gradFill>
              </a:rPr>
              <a:t>Visual studio</a:t>
            </a:r>
            <a:r>
              <a:rPr lang="en-US" altLang="zh-CN" sz="1600" b="1" dirty="0" smtClean="0">
                <a:gradFill>
                  <a:gsLst>
                    <a:gs pos="0">
                      <a:srgbClr val="292929">
                        <a:lumMod val="90000"/>
                        <a:lumOff val="10000"/>
                      </a:srgbClr>
                    </a:gs>
                    <a:gs pos="86000">
                      <a:srgbClr val="292929">
                        <a:lumMod val="90000"/>
                        <a:lumOff val="10000"/>
                      </a:srgbClr>
                    </a:gs>
                  </a:gsLst>
                  <a:lin ang="5400000" scaled="0"/>
                </a:gradFill>
              </a:rPr>
              <a:t>/ </a:t>
            </a:r>
            <a:r>
              <a:rPr lang="en-US" altLang="zh-CN" sz="1600" b="1" dirty="0" err="1" smtClean="0">
                <a:gradFill>
                  <a:gsLst>
                    <a:gs pos="0">
                      <a:srgbClr val="292929">
                        <a:lumMod val="90000"/>
                        <a:lumOff val="10000"/>
                      </a:srgbClr>
                    </a:gs>
                    <a:gs pos="86000">
                      <a:srgbClr val="292929">
                        <a:lumMod val="90000"/>
                        <a:lumOff val="10000"/>
                      </a:srgbClr>
                    </a:gs>
                  </a:gsLst>
                  <a:lin ang="5400000" scaled="0"/>
                </a:gradFill>
              </a:rPr>
              <a:t>WebMatrix</a:t>
            </a:r>
            <a:r>
              <a:rPr lang="en-US" altLang="zh-CN" sz="1600" b="1" dirty="0" smtClean="0">
                <a:gradFill>
                  <a:gsLst>
                    <a:gs pos="0">
                      <a:srgbClr val="292929">
                        <a:lumMod val="90000"/>
                        <a:lumOff val="10000"/>
                      </a:srgbClr>
                    </a:gs>
                    <a:gs pos="86000">
                      <a:srgbClr val="292929">
                        <a:lumMod val="90000"/>
                        <a:lumOff val="10000"/>
                      </a:srgbClr>
                    </a:gs>
                  </a:gsLst>
                  <a:lin ang="5400000" scaled="0"/>
                </a:gradFill>
              </a:rPr>
              <a:t>/Visual Studio online(preview)</a:t>
            </a:r>
            <a:endParaRPr lang="en-US" sz="1600" b="1" dirty="0">
              <a:gradFill>
                <a:gsLst>
                  <a:gs pos="0">
                    <a:srgbClr val="292929">
                      <a:lumMod val="90000"/>
                      <a:lumOff val="10000"/>
                    </a:srgbClr>
                  </a:gs>
                  <a:gs pos="86000">
                    <a:srgbClr val="292929">
                      <a:lumMod val="90000"/>
                      <a:lumOff val="10000"/>
                    </a:srgbClr>
                  </a:gs>
                </a:gsLst>
                <a:lin ang="5400000" scaled="0"/>
              </a:gradFill>
            </a:endParaRPr>
          </a:p>
        </p:txBody>
      </p:sp>
      <p:sp>
        <p:nvSpPr>
          <p:cNvPr id="38" name="Freeform 9"/>
          <p:cNvSpPr/>
          <p:nvPr/>
        </p:nvSpPr>
        <p:spPr bwMode="auto">
          <a:xfrm>
            <a:off x="5403658" y="4812648"/>
            <a:ext cx="4554860" cy="1144181"/>
          </a:xfrm>
          <a:custGeom>
            <a:avLst/>
            <a:gdLst>
              <a:gd name="connsiteX0" fmla="*/ 4549749 w 4549749"/>
              <a:gd name="connsiteY0" fmla="*/ 771525 h 1600438"/>
              <a:gd name="connsiteX1" fmla="*/ 2311374 w 4549749"/>
              <a:gd name="connsiteY1" fmla="*/ 1600200 h 1600438"/>
              <a:gd name="connsiteX2" fmla="*/ 358749 w 4549749"/>
              <a:gd name="connsiteY2" fmla="*/ 847725 h 1600438"/>
              <a:gd name="connsiteX3" fmla="*/ 6324 w 4549749"/>
              <a:gd name="connsiteY3" fmla="*/ 0 h 1600438"/>
            </a:gdLst>
            <a:ahLst/>
            <a:cxnLst>
              <a:cxn ang="0">
                <a:pos x="connsiteX0" y="connsiteY0"/>
              </a:cxn>
              <a:cxn ang="0">
                <a:pos x="connsiteX1" y="connsiteY1"/>
              </a:cxn>
              <a:cxn ang="0">
                <a:pos x="connsiteX2" y="connsiteY2"/>
              </a:cxn>
              <a:cxn ang="0">
                <a:pos x="connsiteX3" y="connsiteY3"/>
              </a:cxn>
            </a:cxnLst>
            <a:rect l="l" t="t" r="r" b="b"/>
            <a:pathLst>
              <a:path w="4549749" h="1600438">
                <a:moveTo>
                  <a:pt x="4549749" y="771525"/>
                </a:moveTo>
                <a:cubicBezTo>
                  <a:pt x="3779811" y="1179512"/>
                  <a:pt x="3009874" y="1587500"/>
                  <a:pt x="2311374" y="1600200"/>
                </a:cubicBezTo>
                <a:cubicBezTo>
                  <a:pt x="1612874" y="1612900"/>
                  <a:pt x="742924" y="1114425"/>
                  <a:pt x="358749" y="847725"/>
                </a:cubicBezTo>
                <a:cubicBezTo>
                  <a:pt x="-25426" y="581025"/>
                  <a:pt x="-9551" y="290512"/>
                  <a:pt x="6324" y="0"/>
                </a:cubicBezTo>
              </a:path>
            </a:pathLst>
          </a:custGeom>
          <a:noFill/>
          <a:ln>
            <a:solidFill>
              <a:schemeClr val="tx1"/>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9" name="TextBox 10"/>
          <p:cNvSpPr txBox="1"/>
          <p:nvPr/>
        </p:nvSpPr>
        <p:spPr>
          <a:xfrm>
            <a:off x="2069127" y="3019064"/>
            <a:ext cx="615553" cy="221599"/>
          </a:xfrm>
          <a:prstGeom prst="rect">
            <a:avLst/>
          </a:prstGeom>
          <a:noFill/>
        </p:spPr>
        <p:txBody>
          <a:bodyPr wrap="none" lIns="0" tIns="0" rIns="0" bIns="0" rtlCol="0">
            <a:spAutoFit/>
          </a:bodyPr>
          <a:lstStyle/>
          <a:p>
            <a:pPr algn="ctr">
              <a:lnSpc>
                <a:spcPct val="90000"/>
              </a:lnSpc>
              <a:spcBef>
                <a:spcPct val="20000"/>
              </a:spcBef>
              <a:buSzPct val="80000"/>
            </a:pPr>
            <a:r>
              <a:rPr lang="zh-CN" altLang="en-US" sz="1600" dirty="0" smtClean="0">
                <a:solidFill>
                  <a:srgbClr val="FF0000"/>
                </a:solidFill>
              </a:rPr>
              <a:t>❷</a:t>
            </a:r>
            <a:r>
              <a:rPr lang="zh-CN" altLang="en-US" sz="1600" b="1" dirty="0" smtClean="0"/>
              <a:t>访问</a:t>
            </a:r>
            <a:endParaRPr lang="en-US" altLang="zh-CN" sz="1600" b="1" dirty="0" smtClean="0"/>
          </a:p>
        </p:txBody>
      </p:sp>
      <p:sp>
        <p:nvSpPr>
          <p:cNvPr id="40" name="TextBox 45"/>
          <p:cNvSpPr txBox="1"/>
          <p:nvPr/>
        </p:nvSpPr>
        <p:spPr>
          <a:xfrm>
            <a:off x="7032782" y="5966317"/>
            <a:ext cx="2350010"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solidFill>
                  <a:srgbClr val="FF0000"/>
                </a:solidFill>
              </a:rPr>
              <a:t>❸</a:t>
            </a:r>
            <a:r>
              <a:rPr lang="zh-CN" altLang="en-US" sz="1600" b="1" dirty="0" smtClean="0">
                <a:gradFill>
                  <a:gsLst>
                    <a:gs pos="0">
                      <a:srgbClr val="292929">
                        <a:lumMod val="90000"/>
                        <a:lumOff val="10000"/>
                      </a:srgbClr>
                    </a:gs>
                    <a:gs pos="86000">
                      <a:srgbClr val="292929">
                        <a:lumMod val="90000"/>
                        <a:lumOff val="10000"/>
                      </a:srgbClr>
                    </a:gs>
                  </a:gsLst>
                  <a:lin ang="5400000" scaled="0"/>
                </a:gradFill>
              </a:rPr>
              <a:t>改变</a:t>
            </a:r>
            <a:r>
              <a:rPr lang="en-US" altLang="zh-CN" sz="1600" b="1" dirty="0">
                <a:gradFill>
                  <a:gsLst>
                    <a:gs pos="0">
                      <a:srgbClr val="292929">
                        <a:lumMod val="90000"/>
                        <a:lumOff val="10000"/>
                      </a:srgbClr>
                    </a:gs>
                    <a:gs pos="86000">
                      <a:srgbClr val="292929">
                        <a:lumMod val="90000"/>
                        <a:lumOff val="10000"/>
                      </a:srgbClr>
                    </a:gs>
                  </a:gsLst>
                  <a:lin ang="5400000" scaled="0"/>
                </a:gradFill>
              </a:rPr>
              <a:t>Web</a:t>
            </a:r>
            <a:r>
              <a:rPr lang="zh-CN" altLang="en-US" sz="1600" b="1" dirty="0">
                <a:gradFill>
                  <a:gsLst>
                    <a:gs pos="0">
                      <a:srgbClr val="292929">
                        <a:lumMod val="90000"/>
                        <a:lumOff val="10000"/>
                      </a:srgbClr>
                    </a:gs>
                    <a:gs pos="86000">
                      <a:srgbClr val="292929">
                        <a:lumMod val="90000"/>
                        <a:lumOff val="10000"/>
                      </a:srgbClr>
                    </a:gs>
                  </a:gsLst>
                  <a:lin ang="5400000" scaled="0"/>
                </a:gradFill>
              </a:rPr>
              <a:t>集群大小</a:t>
            </a:r>
            <a:endParaRPr lang="en-US" sz="1600" b="1" dirty="0">
              <a:gradFill>
                <a:gsLst>
                  <a:gs pos="0">
                    <a:srgbClr val="292929">
                      <a:lumMod val="90000"/>
                      <a:lumOff val="10000"/>
                    </a:srgbClr>
                  </a:gs>
                  <a:gs pos="86000">
                    <a:srgbClr val="292929">
                      <a:lumMod val="90000"/>
                      <a:lumOff val="10000"/>
                    </a:srgbClr>
                  </a:gs>
                </a:gsLst>
                <a:lin ang="5400000" scaled="0"/>
              </a:gradFill>
            </a:endParaRPr>
          </a:p>
        </p:txBody>
      </p:sp>
      <p:sp>
        <p:nvSpPr>
          <p:cNvPr id="41" name="TextBox 46"/>
          <p:cNvSpPr txBox="1"/>
          <p:nvPr/>
        </p:nvSpPr>
        <p:spPr>
          <a:xfrm>
            <a:off x="10597334" y="5235465"/>
            <a:ext cx="1598947" cy="288137"/>
          </a:xfrm>
          <a:prstGeom prst="rect">
            <a:avLst/>
          </a:prstGeom>
          <a:noFill/>
        </p:spPr>
        <p:txBody>
          <a:bodyPr wrap="none" lIns="0" tIns="0" rIns="0" bIns="0" rtlCol="0">
            <a:spAutoFit/>
          </a:bodyPr>
          <a:lstStyle/>
          <a:p>
            <a:pPr>
              <a:lnSpc>
                <a:spcPct val="90000"/>
              </a:lnSpc>
              <a:spcBef>
                <a:spcPct val="20000"/>
              </a:spcBef>
              <a:buSzPct val="80000"/>
            </a:pPr>
            <a:r>
              <a:rPr lang="zh-CN" altLang="en-US" sz="2040" dirty="0">
                <a:solidFill>
                  <a:srgbClr val="00B0F0"/>
                </a:solidFill>
              </a:rPr>
              <a:t>网站运维人员</a:t>
            </a:r>
            <a:endParaRPr lang="en-US" sz="2040" dirty="0">
              <a:solidFill>
                <a:srgbClr val="00B0F0"/>
              </a:solidFill>
            </a:endParaRPr>
          </a:p>
        </p:txBody>
      </p:sp>
      <p:sp>
        <p:nvSpPr>
          <p:cNvPr id="45" name="下箭头 44"/>
          <p:cNvSpPr/>
          <p:nvPr/>
        </p:nvSpPr>
        <p:spPr bwMode="auto">
          <a:xfrm>
            <a:off x="5403658" y="3887255"/>
            <a:ext cx="182880" cy="274320"/>
          </a:xfrm>
          <a:prstGeom prst="downArrow">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zh-CN" alt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6" name="下箭头 45"/>
          <p:cNvSpPr/>
          <p:nvPr/>
        </p:nvSpPr>
        <p:spPr bwMode="auto">
          <a:xfrm flipV="1">
            <a:off x="5404253" y="3234169"/>
            <a:ext cx="182880" cy="274320"/>
          </a:xfrm>
          <a:prstGeom prst="downArrow">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zh-CN" alt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43"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46335" y="340648"/>
            <a:ext cx="56197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6623292"/>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sz="5400" dirty="0" smtClean="0"/>
              <a:t>演示：</a:t>
            </a:r>
            <a:r>
              <a:rPr lang="en-US" altLang="zh-CN" sz="5400" dirty="0" smtClean="0"/>
              <a:t>Windows Azure</a:t>
            </a:r>
            <a:r>
              <a:rPr lang="zh-CN" altLang="en-US" sz="5400" dirty="0" smtClean="0"/>
              <a:t>网站服务</a:t>
            </a:r>
            <a:endParaRPr lang="zh-CN" altLang="en-US" sz="5400" dirty="0"/>
          </a:p>
        </p:txBody>
      </p:sp>
    </p:spTree>
    <p:extLst>
      <p:ext uri="{BB962C8B-B14F-4D97-AF65-F5344CB8AC3E}">
        <p14:creationId xmlns:p14="http://schemas.microsoft.com/office/powerpoint/2010/main" val="2703993518"/>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400" dirty="0" smtClean="0"/>
              <a:t>网站服务选择考虑</a:t>
            </a:r>
            <a:endParaRPr lang="zh-CN" altLang="en-US" sz="4400" dirty="0"/>
          </a:p>
        </p:txBody>
      </p:sp>
      <p:sp>
        <p:nvSpPr>
          <p:cNvPr id="3" name="文本占位符 2"/>
          <p:cNvSpPr>
            <a:spLocks noGrp="1"/>
          </p:cNvSpPr>
          <p:nvPr>
            <p:ph type="body" sz="quarter" idx="10"/>
          </p:nvPr>
        </p:nvSpPr>
        <p:spPr>
          <a:xfrm>
            <a:off x="528819" y="1119849"/>
            <a:ext cx="5322819" cy="3203954"/>
          </a:xfrm>
        </p:spPr>
        <p:txBody>
          <a:bodyPr/>
          <a:lstStyle/>
          <a:p>
            <a:r>
              <a:rPr lang="zh-CN" altLang="en-US" sz="2400" dirty="0" smtClean="0"/>
              <a:t>优点</a:t>
            </a:r>
            <a:endParaRPr lang="en-US" altLang="zh-CN" sz="2400" dirty="0" smtClean="0"/>
          </a:p>
          <a:p>
            <a:pPr marL="574738" indent="-571500">
              <a:buFont typeface="Arial" panose="020B0604020202020204" pitchFamily="34" charset="0"/>
              <a:buChar char="•"/>
            </a:pPr>
            <a:r>
              <a:rPr lang="zh-CN" altLang="en-US" sz="2400" dirty="0" smtClean="0"/>
              <a:t>无需代码修改</a:t>
            </a:r>
            <a:endParaRPr lang="en-US" altLang="zh-CN" sz="2400" dirty="0" smtClean="0"/>
          </a:p>
          <a:p>
            <a:pPr marL="574738" indent="-571500">
              <a:buFont typeface="Arial" panose="020B0604020202020204" pitchFamily="34" charset="0"/>
              <a:buChar char="•"/>
            </a:pPr>
            <a:r>
              <a:rPr lang="zh-CN" altLang="en-US" sz="2400" dirty="0" smtClean="0"/>
              <a:t>无需管理运行环境</a:t>
            </a:r>
            <a:endParaRPr lang="en-US" altLang="zh-CN" sz="2400" dirty="0" smtClean="0"/>
          </a:p>
          <a:p>
            <a:pPr marL="574738" indent="-571500">
              <a:buFont typeface="Arial" panose="020B0604020202020204" pitchFamily="34" charset="0"/>
              <a:buChar char="•"/>
            </a:pPr>
            <a:r>
              <a:rPr lang="zh-CN" altLang="en-US" sz="2400" dirty="0" smtClean="0"/>
              <a:t>快速部署及更新代码</a:t>
            </a:r>
            <a:endParaRPr lang="en-US" altLang="zh-CN" sz="2400" dirty="0" smtClean="0"/>
          </a:p>
          <a:p>
            <a:pPr marL="574738" indent="-571500">
              <a:buFont typeface="Arial" panose="020B0604020202020204" pitchFamily="34" charset="0"/>
              <a:buChar char="•"/>
            </a:pPr>
            <a:r>
              <a:rPr lang="zh-CN" altLang="en-US" sz="2400" dirty="0" smtClean="0"/>
              <a:t>集成开发工具及源代码管理</a:t>
            </a:r>
            <a:endParaRPr lang="en-US" altLang="zh-CN" sz="2400" dirty="0" smtClean="0"/>
          </a:p>
          <a:p>
            <a:pPr marL="574738" indent="-571500">
              <a:buFont typeface="Arial" panose="020B0604020202020204" pitchFamily="34" charset="0"/>
              <a:buChar char="•"/>
            </a:pPr>
            <a:r>
              <a:rPr lang="zh-CN" altLang="en-US" sz="2400" dirty="0"/>
              <a:t>秒</a:t>
            </a:r>
            <a:r>
              <a:rPr lang="zh-CN" altLang="en-US" sz="2400" dirty="0" smtClean="0"/>
              <a:t>级扩容、收缩</a:t>
            </a:r>
            <a:endParaRPr lang="en-US" altLang="zh-CN" sz="2400" dirty="0" smtClean="0"/>
          </a:p>
          <a:p>
            <a:pPr marL="574738" indent="-571500">
              <a:buFont typeface="Arial" panose="020B0604020202020204" pitchFamily="34" charset="0"/>
              <a:buChar char="•"/>
            </a:pPr>
            <a:r>
              <a:rPr lang="zh-CN" altLang="en-US" sz="2400" dirty="0" smtClean="0"/>
              <a:t>集成监控</a:t>
            </a:r>
            <a:endParaRPr lang="en-US" altLang="zh-CN" sz="2400" dirty="0" smtClean="0"/>
          </a:p>
        </p:txBody>
      </p:sp>
      <p:sp>
        <p:nvSpPr>
          <p:cNvPr id="4" name="文本占位符 2"/>
          <p:cNvSpPr txBox="1">
            <a:spLocks/>
          </p:cNvSpPr>
          <p:nvPr/>
        </p:nvSpPr>
        <p:spPr>
          <a:xfrm>
            <a:off x="5851639" y="1119848"/>
            <a:ext cx="5687768" cy="1860509"/>
          </a:xfrm>
          <a:prstGeom prst="rect">
            <a:avLst/>
          </a:prstGeom>
        </p:spPr>
        <p:txBody>
          <a:bodyPr vert="horz" wrap="square" lIns="146304" tIns="91440" rIns="146304" bIns="91440" rtlCol="0">
            <a:spAutoFit/>
          </a:bodyPr>
          <a:lstStyle>
            <a:lvl1pPr marL="3238" indent="0" algn="l" defTabSz="931863" rtl="0" fontAlgn="base">
              <a:lnSpc>
                <a:spcPct val="90000"/>
              </a:lnSpc>
              <a:spcBef>
                <a:spcPts val="0"/>
              </a:spcBef>
              <a:spcAft>
                <a:spcPts val="918"/>
              </a:spcAft>
              <a:buSzPct val="80000"/>
              <a:buFont typeface="Arial" pitchFamily="34" charset="0"/>
              <a:buNone/>
              <a:defRPr sz="4080" kern="1200" spc="-102" baseline="0">
                <a:gradFill>
                  <a:gsLst>
                    <a:gs pos="0">
                      <a:srgbClr val="595959"/>
                    </a:gs>
                    <a:gs pos="86000">
                      <a:srgbClr val="595959"/>
                    </a:gs>
                  </a:gsLst>
                  <a:lin ang="5400000" scaled="0"/>
                </a:gradFill>
                <a:latin typeface="Segoe UI Light" pitchFamily="34" charset="0"/>
                <a:ea typeface="MS PGothic" pitchFamily="34" charset="-128"/>
                <a:cs typeface="+mn-cs"/>
              </a:defRPr>
            </a:lvl1pPr>
            <a:lvl2pPr marL="3238" indent="0" algn="l" defTabSz="931863" rtl="0" fontAlgn="base">
              <a:lnSpc>
                <a:spcPct val="90000"/>
              </a:lnSpc>
              <a:spcBef>
                <a:spcPts val="0"/>
              </a:spcBef>
              <a:spcAft>
                <a:spcPct val="0"/>
              </a:spcAft>
              <a:buSzPct val="80000"/>
              <a:buFont typeface="Arial" pitchFamily="34" charset="0"/>
              <a:buNone/>
              <a:defRPr sz="2040" kern="1200" spc="-52" baseline="0">
                <a:gradFill>
                  <a:gsLst>
                    <a:gs pos="0">
                      <a:srgbClr val="595959"/>
                    </a:gs>
                    <a:gs pos="86000">
                      <a:srgbClr val="595959"/>
                    </a:gs>
                  </a:gsLst>
                  <a:lin ang="5400000" scaled="0"/>
                </a:gradFill>
                <a:latin typeface="+mn-lt"/>
                <a:ea typeface="MS PGothic" pitchFamily="34" charset="-128"/>
                <a:cs typeface="+mn-cs"/>
              </a:defRPr>
            </a:lvl2pPr>
            <a:lvl3pPr marL="1283708" indent="-411174" algn="l" defTabSz="931863" rtl="0" fontAlgn="base">
              <a:lnSpc>
                <a:spcPct val="90000"/>
              </a:lnSpc>
              <a:spcBef>
                <a:spcPct val="20000"/>
              </a:spcBef>
              <a:spcAft>
                <a:spcPct val="0"/>
              </a:spcAft>
              <a:buSzPct val="80000"/>
              <a:buFontTx/>
              <a:buBlip>
                <a:blip r:embed="rId2"/>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3pPr>
            <a:lvl4pPr marL="1636604" indent="-352899" algn="l" defTabSz="931863" rtl="0" fontAlgn="base">
              <a:lnSpc>
                <a:spcPct val="90000"/>
              </a:lnSpc>
              <a:spcBef>
                <a:spcPct val="20000"/>
              </a:spcBef>
              <a:spcAft>
                <a:spcPct val="0"/>
              </a:spcAft>
              <a:buSzPct val="80000"/>
              <a:buFontTx/>
              <a:buBlip>
                <a:blip r:embed="rId2"/>
              </a:buBlip>
              <a:defRPr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4pPr>
            <a:lvl5pPr marL="1979790" indent="-343185" algn="l" defTabSz="931863" rtl="0" fontAlgn="base">
              <a:lnSpc>
                <a:spcPct val="90000"/>
              </a:lnSpc>
              <a:spcBef>
                <a:spcPct val="20000"/>
              </a:spcBef>
              <a:spcAft>
                <a:spcPct val="0"/>
              </a:spcAft>
              <a:buSzPct val="80000"/>
              <a:buFontTx/>
              <a:buBlip>
                <a:blip r:embed="rId2"/>
              </a:buBlip>
              <a:defRPr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2400" dirty="0"/>
              <a:t>局限</a:t>
            </a:r>
            <a:endParaRPr lang="en-US" altLang="zh-CN" sz="2400" dirty="0" smtClean="0"/>
          </a:p>
          <a:p>
            <a:pPr marL="574738" indent="-571500">
              <a:buFont typeface="Arial" pitchFamily="34" charset="0"/>
              <a:buChar char="•"/>
            </a:pPr>
            <a:r>
              <a:rPr lang="zh-CN" altLang="en-US" sz="2400" dirty="0" smtClean="0"/>
              <a:t>无法修改系统配置（</a:t>
            </a:r>
            <a:r>
              <a:rPr lang="en-US" altLang="zh-CN" sz="2400" dirty="0" smtClean="0"/>
              <a:t>OS</a:t>
            </a:r>
            <a:r>
              <a:rPr lang="zh-CN" altLang="en-US" sz="2400" dirty="0" smtClean="0"/>
              <a:t>，</a:t>
            </a:r>
            <a:r>
              <a:rPr lang="en-US" altLang="zh-CN" sz="2400" dirty="0" smtClean="0"/>
              <a:t>PHP</a:t>
            </a:r>
            <a:r>
              <a:rPr lang="zh-CN" altLang="en-US" sz="2400" dirty="0"/>
              <a:t>引擎</a:t>
            </a:r>
            <a:r>
              <a:rPr lang="zh-CN" altLang="en-US" sz="2400" dirty="0" smtClean="0"/>
              <a:t>）</a:t>
            </a:r>
            <a:endParaRPr lang="en-US" altLang="zh-CN" sz="2400" dirty="0" smtClean="0"/>
          </a:p>
          <a:p>
            <a:pPr marL="574738" indent="-571500">
              <a:buFont typeface="Arial" pitchFamily="34" charset="0"/>
              <a:buChar char="•"/>
            </a:pPr>
            <a:r>
              <a:rPr lang="zh-CN" altLang="en-US" sz="2400" dirty="0" smtClean="0"/>
              <a:t>不支持某些扩展包，比如</a:t>
            </a:r>
            <a:r>
              <a:rPr lang="en-US" altLang="zh-CN" sz="2400" dirty="0" smtClean="0"/>
              <a:t>socket</a:t>
            </a:r>
          </a:p>
          <a:p>
            <a:pPr marL="574738" indent="-571500">
              <a:buFont typeface="Arial" pitchFamily="34" charset="0"/>
              <a:buChar char="•"/>
            </a:pPr>
            <a:r>
              <a:rPr lang="zh-CN" altLang="en-US" sz="2400" dirty="0" smtClean="0"/>
              <a:t>磁盘无法扩容</a:t>
            </a:r>
            <a:endParaRPr lang="zh-CN" altLang="en-US" sz="2400" dirty="0"/>
          </a:p>
        </p:txBody>
      </p:sp>
      <p:sp>
        <p:nvSpPr>
          <p:cNvPr id="7" name="左右箭头 6"/>
          <p:cNvSpPr/>
          <p:nvPr/>
        </p:nvSpPr>
        <p:spPr bwMode="auto">
          <a:xfrm flipH="1">
            <a:off x="2985510" y="4720484"/>
            <a:ext cx="5152945" cy="640073"/>
          </a:xfrm>
          <a:prstGeom prst="leftRightArrow">
            <a:avLst/>
          </a:prstGeom>
          <a:gradFill flip="none" rotWithShape="1">
            <a:gsLst>
              <a:gs pos="0">
                <a:schemeClr val="accent2">
                  <a:lumMod val="20000"/>
                  <a:lumOff val="80000"/>
                </a:schemeClr>
              </a:gs>
              <a:gs pos="100000">
                <a:schemeClr val="accent6">
                  <a:lumMod val="75000"/>
                  <a:lumOff val="2500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zh-CN" alt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文本框 7"/>
          <p:cNvSpPr txBox="1"/>
          <p:nvPr/>
        </p:nvSpPr>
        <p:spPr>
          <a:xfrm>
            <a:off x="8185525" y="5023291"/>
            <a:ext cx="1908215" cy="627864"/>
          </a:xfrm>
          <a:prstGeom prst="rect">
            <a:avLst/>
          </a:prstGeom>
          <a:noFill/>
        </p:spPr>
        <p:txBody>
          <a:bodyPr wrap="none" lIns="182880" tIns="146304" rIns="182880" bIns="146304" rtlCol="0">
            <a:spAutoFit/>
          </a:bodyPr>
          <a:lstStyle/>
          <a:p>
            <a:pPr>
              <a:lnSpc>
                <a:spcPct val="90000"/>
              </a:lnSpc>
              <a:spcAft>
                <a:spcPts val="600"/>
              </a:spcAft>
            </a:pPr>
            <a:r>
              <a:rPr lang="zh-CN" altLang="en-US" sz="2400" dirty="0" smtClean="0">
                <a:gradFill>
                  <a:gsLst>
                    <a:gs pos="2917">
                      <a:schemeClr val="tx1"/>
                    </a:gs>
                    <a:gs pos="30000">
                      <a:schemeClr val="tx1"/>
                    </a:gs>
                  </a:gsLst>
                  <a:lin ang="5400000" scaled="0"/>
                </a:gradFill>
              </a:rPr>
              <a:t>虚拟机服务</a:t>
            </a:r>
          </a:p>
        </p:txBody>
      </p:sp>
      <p:sp>
        <p:nvSpPr>
          <p:cNvPr id="9" name="文本框 8"/>
          <p:cNvSpPr txBox="1"/>
          <p:nvPr/>
        </p:nvSpPr>
        <p:spPr>
          <a:xfrm>
            <a:off x="1385074" y="5013564"/>
            <a:ext cx="1600438" cy="627864"/>
          </a:xfrm>
          <a:prstGeom prst="rect">
            <a:avLst/>
          </a:prstGeom>
          <a:noFill/>
        </p:spPr>
        <p:txBody>
          <a:bodyPr wrap="none" lIns="182880" tIns="146304" rIns="182880" bIns="146304" rtlCol="0">
            <a:spAutoFit/>
          </a:bodyPr>
          <a:lstStyle/>
          <a:p>
            <a:pPr>
              <a:lnSpc>
                <a:spcPct val="90000"/>
              </a:lnSpc>
              <a:spcAft>
                <a:spcPts val="600"/>
              </a:spcAft>
            </a:pPr>
            <a:r>
              <a:rPr lang="zh-CN" altLang="en-US" sz="2400" dirty="0" smtClean="0">
                <a:gradFill>
                  <a:gsLst>
                    <a:gs pos="2917">
                      <a:schemeClr val="tx1"/>
                    </a:gs>
                    <a:gs pos="30000">
                      <a:schemeClr val="tx1"/>
                    </a:gs>
                  </a:gsLst>
                  <a:lin ang="5400000" scaled="0"/>
                </a:gradFill>
              </a:rPr>
              <a:t>网站服务</a:t>
            </a:r>
          </a:p>
        </p:txBody>
      </p:sp>
      <p:sp>
        <p:nvSpPr>
          <p:cNvPr id="10" name="文本框 9"/>
          <p:cNvSpPr txBox="1"/>
          <p:nvPr/>
        </p:nvSpPr>
        <p:spPr>
          <a:xfrm>
            <a:off x="6639472" y="5216696"/>
            <a:ext cx="1974359" cy="849463"/>
          </a:xfrm>
          <a:prstGeom prst="rect">
            <a:avLst/>
          </a:prstGeom>
          <a:noFill/>
        </p:spPr>
        <p:txBody>
          <a:bodyPr wrap="square" lIns="182880" tIns="146304" rIns="182880" bIns="146304" rtlCol="0">
            <a:spAutoFit/>
          </a:bodyPr>
          <a:lstStyle/>
          <a:p>
            <a:pPr>
              <a:lnSpc>
                <a:spcPct val="90000"/>
              </a:lnSpc>
              <a:spcAft>
                <a:spcPts val="600"/>
              </a:spcAft>
            </a:pPr>
            <a:r>
              <a:rPr lang="zh-CN" altLang="en-US" sz="2000" dirty="0" smtClean="0">
                <a:gradFill>
                  <a:gsLst>
                    <a:gs pos="2917">
                      <a:schemeClr val="tx1"/>
                    </a:gs>
                    <a:gs pos="30000">
                      <a:schemeClr val="tx1"/>
                    </a:gs>
                  </a:gsLst>
                  <a:lin ang="5400000" scaled="0"/>
                </a:gradFill>
              </a:rPr>
              <a:t>更大的自主性和灵活性</a:t>
            </a:r>
            <a:endParaRPr lang="en-US" altLang="zh-CN" sz="2000" dirty="0" smtClean="0">
              <a:gradFill>
                <a:gsLst>
                  <a:gs pos="2917">
                    <a:schemeClr val="tx1"/>
                  </a:gs>
                  <a:gs pos="30000">
                    <a:schemeClr val="tx1"/>
                  </a:gs>
                </a:gsLst>
                <a:lin ang="5400000" scaled="0"/>
              </a:gradFill>
            </a:endParaRPr>
          </a:p>
        </p:txBody>
      </p:sp>
      <p:pic>
        <p:nvPicPr>
          <p:cNvPr id="11" name="Picture 4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69968" y="4588007"/>
            <a:ext cx="5635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4305" y="4588007"/>
            <a:ext cx="56197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p:nvPr/>
        </p:nvSpPr>
        <p:spPr>
          <a:xfrm>
            <a:off x="2743679" y="5336778"/>
            <a:ext cx="1974359" cy="1280351"/>
          </a:xfrm>
          <a:prstGeom prst="rect">
            <a:avLst/>
          </a:prstGeom>
          <a:noFill/>
        </p:spPr>
        <p:txBody>
          <a:bodyPr wrap="square" lIns="182880" tIns="146304" rIns="182880" bIns="146304" rtlCol="0">
            <a:spAutoFit/>
          </a:bodyPr>
          <a:lstStyle/>
          <a:p>
            <a:pPr>
              <a:lnSpc>
                <a:spcPct val="90000"/>
              </a:lnSpc>
              <a:spcAft>
                <a:spcPts val="600"/>
              </a:spcAft>
            </a:pPr>
            <a:r>
              <a:rPr lang="zh-CN" altLang="en-US" sz="2000" dirty="0" smtClean="0">
                <a:gradFill>
                  <a:gsLst>
                    <a:gs pos="2917">
                      <a:schemeClr val="tx1"/>
                    </a:gs>
                    <a:gs pos="30000">
                      <a:schemeClr val="tx1"/>
                    </a:gs>
                  </a:gsLst>
                  <a:lin ang="5400000" scaled="0"/>
                </a:gradFill>
              </a:rPr>
              <a:t>简化的管理</a:t>
            </a:r>
            <a:endParaRPr lang="en-US" altLang="zh-CN" sz="2000" dirty="0" smtClean="0">
              <a:gradFill>
                <a:gsLst>
                  <a:gs pos="2917">
                    <a:schemeClr val="tx1"/>
                  </a:gs>
                  <a:gs pos="30000">
                    <a:schemeClr val="tx1"/>
                  </a:gs>
                </a:gsLst>
                <a:lin ang="5400000" scaled="0"/>
              </a:gradFill>
            </a:endParaRPr>
          </a:p>
          <a:p>
            <a:pPr>
              <a:lnSpc>
                <a:spcPct val="90000"/>
              </a:lnSpc>
              <a:spcAft>
                <a:spcPts val="600"/>
              </a:spcAft>
            </a:pPr>
            <a:r>
              <a:rPr lang="zh-CN" altLang="en-US" sz="2000" dirty="0">
                <a:gradFill>
                  <a:gsLst>
                    <a:gs pos="2917">
                      <a:schemeClr val="tx1"/>
                    </a:gs>
                    <a:gs pos="30000">
                      <a:schemeClr val="tx1"/>
                    </a:gs>
                  </a:gsLst>
                  <a:lin ang="5400000" scaled="0"/>
                </a:gradFill>
              </a:rPr>
              <a:t>更</a:t>
            </a:r>
            <a:r>
              <a:rPr lang="zh-CN" altLang="en-US" sz="2000" dirty="0" smtClean="0">
                <a:gradFill>
                  <a:gsLst>
                    <a:gs pos="2917">
                      <a:schemeClr val="tx1"/>
                    </a:gs>
                    <a:gs pos="30000">
                      <a:schemeClr val="tx1"/>
                    </a:gs>
                  </a:gsLst>
                  <a:lin ang="5400000" scaled="0"/>
                </a:gradFill>
              </a:rPr>
              <a:t>高的弹性</a:t>
            </a:r>
            <a:endParaRPr lang="en-US" altLang="zh-CN" sz="2000" dirty="0" smtClean="0">
              <a:gradFill>
                <a:gsLst>
                  <a:gs pos="2917">
                    <a:schemeClr val="tx1"/>
                  </a:gs>
                  <a:gs pos="30000">
                    <a:schemeClr val="tx1"/>
                  </a:gs>
                </a:gsLst>
                <a:lin ang="5400000" scaled="0"/>
              </a:gradFill>
            </a:endParaRPr>
          </a:p>
          <a:p>
            <a:pPr>
              <a:lnSpc>
                <a:spcPct val="90000"/>
              </a:lnSpc>
              <a:spcAft>
                <a:spcPts val="600"/>
              </a:spcAft>
            </a:pPr>
            <a:r>
              <a:rPr lang="en-US" altLang="zh-CN" sz="2000" dirty="0" err="1" smtClean="0">
                <a:gradFill>
                  <a:gsLst>
                    <a:gs pos="2917">
                      <a:schemeClr val="tx1"/>
                    </a:gs>
                    <a:gs pos="30000">
                      <a:schemeClr val="tx1"/>
                    </a:gs>
                  </a:gsLst>
                  <a:lin ang="5400000" scaled="0"/>
                </a:gradFill>
              </a:rPr>
              <a:t>Devops</a:t>
            </a:r>
            <a:endParaRPr lang="en-US" altLang="zh-CN" sz="2000" dirty="0" smtClean="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409195111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29661" y="2278589"/>
            <a:ext cx="9163258" cy="1386254"/>
          </a:xfrm>
        </p:spPr>
        <p:txBody>
          <a:bodyPr/>
          <a:lstStyle/>
          <a:p>
            <a:r>
              <a:rPr lang="en-US" dirty="0"/>
              <a:t>Windows </a:t>
            </a:r>
            <a:r>
              <a:rPr lang="en-US" dirty="0" smtClean="0"/>
              <a:t>Azure</a:t>
            </a:r>
            <a:r>
              <a:rPr lang="zh-CN" altLang="en-US" dirty="0"/>
              <a:t>存储</a:t>
            </a:r>
            <a:r>
              <a:rPr lang="zh-CN" altLang="en-US" dirty="0" smtClean="0"/>
              <a:t>服务</a:t>
            </a:r>
            <a:endParaRPr lang="en-US" dirty="0"/>
          </a:p>
        </p:txBody>
      </p:sp>
    </p:spTree>
    <p:extLst>
      <p:ext uri="{BB962C8B-B14F-4D97-AF65-F5344CB8AC3E}">
        <p14:creationId xmlns:p14="http://schemas.microsoft.com/office/powerpoint/2010/main" val="207376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p:cNvSpPr/>
          <p:nvPr/>
        </p:nvSpPr>
        <p:spPr bwMode="auto">
          <a:xfrm>
            <a:off x="4298020" y="2957918"/>
            <a:ext cx="2164146" cy="1740490"/>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1678686" rIns="93256" bIns="46628" numCol="1" rtlCol="0" anchor="b" anchorCtr="0" compatLnSpc="1">
            <a:prstTxWarp prst="textNoShape">
              <a:avLst/>
            </a:prstTxWarp>
          </a:bodyPr>
          <a:lstStyle/>
          <a:p>
            <a:pPr algn="ctr" defTabSz="932290"/>
            <a:r>
              <a:rPr lang="en-US" sz="1632" dirty="0">
                <a:gradFill>
                  <a:gsLst>
                    <a:gs pos="0">
                      <a:srgbClr val="FFFFFF"/>
                    </a:gs>
                    <a:gs pos="100000">
                      <a:srgbClr val="FFFFFF"/>
                    </a:gs>
                  </a:gsLst>
                  <a:lin ang="5400000" scaled="0"/>
                </a:gradFill>
                <a:latin typeface="+mj-lt"/>
              </a:rPr>
              <a:t>Tables</a:t>
            </a:r>
          </a:p>
          <a:p>
            <a:pPr algn="ctr" defTabSz="932290"/>
            <a:r>
              <a:rPr lang="en-US" sz="1632" dirty="0" err="1">
                <a:gradFill>
                  <a:gsLst>
                    <a:gs pos="0">
                      <a:srgbClr val="FFFFFF"/>
                    </a:gs>
                    <a:gs pos="100000">
                      <a:srgbClr val="FFFFFF"/>
                    </a:gs>
                  </a:gsLst>
                  <a:lin ang="5400000" scaled="0"/>
                </a:gradFill>
                <a:latin typeface="+mj-lt"/>
              </a:rPr>
              <a:t>NoSQL</a:t>
            </a:r>
            <a:r>
              <a:rPr lang="zh-CN" altLang="en-US" sz="1632" dirty="0">
                <a:gradFill>
                  <a:gsLst>
                    <a:gs pos="0">
                      <a:srgbClr val="FFFFFF"/>
                    </a:gs>
                    <a:gs pos="100000">
                      <a:srgbClr val="FFFFFF"/>
                    </a:gs>
                  </a:gsLst>
                  <a:lin ang="5400000" scaled="0"/>
                </a:gradFill>
                <a:latin typeface="+mj-lt"/>
              </a:rPr>
              <a:t>数据表</a:t>
            </a:r>
            <a:endParaRPr lang="en-US" sz="1632" dirty="0">
              <a:gradFill>
                <a:gsLst>
                  <a:gs pos="0">
                    <a:srgbClr val="FFFFFF"/>
                  </a:gs>
                  <a:gs pos="100000">
                    <a:srgbClr val="FFFFFF"/>
                  </a:gs>
                </a:gsLst>
                <a:lin ang="5400000" scaled="0"/>
              </a:gradFill>
              <a:latin typeface="+mj-lt"/>
            </a:endParaRPr>
          </a:p>
        </p:txBody>
      </p:sp>
      <p:sp>
        <p:nvSpPr>
          <p:cNvPr id="74" name="Rectangle 73"/>
          <p:cNvSpPr/>
          <p:nvPr/>
        </p:nvSpPr>
        <p:spPr bwMode="auto">
          <a:xfrm>
            <a:off x="6594166" y="2957918"/>
            <a:ext cx="2164146" cy="1740490"/>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1678686" rIns="93256" bIns="46628" numCol="1" rtlCol="0" anchor="b" anchorCtr="0" compatLnSpc="1">
            <a:prstTxWarp prst="textNoShape">
              <a:avLst/>
            </a:prstTxWarp>
          </a:bodyPr>
          <a:lstStyle/>
          <a:p>
            <a:pPr algn="ctr" defTabSz="932290"/>
            <a:r>
              <a:rPr lang="en-US" sz="1632" b="1" dirty="0">
                <a:gradFill>
                  <a:gsLst>
                    <a:gs pos="0">
                      <a:srgbClr val="FFFFFF"/>
                    </a:gs>
                    <a:gs pos="100000">
                      <a:srgbClr val="FFFFFF"/>
                    </a:gs>
                  </a:gsLst>
                  <a:lin ang="5400000" scaled="0"/>
                </a:gradFill>
                <a:latin typeface="+mj-lt"/>
              </a:rPr>
              <a:t>Queues</a:t>
            </a:r>
          </a:p>
          <a:p>
            <a:pPr algn="ctr" defTabSz="932290"/>
            <a:r>
              <a:rPr lang="zh-CN" altLang="en-US" sz="1632" dirty="0">
                <a:gradFill>
                  <a:gsLst>
                    <a:gs pos="0">
                      <a:srgbClr val="FFFFFF"/>
                    </a:gs>
                    <a:gs pos="100000">
                      <a:srgbClr val="FFFFFF"/>
                    </a:gs>
                  </a:gsLst>
                  <a:lin ang="5400000" scaled="0"/>
                </a:gradFill>
                <a:latin typeface="+mj-lt"/>
              </a:rPr>
              <a:t>消息队列</a:t>
            </a:r>
            <a:endParaRPr lang="en-US" sz="1632" dirty="0">
              <a:gradFill>
                <a:gsLst>
                  <a:gs pos="0">
                    <a:srgbClr val="FFFFFF"/>
                  </a:gs>
                  <a:gs pos="100000">
                    <a:srgbClr val="FFFFFF"/>
                  </a:gs>
                </a:gsLst>
                <a:lin ang="5400000" scaled="0"/>
              </a:gradFill>
              <a:latin typeface="+mj-lt"/>
            </a:endParaRPr>
          </a:p>
        </p:txBody>
      </p:sp>
      <p:sp>
        <p:nvSpPr>
          <p:cNvPr id="80" name="Rectangle 79"/>
          <p:cNvSpPr/>
          <p:nvPr/>
        </p:nvSpPr>
        <p:spPr bwMode="auto">
          <a:xfrm>
            <a:off x="1920606" y="2957918"/>
            <a:ext cx="2164146" cy="1740490"/>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1678686" rIns="93256" bIns="46628" numCol="1" rtlCol="0" anchor="b" anchorCtr="0" compatLnSpc="1">
            <a:prstTxWarp prst="textNoShape">
              <a:avLst/>
            </a:prstTxWarp>
          </a:bodyPr>
          <a:lstStyle/>
          <a:p>
            <a:pPr algn="ctr" defTabSz="932290"/>
            <a:r>
              <a:rPr lang="en-US" sz="1632" dirty="0">
                <a:gradFill>
                  <a:gsLst>
                    <a:gs pos="0">
                      <a:srgbClr val="FFFFFF"/>
                    </a:gs>
                    <a:gs pos="100000">
                      <a:srgbClr val="FFFFFF"/>
                    </a:gs>
                  </a:gsLst>
                  <a:lin ang="5400000" scaled="0"/>
                </a:gradFill>
                <a:latin typeface="+mj-lt"/>
              </a:rPr>
              <a:t>Blobs</a:t>
            </a:r>
          </a:p>
          <a:p>
            <a:pPr algn="ctr" defTabSz="932290"/>
            <a:r>
              <a:rPr lang="zh-CN" altLang="en-US" sz="1632" dirty="0">
                <a:gradFill>
                  <a:gsLst>
                    <a:gs pos="0">
                      <a:srgbClr val="FFFFFF"/>
                    </a:gs>
                    <a:gs pos="100000">
                      <a:srgbClr val="FFFFFF"/>
                    </a:gs>
                  </a:gsLst>
                  <a:lin ang="5400000" scaled="0"/>
                </a:gradFill>
                <a:latin typeface="+mj-lt"/>
              </a:rPr>
              <a:t>二进制文件存储</a:t>
            </a:r>
            <a:endParaRPr lang="en-US" sz="1632" dirty="0">
              <a:gradFill>
                <a:gsLst>
                  <a:gs pos="0">
                    <a:srgbClr val="FFFFFF"/>
                  </a:gs>
                  <a:gs pos="100000">
                    <a:srgbClr val="FFFFFF"/>
                  </a:gs>
                </a:gsLst>
                <a:lin ang="5400000" scaled="0"/>
              </a:gradFill>
              <a:latin typeface="+mj-lt"/>
            </a:endParaRPr>
          </a:p>
        </p:txBody>
      </p:sp>
      <p:sp>
        <p:nvSpPr>
          <p:cNvPr id="2" name="Title 1"/>
          <p:cNvSpPr>
            <a:spLocks noGrp="1"/>
          </p:cNvSpPr>
          <p:nvPr>
            <p:ph type="title"/>
          </p:nvPr>
        </p:nvSpPr>
        <p:spPr>
          <a:xfrm>
            <a:off x="531949" y="233151"/>
            <a:ext cx="11370961" cy="508524"/>
          </a:xfrm>
        </p:spPr>
        <p:txBody>
          <a:bodyPr/>
          <a:lstStyle/>
          <a:p>
            <a:r>
              <a:rPr lang="en-US" sz="3672" dirty="0">
                <a:latin typeface="宋体" panose="02010600030101010101" pitchFamily="2" charset="-122"/>
                <a:ea typeface="宋体" panose="02010600030101010101" pitchFamily="2" charset="-122"/>
              </a:rPr>
              <a:t>Azure </a:t>
            </a:r>
            <a:r>
              <a:rPr lang="zh-CN" altLang="en-US" sz="3672" dirty="0" smtClean="0">
                <a:latin typeface="宋体" panose="02010600030101010101" pitchFamily="2" charset="-122"/>
                <a:ea typeface="宋体" panose="02010600030101010101" pitchFamily="2" charset="-122"/>
              </a:rPr>
              <a:t>存储与服务总线</a:t>
            </a:r>
            <a:endParaRPr lang="en-US" sz="2040" dirty="0">
              <a:solidFill>
                <a:schemeClr val="tx1">
                  <a:lumMod val="90000"/>
                  <a:lumOff val="10000"/>
                  <a:alpha val="99000"/>
                </a:schemeClr>
              </a:solidFill>
              <a:latin typeface="宋体" panose="02010600030101010101" pitchFamily="2" charset="-122"/>
              <a:ea typeface="宋体" panose="02010600030101010101" pitchFamily="2" charset="-122"/>
            </a:endParaRPr>
          </a:p>
        </p:txBody>
      </p:sp>
      <p:sp>
        <p:nvSpPr>
          <p:cNvPr id="72" name="Freeform 71"/>
          <p:cNvSpPr>
            <a:spLocks noEditPoints="1"/>
          </p:cNvSpPr>
          <p:nvPr/>
        </p:nvSpPr>
        <p:spPr bwMode="auto">
          <a:xfrm>
            <a:off x="4841852" y="3314384"/>
            <a:ext cx="1076482" cy="661268"/>
          </a:xfrm>
          <a:custGeom>
            <a:avLst/>
            <a:gdLst>
              <a:gd name="T0" fmla="*/ 0 w 570"/>
              <a:gd name="T1" fmla="*/ 12 h 499"/>
              <a:gd name="T2" fmla="*/ 558 w 570"/>
              <a:gd name="T3" fmla="*/ 499 h 499"/>
              <a:gd name="T4" fmla="*/ 558 w 570"/>
              <a:gd name="T5" fmla="*/ 0 h 499"/>
              <a:gd name="T6" fmla="*/ 223 w 570"/>
              <a:gd name="T7" fmla="*/ 396 h 499"/>
              <a:gd name="T8" fmla="*/ 223 w 570"/>
              <a:gd name="T9" fmla="*/ 215 h 499"/>
              <a:gd name="T10" fmla="*/ 138 w 570"/>
              <a:gd name="T11" fmla="*/ 215 h 499"/>
              <a:gd name="T12" fmla="*/ 138 w 570"/>
              <a:gd name="T13" fmla="*/ 124 h 499"/>
              <a:gd name="T14" fmla="*/ 138 w 570"/>
              <a:gd name="T15" fmla="*/ 195 h 499"/>
              <a:gd name="T16" fmla="*/ 138 w 570"/>
              <a:gd name="T17" fmla="*/ 376 h 499"/>
              <a:gd name="T18" fmla="*/ 243 w 570"/>
              <a:gd name="T19" fmla="*/ 464 h 499"/>
              <a:gd name="T20" fmla="*/ 327 w 570"/>
              <a:gd name="T21" fmla="*/ 464 h 499"/>
              <a:gd name="T22" fmla="*/ 327 w 570"/>
              <a:gd name="T23" fmla="*/ 285 h 499"/>
              <a:gd name="T24" fmla="*/ 327 w 570"/>
              <a:gd name="T25" fmla="*/ 215 h 499"/>
              <a:gd name="T26" fmla="*/ 327 w 570"/>
              <a:gd name="T27" fmla="*/ 124 h 499"/>
              <a:gd name="T28" fmla="*/ 327 w 570"/>
              <a:gd name="T29" fmla="*/ 305 h 499"/>
              <a:gd name="T30" fmla="*/ 243 w 570"/>
              <a:gd name="T31" fmla="*/ 305 h 499"/>
              <a:gd name="T32" fmla="*/ 347 w 570"/>
              <a:gd name="T33" fmla="*/ 396 h 499"/>
              <a:gd name="T34" fmla="*/ 347 w 570"/>
              <a:gd name="T35" fmla="*/ 464 h 499"/>
              <a:gd name="T36" fmla="*/ 347 w 570"/>
              <a:gd name="T37" fmla="*/ 285 h 499"/>
              <a:gd name="T38" fmla="*/ 347 w 570"/>
              <a:gd name="T39" fmla="*/ 195 h 499"/>
              <a:gd name="T40" fmla="*/ 432 w 570"/>
              <a:gd name="T41" fmla="*/ 195 h 499"/>
              <a:gd name="T42" fmla="*/ 432 w 570"/>
              <a:gd name="T43" fmla="*/ 376 h 499"/>
              <a:gd name="T44" fmla="*/ 432 w 570"/>
              <a:gd name="T45" fmla="*/ 305 h 499"/>
              <a:gd name="T46" fmla="*/ 535 w 570"/>
              <a:gd name="T47" fmla="*/ 396 h 499"/>
              <a:gd name="T48" fmla="*/ 452 w 570"/>
              <a:gd name="T49" fmla="*/ 376 h 499"/>
              <a:gd name="T50" fmla="*/ 535 w 570"/>
              <a:gd name="T51" fmla="*/ 376 h 499"/>
              <a:gd name="T52" fmla="*/ 452 w 570"/>
              <a:gd name="T53" fmla="*/ 215 h 499"/>
              <a:gd name="T54" fmla="*/ 452 w 570"/>
              <a:gd name="T55" fmla="*/ 285 h 499"/>
              <a:gd name="T56" fmla="*/ 535 w 570"/>
              <a:gd name="T57" fmla="*/ 124 h 499"/>
              <a:gd name="T58" fmla="*/ 535 w 570"/>
              <a:gd name="T59" fmla="*/ 35 h 499"/>
              <a:gd name="T60" fmla="*/ 452 w 570"/>
              <a:gd name="T61" fmla="*/ 35 h 499"/>
              <a:gd name="T62" fmla="*/ 432 w 570"/>
              <a:gd name="T63" fmla="*/ 104 h 499"/>
              <a:gd name="T64" fmla="*/ 432 w 570"/>
              <a:gd name="T65" fmla="*/ 35 h 499"/>
              <a:gd name="T66" fmla="*/ 243 w 570"/>
              <a:gd name="T67" fmla="*/ 104 h 499"/>
              <a:gd name="T68" fmla="*/ 223 w 570"/>
              <a:gd name="T69" fmla="*/ 35 h 499"/>
              <a:gd name="T70" fmla="*/ 138 w 570"/>
              <a:gd name="T71" fmla="*/ 35 h 499"/>
              <a:gd name="T72" fmla="*/ 35 w 570"/>
              <a:gd name="T73" fmla="*/ 104 h 499"/>
              <a:gd name="T74" fmla="*/ 118 w 570"/>
              <a:gd name="T75" fmla="*/ 104 h 499"/>
              <a:gd name="T76" fmla="*/ 35 w 570"/>
              <a:gd name="T77" fmla="*/ 195 h 499"/>
              <a:gd name="T78" fmla="*/ 118 w 570"/>
              <a:gd name="T79" fmla="*/ 215 h 499"/>
              <a:gd name="T80" fmla="*/ 35 w 570"/>
              <a:gd name="T81" fmla="*/ 215 h 499"/>
              <a:gd name="T82" fmla="*/ 118 w 570"/>
              <a:gd name="T83" fmla="*/ 376 h 499"/>
              <a:gd name="T84" fmla="*/ 118 w 570"/>
              <a:gd name="T85" fmla="*/ 305 h 499"/>
              <a:gd name="T86" fmla="*/ 35 w 570"/>
              <a:gd name="T87" fmla="*/ 46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0" h="499">
                <a:moveTo>
                  <a:pt x="558" y="0"/>
                </a:moveTo>
                <a:cubicBezTo>
                  <a:pt x="12" y="0"/>
                  <a:pt x="12" y="0"/>
                  <a:pt x="12" y="0"/>
                </a:cubicBezTo>
                <a:cubicBezTo>
                  <a:pt x="5" y="0"/>
                  <a:pt x="0" y="5"/>
                  <a:pt x="0" y="12"/>
                </a:cubicBezTo>
                <a:cubicBezTo>
                  <a:pt x="0" y="487"/>
                  <a:pt x="0" y="487"/>
                  <a:pt x="0" y="487"/>
                </a:cubicBezTo>
                <a:cubicBezTo>
                  <a:pt x="0" y="493"/>
                  <a:pt x="5" y="499"/>
                  <a:pt x="12" y="499"/>
                </a:cubicBezTo>
                <a:cubicBezTo>
                  <a:pt x="558" y="499"/>
                  <a:pt x="558" y="499"/>
                  <a:pt x="558" y="499"/>
                </a:cubicBezTo>
                <a:cubicBezTo>
                  <a:pt x="564" y="499"/>
                  <a:pt x="570" y="493"/>
                  <a:pt x="570" y="487"/>
                </a:cubicBezTo>
                <a:cubicBezTo>
                  <a:pt x="570" y="12"/>
                  <a:pt x="570" y="12"/>
                  <a:pt x="570" y="12"/>
                </a:cubicBezTo>
                <a:cubicBezTo>
                  <a:pt x="570" y="5"/>
                  <a:pt x="564" y="0"/>
                  <a:pt x="558" y="0"/>
                </a:cubicBezTo>
                <a:close/>
                <a:moveTo>
                  <a:pt x="138" y="464"/>
                </a:moveTo>
                <a:cubicBezTo>
                  <a:pt x="138" y="396"/>
                  <a:pt x="138" y="396"/>
                  <a:pt x="138" y="396"/>
                </a:cubicBezTo>
                <a:cubicBezTo>
                  <a:pt x="223" y="396"/>
                  <a:pt x="223" y="396"/>
                  <a:pt x="223" y="396"/>
                </a:cubicBezTo>
                <a:cubicBezTo>
                  <a:pt x="223" y="464"/>
                  <a:pt x="223" y="464"/>
                  <a:pt x="223" y="464"/>
                </a:cubicBezTo>
                <a:lnTo>
                  <a:pt x="138" y="464"/>
                </a:lnTo>
                <a:close/>
                <a:moveTo>
                  <a:pt x="223" y="215"/>
                </a:moveTo>
                <a:cubicBezTo>
                  <a:pt x="223" y="285"/>
                  <a:pt x="223" y="285"/>
                  <a:pt x="223" y="285"/>
                </a:cubicBezTo>
                <a:cubicBezTo>
                  <a:pt x="138" y="285"/>
                  <a:pt x="138" y="285"/>
                  <a:pt x="138" y="285"/>
                </a:cubicBezTo>
                <a:cubicBezTo>
                  <a:pt x="138" y="215"/>
                  <a:pt x="138" y="215"/>
                  <a:pt x="138" y="215"/>
                </a:cubicBezTo>
                <a:lnTo>
                  <a:pt x="223" y="215"/>
                </a:lnTo>
                <a:close/>
                <a:moveTo>
                  <a:pt x="138" y="195"/>
                </a:moveTo>
                <a:cubicBezTo>
                  <a:pt x="138" y="124"/>
                  <a:pt x="138" y="124"/>
                  <a:pt x="138" y="124"/>
                </a:cubicBezTo>
                <a:cubicBezTo>
                  <a:pt x="223" y="124"/>
                  <a:pt x="223" y="124"/>
                  <a:pt x="223" y="124"/>
                </a:cubicBezTo>
                <a:cubicBezTo>
                  <a:pt x="223" y="195"/>
                  <a:pt x="223" y="195"/>
                  <a:pt x="223" y="195"/>
                </a:cubicBezTo>
                <a:lnTo>
                  <a:pt x="138" y="195"/>
                </a:lnTo>
                <a:close/>
                <a:moveTo>
                  <a:pt x="223" y="305"/>
                </a:moveTo>
                <a:cubicBezTo>
                  <a:pt x="223" y="376"/>
                  <a:pt x="223" y="376"/>
                  <a:pt x="223" y="376"/>
                </a:cubicBezTo>
                <a:cubicBezTo>
                  <a:pt x="138" y="376"/>
                  <a:pt x="138" y="376"/>
                  <a:pt x="138" y="376"/>
                </a:cubicBezTo>
                <a:cubicBezTo>
                  <a:pt x="138" y="305"/>
                  <a:pt x="138" y="305"/>
                  <a:pt x="138" y="305"/>
                </a:cubicBezTo>
                <a:lnTo>
                  <a:pt x="223" y="305"/>
                </a:lnTo>
                <a:close/>
                <a:moveTo>
                  <a:pt x="243" y="464"/>
                </a:moveTo>
                <a:cubicBezTo>
                  <a:pt x="243" y="396"/>
                  <a:pt x="243" y="396"/>
                  <a:pt x="243" y="396"/>
                </a:cubicBezTo>
                <a:cubicBezTo>
                  <a:pt x="327" y="396"/>
                  <a:pt x="327" y="396"/>
                  <a:pt x="327" y="396"/>
                </a:cubicBezTo>
                <a:cubicBezTo>
                  <a:pt x="327" y="464"/>
                  <a:pt x="327" y="464"/>
                  <a:pt x="327" y="464"/>
                </a:cubicBezTo>
                <a:lnTo>
                  <a:pt x="243" y="464"/>
                </a:lnTo>
                <a:close/>
                <a:moveTo>
                  <a:pt x="327" y="215"/>
                </a:moveTo>
                <a:cubicBezTo>
                  <a:pt x="327" y="285"/>
                  <a:pt x="327" y="285"/>
                  <a:pt x="327" y="285"/>
                </a:cubicBezTo>
                <a:cubicBezTo>
                  <a:pt x="243" y="285"/>
                  <a:pt x="243" y="285"/>
                  <a:pt x="243" y="285"/>
                </a:cubicBezTo>
                <a:cubicBezTo>
                  <a:pt x="243" y="215"/>
                  <a:pt x="243" y="215"/>
                  <a:pt x="243" y="215"/>
                </a:cubicBezTo>
                <a:lnTo>
                  <a:pt x="327" y="215"/>
                </a:lnTo>
                <a:close/>
                <a:moveTo>
                  <a:pt x="243" y="195"/>
                </a:moveTo>
                <a:cubicBezTo>
                  <a:pt x="243" y="124"/>
                  <a:pt x="243" y="124"/>
                  <a:pt x="243" y="124"/>
                </a:cubicBezTo>
                <a:cubicBezTo>
                  <a:pt x="327" y="124"/>
                  <a:pt x="327" y="124"/>
                  <a:pt x="327" y="124"/>
                </a:cubicBezTo>
                <a:cubicBezTo>
                  <a:pt x="327" y="195"/>
                  <a:pt x="327" y="195"/>
                  <a:pt x="327" y="195"/>
                </a:cubicBezTo>
                <a:lnTo>
                  <a:pt x="243" y="195"/>
                </a:lnTo>
                <a:close/>
                <a:moveTo>
                  <a:pt x="327" y="305"/>
                </a:moveTo>
                <a:cubicBezTo>
                  <a:pt x="327" y="376"/>
                  <a:pt x="327" y="376"/>
                  <a:pt x="327" y="376"/>
                </a:cubicBezTo>
                <a:cubicBezTo>
                  <a:pt x="243" y="376"/>
                  <a:pt x="243" y="376"/>
                  <a:pt x="243" y="376"/>
                </a:cubicBezTo>
                <a:cubicBezTo>
                  <a:pt x="243" y="305"/>
                  <a:pt x="243" y="305"/>
                  <a:pt x="243" y="305"/>
                </a:cubicBezTo>
                <a:lnTo>
                  <a:pt x="327" y="305"/>
                </a:lnTo>
                <a:close/>
                <a:moveTo>
                  <a:pt x="347" y="464"/>
                </a:moveTo>
                <a:cubicBezTo>
                  <a:pt x="347" y="396"/>
                  <a:pt x="347" y="396"/>
                  <a:pt x="347" y="396"/>
                </a:cubicBezTo>
                <a:cubicBezTo>
                  <a:pt x="432" y="396"/>
                  <a:pt x="432" y="396"/>
                  <a:pt x="432" y="396"/>
                </a:cubicBezTo>
                <a:cubicBezTo>
                  <a:pt x="432" y="464"/>
                  <a:pt x="432" y="464"/>
                  <a:pt x="432" y="464"/>
                </a:cubicBezTo>
                <a:lnTo>
                  <a:pt x="347" y="464"/>
                </a:lnTo>
                <a:close/>
                <a:moveTo>
                  <a:pt x="432" y="215"/>
                </a:moveTo>
                <a:cubicBezTo>
                  <a:pt x="432" y="285"/>
                  <a:pt x="432" y="285"/>
                  <a:pt x="432" y="285"/>
                </a:cubicBezTo>
                <a:cubicBezTo>
                  <a:pt x="347" y="285"/>
                  <a:pt x="347" y="285"/>
                  <a:pt x="347" y="285"/>
                </a:cubicBezTo>
                <a:cubicBezTo>
                  <a:pt x="347" y="215"/>
                  <a:pt x="347" y="215"/>
                  <a:pt x="347" y="215"/>
                </a:cubicBezTo>
                <a:lnTo>
                  <a:pt x="432" y="215"/>
                </a:lnTo>
                <a:close/>
                <a:moveTo>
                  <a:pt x="347" y="195"/>
                </a:moveTo>
                <a:cubicBezTo>
                  <a:pt x="347" y="124"/>
                  <a:pt x="347" y="124"/>
                  <a:pt x="347" y="124"/>
                </a:cubicBezTo>
                <a:cubicBezTo>
                  <a:pt x="432" y="124"/>
                  <a:pt x="432" y="124"/>
                  <a:pt x="432" y="124"/>
                </a:cubicBezTo>
                <a:cubicBezTo>
                  <a:pt x="432" y="195"/>
                  <a:pt x="432" y="195"/>
                  <a:pt x="432" y="195"/>
                </a:cubicBezTo>
                <a:lnTo>
                  <a:pt x="347" y="195"/>
                </a:lnTo>
                <a:close/>
                <a:moveTo>
                  <a:pt x="432" y="305"/>
                </a:moveTo>
                <a:cubicBezTo>
                  <a:pt x="432" y="376"/>
                  <a:pt x="432" y="376"/>
                  <a:pt x="432" y="376"/>
                </a:cubicBezTo>
                <a:cubicBezTo>
                  <a:pt x="347" y="376"/>
                  <a:pt x="347" y="376"/>
                  <a:pt x="347" y="376"/>
                </a:cubicBezTo>
                <a:cubicBezTo>
                  <a:pt x="347" y="305"/>
                  <a:pt x="347" y="305"/>
                  <a:pt x="347" y="305"/>
                </a:cubicBezTo>
                <a:lnTo>
                  <a:pt x="432" y="305"/>
                </a:lnTo>
                <a:close/>
                <a:moveTo>
                  <a:pt x="452" y="464"/>
                </a:moveTo>
                <a:cubicBezTo>
                  <a:pt x="452" y="396"/>
                  <a:pt x="452" y="396"/>
                  <a:pt x="452" y="396"/>
                </a:cubicBezTo>
                <a:cubicBezTo>
                  <a:pt x="535" y="396"/>
                  <a:pt x="535" y="396"/>
                  <a:pt x="535" y="396"/>
                </a:cubicBezTo>
                <a:cubicBezTo>
                  <a:pt x="535" y="464"/>
                  <a:pt x="535" y="464"/>
                  <a:pt x="535" y="464"/>
                </a:cubicBezTo>
                <a:lnTo>
                  <a:pt x="452" y="464"/>
                </a:lnTo>
                <a:close/>
                <a:moveTo>
                  <a:pt x="452" y="376"/>
                </a:moveTo>
                <a:cubicBezTo>
                  <a:pt x="452" y="305"/>
                  <a:pt x="452" y="305"/>
                  <a:pt x="452" y="305"/>
                </a:cubicBezTo>
                <a:cubicBezTo>
                  <a:pt x="535" y="305"/>
                  <a:pt x="535" y="305"/>
                  <a:pt x="535" y="305"/>
                </a:cubicBezTo>
                <a:cubicBezTo>
                  <a:pt x="535" y="376"/>
                  <a:pt x="535" y="376"/>
                  <a:pt x="535" y="376"/>
                </a:cubicBezTo>
                <a:lnTo>
                  <a:pt x="452" y="376"/>
                </a:lnTo>
                <a:close/>
                <a:moveTo>
                  <a:pt x="452" y="285"/>
                </a:moveTo>
                <a:cubicBezTo>
                  <a:pt x="452" y="215"/>
                  <a:pt x="452" y="215"/>
                  <a:pt x="452" y="215"/>
                </a:cubicBezTo>
                <a:cubicBezTo>
                  <a:pt x="535" y="215"/>
                  <a:pt x="535" y="215"/>
                  <a:pt x="535" y="215"/>
                </a:cubicBezTo>
                <a:cubicBezTo>
                  <a:pt x="535" y="285"/>
                  <a:pt x="535" y="285"/>
                  <a:pt x="535" y="285"/>
                </a:cubicBezTo>
                <a:lnTo>
                  <a:pt x="452" y="285"/>
                </a:lnTo>
                <a:close/>
                <a:moveTo>
                  <a:pt x="452" y="195"/>
                </a:moveTo>
                <a:cubicBezTo>
                  <a:pt x="452" y="124"/>
                  <a:pt x="452" y="124"/>
                  <a:pt x="452" y="124"/>
                </a:cubicBezTo>
                <a:cubicBezTo>
                  <a:pt x="535" y="124"/>
                  <a:pt x="535" y="124"/>
                  <a:pt x="535" y="124"/>
                </a:cubicBezTo>
                <a:cubicBezTo>
                  <a:pt x="535" y="195"/>
                  <a:pt x="535" y="195"/>
                  <a:pt x="535" y="195"/>
                </a:cubicBezTo>
                <a:lnTo>
                  <a:pt x="452" y="195"/>
                </a:lnTo>
                <a:close/>
                <a:moveTo>
                  <a:pt x="535" y="35"/>
                </a:moveTo>
                <a:cubicBezTo>
                  <a:pt x="535" y="104"/>
                  <a:pt x="535" y="104"/>
                  <a:pt x="535" y="104"/>
                </a:cubicBezTo>
                <a:cubicBezTo>
                  <a:pt x="452" y="104"/>
                  <a:pt x="452" y="104"/>
                  <a:pt x="452" y="104"/>
                </a:cubicBezTo>
                <a:cubicBezTo>
                  <a:pt x="452" y="35"/>
                  <a:pt x="452" y="35"/>
                  <a:pt x="452" y="35"/>
                </a:cubicBezTo>
                <a:lnTo>
                  <a:pt x="535" y="35"/>
                </a:lnTo>
                <a:close/>
                <a:moveTo>
                  <a:pt x="432" y="35"/>
                </a:moveTo>
                <a:cubicBezTo>
                  <a:pt x="432" y="104"/>
                  <a:pt x="432" y="104"/>
                  <a:pt x="432" y="104"/>
                </a:cubicBezTo>
                <a:cubicBezTo>
                  <a:pt x="347" y="104"/>
                  <a:pt x="347" y="104"/>
                  <a:pt x="347" y="104"/>
                </a:cubicBezTo>
                <a:cubicBezTo>
                  <a:pt x="347" y="35"/>
                  <a:pt x="347" y="35"/>
                  <a:pt x="347" y="35"/>
                </a:cubicBezTo>
                <a:lnTo>
                  <a:pt x="432" y="35"/>
                </a:lnTo>
                <a:close/>
                <a:moveTo>
                  <a:pt x="327" y="35"/>
                </a:moveTo>
                <a:cubicBezTo>
                  <a:pt x="327" y="104"/>
                  <a:pt x="327" y="104"/>
                  <a:pt x="327" y="104"/>
                </a:cubicBezTo>
                <a:cubicBezTo>
                  <a:pt x="243" y="104"/>
                  <a:pt x="243" y="104"/>
                  <a:pt x="243" y="104"/>
                </a:cubicBezTo>
                <a:cubicBezTo>
                  <a:pt x="243" y="35"/>
                  <a:pt x="243" y="35"/>
                  <a:pt x="243" y="35"/>
                </a:cubicBezTo>
                <a:lnTo>
                  <a:pt x="327" y="35"/>
                </a:lnTo>
                <a:close/>
                <a:moveTo>
                  <a:pt x="223" y="35"/>
                </a:moveTo>
                <a:cubicBezTo>
                  <a:pt x="223" y="104"/>
                  <a:pt x="223" y="104"/>
                  <a:pt x="223" y="104"/>
                </a:cubicBezTo>
                <a:cubicBezTo>
                  <a:pt x="138" y="104"/>
                  <a:pt x="138" y="104"/>
                  <a:pt x="138" y="104"/>
                </a:cubicBezTo>
                <a:cubicBezTo>
                  <a:pt x="138" y="35"/>
                  <a:pt x="138" y="35"/>
                  <a:pt x="138" y="35"/>
                </a:cubicBezTo>
                <a:lnTo>
                  <a:pt x="223" y="35"/>
                </a:lnTo>
                <a:close/>
                <a:moveTo>
                  <a:pt x="118" y="104"/>
                </a:moveTo>
                <a:cubicBezTo>
                  <a:pt x="35" y="104"/>
                  <a:pt x="35" y="104"/>
                  <a:pt x="35" y="104"/>
                </a:cubicBezTo>
                <a:cubicBezTo>
                  <a:pt x="35" y="35"/>
                  <a:pt x="35" y="35"/>
                  <a:pt x="35" y="35"/>
                </a:cubicBezTo>
                <a:cubicBezTo>
                  <a:pt x="118" y="35"/>
                  <a:pt x="118" y="35"/>
                  <a:pt x="118" y="35"/>
                </a:cubicBezTo>
                <a:lnTo>
                  <a:pt x="118" y="104"/>
                </a:lnTo>
                <a:close/>
                <a:moveTo>
                  <a:pt x="118" y="124"/>
                </a:moveTo>
                <a:cubicBezTo>
                  <a:pt x="118" y="195"/>
                  <a:pt x="118" y="195"/>
                  <a:pt x="118" y="195"/>
                </a:cubicBezTo>
                <a:cubicBezTo>
                  <a:pt x="35" y="195"/>
                  <a:pt x="35" y="195"/>
                  <a:pt x="35" y="195"/>
                </a:cubicBezTo>
                <a:cubicBezTo>
                  <a:pt x="35" y="124"/>
                  <a:pt x="35" y="124"/>
                  <a:pt x="35" y="124"/>
                </a:cubicBezTo>
                <a:lnTo>
                  <a:pt x="118" y="124"/>
                </a:lnTo>
                <a:close/>
                <a:moveTo>
                  <a:pt x="118" y="215"/>
                </a:moveTo>
                <a:cubicBezTo>
                  <a:pt x="118" y="285"/>
                  <a:pt x="118" y="285"/>
                  <a:pt x="118" y="285"/>
                </a:cubicBezTo>
                <a:cubicBezTo>
                  <a:pt x="35" y="285"/>
                  <a:pt x="35" y="285"/>
                  <a:pt x="35" y="285"/>
                </a:cubicBezTo>
                <a:cubicBezTo>
                  <a:pt x="35" y="215"/>
                  <a:pt x="35" y="215"/>
                  <a:pt x="35" y="215"/>
                </a:cubicBezTo>
                <a:lnTo>
                  <a:pt x="118" y="215"/>
                </a:lnTo>
                <a:close/>
                <a:moveTo>
                  <a:pt x="118" y="305"/>
                </a:moveTo>
                <a:cubicBezTo>
                  <a:pt x="118" y="376"/>
                  <a:pt x="118" y="376"/>
                  <a:pt x="118" y="376"/>
                </a:cubicBezTo>
                <a:cubicBezTo>
                  <a:pt x="35" y="376"/>
                  <a:pt x="35" y="376"/>
                  <a:pt x="35" y="376"/>
                </a:cubicBezTo>
                <a:cubicBezTo>
                  <a:pt x="35" y="305"/>
                  <a:pt x="35" y="305"/>
                  <a:pt x="35" y="305"/>
                </a:cubicBezTo>
                <a:lnTo>
                  <a:pt x="118" y="305"/>
                </a:lnTo>
                <a:close/>
                <a:moveTo>
                  <a:pt x="118" y="396"/>
                </a:moveTo>
                <a:cubicBezTo>
                  <a:pt x="118" y="464"/>
                  <a:pt x="118" y="464"/>
                  <a:pt x="118" y="464"/>
                </a:cubicBezTo>
                <a:cubicBezTo>
                  <a:pt x="35" y="464"/>
                  <a:pt x="35" y="464"/>
                  <a:pt x="35" y="464"/>
                </a:cubicBezTo>
                <a:cubicBezTo>
                  <a:pt x="35" y="396"/>
                  <a:pt x="35" y="396"/>
                  <a:pt x="35" y="396"/>
                </a:cubicBezTo>
                <a:lnTo>
                  <a:pt x="118" y="396"/>
                </a:lnTo>
                <a:close/>
              </a:path>
            </a:pathLst>
          </a:custGeom>
          <a:solidFill>
            <a:schemeClr val="bg1"/>
          </a:solidFill>
          <a:ln>
            <a:noFill/>
          </a:ln>
        </p:spPr>
        <p:txBody>
          <a:bodyPr vert="horz" wrap="square" lIns="93260" tIns="46630" rIns="93260" bIns="46630" numCol="1" anchor="t" anchorCtr="0" compatLnSpc="1">
            <a:prstTxWarp prst="textNoShape">
              <a:avLst/>
            </a:prstTxWarp>
          </a:bodyPr>
          <a:lstStyle/>
          <a:p>
            <a:endParaRPr lang="en-US" sz="1632"/>
          </a:p>
        </p:txBody>
      </p:sp>
      <p:sp>
        <p:nvSpPr>
          <p:cNvPr id="78" name="Freeform 16"/>
          <p:cNvSpPr>
            <a:spLocks noEditPoints="1"/>
          </p:cNvSpPr>
          <p:nvPr/>
        </p:nvSpPr>
        <p:spPr bwMode="auto">
          <a:xfrm>
            <a:off x="7077115" y="3434570"/>
            <a:ext cx="1198249" cy="410523"/>
          </a:xfrm>
          <a:custGeom>
            <a:avLst/>
            <a:gdLst>
              <a:gd name="T0" fmla="*/ 558 w 570"/>
              <a:gd name="T1" fmla="*/ 0 h 278"/>
              <a:gd name="T2" fmla="*/ 12 w 570"/>
              <a:gd name="T3" fmla="*/ 0 h 278"/>
              <a:gd name="T4" fmla="*/ 0 w 570"/>
              <a:gd name="T5" fmla="*/ 12 h 278"/>
              <a:gd name="T6" fmla="*/ 0 w 570"/>
              <a:gd name="T7" fmla="*/ 266 h 278"/>
              <a:gd name="T8" fmla="*/ 12 w 570"/>
              <a:gd name="T9" fmla="*/ 278 h 278"/>
              <a:gd name="T10" fmla="*/ 558 w 570"/>
              <a:gd name="T11" fmla="*/ 278 h 278"/>
              <a:gd name="T12" fmla="*/ 570 w 570"/>
              <a:gd name="T13" fmla="*/ 266 h 278"/>
              <a:gd name="T14" fmla="*/ 570 w 570"/>
              <a:gd name="T15" fmla="*/ 12 h 278"/>
              <a:gd name="T16" fmla="*/ 558 w 570"/>
              <a:gd name="T17" fmla="*/ 0 h 278"/>
              <a:gd name="T18" fmla="*/ 119 w 570"/>
              <a:gd name="T19" fmla="*/ 243 h 278"/>
              <a:gd name="T20" fmla="*/ 36 w 570"/>
              <a:gd name="T21" fmla="*/ 243 h 278"/>
              <a:gd name="T22" fmla="*/ 36 w 570"/>
              <a:gd name="T23" fmla="*/ 36 h 278"/>
              <a:gd name="T24" fmla="*/ 119 w 570"/>
              <a:gd name="T25" fmla="*/ 36 h 278"/>
              <a:gd name="T26" fmla="*/ 119 w 570"/>
              <a:gd name="T27" fmla="*/ 243 h 278"/>
              <a:gd name="T28" fmla="*/ 223 w 570"/>
              <a:gd name="T29" fmla="*/ 243 h 278"/>
              <a:gd name="T30" fmla="*/ 139 w 570"/>
              <a:gd name="T31" fmla="*/ 243 h 278"/>
              <a:gd name="T32" fmla="*/ 139 w 570"/>
              <a:gd name="T33" fmla="*/ 36 h 278"/>
              <a:gd name="T34" fmla="*/ 223 w 570"/>
              <a:gd name="T35" fmla="*/ 36 h 278"/>
              <a:gd name="T36" fmla="*/ 223 w 570"/>
              <a:gd name="T37" fmla="*/ 243 h 278"/>
              <a:gd name="T38" fmla="*/ 328 w 570"/>
              <a:gd name="T39" fmla="*/ 243 h 278"/>
              <a:gd name="T40" fmla="*/ 243 w 570"/>
              <a:gd name="T41" fmla="*/ 243 h 278"/>
              <a:gd name="T42" fmla="*/ 243 w 570"/>
              <a:gd name="T43" fmla="*/ 36 h 278"/>
              <a:gd name="T44" fmla="*/ 328 w 570"/>
              <a:gd name="T45" fmla="*/ 36 h 278"/>
              <a:gd name="T46" fmla="*/ 328 w 570"/>
              <a:gd name="T47" fmla="*/ 243 h 278"/>
              <a:gd name="T48" fmla="*/ 433 w 570"/>
              <a:gd name="T49" fmla="*/ 243 h 278"/>
              <a:gd name="T50" fmla="*/ 348 w 570"/>
              <a:gd name="T51" fmla="*/ 243 h 278"/>
              <a:gd name="T52" fmla="*/ 348 w 570"/>
              <a:gd name="T53" fmla="*/ 36 h 278"/>
              <a:gd name="T54" fmla="*/ 433 w 570"/>
              <a:gd name="T55" fmla="*/ 36 h 278"/>
              <a:gd name="T56" fmla="*/ 433 w 570"/>
              <a:gd name="T57" fmla="*/ 243 h 278"/>
              <a:gd name="T58" fmla="*/ 536 w 570"/>
              <a:gd name="T59" fmla="*/ 243 h 278"/>
              <a:gd name="T60" fmla="*/ 453 w 570"/>
              <a:gd name="T61" fmla="*/ 243 h 278"/>
              <a:gd name="T62" fmla="*/ 453 w 570"/>
              <a:gd name="T63" fmla="*/ 36 h 278"/>
              <a:gd name="T64" fmla="*/ 536 w 570"/>
              <a:gd name="T65" fmla="*/ 36 h 278"/>
              <a:gd name="T66" fmla="*/ 536 w 570"/>
              <a:gd name="T67" fmla="*/ 243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0" h="278">
                <a:moveTo>
                  <a:pt x="558" y="0"/>
                </a:moveTo>
                <a:cubicBezTo>
                  <a:pt x="12" y="0"/>
                  <a:pt x="12" y="0"/>
                  <a:pt x="12" y="0"/>
                </a:cubicBezTo>
                <a:cubicBezTo>
                  <a:pt x="6" y="0"/>
                  <a:pt x="0" y="6"/>
                  <a:pt x="0" y="12"/>
                </a:cubicBezTo>
                <a:cubicBezTo>
                  <a:pt x="0" y="266"/>
                  <a:pt x="0" y="266"/>
                  <a:pt x="0" y="266"/>
                </a:cubicBezTo>
                <a:cubicBezTo>
                  <a:pt x="0" y="272"/>
                  <a:pt x="6" y="278"/>
                  <a:pt x="12" y="278"/>
                </a:cubicBezTo>
                <a:cubicBezTo>
                  <a:pt x="558" y="278"/>
                  <a:pt x="558" y="278"/>
                  <a:pt x="558" y="278"/>
                </a:cubicBezTo>
                <a:cubicBezTo>
                  <a:pt x="565" y="278"/>
                  <a:pt x="570" y="272"/>
                  <a:pt x="570" y="266"/>
                </a:cubicBezTo>
                <a:cubicBezTo>
                  <a:pt x="570" y="12"/>
                  <a:pt x="570" y="12"/>
                  <a:pt x="570" y="12"/>
                </a:cubicBezTo>
                <a:cubicBezTo>
                  <a:pt x="570" y="6"/>
                  <a:pt x="565" y="0"/>
                  <a:pt x="558" y="0"/>
                </a:cubicBezTo>
                <a:close/>
                <a:moveTo>
                  <a:pt x="119" y="243"/>
                </a:moveTo>
                <a:cubicBezTo>
                  <a:pt x="36" y="243"/>
                  <a:pt x="36" y="243"/>
                  <a:pt x="36" y="243"/>
                </a:cubicBezTo>
                <a:cubicBezTo>
                  <a:pt x="36" y="36"/>
                  <a:pt x="36" y="36"/>
                  <a:pt x="36" y="36"/>
                </a:cubicBezTo>
                <a:cubicBezTo>
                  <a:pt x="119" y="36"/>
                  <a:pt x="119" y="36"/>
                  <a:pt x="119" y="36"/>
                </a:cubicBezTo>
                <a:lnTo>
                  <a:pt x="119" y="243"/>
                </a:lnTo>
                <a:close/>
                <a:moveTo>
                  <a:pt x="223" y="243"/>
                </a:moveTo>
                <a:cubicBezTo>
                  <a:pt x="139" y="243"/>
                  <a:pt x="139" y="243"/>
                  <a:pt x="139" y="243"/>
                </a:cubicBezTo>
                <a:cubicBezTo>
                  <a:pt x="139" y="36"/>
                  <a:pt x="139" y="36"/>
                  <a:pt x="139" y="36"/>
                </a:cubicBezTo>
                <a:cubicBezTo>
                  <a:pt x="223" y="36"/>
                  <a:pt x="223" y="36"/>
                  <a:pt x="223" y="36"/>
                </a:cubicBezTo>
                <a:lnTo>
                  <a:pt x="223" y="243"/>
                </a:lnTo>
                <a:close/>
                <a:moveTo>
                  <a:pt x="328" y="243"/>
                </a:moveTo>
                <a:cubicBezTo>
                  <a:pt x="243" y="243"/>
                  <a:pt x="243" y="243"/>
                  <a:pt x="243" y="243"/>
                </a:cubicBezTo>
                <a:cubicBezTo>
                  <a:pt x="243" y="36"/>
                  <a:pt x="243" y="36"/>
                  <a:pt x="243" y="36"/>
                </a:cubicBezTo>
                <a:cubicBezTo>
                  <a:pt x="328" y="36"/>
                  <a:pt x="328" y="36"/>
                  <a:pt x="328" y="36"/>
                </a:cubicBezTo>
                <a:lnTo>
                  <a:pt x="328" y="243"/>
                </a:lnTo>
                <a:close/>
                <a:moveTo>
                  <a:pt x="433" y="243"/>
                </a:moveTo>
                <a:cubicBezTo>
                  <a:pt x="348" y="243"/>
                  <a:pt x="348" y="243"/>
                  <a:pt x="348" y="243"/>
                </a:cubicBezTo>
                <a:cubicBezTo>
                  <a:pt x="348" y="36"/>
                  <a:pt x="348" y="36"/>
                  <a:pt x="348" y="36"/>
                </a:cubicBezTo>
                <a:cubicBezTo>
                  <a:pt x="433" y="36"/>
                  <a:pt x="433" y="36"/>
                  <a:pt x="433" y="36"/>
                </a:cubicBezTo>
                <a:lnTo>
                  <a:pt x="433" y="243"/>
                </a:lnTo>
                <a:close/>
                <a:moveTo>
                  <a:pt x="536" y="243"/>
                </a:moveTo>
                <a:cubicBezTo>
                  <a:pt x="453" y="243"/>
                  <a:pt x="453" y="243"/>
                  <a:pt x="453" y="243"/>
                </a:cubicBezTo>
                <a:cubicBezTo>
                  <a:pt x="453" y="36"/>
                  <a:pt x="453" y="36"/>
                  <a:pt x="453" y="36"/>
                </a:cubicBezTo>
                <a:cubicBezTo>
                  <a:pt x="536" y="36"/>
                  <a:pt x="536" y="36"/>
                  <a:pt x="536" y="36"/>
                </a:cubicBezTo>
                <a:lnTo>
                  <a:pt x="536" y="243"/>
                </a:lnTo>
                <a:close/>
              </a:path>
            </a:pathLst>
          </a:custGeom>
          <a:solidFill>
            <a:schemeClr val="bg1"/>
          </a:solidFill>
          <a:ln>
            <a:noFill/>
          </a:ln>
        </p:spPr>
        <p:txBody>
          <a:bodyPr vert="horz" wrap="square" lIns="93260" tIns="46630" rIns="93260" bIns="46630" numCol="1" anchor="t" anchorCtr="0" compatLnSpc="1">
            <a:prstTxWarp prst="textNoShape">
              <a:avLst/>
            </a:prstTxWarp>
          </a:bodyPr>
          <a:lstStyle/>
          <a:p>
            <a:endParaRPr lang="en-US" sz="1632"/>
          </a:p>
        </p:txBody>
      </p:sp>
      <p:sp>
        <p:nvSpPr>
          <p:cNvPr id="81" name="Freeform 80"/>
          <p:cNvSpPr>
            <a:spLocks noEditPoints="1"/>
          </p:cNvSpPr>
          <p:nvPr/>
        </p:nvSpPr>
        <p:spPr bwMode="auto">
          <a:xfrm>
            <a:off x="2499193" y="3335762"/>
            <a:ext cx="1006971" cy="623623"/>
          </a:xfrm>
          <a:custGeom>
            <a:avLst/>
            <a:gdLst>
              <a:gd name="T0" fmla="*/ 2220 w 3152"/>
              <a:gd name="T1" fmla="*/ 905 h 2780"/>
              <a:gd name="T2" fmla="*/ 2131 w 3152"/>
              <a:gd name="T3" fmla="*/ 764 h 2780"/>
              <a:gd name="T4" fmla="*/ 1420 w 3152"/>
              <a:gd name="T5" fmla="*/ 92 h 2780"/>
              <a:gd name="T6" fmla="*/ 1243 w 3152"/>
              <a:gd name="T7" fmla="*/ 2 h 2780"/>
              <a:gd name="T8" fmla="*/ 1243 w 3152"/>
              <a:gd name="T9" fmla="*/ 2 h 2780"/>
              <a:gd name="T10" fmla="*/ 1243 w 3152"/>
              <a:gd name="T11" fmla="*/ 2 h 2780"/>
              <a:gd name="T12" fmla="*/ 266 w 3152"/>
              <a:gd name="T13" fmla="*/ 2 h 2780"/>
              <a:gd name="T14" fmla="*/ 0 w 3152"/>
              <a:gd name="T15" fmla="*/ 226 h 2780"/>
              <a:gd name="T16" fmla="*/ 0 w 3152"/>
              <a:gd name="T17" fmla="*/ 2511 h 2780"/>
              <a:gd name="T18" fmla="*/ 266 w 3152"/>
              <a:gd name="T19" fmla="*/ 2780 h 2780"/>
              <a:gd name="T20" fmla="*/ 1953 w 3152"/>
              <a:gd name="T21" fmla="*/ 2780 h 2780"/>
              <a:gd name="T22" fmla="*/ 2220 w 3152"/>
              <a:gd name="T23" fmla="*/ 2511 h 2780"/>
              <a:gd name="T24" fmla="*/ 2220 w 3152"/>
              <a:gd name="T25" fmla="*/ 943 h 2780"/>
              <a:gd name="T26" fmla="*/ 2220 w 3152"/>
              <a:gd name="T27" fmla="*/ 905 h 2780"/>
              <a:gd name="T28" fmla="*/ 1243 w 3152"/>
              <a:gd name="T29" fmla="*/ 226 h 2780"/>
              <a:gd name="T30" fmla="*/ 1953 w 3152"/>
              <a:gd name="T31" fmla="*/ 943 h 2780"/>
              <a:gd name="T32" fmla="*/ 1243 w 3152"/>
              <a:gd name="T33" fmla="*/ 943 h 2780"/>
              <a:gd name="T34" fmla="*/ 1243 w 3152"/>
              <a:gd name="T35" fmla="*/ 226 h 2780"/>
              <a:gd name="T36" fmla="*/ 1243 w 3152"/>
              <a:gd name="T37" fmla="*/ 226 h 2780"/>
              <a:gd name="T38" fmla="*/ 1953 w 3152"/>
              <a:gd name="T39" fmla="*/ 2511 h 2780"/>
              <a:gd name="T40" fmla="*/ 266 w 3152"/>
              <a:gd name="T41" fmla="*/ 2511 h 2780"/>
              <a:gd name="T42" fmla="*/ 266 w 3152"/>
              <a:gd name="T43" fmla="*/ 226 h 2780"/>
              <a:gd name="T44" fmla="*/ 1021 w 3152"/>
              <a:gd name="T45" fmla="*/ 226 h 2780"/>
              <a:gd name="T46" fmla="*/ 1021 w 3152"/>
              <a:gd name="T47" fmla="*/ 943 h 2780"/>
              <a:gd name="T48" fmla="*/ 1243 w 3152"/>
              <a:gd name="T49" fmla="*/ 1212 h 2780"/>
              <a:gd name="T50" fmla="*/ 1953 w 3152"/>
              <a:gd name="T51" fmla="*/ 1212 h 2780"/>
              <a:gd name="T52" fmla="*/ 1953 w 3152"/>
              <a:gd name="T53" fmla="*/ 2511 h 2780"/>
              <a:gd name="T54" fmla="*/ 1953 w 3152"/>
              <a:gd name="T55" fmla="*/ 2511 h 2780"/>
              <a:gd name="T56" fmla="*/ 2575 w 3152"/>
              <a:gd name="T57" fmla="*/ 630 h 2780"/>
              <a:gd name="T58" fmla="*/ 2664 w 3152"/>
              <a:gd name="T59" fmla="*/ 854 h 2780"/>
              <a:gd name="T60" fmla="*/ 2664 w 3152"/>
              <a:gd name="T61" fmla="*/ 2511 h 2780"/>
              <a:gd name="T62" fmla="*/ 2442 w 3152"/>
              <a:gd name="T63" fmla="*/ 2780 h 2780"/>
              <a:gd name="T64" fmla="*/ 2353 w 3152"/>
              <a:gd name="T65" fmla="*/ 2780 h 2780"/>
              <a:gd name="T66" fmla="*/ 2442 w 3152"/>
              <a:gd name="T67" fmla="*/ 2556 h 2780"/>
              <a:gd name="T68" fmla="*/ 2442 w 3152"/>
              <a:gd name="T69" fmla="*/ 943 h 2780"/>
              <a:gd name="T70" fmla="*/ 2353 w 3152"/>
              <a:gd name="T71" fmla="*/ 674 h 2780"/>
              <a:gd name="T72" fmla="*/ 1642 w 3152"/>
              <a:gd name="T73" fmla="*/ 2 h 2780"/>
              <a:gd name="T74" fmla="*/ 1642 w 3152"/>
              <a:gd name="T75" fmla="*/ 2 h 2780"/>
              <a:gd name="T76" fmla="*/ 1731 w 3152"/>
              <a:gd name="T77" fmla="*/ 2 h 2780"/>
              <a:gd name="T78" fmla="*/ 1776 w 3152"/>
              <a:gd name="T79" fmla="*/ 2 h 2780"/>
              <a:gd name="T80" fmla="*/ 2086 w 3152"/>
              <a:gd name="T81" fmla="*/ 137 h 2780"/>
              <a:gd name="T82" fmla="*/ 2575 w 3152"/>
              <a:gd name="T83" fmla="*/ 630 h 2780"/>
              <a:gd name="T84" fmla="*/ 3063 w 3152"/>
              <a:gd name="T85" fmla="*/ 585 h 2780"/>
              <a:gd name="T86" fmla="*/ 3152 w 3152"/>
              <a:gd name="T87" fmla="*/ 764 h 2780"/>
              <a:gd name="T88" fmla="*/ 3152 w 3152"/>
              <a:gd name="T89" fmla="*/ 2511 h 2780"/>
              <a:gd name="T90" fmla="*/ 2886 w 3152"/>
              <a:gd name="T91" fmla="*/ 2780 h 2780"/>
              <a:gd name="T92" fmla="*/ 2841 w 3152"/>
              <a:gd name="T93" fmla="*/ 2780 h 2780"/>
              <a:gd name="T94" fmla="*/ 2886 w 3152"/>
              <a:gd name="T95" fmla="*/ 2556 h 2780"/>
              <a:gd name="T96" fmla="*/ 2886 w 3152"/>
              <a:gd name="T97" fmla="*/ 809 h 2780"/>
              <a:gd name="T98" fmla="*/ 2841 w 3152"/>
              <a:gd name="T99" fmla="*/ 630 h 2780"/>
              <a:gd name="T100" fmla="*/ 2220 w 3152"/>
              <a:gd name="T101" fmla="*/ 2 h 2780"/>
              <a:gd name="T102" fmla="*/ 2220 w 3152"/>
              <a:gd name="T103" fmla="*/ 2 h 2780"/>
              <a:gd name="T104" fmla="*/ 2264 w 3152"/>
              <a:gd name="T105" fmla="*/ 2 h 2780"/>
              <a:gd name="T106" fmla="*/ 2308 w 3152"/>
              <a:gd name="T107" fmla="*/ 2 h 2780"/>
              <a:gd name="T108" fmla="*/ 2619 w 3152"/>
              <a:gd name="T109" fmla="*/ 137 h 2780"/>
              <a:gd name="T110" fmla="*/ 3063 w 3152"/>
              <a:gd name="T111" fmla="*/ 585 h 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52" h="2780">
                <a:moveTo>
                  <a:pt x="2220" y="905"/>
                </a:moveTo>
                <a:cubicBezTo>
                  <a:pt x="2220" y="860"/>
                  <a:pt x="2204" y="833"/>
                  <a:pt x="2131" y="764"/>
                </a:cubicBezTo>
                <a:cubicBezTo>
                  <a:pt x="1419" y="93"/>
                  <a:pt x="1420" y="92"/>
                  <a:pt x="1420" y="92"/>
                </a:cubicBezTo>
                <a:cubicBezTo>
                  <a:pt x="1358" y="23"/>
                  <a:pt x="1304" y="2"/>
                  <a:pt x="1243" y="2"/>
                </a:cubicBezTo>
                <a:cubicBezTo>
                  <a:pt x="1243" y="2"/>
                  <a:pt x="1243" y="2"/>
                  <a:pt x="1243" y="2"/>
                </a:cubicBezTo>
                <a:cubicBezTo>
                  <a:pt x="1243" y="2"/>
                  <a:pt x="1243" y="2"/>
                  <a:pt x="1243" y="2"/>
                </a:cubicBezTo>
                <a:cubicBezTo>
                  <a:pt x="266" y="2"/>
                  <a:pt x="266" y="2"/>
                  <a:pt x="266" y="2"/>
                </a:cubicBezTo>
                <a:cubicBezTo>
                  <a:pt x="133" y="2"/>
                  <a:pt x="0" y="92"/>
                  <a:pt x="0" y="226"/>
                </a:cubicBezTo>
                <a:cubicBezTo>
                  <a:pt x="0" y="2511"/>
                  <a:pt x="0" y="2511"/>
                  <a:pt x="0" y="2511"/>
                </a:cubicBezTo>
                <a:cubicBezTo>
                  <a:pt x="0" y="2646"/>
                  <a:pt x="133" y="2780"/>
                  <a:pt x="266" y="2780"/>
                </a:cubicBezTo>
                <a:cubicBezTo>
                  <a:pt x="1953" y="2780"/>
                  <a:pt x="1953" y="2780"/>
                  <a:pt x="1953" y="2780"/>
                </a:cubicBezTo>
                <a:cubicBezTo>
                  <a:pt x="2086" y="2780"/>
                  <a:pt x="2220" y="2646"/>
                  <a:pt x="2220" y="2511"/>
                </a:cubicBezTo>
                <a:cubicBezTo>
                  <a:pt x="2220" y="943"/>
                  <a:pt x="2220" y="943"/>
                  <a:pt x="2220" y="943"/>
                </a:cubicBezTo>
                <a:lnTo>
                  <a:pt x="2220" y="905"/>
                </a:lnTo>
                <a:close/>
                <a:moveTo>
                  <a:pt x="1243" y="226"/>
                </a:moveTo>
                <a:cubicBezTo>
                  <a:pt x="1953" y="943"/>
                  <a:pt x="1953" y="943"/>
                  <a:pt x="1953" y="943"/>
                </a:cubicBezTo>
                <a:cubicBezTo>
                  <a:pt x="1243" y="943"/>
                  <a:pt x="1243" y="943"/>
                  <a:pt x="1243" y="943"/>
                </a:cubicBezTo>
                <a:cubicBezTo>
                  <a:pt x="1243" y="226"/>
                  <a:pt x="1243" y="226"/>
                  <a:pt x="1243" y="226"/>
                </a:cubicBezTo>
                <a:cubicBezTo>
                  <a:pt x="1243" y="226"/>
                  <a:pt x="1243" y="226"/>
                  <a:pt x="1243" y="226"/>
                </a:cubicBezTo>
                <a:close/>
                <a:moveTo>
                  <a:pt x="1953" y="2511"/>
                </a:moveTo>
                <a:cubicBezTo>
                  <a:pt x="266" y="2511"/>
                  <a:pt x="266" y="2511"/>
                  <a:pt x="266" y="2511"/>
                </a:cubicBezTo>
                <a:cubicBezTo>
                  <a:pt x="266" y="226"/>
                  <a:pt x="266" y="226"/>
                  <a:pt x="266" y="226"/>
                </a:cubicBezTo>
                <a:cubicBezTo>
                  <a:pt x="1021" y="226"/>
                  <a:pt x="1021" y="226"/>
                  <a:pt x="1021" y="226"/>
                </a:cubicBezTo>
                <a:cubicBezTo>
                  <a:pt x="1021" y="943"/>
                  <a:pt x="1021" y="943"/>
                  <a:pt x="1021" y="943"/>
                </a:cubicBezTo>
                <a:cubicBezTo>
                  <a:pt x="1021" y="1078"/>
                  <a:pt x="1110" y="1212"/>
                  <a:pt x="1243" y="1212"/>
                </a:cubicBezTo>
                <a:cubicBezTo>
                  <a:pt x="1953" y="1212"/>
                  <a:pt x="1953" y="1212"/>
                  <a:pt x="1953" y="1212"/>
                </a:cubicBezTo>
                <a:cubicBezTo>
                  <a:pt x="1953" y="2511"/>
                  <a:pt x="1953" y="2511"/>
                  <a:pt x="1953" y="2511"/>
                </a:cubicBezTo>
                <a:cubicBezTo>
                  <a:pt x="1953" y="2511"/>
                  <a:pt x="1953" y="2511"/>
                  <a:pt x="1953" y="2511"/>
                </a:cubicBezTo>
                <a:close/>
                <a:moveTo>
                  <a:pt x="2575" y="630"/>
                </a:moveTo>
                <a:cubicBezTo>
                  <a:pt x="2619" y="674"/>
                  <a:pt x="2664" y="764"/>
                  <a:pt x="2664" y="854"/>
                </a:cubicBezTo>
                <a:cubicBezTo>
                  <a:pt x="2664" y="2511"/>
                  <a:pt x="2664" y="2511"/>
                  <a:pt x="2664" y="2511"/>
                </a:cubicBezTo>
                <a:cubicBezTo>
                  <a:pt x="2664" y="2646"/>
                  <a:pt x="2575" y="2780"/>
                  <a:pt x="2442" y="2780"/>
                </a:cubicBezTo>
                <a:cubicBezTo>
                  <a:pt x="2353" y="2780"/>
                  <a:pt x="2353" y="2780"/>
                  <a:pt x="2353" y="2780"/>
                </a:cubicBezTo>
                <a:cubicBezTo>
                  <a:pt x="2397" y="2691"/>
                  <a:pt x="2442" y="2646"/>
                  <a:pt x="2442" y="2556"/>
                </a:cubicBezTo>
                <a:cubicBezTo>
                  <a:pt x="2442" y="943"/>
                  <a:pt x="2442" y="943"/>
                  <a:pt x="2442" y="943"/>
                </a:cubicBezTo>
                <a:cubicBezTo>
                  <a:pt x="2442" y="854"/>
                  <a:pt x="2452" y="769"/>
                  <a:pt x="2353" y="674"/>
                </a:cubicBezTo>
                <a:cubicBezTo>
                  <a:pt x="1645" y="0"/>
                  <a:pt x="1642" y="2"/>
                  <a:pt x="1642" y="2"/>
                </a:cubicBezTo>
                <a:cubicBezTo>
                  <a:pt x="1642" y="2"/>
                  <a:pt x="1642" y="2"/>
                  <a:pt x="1642" y="2"/>
                </a:cubicBezTo>
                <a:cubicBezTo>
                  <a:pt x="1731" y="2"/>
                  <a:pt x="1731" y="2"/>
                  <a:pt x="1731" y="2"/>
                </a:cubicBezTo>
                <a:cubicBezTo>
                  <a:pt x="1776" y="2"/>
                  <a:pt x="1776" y="2"/>
                  <a:pt x="1776" y="2"/>
                </a:cubicBezTo>
                <a:cubicBezTo>
                  <a:pt x="1820" y="2"/>
                  <a:pt x="1953" y="2"/>
                  <a:pt x="2086" y="137"/>
                </a:cubicBezTo>
                <a:cubicBezTo>
                  <a:pt x="2575" y="630"/>
                  <a:pt x="2575" y="630"/>
                  <a:pt x="2575" y="630"/>
                </a:cubicBezTo>
                <a:moveTo>
                  <a:pt x="3063" y="585"/>
                </a:moveTo>
                <a:cubicBezTo>
                  <a:pt x="3108" y="630"/>
                  <a:pt x="3152" y="719"/>
                  <a:pt x="3152" y="764"/>
                </a:cubicBezTo>
                <a:cubicBezTo>
                  <a:pt x="3152" y="2511"/>
                  <a:pt x="3152" y="2511"/>
                  <a:pt x="3152" y="2511"/>
                </a:cubicBezTo>
                <a:cubicBezTo>
                  <a:pt x="3152" y="2646"/>
                  <a:pt x="3019" y="2780"/>
                  <a:pt x="2886" y="2780"/>
                </a:cubicBezTo>
                <a:cubicBezTo>
                  <a:pt x="2841" y="2780"/>
                  <a:pt x="2841" y="2780"/>
                  <a:pt x="2841" y="2780"/>
                </a:cubicBezTo>
                <a:cubicBezTo>
                  <a:pt x="2886" y="2691"/>
                  <a:pt x="2886" y="2646"/>
                  <a:pt x="2886" y="2556"/>
                </a:cubicBezTo>
                <a:cubicBezTo>
                  <a:pt x="2886" y="809"/>
                  <a:pt x="2886" y="809"/>
                  <a:pt x="2886" y="809"/>
                </a:cubicBezTo>
                <a:cubicBezTo>
                  <a:pt x="2886" y="764"/>
                  <a:pt x="2886" y="674"/>
                  <a:pt x="2841" y="630"/>
                </a:cubicBezTo>
                <a:cubicBezTo>
                  <a:pt x="2220" y="2"/>
                  <a:pt x="2220" y="2"/>
                  <a:pt x="2220" y="2"/>
                </a:cubicBezTo>
                <a:cubicBezTo>
                  <a:pt x="2220" y="2"/>
                  <a:pt x="2220" y="2"/>
                  <a:pt x="2220" y="2"/>
                </a:cubicBezTo>
                <a:cubicBezTo>
                  <a:pt x="2264" y="2"/>
                  <a:pt x="2264" y="2"/>
                  <a:pt x="2264" y="2"/>
                </a:cubicBezTo>
                <a:cubicBezTo>
                  <a:pt x="2308" y="2"/>
                  <a:pt x="2308" y="2"/>
                  <a:pt x="2308" y="2"/>
                </a:cubicBezTo>
                <a:cubicBezTo>
                  <a:pt x="2397" y="2"/>
                  <a:pt x="2486" y="2"/>
                  <a:pt x="2619" y="137"/>
                </a:cubicBezTo>
                <a:cubicBezTo>
                  <a:pt x="3063" y="585"/>
                  <a:pt x="3063" y="585"/>
                  <a:pt x="3063" y="585"/>
                </a:cubicBezTo>
              </a:path>
            </a:pathLst>
          </a:custGeom>
          <a:solidFill>
            <a:schemeClr val="bg1"/>
          </a:solidFill>
          <a:ln>
            <a:noFill/>
          </a:ln>
        </p:spPr>
        <p:txBody>
          <a:bodyPr vert="horz" wrap="square" lIns="93260" tIns="46630" rIns="93260" bIns="46630" numCol="1" anchor="t" anchorCtr="0" compatLnSpc="1">
            <a:prstTxWarp prst="textNoShape">
              <a:avLst/>
            </a:prstTxWarp>
          </a:bodyPr>
          <a:lstStyle/>
          <a:p>
            <a:endParaRPr lang="en-US" sz="1632" dirty="0"/>
          </a:p>
        </p:txBody>
      </p:sp>
      <p:sp>
        <p:nvSpPr>
          <p:cNvPr id="5" name="Rectangle 4"/>
          <p:cNvSpPr/>
          <p:nvPr/>
        </p:nvSpPr>
        <p:spPr bwMode="auto">
          <a:xfrm>
            <a:off x="1920606" y="5532113"/>
            <a:ext cx="6837707" cy="64886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90"/>
            <a:r>
              <a:rPr lang="zh-CN" altLang="en-US" sz="1632" b="1" dirty="0">
                <a:solidFill>
                  <a:schemeClr val="tx1"/>
                </a:solidFill>
              </a:rPr>
              <a:t>数据高可用：本地三份拷贝同步复制</a:t>
            </a:r>
            <a:endParaRPr lang="en-US" altLang="zh-CN" sz="1632" b="1" dirty="0">
              <a:solidFill>
                <a:schemeClr val="tx1"/>
              </a:solidFill>
            </a:endParaRPr>
          </a:p>
          <a:p>
            <a:pPr algn="ctr" defTabSz="932290"/>
            <a:r>
              <a:rPr lang="zh-CN" altLang="en-US" sz="1632" b="1" dirty="0">
                <a:solidFill>
                  <a:schemeClr val="tx1"/>
                </a:solidFill>
              </a:rPr>
              <a:t>容灾：本区域异地异步复制</a:t>
            </a:r>
            <a:endParaRPr lang="en-US" sz="1632" b="1" dirty="0">
              <a:solidFill>
                <a:schemeClr val="tx1"/>
              </a:solidFill>
            </a:endParaRPr>
          </a:p>
        </p:txBody>
      </p:sp>
      <p:sp>
        <p:nvSpPr>
          <p:cNvPr id="85" name="Rectangle 84"/>
          <p:cNvSpPr/>
          <p:nvPr/>
        </p:nvSpPr>
        <p:spPr bwMode="auto">
          <a:xfrm>
            <a:off x="1920605" y="4773122"/>
            <a:ext cx="6837707" cy="64886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90"/>
            <a:r>
              <a:rPr lang="zh-CN" altLang="en-US" sz="1632" b="1" dirty="0">
                <a:solidFill>
                  <a:schemeClr val="tx1"/>
                </a:solidFill>
              </a:rPr>
              <a:t>可扩展性（性能</a:t>
            </a:r>
            <a:r>
              <a:rPr lang="en-US" altLang="zh-CN" sz="1632" b="1" dirty="0">
                <a:solidFill>
                  <a:schemeClr val="tx1"/>
                </a:solidFill>
              </a:rPr>
              <a:t>/</a:t>
            </a:r>
            <a:r>
              <a:rPr lang="zh-CN" altLang="en-US" sz="1632" b="1" dirty="0">
                <a:solidFill>
                  <a:schemeClr val="tx1"/>
                </a:solidFill>
              </a:rPr>
              <a:t>容量）：数据切分</a:t>
            </a:r>
            <a:endParaRPr lang="en-US" altLang="zh-CN" sz="1632" b="1" dirty="0">
              <a:solidFill>
                <a:schemeClr val="tx1"/>
              </a:solidFill>
            </a:endParaRPr>
          </a:p>
          <a:p>
            <a:pPr algn="ctr" defTabSz="932290"/>
            <a:r>
              <a:rPr lang="zh-CN" altLang="en-US" sz="1632" b="1" dirty="0">
                <a:solidFill>
                  <a:schemeClr val="tx1"/>
                </a:solidFill>
              </a:rPr>
              <a:t>安全性：认证授权</a:t>
            </a:r>
            <a:endParaRPr lang="en-US" sz="1632" b="1" dirty="0">
              <a:solidFill>
                <a:schemeClr val="tx1"/>
              </a:solidFill>
            </a:endParaRPr>
          </a:p>
        </p:txBody>
      </p:sp>
      <p:sp>
        <p:nvSpPr>
          <p:cNvPr id="96" name="Rectangle 84"/>
          <p:cNvSpPr/>
          <p:nvPr/>
        </p:nvSpPr>
        <p:spPr bwMode="auto">
          <a:xfrm>
            <a:off x="1920604" y="2217116"/>
            <a:ext cx="9982306" cy="64886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90"/>
            <a:r>
              <a:rPr lang="en-US" altLang="zh-CN" sz="1632" b="1" dirty="0" smtClean="0">
                <a:solidFill>
                  <a:schemeClr val="tx1"/>
                </a:solidFill>
              </a:rPr>
              <a:t>REST</a:t>
            </a:r>
            <a:r>
              <a:rPr lang="zh-CN" altLang="en-US" sz="1632" b="1" dirty="0" smtClean="0">
                <a:solidFill>
                  <a:schemeClr val="tx1"/>
                </a:solidFill>
              </a:rPr>
              <a:t>接口</a:t>
            </a:r>
            <a:endParaRPr lang="en-US" sz="1632" b="1" dirty="0">
              <a:solidFill>
                <a:schemeClr val="tx1"/>
              </a:solidFill>
            </a:endParaRPr>
          </a:p>
        </p:txBody>
      </p:sp>
      <p:sp>
        <p:nvSpPr>
          <p:cNvPr id="3" name="矩形 2"/>
          <p:cNvSpPr/>
          <p:nvPr/>
        </p:nvSpPr>
        <p:spPr bwMode="auto">
          <a:xfrm>
            <a:off x="3487699" y="897664"/>
            <a:ext cx="1102732" cy="458682"/>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altLang="zh-CN" sz="1600" dirty="0" smtClean="0">
                <a:gradFill>
                  <a:gsLst>
                    <a:gs pos="0">
                      <a:srgbClr val="FFFFFF"/>
                    </a:gs>
                    <a:gs pos="100000">
                      <a:srgbClr val="FFFFFF"/>
                    </a:gs>
                  </a:gsLst>
                  <a:lin ang="5400000" scaled="0"/>
                </a:gradFill>
                <a:ea typeface="Segoe UI" pitchFamily="34" charset="0"/>
                <a:cs typeface="Segoe UI" pitchFamily="34" charset="0"/>
              </a:rPr>
              <a:t>.NET</a:t>
            </a:r>
            <a:endParaRPr lang="zh-CN" altLang="en-US" sz="16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7" name="矩形 96"/>
          <p:cNvSpPr/>
          <p:nvPr/>
        </p:nvSpPr>
        <p:spPr bwMode="auto">
          <a:xfrm>
            <a:off x="4754565" y="897664"/>
            <a:ext cx="1102732" cy="458682"/>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altLang="zh-CN" sz="1600" dirty="0" smtClean="0">
                <a:gradFill>
                  <a:gsLst>
                    <a:gs pos="0">
                      <a:srgbClr val="FFFFFF"/>
                    </a:gs>
                    <a:gs pos="100000">
                      <a:srgbClr val="FFFFFF"/>
                    </a:gs>
                  </a:gsLst>
                  <a:lin ang="5400000" scaled="0"/>
                </a:gradFill>
                <a:ea typeface="Segoe UI" pitchFamily="34" charset="0"/>
                <a:cs typeface="Segoe UI" pitchFamily="34" charset="0"/>
              </a:rPr>
              <a:t>Java</a:t>
            </a:r>
            <a:endParaRPr lang="zh-CN" altLang="en-US" sz="16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8" name="矩形 97"/>
          <p:cNvSpPr/>
          <p:nvPr/>
        </p:nvSpPr>
        <p:spPr bwMode="auto">
          <a:xfrm>
            <a:off x="6034711" y="897664"/>
            <a:ext cx="1102732" cy="458682"/>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altLang="zh-CN" sz="1600" dirty="0" smtClean="0">
                <a:gradFill>
                  <a:gsLst>
                    <a:gs pos="0">
                      <a:srgbClr val="FFFFFF"/>
                    </a:gs>
                    <a:gs pos="100000">
                      <a:srgbClr val="FFFFFF"/>
                    </a:gs>
                  </a:gsLst>
                  <a:lin ang="5400000" scaled="0"/>
                </a:gradFill>
                <a:ea typeface="Segoe UI" pitchFamily="34" charset="0"/>
                <a:cs typeface="Segoe UI" pitchFamily="34" charset="0"/>
              </a:rPr>
              <a:t>Ruby</a:t>
            </a:r>
            <a:endParaRPr lang="zh-CN" altLang="en-US" sz="16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9" name="矩形 98"/>
          <p:cNvSpPr/>
          <p:nvPr/>
        </p:nvSpPr>
        <p:spPr bwMode="auto">
          <a:xfrm>
            <a:off x="3487699" y="1392678"/>
            <a:ext cx="1102732" cy="458682"/>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altLang="zh-CN" sz="1600" dirty="0" smtClean="0">
                <a:gradFill>
                  <a:gsLst>
                    <a:gs pos="0">
                      <a:srgbClr val="FFFFFF"/>
                    </a:gs>
                    <a:gs pos="100000">
                      <a:srgbClr val="FFFFFF"/>
                    </a:gs>
                  </a:gsLst>
                  <a:lin ang="5400000" scaled="0"/>
                </a:gradFill>
                <a:ea typeface="Segoe UI" pitchFamily="34" charset="0"/>
                <a:cs typeface="Segoe UI" pitchFamily="34" charset="0"/>
              </a:rPr>
              <a:t>Python</a:t>
            </a:r>
            <a:endParaRPr lang="zh-CN" altLang="en-US" sz="16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00" name="矩形 99"/>
          <p:cNvSpPr/>
          <p:nvPr/>
        </p:nvSpPr>
        <p:spPr bwMode="auto">
          <a:xfrm>
            <a:off x="4754565" y="1392678"/>
            <a:ext cx="1102732" cy="458682"/>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altLang="zh-CN" sz="1600" dirty="0" smtClean="0">
                <a:gradFill>
                  <a:gsLst>
                    <a:gs pos="0">
                      <a:srgbClr val="FFFFFF"/>
                    </a:gs>
                    <a:gs pos="100000">
                      <a:srgbClr val="FFFFFF"/>
                    </a:gs>
                  </a:gsLst>
                  <a:lin ang="5400000" scaled="0"/>
                </a:gradFill>
                <a:ea typeface="Segoe UI" pitchFamily="34" charset="0"/>
                <a:cs typeface="Segoe UI" pitchFamily="34" charset="0"/>
              </a:rPr>
              <a:t>Node.js</a:t>
            </a:r>
            <a:endParaRPr lang="zh-CN" altLang="en-US" sz="16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01" name="矩形 100"/>
          <p:cNvSpPr/>
          <p:nvPr/>
        </p:nvSpPr>
        <p:spPr bwMode="auto">
          <a:xfrm>
            <a:off x="6034711" y="1392678"/>
            <a:ext cx="1102732" cy="458682"/>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altLang="zh-CN" sz="1600" dirty="0" smtClean="0">
                <a:gradFill>
                  <a:gsLst>
                    <a:gs pos="0">
                      <a:srgbClr val="FFFFFF"/>
                    </a:gs>
                    <a:gs pos="100000">
                      <a:srgbClr val="FFFFFF"/>
                    </a:gs>
                  </a:gsLst>
                  <a:lin ang="5400000" scaled="0"/>
                </a:gradFill>
                <a:ea typeface="Segoe UI" pitchFamily="34" charset="0"/>
                <a:cs typeface="Segoe UI" pitchFamily="34" charset="0"/>
              </a:rPr>
              <a:t>PHP</a:t>
            </a:r>
            <a:endParaRPr lang="zh-CN" altLang="en-US" sz="1600" dirty="0" err="1" smtClean="0">
              <a:gradFill>
                <a:gsLst>
                  <a:gs pos="0">
                    <a:srgbClr val="FFFFFF"/>
                  </a:gs>
                  <a:gs pos="100000">
                    <a:srgbClr val="FFFFFF"/>
                  </a:gs>
                </a:gsLst>
                <a:lin ang="5400000" scaled="0"/>
              </a:gradFill>
              <a:ea typeface="Segoe UI" pitchFamily="34" charset="0"/>
              <a:cs typeface="Segoe UI" pitchFamily="34" charset="0"/>
            </a:endParaRPr>
          </a:p>
        </p:txBody>
      </p:sp>
      <p:cxnSp>
        <p:nvCxnSpPr>
          <p:cNvPr id="8" name="直接箭头连接符 7"/>
          <p:cNvCxnSpPr>
            <a:stCxn id="99" idx="2"/>
          </p:cNvCxnSpPr>
          <p:nvPr/>
        </p:nvCxnSpPr>
        <p:spPr>
          <a:xfrm>
            <a:off x="4039065" y="1851360"/>
            <a:ext cx="1466548" cy="38380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a:stCxn id="100" idx="2"/>
          </p:cNvCxnSpPr>
          <p:nvPr/>
        </p:nvCxnSpPr>
        <p:spPr>
          <a:xfrm>
            <a:off x="5305931" y="1851360"/>
            <a:ext cx="1156235" cy="364591"/>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4" name="直接箭头连接符 103"/>
          <p:cNvCxnSpPr>
            <a:stCxn id="101" idx="2"/>
          </p:cNvCxnSpPr>
          <p:nvPr/>
        </p:nvCxnSpPr>
        <p:spPr>
          <a:xfrm>
            <a:off x="6586077" y="1851360"/>
            <a:ext cx="405050" cy="365756"/>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a:stCxn id="117" idx="2"/>
          </p:cNvCxnSpPr>
          <p:nvPr/>
        </p:nvCxnSpPr>
        <p:spPr>
          <a:xfrm flipH="1">
            <a:off x="7276453" y="1851360"/>
            <a:ext cx="886842" cy="365756"/>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7" name="Rectangle 73"/>
          <p:cNvSpPr/>
          <p:nvPr/>
        </p:nvSpPr>
        <p:spPr bwMode="auto">
          <a:xfrm>
            <a:off x="9157078" y="2957918"/>
            <a:ext cx="2745832" cy="1740490"/>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1678686" rIns="93256" bIns="46628" numCol="1" rtlCol="0" anchor="b" anchorCtr="0" compatLnSpc="1">
            <a:prstTxWarp prst="textNoShape">
              <a:avLst/>
            </a:prstTxWarp>
          </a:bodyPr>
          <a:lstStyle/>
          <a:p>
            <a:pPr algn="ctr" defTabSz="932290"/>
            <a:r>
              <a:rPr lang="en-US" sz="1632" b="1" dirty="0" smtClean="0">
                <a:gradFill>
                  <a:gsLst>
                    <a:gs pos="0">
                      <a:srgbClr val="FFFFFF"/>
                    </a:gs>
                    <a:gs pos="100000">
                      <a:srgbClr val="FFFFFF"/>
                    </a:gs>
                  </a:gsLst>
                  <a:lin ang="5400000" scaled="0"/>
                </a:gradFill>
                <a:latin typeface="+mj-lt"/>
              </a:rPr>
              <a:t>Service Bus</a:t>
            </a:r>
            <a:endParaRPr lang="en-US" sz="1632" b="1" dirty="0">
              <a:gradFill>
                <a:gsLst>
                  <a:gs pos="0">
                    <a:srgbClr val="FFFFFF"/>
                  </a:gs>
                  <a:gs pos="100000">
                    <a:srgbClr val="FFFFFF"/>
                  </a:gs>
                </a:gsLst>
                <a:lin ang="5400000" scaled="0"/>
              </a:gradFill>
              <a:latin typeface="+mj-lt"/>
            </a:endParaRPr>
          </a:p>
          <a:p>
            <a:pPr algn="ctr" defTabSz="932290"/>
            <a:r>
              <a:rPr lang="zh-CN" altLang="en-US" sz="1632" dirty="0" smtClean="0">
                <a:gradFill>
                  <a:gsLst>
                    <a:gs pos="0">
                      <a:srgbClr val="FFFFFF"/>
                    </a:gs>
                    <a:gs pos="100000">
                      <a:srgbClr val="FFFFFF"/>
                    </a:gs>
                  </a:gsLst>
                  <a:lin ang="5400000" scaled="0"/>
                </a:gradFill>
                <a:latin typeface="+mj-lt"/>
              </a:rPr>
              <a:t>消息总线</a:t>
            </a:r>
            <a:endParaRPr lang="en-US" sz="1632" dirty="0">
              <a:gradFill>
                <a:gsLst>
                  <a:gs pos="0">
                    <a:srgbClr val="FFFFFF"/>
                  </a:gs>
                  <a:gs pos="100000">
                    <a:srgbClr val="FFFFFF"/>
                  </a:gs>
                </a:gsLst>
                <a:lin ang="5400000" scaled="0"/>
              </a:gradFill>
              <a:latin typeface="+mj-lt"/>
            </a:endParaRPr>
          </a:p>
        </p:txBody>
      </p:sp>
      <p:sp>
        <p:nvSpPr>
          <p:cNvPr id="108" name="Rectangle 84"/>
          <p:cNvSpPr/>
          <p:nvPr/>
        </p:nvSpPr>
        <p:spPr bwMode="auto">
          <a:xfrm>
            <a:off x="9157078" y="4772288"/>
            <a:ext cx="2745832" cy="1408689"/>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90"/>
            <a:r>
              <a:rPr lang="zh-CN" altLang="en-US" sz="1632" b="1" dirty="0" smtClean="0">
                <a:solidFill>
                  <a:schemeClr val="tx1"/>
                </a:solidFill>
              </a:rPr>
              <a:t>支持事务、保证顺序、</a:t>
            </a:r>
            <a:r>
              <a:rPr lang="zh-CN" altLang="en-US" sz="1632" b="1" dirty="0">
                <a:solidFill>
                  <a:schemeClr val="tx1"/>
                </a:solidFill>
              </a:rPr>
              <a:t>重复</a:t>
            </a:r>
            <a:r>
              <a:rPr lang="zh-CN" altLang="en-US" sz="1632" b="1" dirty="0" smtClean="0">
                <a:solidFill>
                  <a:schemeClr val="tx1"/>
                </a:solidFill>
              </a:rPr>
              <a:t>检测、支持阻塞</a:t>
            </a:r>
            <a:endParaRPr lang="en-US" sz="1632" b="1" dirty="0">
              <a:solidFill>
                <a:schemeClr val="tx1"/>
              </a:solidFill>
            </a:endParaRPr>
          </a:p>
        </p:txBody>
      </p:sp>
      <p:graphicFrame>
        <p:nvGraphicFramePr>
          <p:cNvPr id="14" name="表格 13"/>
          <p:cNvGraphicFramePr>
            <a:graphicFrameLocks noGrp="1"/>
          </p:cNvGraphicFramePr>
          <p:nvPr>
            <p:extLst/>
          </p:nvPr>
        </p:nvGraphicFramePr>
        <p:xfrm>
          <a:off x="9900790" y="3142164"/>
          <a:ext cx="676722" cy="201468"/>
        </p:xfrm>
        <a:graphic>
          <a:graphicData uri="http://schemas.openxmlformats.org/drawingml/2006/table">
            <a:tbl>
              <a:tblPr firstRow="1" bandRow="1">
                <a:tableStyleId>{5C22544A-7EE6-4342-B048-85BDC9FD1C3A}</a:tableStyleId>
              </a:tblPr>
              <a:tblGrid>
                <a:gridCol w="225574"/>
                <a:gridCol w="225574"/>
                <a:gridCol w="225574"/>
              </a:tblGrid>
              <a:tr h="201468">
                <a:tc>
                  <a:txBody>
                    <a:bodyPr/>
                    <a:lstStyle/>
                    <a:p>
                      <a:endParaRPr lang="zh-CN" altLang="en-US" sz="100" dirty="0"/>
                    </a:p>
                  </a:txBody>
                  <a:tcPr>
                    <a:noFill/>
                  </a:tcPr>
                </a:tc>
                <a:tc>
                  <a:txBody>
                    <a:bodyPr/>
                    <a:lstStyle/>
                    <a:p>
                      <a:endParaRPr lang="zh-CN" altLang="en-US" sz="100"/>
                    </a:p>
                  </a:txBody>
                  <a:tcPr>
                    <a:noFill/>
                  </a:tcPr>
                </a:tc>
                <a:tc>
                  <a:txBody>
                    <a:bodyPr/>
                    <a:lstStyle/>
                    <a:p>
                      <a:endParaRPr lang="zh-CN" altLang="en-US" sz="100" dirty="0"/>
                    </a:p>
                  </a:txBody>
                  <a:tcPr>
                    <a:noFill/>
                  </a:tcPr>
                </a:tc>
              </a:tr>
            </a:tbl>
          </a:graphicData>
        </a:graphic>
      </p:graphicFrame>
      <p:sp>
        <p:nvSpPr>
          <p:cNvPr id="15" name="椭圆 14"/>
          <p:cNvSpPr/>
          <p:nvPr/>
        </p:nvSpPr>
        <p:spPr bwMode="auto">
          <a:xfrm>
            <a:off x="9379551" y="3122749"/>
            <a:ext cx="201206" cy="204606"/>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zh-CN" alt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11" name="椭圆 110"/>
          <p:cNvSpPr/>
          <p:nvPr/>
        </p:nvSpPr>
        <p:spPr bwMode="auto">
          <a:xfrm>
            <a:off x="10842575" y="3122749"/>
            <a:ext cx="201206" cy="204606"/>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zh-CN" alt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graphicFrame>
        <p:nvGraphicFramePr>
          <p:cNvPr id="112" name="表格 111"/>
          <p:cNvGraphicFramePr>
            <a:graphicFrameLocks noGrp="1"/>
          </p:cNvGraphicFramePr>
          <p:nvPr>
            <p:extLst/>
          </p:nvPr>
        </p:nvGraphicFramePr>
        <p:xfrm>
          <a:off x="9900790" y="3744359"/>
          <a:ext cx="676722" cy="201468"/>
        </p:xfrm>
        <a:graphic>
          <a:graphicData uri="http://schemas.openxmlformats.org/drawingml/2006/table">
            <a:tbl>
              <a:tblPr firstRow="1" bandRow="1">
                <a:tableStyleId>{5C22544A-7EE6-4342-B048-85BDC9FD1C3A}</a:tableStyleId>
              </a:tblPr>
              <a:tblGrid>
                <a:gridCol w="225574"/>
                <a:gridCol w="225574"/>
                <a:gridCol w="225574"/>
              </a:tblGrid>
              <a:tr h="201468">
                <a:tc>
                  <a:txBody>
                    <a:bodyPr/>
                    <a:lstStyle/>
                    <a:p>
                      <a:endParaRPr lang="zh-CN" altLang="en-US" sz="100" dirty="0"/>
                    </a:p>
                  </a:txBody>
                  <a:tcPr>
                    <a:noFill/>
                  </a:tcPr>
                </a:tc>
                <a:tc>
                  <a:txBody>
                    <a:bodyPr/>
                    <a:lstStyle/>
                    <a:p>
                      <a:endParaRPr lang="zh-CN" altLang="en-US" sz="100"/>
                    </a:p>
                  </a:txBody>
                  <a:tcPr>
                    <a:noFill/>
                  </a:tcPr>
                </a:tc>
                <a:tc>
                  <a:txBody>
                    <a:bodyPr/>
                    <a:lstStyle/>
                    <a:p>
                      <a:endParaRPr lang="zh-CN" altLang="en-US" sz="100" dirty="0"/>
                    </a:p>
                  </a:txBody>
                  <a:tcPr>
                    <a:noFill/>
                  </a:tcPr>
                </a:tc>
              </a:tr>
            </a:tbl>
          </a:graphicData>
        </a:graphic>
      </p:graphicFrame>
      <p:sp>
        <p:nvSpPr>
          <p:cNvPr id="113" name="椭圆 112"/>
          <p:cNvSpPr/>
          <p:nvPr/>
        </p:nvSpPr>
        <p:spPr bwMode="auto">
          <a:xfrm>
            <a:off x="9379551" y="3724944"/>
            <a:ext cx="201206" cy="204606"/>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zh-CN" alt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14" name="椭圆 113"/>
          <p:cNvSpPr/>
          <p:nvPr/>
        </p:nvSpPr>
        <p:spPr bwMode="auto">
          <a:xfrm>
            <a:off x="10954738" y="3771047"/>
            <a:ext cx="201206" cy="204606"/>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zh-CN" alt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15" name="椭圆 114"/>
          <p:cNvSpPr/>
          <p:nvPr/>
        </p:nvSpPr>
        <p:spPr bwMode="auto">
          <a:xfrm>
            <a:off x="10741972" y="3602120"/>
            <a:ext cx="201206" cy="204606"/>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zh-CN" alt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16" name="椭圆 115"/>
          <p:cNvSpPr/>
          <p:nvPr/>
        </p:nvSpPr>
        <p:spPr bwMode="auto">
          <a:xfrm>
            <a:off x="10744002" y="3959386"/>
            <a:ext cx="201206" cy="204606"/>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zh-CN" alt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17" name="矩形 116"/>
          <p:cNvSpPr/>
          <p:nvPr/>
        </p:nvSpPr>
        <p:spPr bwMode="auto">
          <a:xfrm>
            <a:off x="7374108" y="897664"/>
            <a:ext cx="1578374" cy="953696"/>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a:lnSpc>
                <a:spcPct val="90000"/>
              </a:lnSpc>
            </a:pPr>
            <a:r>
              <a:rPr lang="zh-CN" altLang="en-US" dirty="0">
                <a:gradFill>
                  <a:gsLst>
                    <a:gs pos="0">
                      <a:srgbClr val="FFFFFF"/>
                    </a:gs>
                    <a:gs pos="100000">
                      <a:srgbClr val="FFFFFF"/>
                    </a:gs>
                  </a:gsLst>
                  <a:lin ang="5400000" scaled="0"/>
                </a:gradFill>
                <a:ea typeface="Segoe UI" pitchFamily="34" charset="0"/>
                <a:cs typeface="Segoe UI" pitchFamily="34" charset="0"/>
              </a:rPr>
              <a:t>其他</a:t>
            </a:r>
            <a:r>
              <a:rPr lang="en-US" altLang="zh-CN" dirty="0">
                <a:gradFill>
                  <a:gsLst>
                    <a:gs pos="0">
                      <a:srgbClr val="FFFFFF"/>
                    </a:gs>
                    <a:gs pos="100000">
                      <a:srgbClr val="FFFFFF"/>
                    </a:gs>
                  </a:gsLst>
                  <a:lin ang="5400000" scaled="0"/>
                </a:gradFill>
                <a:ea typeface="Segoe UI" pitchFamily="34" charset="0"/>
                <a:cs typeface="Segoe UI" pitchFamily="34" charset="0"/>
              </a:rPr>
              <a:t>REST</a:t>
            </a:r>
            <a:r>
              <a:rPr lang="zh-CN" altLang="en-US" dirty="0" smtClean="0">
                <a:gradFill>
                  <a:gsLst>
                    <a:gs pos="0">
                      <a:srgbClr val="FFFFFF"/>
                    </a:gs>
                    <a:gs pos="100000">
                      <a:srgbClr val="FFFFFF"/>
                    </a:gs>
                  </a:gsLst>
                  <a:lin ang="5400000" scaled="0"/>
                </a:gradFill>
                <a:ea typeface="Segoe UI" pitchFamily="34" charset="0"/>
                <a:cs typeface="Segoe UI" pitchFamily="34" charset="0"/>
              </a:rPr>
              <a:t>客户端</a:t>
            </a:r>
            <a:endParaRPr lang="zh-CN" altLang="en-US" dirty="0">
              <a:gradFill>
                <a:gsLst>
                  <a:gs pos="0">
                    <a:srgbClr val="FFFFFF"/>
                  </a:gs>
                  <a:gs pos="100000">
                    <a:srgbClr val="FFFFFF"/>
                  </a:gs>
                </a:gsLst>
                <a:lin ang="5400000" scaled="0"/>
              </a:gradFill>
              <a:ea typeface="Segoe UI" pitchFamily="34" charset="0"/>
              <a:cs typeface="Segoe UI" pitchFamily="34" charset="0"/>
            </a:endParaRPr>
          </a:p>
        </p:txBody>
      </p:sp>
      <p:sp>
        <p:nvSpPr>
          <p:cNvPr id="31" name="文本框 30"/>
          <p:cNvSpPr txBox="1"/>
          <p:nvPr/>
        </p:nvSpPr>
        <p:spPr>
          <a:xfrm>
            <a:off x="4899586" y="6180977"/>
            <a:ext cx="1761508" cy="627864"/>
          </a:xfrm>
          <a:prstGeom prst="rect">
            <a:avLst/>
          </a:prstGeom>
          <a:noFill/>
        </p:spPr>
        <p:txBody>
          <a:bodyPr wrap="none" lIns="182880" tIns="146304" rIns="182880" bIns="146304" rtlCol="0">
            <a:spAutoFit/>
          </a:bodyPr>
          <a:lstStyle/>
          <a:p>
            <a:pPr>
              <a:lnSpc>
                <a:spcPct val="90000"/>
              </a:lnSpc>
              <a:spcAft>
                <a:spcPts val="600"/>
              </a:spcAft>
            </a:pPr>
            <a:r>
              <a:rPr lang="en-US" altLang="zh-CN" sz="2400" dirty="0" smtClean="0">
                <a:gradFill>
                  <a:gsLst>
                    <a:gs pos="2917">
                      <a:schemeClr val="tx1"/>
                    </a:gs>
                    <a:gs pos="30000">
                      <a:schemeClr val="tx1"/>
                    </a:gs>
                  </a:gsLst>
                  <a:lin ang="5400000" scaled="0"/>
                </a:gradFill>
              </a:rPr>
              <a:t>Azure</a:t>
            </a:r>
            <a:r>
              <a:rPr lang="zh-CN" altLang="en-US" sz="2400" dirty="0" smtClean="0">
                <a:gradFill>
                  <a:gsLst>
                    <a:gs pos="2917">
                      <a:schemeClr val="tx1"/>
                    </a:gs>
                    <a:gs pos="30000">
                      <a:schemeClr val="tx1"/>
                    </a:gs>
                  </a:gsLst>
                  <a:lin ang="5400000" scaled="0"/>
                </a:gradFill>
              </a:rPr>
              <a:t>存储</a:t>
            </a:r>
          </a:p>
        </p:txBody>
      </p:sp>
      <p:sp>
        <p:nvSpPr>
          <p:cNvPr id="118" name="文本框 117"/>
          <p:cNvSpPr txBox="1"/>
          <p:nvPr/>
        </p:nvSpPr>
        <p:spPr>
          <a:xfrm>
            <a:off x="9144638" y="6180977"/>
            <a:ext cx="2377061" cy="627864"/>
          </a:xfrm>
          <a:prstGeom prst="rect">
            <a:avLst/>
          </a:prstGeom>
          <a:noFill/>
        </p:spPr>
        <p:txBody>
          <a:bodyPr wrap="none" lIns="182880" tIns="146304" rIns="182880" bIns="146304" rtlCol="0">
            <a:spAutoFit/>
          </a:bodyPr>
          <a:lstStyle/>
          <a:p>
            <a:pPr>
              <a:lnSpc>
                <a:spcPct val="90000"/>
              </a:lnSpc>
              <a:spcAft>
                <a:spcPts val="600"/>
              </a:spcAft>
            </a:pPr>
            <a:r>
              <a:rPr lang="en-US" altLang="zh-CN" sz="2400" dirty="0" smtClean="0">
                <a:gradFill>
                  <a:gsLst>
                    <a:gs pos="2917">
                      <a:schemeClr val="tx1"/>
                    </a:gs>
                    <a:gs pos="30000">
                      <a:schemeClr val="tx1"/>
                    </a:gs>
                  </a:gsLst>
                  <a:lin ang="5400000" scaled="0"/>
                </a:gradFill>
              </a:rPr>
              <a:t>Azure</a:t>
            </a:r>
            <a:r>
              <a:rPr lang="zh-CN" altLang="en-US" sz="2400" dirty="0" smtClean="0">
                <a:gradFill>
                  <a:gsLst>
                    <a:gs pos="2917">
                      <a:schemeClr val="tx1"/>
                    </a:gs>
                    <a:gs pos="30000">
                      <a:schemeClr val="tx1"/>
                    </a:gs>
                  </a:gsLst>
                  <a:lin ang="5400000" scaled="0"/>
                </a:gradFill>
              </a:rPr>
              <a:t>服务总线</a:t>
            </a:r>
          </a:p>
        </p:txBody>
      </p:sp>
      <p:cxnSp>
        <p:nvCxnSpPr>
          <p:cNvPr id="36" name="直接箭头连接符 35"/>
          <p:cNvCxnSpPr>
            <a:stCxn id="15" idx="6"/>
            <a:endCxn id="14" idx="1"/>
          </p:cNvCxnSpPr>
          <p:nvPr/>
        </p:nvCxnSpPr>
        <p:spPr>
          <a:xfrm>
            <a:off x="9580757" y="3225052"/>
            <a:ext cx="320033" cy="17846"/>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9" name="直接箭头连接符 118"/>
          <p:cNvCxnSpPr>
            <a:stCxn id="14" idx="3"/>
            <a:endCxn id="111" idx="2"/>
          </p:cNvCxnSpPr>
          <p:nvPr/>
        </p:nvCxnSpPr>
        <p:spPr>
          <a:xfrm flipV="1">
            <a:off x="10577512" y="3225052"/>
            <a:ext cx="265063" cy="17846"/>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0" name="直接箭头连接符 119"/>
          <p:cNvCxnSpPr>
            <a:stCxn id="113" idx="6"/>
            <a:endCxn id="112" idx="1"/>
          </p:cNvCxnSpPr>
          <p:nvPr/>
        </p:nvCxnSpPr>
        <p:spPr>
          <a:xfrm>
            <a:off x="9580757" y="3827247"/>
            <a:ext cx="320033" cy="17846"/>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a:stCxn id="112" idx="3"/>
            <a:endCxn id="115" idx="2"/>
          </p:cNvCxnSpPr>
          <p:nvPr/>
        </p:nvCxnSpPr>
        <p:spPr>
          <a:xfrm flipV="1">
            <a:off x="10577512" y="3704423"/>
            <a:ext cx="164460" cy="140670"/>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5" name="直接箭头连接符 124"/>
          <p:cNvCxnSpPr>
            <a:stCxn id="112" idx="3"/>
            <a:endCxn id="114" idx="2"/>
          </p:cNvCxnSpPr>
          <p:nvPr/>
        </p:nvCxnSpPr>
        <p:spPr>
          <a:xfrm>
            <a:off x="10577512" y="3845093"/>
            <a:ext cx="377226" cy="28257"/>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8" name="直接箭头连接符 127"/>
          <p:cNvCxnSpPr>
            <a:stCxn id="112" idx="3"/>
            <a:endCxn id="116" idx="2"/>
          </p:cNvCxnSpPr>
          <p:nvPr/>
        </p:nvCxnSpPr>
        <p:spPr>
          <a:xfrm>
            <a:off x="10577512" y="3845093"/>
            <a:ext cx="166490" cy="216596"/>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31" name="文本框 130"/>
          <p:cNvSpPr txBox="1"/>
          <p:nvPr/>
        </p:nvSpPr>
        <p:spPr>
          <a:xfrm>
            <a:off x="11107754" y="2994125"/>
            <a:ext cx="779701" cy="517065"/>
          </a:xfrm>
          <a:prstGeom prst="rect">
            <a:avLst/>
          </a:prstGeom>
          <a:noFill/>
        </p:spPr>
        <p:txBody>
          <a:bodyPr wrap="none" lIns="182880" tIns="146304" rIns="182880" bIns="146304" rtlCol="0">
            <a:spAutoFit/>
          </a:bodyPr>
          <a:lstStyle/>
          <a:p>
            <a:pPr>
              <a:lnSpc>
                <a:spcPct val="90000"/>
              </a:lnSpc>
              <a:spcAft>
                <a:spcPts val="600"/>
              </a:spcAft>
            </a:pPr>
            <a:r>
              <a:rPr lang="zh-CN" altLang="en-US" sz="1600" dirty="0">
                <a:solidFill>
                  <a:schemeClr val="bg1"/>
                </a:solidFill>
              </a:rPr>
              <a:t>队列</a:t>
            </a:r>
            <a:endParaRPr lang="zh-CN" altLang="en-US" sz="1600" dirty="0" smtClean="0">
              <a:solidFill>
                <a:schemeClr val="bg1"/>
              </a:solidFill>
            </a:endParaRPr>
          </a:p>
        </p:txBody>
      </p:sp>
      <p:sp>
        <p:nvSpPr>
          <p:cNvPr id="133" name="文本框 132"/>
          <p:cNvSpPr txBox="1"/>
          <p:nvPr/>
        </p:nvSpPr>
        <p:spPr>
          <a:xfrm>
            <a:off x="11106842" y="3614817"/>
            <a:ext cx="779701" cy="517065"/>
          </a:xfrm>
          <a:prstGeom prst="rect">
            <a:avLst/>
          </a:prstGeom>
          <a:noFill/>
        </p:spPr>
        <p:txBody>
          <a:bodyPr wrap="none" lIns="182880" tIns="146304" rIns="182880" bIns="146304" rtlCol="0">
            <a:spAutoFit/>
          </a:bodyPr>
          <a:lstStyle/>
          <a:p>
            <a:pPr>
              <a:lnSpc>
                <a:spcPct val="90000"/>
              </a:lnSpc>
              <a:spcAft>
                <a:spcPts val="600"/>
              </a:spcAft>
            </a:pPr>
            <a:r>
              <a:rPr lang="zh-CN" altLang="en-US" sz="1600" dirty="0" smtClean="0">
                <a:solidFill>
                  <a:schemeClr val="bg1"/>
                </a:solidFill>
              </a:rPr>
              <a:t>主题</a:t>
            </a:r>
          </a:p>
        </p:txBody>
      </p:sp>
      <p:sp>
        <p:nvSpPr>
          <p:cNvPr id="43" name="矩形 116"/>
          <p:cNvSpPr/>
          <p:nvPr/>
        </p:nvSpPr>
        <p:spPr bwMode="auto">
          <a:xfrm>
            <a:off x="287311" y="915830"/>
            <a:ext cx="1795016" cy="953696"/>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a:lnSpc>
                <a:spcPct val="90000"/>
              </a:lnSpc>
            </a:pPr>
            <a:r>
              <a:rPr lang="en-US" altLang="zh-CN" sz="2000" dirty="0" smtClean="0">
                <a:gradFill>
                  <a:gsLst>
                    <a:gs pos="0">
                      <a:srgbClr val="FFFFFF"/>
                    </a:gs>
                    <a:gs pos="100000">
                      <a:srgbClr val="FFFFFF"/>
                    </a:gs>
                  </a:gsLst>
                  <a:lin ang="5400000" scaled="0"/>
                </a:gradFill>
                <a:ea typeface="Segoe UI" pitchFamily="34" charset="0"/>
                <a:cs typeface="Segoe UI" pitchFamily="34" charset="0"/>
              </a:rPr>
              <a:t>Azure</a:t>
            </a:r>
            <a:r>
              <a:rPr lang="zh-CN" altLang="en-US" sz="2000" dirty="0" smtClean="0">
                <a:gradFill>
                  <a:gsLst>
                    <a:gs pos="0">
                      <a:srgbClr val="FFFFFF"/>
                    </a:gs>
                    <a:gs pos="100000">
                      <a:srgbClr val="FFFFFF"/>
                    </a:gs>
                  </a:gsLst>
                  <a:lin ang="5400000" scaled="0"/>
                </a:gradFill>
                <a:ea typeface="Segoe UI" pitchFamily="34" charset="0"/>
                <a:cs typeface="Segoe UI" pitchFamily="34" charset="0"/>
              </a:rPr>
              <a:t>虚拟机</a:t>
            </a:r>
            <a:endParaRPr lang="zh-CN" altLang="en-US" sz="2000" dirty="0">
              <a:gradFill>
                <a:gsLst>
                  <a:gs pos="0">
                    <a:srgbClr val="FFFFFF"/>
                  </a:gs>
                  <a:gs pos="100000">
                    <a:srgbClr val="FFFFFF"/>
                  </a:gs>
                </a:gsLst>
                <a:lin ang="5400000" scaled="0"/>
              </a:gradFill>
              <a:ea typeface="Segoe UI" pitchFamily="34" charset="0"/>
              <a:cs typeface="Segoe UI" pitchFamily="34" charset="0"/>
            </a:endParaRPr>
          </a:p>
        </p:txBody>
      </p:sp>
      <p:cxnSp>
        <p:nvCxnSpPr>
          <p:cNvPr id="7" name="Elbow Connector 6"/>
          <p:cNvCxnSpPr>
            <a:stCxn id="43" idx="2"/>
            <a:endCxn id="80" idx="1"/>
          </p:cNvCxnSpPr>
          <p:nvPr/>
        </p:nvCxnSpPr>
        <p:spPr>
          <a:xfrm rot="16200000" flipH="1">
            <a:off x="573394" y="2480950"/>
            <a:ext cx="1958637" cy="735787"/>
          </a:xfrm>
          <a:prstGeom prst="bentConnector2">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8512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949" y="233152"/>
            <a:ext cx="11370961" cy="498322"/>
          </a:xfrm>
        </p:spPr>
        <p:txBody>
          <a:bodyPr/>
          <a:lstStyle/>
          <a:p>
            <a:r>
              <a:rPr lang="en-US" altLang="zh-CN" sz="3598" dirty="0"/>
              <a:t>Azure</a:t>
            </a:r>
            <a:r>
              <a:rPr lang="zh-CN" altLang="en-US" sz="3598" dirty="0"/>
              <a:t>存储</a:t>
            </a:r>
            <a:endParaRPr lang="en-US" sz="3598" dirty="0"/>
          </a:p>
        </p:txBody>
      </p:sp>
      <p:sp>
        <p:nvSpPr>
          <p:cNvPr id="4" name="Text Placeholder 3"/>
          <p:cNvSpPr>
            <a:spLocks noGrp="1"/>
          </p:cNvSpPr>
          <p:nvPr>
            <p:ph type="body" sz="quarter" idx="4294967295"/>
          </p:nvPr>
        </p:nvSpPr>
        <p:spPr>
          <a:xfrm>
            <a:off x="497784" y="1259616"/>
            <a:ext cx="11884216" cy="2369559"/>
          </a:xfrm>
        </p:spPr>
        <p:txBody>
          <a:bodyPr/>
          <a:lstStyle/>
          <a:p>
            <a:pPr marL="457019" indent="-457019">
              <a:lnSpc>
                <a:spcPct val="100000"/>
              </a:lnSpc>
            </a:pPr>
            <a:r>
              <a:rPr lang="zh-CN" altLang="en-US" sz="2448" dirty="0">
                <a:solidFill>
                  <a:schemeClr val="tx1">
                    <a:alpha val="99000"/>
                  </a:schemeClr>
                </a:solidFill>
              </a:rPr>
              <a:t>为数据存储提供本地</a:t>
            </a:r>
            <a:r>
              <a:rPr lang="en-US" altLang="zh-CN" sz="2448" dirty="0">
                <a:solidFill>
                  <a:schemeClr val="tx1">
                    <a:alpha val="99000"/>
                  </a:schemeClr>
                </a:solidFill>
              </a:rPr>
              <a:t>3</a:t>
            </a:r>
            <a:r>
              <a:rPr lang="zh-CN" altLang="en-US" sz="2448" dirty="0">
                <a:solidFill>
                  <a:schemeClr val="tx1">
                    <a:alpha val="99000"/>
                  </a:schemeClr>
                </a:solidFill>
              </a:rPr>
              <a:t>份拷贝和异地</a:t>
            </a:r>
            <a:r>
              <a:rPr lang="en-US" altLang="zh-CN" sz="2448" dirty="0">
                <a:solidFill>
                  <a:schemeClr val="tx1">
                    <a:alpha val="99000"/>
                  </a:schemeClr>
                </a:solidFill>
              </a:rPr>
              <a:t>3</a:t>
            </a:r>
            <a:r>
              <a:rPr lang="zh-CN" altLang="en-US" sz="2448" dirty="0">
                <a:solidFill>
                  <a:schemeClr val="tx1">
                    <a:alpha val="99000"/>
                  </a:schemeClr>
                </a:solidFill>
              </a:rPr>
              <a:t>份拷贝</a:t>
            </a:r>
            <a:endParaRPr lang="en-US" altLang="zh-CN" sz="2448" dirty="0">
              <a:solidFill>
                <a:schemeClr val="tx1">
                  <a:alpha val="99000"/>
                </a:schemeClr>
              </a:solidFill>
            </a:endParaRPr>
          </a:p>
          <a:p>
            <a:pPr marL="457019" indent="-457019">
              <a:lnSpc>
                <a:spcPct val="100000"/>
              </a:lnSpc>
            </a:pPr>
            <a:r>
              <a:rPr lang="zh-CN" altLang="en-US" sz="2448" dirty="0">
                <a:solidFill>
                  <a:schemeClr val="tx1">
                    <a:alpha val="99000"/>
                  </a:schemeClr>
                </a:solidFill>
              </a:rPr>
              <a:t>可存储文件、队列、</a:t>
            </a:r>
            <a:r>
              <a:rPr lang="en-US" altLang="zh-CN" sz="2448" dirty="0" err="1">
                <a:solidFill>
                  <a:schemeClr val="tx1">
                    <a:alpha val="99000"/>
                  </a:schemeClr>
                </a:solidFill>
              </a:rPr>
              <a:t>NoSQL</a:t>
            </a:r>
            <a:r>
              <a:rPr lang="zh-CN" altLang="en-US" sz="2448" dirty="0">
                <a:solidFill>
                  <a:schemeClr val="tx1">
                    <a:alpha val="99000"/>
                  </a:schemeClr>
                </a:solidFill>
              </a:rPr>
              <a:t>数据</a:t>
            </a:r>
            <a:endParaRPr lang="en-US" altLang="zh-CN" sz="2448" dirty="0">
              <a:solidFill>
                <a:schemeClr val="tx1">
                  <a:alpha val="99000"/>
                </a:schemeClr>
              </a:solidFill>
            </a:endParaRPr>
          </a:p>
          <a:p>
            <a:pPr marL="457019" indent="-457019">
              <a:lnSpc>
                <a:spcPct val="100000"/>
              </a:lnSpc>
            </a:pPr>
            <a:r>
              <a:rPr lang="zh-CN" altLang="en-US" sz="2448" dirty="0">
                <a:solidFill>
                  <a:schemeClr val="tx1">
                    <a:alpha val="99000"/>
                  </a:schemeClr>
                </a:solidFill>
              </a:rPr>
              <a:t>异地副本可</a:t>
            </a:r>
            <a:r>
              <a:rPr lang="zh-CN" altLang="en-US" sz="2448" dirty="0" smtClean="0">
                <a:solidFill>
                  <a:schemeClr val="tx1">
                    <a:alpha val="99000"/>
                  </a:schemeClr>
                </a:solidFill>
              </a:rPr>
              <a:t>读</a:t>
            </a:r>
            <a:endParaRPr lang="en-US" altLang="zh-CN" sz="2448" dirty="0" smtClean="0">
              <a:solidFill>
                <a:schemeClr val="tx1">
                  <a:alpha val="99000"/>
                </a:schemeClr>
              </a:solidFill>
            </a:endParaRPr>
          </a:p>
          <a:p>
            <a:pPr marL="457019" indent="-457019">
              <a:lnSpc>
                <a:spcPct val="100000"/>
              </a:lnSpc>
            </a:pPr>
            <a:r>
              <a:rPr lang="en-US" altLang="zh-CN" sz="2448" dirty="0" smtClean="0">
                <a:solidFill>
                  <a:schemeClr val="tx1">
                    <a:alpha val="99000"/>
                  </a:schemeClr>
                </a:solidFill>
              </a:rPr>
              <a:t>Blob</a:t>
            </a:r>
            <a:r>
              <a:rPr lang="zh-CN" altLang="en-US" sz="2448" dirty="0" smtClean="0">
                <a:solidFill>
                  <a:schemeClr val="tx1">
                    <a:alpha val="99000"/>
                  </a:schemeClr>
                </a:solidFill>
              </a:rPr>
              <a:t>支持</a:t>
            </a:r>
            <a:r>
              <a:rPr lang="en-US" altLang="zh-CN" sz="2448" dirty="0" smtClean="0">
                <a:solidFill>
                  <a:schemeClr val="tx1">
                    <a:alpha val="99000"/>
                  </a:schemeClr>
                </a:solidFill>
              </a:rPr>
              <a:t>CDN</a:t>
            </a:r>
            <a:r>
              <a:rPr lang="zh-CN" altLang="en-US" sz="2448" dirty="0" smtClean="0">
                <a:solidFill>
                  <a:schemeClr val="tx1">
                    <a:alpha val="99000"/>
                  </a:schemeClr>
                </a:solidFill>
              </a:rPr>
              <a:t>加速</a:t>
            </a:r>
            <a:endParaRPr lang="en-US" altLang="zh-CN" sz="2448" dirty="0" smtClean="0">
              <a:solidFill>
                <a:schemeClr val="tx1">
                  <a:alpha val="99000"/>
                </a:schemeClr>
              </a:solidFill>
            </a:endParaRPr>
          </a:p>
          <a:p>
            <a:pPr marL="457019" indent="-457019">
              <a:lnSpc>
                <a:spcPct val="100000"/>
              </a:lnSpc>
            </a:pPr>
            <a:r>
              <a:rPr lang="zh-CN" altLang="en-US" sz="2448" dirty="0" smtClean="0">
                <a:solidFill>
                  <a:schemeClr val="tx1">
                    <a:alpha val="99000"/>
                  </a:schemeClr>
                </a:solidFill>
              </a:rPr>
              <a:t>通过</a:t>
            </a:r>
            <a:r>
              <a:rPr lang="en-US" altLang="zh-CN" sz="2448" dirty="0" smtClean="0">
                <a:solidFill>
                  <a:schemeClr val="tx1">
                    <a:alpha val="99000"/>
                  </a:schemeClr>
                </a:solidFill>
              </a:rPr>
              <a:t>REST+</a:t>
            </a:r>
            <a:r>
              <a:rPr lang="zh-CN" altLang="en-US" sz="2448" dirty="0" smtClean="0">
                <a:solidFill>
                  <a:schemeClr val="tx1">
                    <a:alpha val="99000"/>
                  </a:schemeClr>
                </a:solidFill>
              </a:rPr>
              <a:t>秘钥访问</a:t>
            </a:r>
            <a:endParaRPr lang="en-US" altLang="zh-CN" sz="2448" dirty="0" smtClean="0">
              <a:solidFill>
                <a:schemeClr val="tx1">
                  <a:alpha val="99000"/>
                </a:schemeClr>
              </a:solidFill>
            </a:endParaRPr>
          </a:p>
        </p:txBody>
      </p:sp>
      <p:pic>
        <p:nvPicPr>
          <p:cNvPr id="74" name="Picture 73"/>
          <p:cNvPicPr>
            <a:picLocks noChangeAspect="1"/>
          </p:cNvPicPr>
          <p:nvPr/>
        </p:nvPicPr>
        <p:blipFill>
          <a:blip r:embed="rId3"/>
          <a:stretch>
            <a:fillRect/>
          </a:stretch>
        </p:blipFill>
        <p:spPr>
          <a:xfrm>
            <a:off x="7681261" y="3863018"/>
            <a:ext cx="3571057" cy="2130373"/>
          </a:xfrm>
          <a:prstGeom prst="rect">
            <a:avLst/>
          </a:prstGeom>
        </p:spPr>
      </p:pic>
      <p:pic>
        <p:nvPicPr>
          <p:cNvPr id="76" name="Picture 75"/>
          <p:cNvPicPr>
            <a:picLocks noChangeAspect="1"/>
          </p:cNvPicPr>
          <p:nvPr/>
        </p:nvPicPr>
        <p:blipFill>
          <a:blip r:embed="rId3"/>
          <a:stretch>
            <a:fillRect/>
          </a:stretch>
        </p:blipFill>
        <p:spPr>
          <a:xfrm>
            <a:off x="1158314" y="3863018"/>
            <a:ext cx="3571057" cy="2130373"/>
          </a:xfrm>
          <a:prstGeom prst="rect">
            <a:avLst/>
          </a:prstGeom>
        </p:spPr>
      </p:pic>
      <p:sp>
        <p:nvSpPr>
          <p:cNvPr id="5" name="Flowchart: Connector 4"/>
          <p:cNvSpPr/>
          <p:nvPr/>
        </p:nvSpPr>
        <p:spPr bwMode="auto">
          <a:xfrm>
            <a:off x="4854164" y="4777039"/>
            <a:ext cx="457011" cy="457011"/>
          </a:xfrm>
          <a:prstGeom prst="flowChartConnector">
            <a:avLst/>
          </a:prstGeom>
          <a:solidFill>
            <a:srgbClr val="92D050"/>
          </a:solidFill>
          <a:ln>
            <a:solidFill>
              <a:srgbClr val="00B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06" tIns="146246" rIns="182806" bIns="146246" numCol="1" spcCol="0" rtlCol="0" fromWordArt="0" anchor="t" anchorCtr="0" forceAA="0" compatLnSpc="1">
            <a:prstTxWarp prst="textNoShape">
              <a:avLst/>
            </a:prstTxWarp>
            <a:noAutofit/>
          </a:bodyPr>
          <a:lstStyle/>
          <a:p>
            <a:pPr algn="ctr" defTabSz="932103">
              <a:lnSpc>
                <a:spcPct val="90000"/>
              </a:lnSpc>
            </a:pPr>
            <a:endParaRPr lang="en-US" sz="2399" dirty="0" err="1">
              <a:solidFill>
                <a:schemeClr val="tx1"/>
              </a:solidFill>
              <a:ea typeface="Segoe UI" pitchFamily="34" charset="0"/>
              <a:cs typeface="Segoe UI" pitchFamily="34" charset="0"/>
            </a:endParaRPr>
          </a:p>
        </p:txBody>
      </p:sp>
      <p:sp>
        <p:nvSpPr>
          <p:cNvPr id="12" name="Flowchart: Connector 11"/>
          <p:cNvSpPr/>
          <p:nvPr/>
        </p:nvSpPr>
        <p:spPr bwMode="auto">
          <a:xfrm>
            <a:off x="7099462" y="4777038"/>
            <a:ext cx="457011" cy="457011"/>
          </a:xfrm>
          <a:prstGeom prst="flowChartConnector">
            <a:avLst/>
          </a:prstGeom>
          <a:solidFill>
            <a:srgbClr val="92D050"/>
          </a:solidFill>
          <a:ln>
            <a:solidFill>
              <a:srgbClr val="00B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06" tIns="146246" rIns="182806" bIns="146246" numCol="1" spcCol="0" rtlCol="0" fromWordArt="0" anchor="t" anchorCtr="0" forceAA="0" compatLnSpc="1">
            <a:prstTxWarp prst="textNoShape">
              <a:avLst/>
            </a:prstTxWarp>
            <a:noAutofit/>
          </a:bodyPr>
          <a:lstStyle/>
          <a:p>
            <a:pPr algn="ctr" defTabSz="932103">
              <a:lnSpc>
                <a:spcPct val="90000"/>
              </a:lnSpc>
            </a:pPr>
            <a:endParaRPr lang="en-US" sz="2399" dirty="0" err="1">
              <a:solidFill>
                <a:schemeClr val="tx1"/>
              </a:solidFill>
              <a:ea typeface="Segoe UI" pitchFamily="34" charset="0"/>
              <a:cs typeface="Segoe UI" pitchFamily="34" charset="0"/>
            </a:endParaRPr>
          </a:p>
        </p:txBody>
      </p:sp>
      <p:cxnSp>
        <p:nvCxnSpPr>
          <p:cNvPr id="9" name="Straight Arrow Connector 8"/>
          <p:cNvCxnSpPr>
            <a:stCxn id="5" idx="6"/>
            <a:endCxn id="12" idx="2"/>
          </p:cNvCxnSpPr>
          <p:nvPr/>
        </p:nvCxnSpPr>
        <p:spPr>
          <a:xfrm flipV="1">
            <a:off x="5311173" y="5005544"/>
            <a:ext cx="1788287" cy="1"/>
          </a:xfrm>
          <a:prstGeom prst="straightConnector1">
            <a:avLst/>
          </a:prstGeom>
          <a:ln>
            <a:solidFill>
              <a:srgbClr val="00B05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500822" y="5034488"/>
            <a:ext cx="1624797" cy="634232"/>
          </a:xfrm>
          <a:prstGeom prst="rect">
            <a:avLst/>
          </a:prstGeom>
          <a:noFill/>
        </p:spPr>
        <p:txBody>
          <a:bodyPr wrap="none" lIns="182806" tIns="146246" rIns="182806" bIns="146246" rtlCol="0">
            <a:spAutoFit/>
          </a:bodyPr>
          <a:lstStyle/>
          <a:p>
            <a:pPr>
              <a:lnSpc>
                <a:spcPct val="90000"/>
              </a:lnSpc>
            </a:pPr>
            <a:r>
              <a:rPr lang="zh-CN" altLang="en-US" sz="2399" dirty="0"/>
              <a:t>实时复制</a:t>
            </a:r>
            <a:endParaRPr lang="en-US" sz="2399" dirty="0"/>
          </a:p>
        </p:txBody>
      </p:sp>
      <p:sp>
        <p:nvSpPr>
          <p:cNvPr id="17" name="TextBox 16"/>
          <p:cNvSpPr txBox="1"/>
          <p:nvPr/>
        </p:nvSpPr>
        <p:spPr>
          <a:xfrm>
            <a:off x="8913158" y="5873866"/>
            <a:ext cx="996990" cy="634232"/>
          </a:xfrm>
          <a:prstGeom prst="rect">
            <a:avLst/>
          </a:prstGeom>
          <a:noFill/>
        </p:spPr>
        <p:txBody>
          <a:bodyPr wrap="none" lIns="182806" tIns="146246" rIns="182806" bIns="146246" rtlCol="0">
            <a:spAutoFit/>
          </a:bodyPr>
          <a:lstStyle/>
          <a:p>
            <a:pPr>
              <a:lnSpc>
                <a:spcPct val="90000"/>
              </a:lnSpc>
            </a:pPr>
            <a:r>
              <a:rPr lang="zh-CN" altLang="en-US" sz="2399" dirty="0"/>
              <a:t>上海</a:t>
            </a:r>
            <a:endParaRPr lang="en-US" sz="2399" dirty="0"/>
          </a:p>
        </p:txBody>
      </p:sp>
      <p:sp>
        <p:nvSpPr>
          <p:cNvPr id="18" name="TextBox 17"/>
          <p:cNvSpPr txBox="1"/>
          <p:nvPr/>
        </p:nvSpPr>
        <p:spPr>
          <a:xfrm>
            <a:off x="2112095" y="5873866"/>
            <a:ext cx="996990" cy="634232"/>
          </a:xfrm>
          <a:prstGeom prst="rect">
            <a:avLst/>
          </a:prstGeom>
          <a:noFill/>
        </p:spPr>
        <p:txBody>
          <a:bodyPr wrap="none" lIns="182806" tIns="146246" rIns="182806" bIns="146246" rtlCol="0">
            <a:spAutoFit/>
          </a:bodyPr>
          <a:lstStyle/>
          <a:p>
            <a:pPr>
              <a:lnSpc>
                <a:spcPct val="90000"/>
              </a:lnSpc>
            </a:pPr>
            <a:r>
              <a:rPr lang="zh-CN" altLang="en-US" sz="2399" dirty="0"/>
              <a:t>北京</a:t>
            </a:r>
            <a:endParaRPr lang="en-US" sz="2399" dirty="0"/>
          </a:p>
        </p:txBody>
      </p:sp>
      <p:sp>
        <p:nvSpPr>
          <p:cNvPr id="28" name="Rectangle 6"/>
          <p:cNvSpPr/>
          <p:nvPr/>
        </p:nvSpPr>
        <p:spPr bwMode="auto">
          <a:xfrm>
            <a:off x="7955578" y="482013"/>
            <a:ext cx="3477877" cy="3020401"/>
          </a:xfrm>
          <a:prstGeom prst="rect">
            <a:avLst/>
          </a:prstGeom>
          <a:solidFill>
            <a:srgbClr val="169F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74320" tIns="45703" rIns="182880" bIns="45703" numCol="1" spcCol="0" rtlCol="0" anchor="ctr" anchorCtr="0" compatLnSpc="1">
            <a:prstTxWarp prst="textNoShape">
              <a:avLst/>
            </a:prstTxWarp>
          </a:bodyPr>
          <a:lstStyle/>
          <a:p>
            <a:pPr defTabSz="913788" fontAlgn="base">
              <a:spcBef>
                <a:spcPct val="0"/>
              </a:spcBef>
              <a:spcAft>
                <a:spcPct val="0"/>
              </a:spcAft>
            </a:pPr>
            <a:r>
              <a:rPr lang="en-NZ" b="1" dirty="0">
                <a:ln>
                  <a:solidFill>
                    <a:schemeClr val="bg1">
                      <a:alpha val="0"/>
                    </a:schemeClr>
                  </a:solidFill>
                </a:ln>
                <a:solidFill>
                  <a:schemeClr val="bg1">
                    <a:alpha val="99000"/>
                  </a:schemeClr>
                </a:solidFill>
                <a:latin typeface="+mj-lt"/>
              </a:rPr>
              <a:t>C#/.NET</a:t>
            </a:r>
          </a:p>
          <a:p>
            <a:pPr defTabSz="913788" fontAlgn="base">
              <a:spcBef>
                <a:spcPct val="0"/>
              </a:spcBef>
              <a:spcAft>
                <a:spcPct val="0"/>
              </a:spcAft>
            </a:pPr>
            <a:r>
              <a:rPr lang="en-US" altLang="zh-CN" b="1" dirty="0" smtClean="0">
                <a:ln>
                  <a:solidFill>
                    <a:schemeClr val="bg1">
                      <a:alpha val="0"/>
                    </a:schemeClr>
                  </a:solidFill>
                </a:ln>
                <a:solidFill>
                  <a:schemeClr val="bg1">
                    <a:alpha val="99000"/>
                  </a:schemeClr>
                </a:solidFill>
                <a:latin typeface="+mj-lt"/>
              </a:rPr>
              <a:t>C++</a:t>
            </a:r>
            <a:endParaRPr lang="en-US" b="1" dirty="0" smtClean="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en-NZ" b="1" dirty="0" smtClean="0">
                <a:ln>
                  <a:solidFill>
                    <a:schemeClr val="bg1">
                      <a:alpha val="0"/>
                    </a:schemeClr>
                  </a:solidFill>
                </a:ln>
                <a:solidFill>
                  <a:schemeClr val="bg1">
                    <a:alpha val="99000"/>
                  </a:schemeClr>
                </a:solidFill>
                <a:latin typeface="+mj-lt"/>
              </a:rPr>
              <a:t>Python</a:t>
            </a:r>
            <a:endParaRPr lang="en-NZ" b="1" dirty="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en-NZ" b="1" dirty="0" smtClean="0">
                <a:ln>
                  <a:solidFill>
                    <a:schemeClr val="bg1">
                      <a:alpha val="0"/>
                    </a:schemeClr>
                  </a:solidFill>
                </a:ln>
                <a:solidFill>
                  <a:schemeClr val="bg1">
                    <a:alpha val="99000"/>
                  </a:schemeClr>
                </a:solidFill>
                <a:latin typeface="+mj-lt"/>
              </a:rPr>
              <a:t>Ruby</a:t>
            </a:r>
            <a:endParaRPr lang="en-NZ" b="1" dirty="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en-NZ" b="1" dirty="0" smtClean="0">
                <a:ln>
                  <a:solidFill>
                    <a:schemeClr val="bg1">
                      <a:alpha val="0"/>
                    </a:schemeClr>
                  </a:solidFill>
                </a:ln>
                <a:solidFill>
                  <a:schemeClr val="bg1">
                    <a:alpha val="99000"/>
                  </a:schemeClr>
                </a:solidFill>
                <a:latin typeface="+mj-lt"/>
              </a:rPr>
              <a:t>Perl</a:t>
            </a:r>
            <a:endParaRPr lang="en-NZ" b="1" dirty="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en-NZ" b="1" dirty="0" smtClean="0">
                <a:ln>
                  <a:solidFill>
                    <a:schemeClr val="bg1">
                      <a:alpha val="0"/>
                    </a:schemeClr>
                  </a:solidFill>
                </a:ln>
                <a:solidFill>
                  <a:schemeClr val="bg1">
                    <a:alpha val="99000"/>
                  </a:schemeClr>
                </a:solidFill>
                <a:latin typeface="+mj-lt"/>
              </a:rPr>
              <a:t>JavaScript </a:t>
            </a:r>
            <a:r>
              <a:rPr lang="en-NZ" b="1" dirty="0">
                <a:ln>
                  <a:solidFill>
                    <a:schemeClr val="bg1">
                      <a:alpha val="0"/>
                    </a:schemeClr>
                  </a:solidFill>
                </a:ln>
                <a:solidFill>
                  <a:schemeClr val="bg1">
                    <a:alpha val="99000"/>
                  </a:schemeClr>
                </a:solidFill>
                <a:latin typeface="+mj-lt"/>
              </a:rPr>
              <a:t>(Node)</a:t>
            </a:r>
          </a:p>
          <a:p>
            <a:pPr defTabSz="913788" fontAlgn="base">
              <a:spcBef>
                <a:spcPct val="0"/>
              </a:spcBef>
              <a:spcAft>
                <a:spcPct val="0"/>
              </a:spcAft>
            </a:pPr>
            <a:r>
              <a:rPr lang="en-NZ" b="1" dirty="0" smtClean="0">
                <a:ln>
                  <a:solidFill>
                    <a:schemeClr val="bg1">
                      <a:alpha val="0"/>
                    </a:schemeClr>
                  </a:solidFill>
                </a:ln>
                <a:solidFill>
                  <a:schemeClr val="bg1">
                    <a:alpha val="99000"/>
                  </a:schemeClr>
                </a:solidFill>
                <a:latin typeface="+mj-lt"/>
              </a:rPr>
              <a:t>Java</a:t>
            </a:r>
            <a:endParaRPr lang="en-NZ" b="1" dirty="0" smtClean="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en-US" b="1" dirty="0" smtClean="0">
                <a:ln>
                  <a:solidFill>
                    <a:schemeClr val="bg1">
                      <a:alpha val="0"/>
                    </a:schemeClr>
                  </a:solidFill>
                </a:ln>
                <a:solidFill>
                  <a:schemeClr val="bg1">
                    <a:alpha val="99000"/>
                  </a:schemeClr>
                </a:solidFill>
                <a:latin typeface="+mj-lt"/>
              </a:rPr>
              <a:t>PHP</a:t>
            </a:r>
            <a:endParaRPr lang="en-US" b="1" dirty="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en-US" b="1" dirty="0" err="1" smtClean="0">
                <a:ln>
                  <a:solidFill>
                    <a:schemeClr val="bg1">
                      <a:alpha val="0"/>
                    </a:schemeClr>
                  </a:solidFill>
                </a:ln>
                <a:solidFill>
                  <a:schemeClr val="bg1">
                    <a:alpha val="99000"/>
                  </a:schemeClr>
                </a:solidFill>
                <a:latin typeface="+mj-lt"/>
              </a:rPr>
              <a:t>Erlang</a:t>
            </a:r>
            <a:endParaRPr lang="en-US" b="1" dirty="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en-US" b="1" dirty="0" smtClean="0">
                <a:ln>
                  <a:solidFill>
                    <a:schemeClr val="bg1">
                      <a:alpha val="0"/>
                    </a:schemeClr>
                  </a:solidFill>
                </a:ln>
                <a:solidFill>
                  <a:schemeClr val="bg1">
                    <a:alpha val="99000"/>
                  </a:schemeClr>
                </a:solidFill>
                <a:latin typeface="+mj-lt"/>
              </a:rPr>
              <a:t>Common </a:t>
            </a:r>
            <a:r>
              <a:rPr lang="en-US" b="1" dirty="0">
                <a:ln>
                  <a:solidFill>
                    <a:schemeClr val="bg1">
                      <a:alpha val="0"/>
                    </a:schemeClr>
                  </a:solidFill>
                </a:ln>
                <a:solidFill>
                  <a:schemeClr val="bg1">
                    <a:alpha val="99000"/>
                  </a:schemeClr>
                </a:solidFill>
                <a:latin typeface="+mj-lt"/>
              </a:rPr>
              <a:t>LISP</a:t>
            </a:r>
          </a:p>
          <a:p>
            <a:pPr defTabSz="913788" fontAlgn="base">
              <a:spcBef>
                <a:spcPct val="0"/>
              </a:spcBef>
              <a:spcAft>
                <a:spcPct val="0"/>
              </a:spcAft>
            </a:pPr>
            <a:r>
              <a:rPr lang="en-US" b="1" dirty="0" smtClean="0">
                <a:ln>
                  <a:solidFill>
                    <a:schemeClr val="bg1">
                      <a:alpha val="0"/>
                    </a:schemeClr>
                  </a:solidFill>
                </a:ln>
                <a:solidFill>
                  <a:schemeClr val="bg1">
                    <a:alpha val="99000"/>
                  </a:schemeClr>
                </a:solidFill>
                <a:latin typeface="+mj-lt"/>
              </a:rPr>
              <a:t>Objective-C</a:t>
            </a:r>
          </a:p>
        </p:txBody>
      </p:sp>
      <p:sp>
        <p:nvSpPr>
          <p:cNvPr id="3" name="TextBox 2"/>
          <p:cNvSpPr txBox="1"/>
          <p:nvPr/>
        </p:nvSpPr>
        <p:spPr>
          <a:xfrm>
            <a:off x="7921580" y="-32694"/>
            <a:ext cx="1850507" cy="627864"/>
          </a:xfrm>
          <a:prstGeom prst="rect">
            <a:avLst/>
          </a:prstGeom>
          <a:noFill/>
        </p:spPr>
        <p:txBody>
          <a:bodyPr wrap="none" lIns="182880" tIns="146304" rIns="182880" bIns="146304" rtlCol="0">
            <a:spAutoFit/>
          </a:bodyPr>
          <a:lstStyle/>
          <a:p>
            <a:pPr>
              <a:lnSpc>
                <a:spcPct val="90000"/>
              </a:lnSpc>
              <a:spcAft>
                <a:spcPts val="600"/>
              </a:spcAft>
            </a:pPr>
            <a:r>
              <a:rPr lang="zh-CN" altLang="en-US" sz="2400" dirty="0" smtClean="0">
                <a:gradFill>
                  <a:gsLst>
                    <a:gs pos="2917">
                      <a:schemeClr val="tx1"/>
                    </a:gs>
                    <a:gs pos="30000">
                      <a:schemeClr val="tx1"/>
                    </a:gs>
                  </a:gsLst>
                  <a:lin ang="5400000" scaled="0"/>
                </a:gradFill>
              </a:rPr>
              <a:t>客户端</a:t>
            </a:r>
            <a:r>
              <a:rPr lang="en-US" altLang="zh-CN" sz="2400" dirty="0" smtClean="0">
                <a:gradFill>
                  <a:gsLst>
                    <a:gs pos="2917">
                      <a:schemeClr val="tx1"/>
                    </a:gs>
                    <a:gs pos="30000">
                      <a:schemeClr val="tx1"/>
                    </a:gs>
                  </a:gsLst>
                  <a:lin ang="5400000" scaled="0"/>
                </a:gradFill>
              </a:rPr>
              <a:t>SDK</a:t>
            </a:r>
            <a:endParaRPr lang="zh-CN" altLang="en-US" sz="2400" dirty="0" smtClean="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19867954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Blob </a:t>
            </a:r>
            <a:r>
              <a:rPr lang="zh-CN" altLang="en-US" dirty="0" smtClean="0"/>
              <a:t>概念</a:t>
            </a:r>
            <a:endParaRPr lang="en-US" dirty="0"/>
          </a:p>
        </p:txBody>
      </p:sp>
      <p:sp>
        <p:nvSpPr>
          <p:cNvPr id="66" name="Rounded Rectangle 65"/>
          <p:cNvSpPr/>
          <p:nvPr/>
        </p:nvSpPr>
        <p:spPr>
          <a:xfrm>
            <a:off x="5711526" y="1839299"/>
            <a:ext cx="2244520" cy="438323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tIns="279781"/>
          <a:lstStyle/>
          <a:p>
            <a:pPr defTabSz="1586643">
              <a:lnSpc>
                <a:spcPct val="90000"/>
              </a:lnSpc>
              <a:spcAft>
                <a:spcPct val="35000"/>
              </a:spcAft>
            </a:pPr>
            <a:r>
              <a:rPr lang="en-US" sz="2856" dirty="0">
                <a:solidFill>
                  <a:srgbClr val="595959">
                    <a:alpha val="98824"/>
                  </a:srgbClr>
                </a:solidFill>
                <a:latin typeface="Segoe UI Light" pitchFamily="34" charset="0"/>
              </a:rPr>
              <a:t>Blob</a:t>
            </a:r>
          </a:p>
        </p:txBody>
      </p:sp>
      <p:sp>
        <p:nvSpPr>
          <p:cNvPr id="69" name="Rounded Rectangle 68"/>
          <p:cNvSpPr/>
          <p:nvPr/>
        </p:nvSpPr>
        <p:spPr>
          <a:xfrm>
            <a:off x="3086993" y="1839300"/>
            <a:ext cx="2493345" cy="438323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tIns="279781"/>
          <a:lstStyle/>
          <a:p>
            <a:pPr defTabSz="1586643">
              <a:lnSpc>
                <a:spcPct val="90000"/>
              </a:lnSpc>
              <a:spcAft>
                <a:spcPct val="35000"/>
              </a:spcAft>
            </a:pPr>
            <a:r>
              <a:rPr lang="en-US" sz="2856" dirty="0">
                <a:solidFill>
                  <a:srgbClr val="595959">
                    <a:alpha val="98824"/>
                  </a:srgbClr>
                </a:solidFill>
                <a:latin typeface="Segoe UI Light" pitchFamily="34" charset="0"/>
              </a:rPr>
              <a:t>Container</a:t>
            </a:r>
          </a:p>
        </p:txBody>
      </p:sp>
      <p:sp>
        <p:nvSpPr>
          <p:cNvPr id="72" name="Rounded Rectangle 71"/>
          <p:cNvSpPr/>
          <p:nvPr/>
        </p:nvSpPr>
        <p:spPr>
          <a:xfrm>
            <a:off x="531948" y="1839300"/>
            <a:ext cx="2408150" cy="438323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tIns="279781"/>
          <a:lstStyle/>
          <a:p>
            <a:pPr defTabSz="1586643">
              <a:lnSpc>
                <a:spcPct val="90000"/>
              </a:lnSpc>
              <a:spcAft>
                <a:spcPct val="35000"/>
              </a:spcAft>
            </a:pPr>
            <a:r>
              <a:rPr lang="zh-CN" altLang="en-US" sz="2856" dirty="0">
                <a:solidFill>
                  <a:srgbClr val="595959">
                    <a:alpha val="98824"/>
                  </a:srgbClr>
                </a:solidFill>
                <a:latin typeface="Segoe UI Light" pitchFamily="34" charset="0"/>
              </a:rPr>
              <a:t>账户</a:t>
            </a:r>
            <a:endParaRPr lang="en-US" sz="3162" dirty="0">
              <a:solidFill>
                <a:srgbClr val="595959">
                  <a:alpha val="98824"/>
                </a:srgbClr>
              </a:solidFill>
              <a:latin typeface="Segoe UI Light" pitchFamily="34" charset="0"/>
            </a:endParaRPr>
          </a:p>
        </p:txBody>
      </p:sp>
      <p:sp>
        <p:nvSpPr>
          <p:cNvPr id="100" name="Rectangle 99"/>
          <p:cNvSpPr/>
          <p:nvPr/>
        </p:nvSpPr>
        <p:spPr bwMode="auto">
          <a:xfrm>
            <a:off x="531948" y="1159000"/>
            <a:ext cx="9985918" cy="466302"/>
          </a:xfrm>
          <a:prstGeom prst="rect">
            <a:avLst/>
          </a:prstGeom>
          <a:solidFill>
            <a:srgbClr val="169FEB"/>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r>
              <a:rPr lang="en-US" sz="2040" dirty="0">
                <a:solidFill>
                  <a:srgbClr val="FFFFFF">
                    <a:alpha val="99000"/>
                  </a:srgbClr>
                </a:solidFill>
                <a:latin typeface="Consolas" pitchFamily="49" charset="0"/>
                <a:cs typeface="Consolas" pitchFamily="49" charset="0"/>
              </a:rPr>
              <a:t>http://&lt;account&gt;.</a:t>
            </a:r>
            <a:r>
              <a:rPr lang="en-US" sz="2040" b="1" dirty="0" smtClean="0">
                <a:solidFill>
                  <a:srgbClr val="FFFFFF">
                    <a:alpha val="99000"/>
                  </a:srgbClr>
                </a:solidFill>
                <a:latin typeface="Consolas" pitchFamily="49" charset="0"/>
                <a:cs typeface="Consolas" pitchFamily="49" charset="0"/>
              </a:rPr>
              <a:t>blob</a:t>
            </a:r>
            <a:r>
              <a:rPr lang="en-US" sz="2040" dirty="0" smtClean="0">
                <a:solidFill>
                  <a:srgbClr val="FFFFFF">
                    <a:alpha val="99000"/>
                  </a:srgbClr>
                </a:solidFill>
                <a:latin typeface="Consolas" pitchFamily="49" charset="0"/>
                <a:cs typeface="Consolas" pitchFamily="49" charset="0"/>
              </a:rPr>
              <a:t>.core.chinacloudapi.cn</a:t>
            </a:r>
            <a:r>
              <a:rPr lang="en-US" sz="2040" dirty="0">
                <a:solidFill>
                  <a:srgbClr val="FFFFFF">
                    <a:alpha val="99000"/>
                  </a:srgbClr>
                </a:solidFill>
                <a:latin typeface="Consolas" pitchFamily="49" charset="0"/>
                <a:cs typeface="Consolas" pitchFamily="49" charset="0"/>
              </a:rPr>
              <a:t>/&lt;container&gt;/&lt;blobname&gt;</a:t>
            </a:r>
          </a:p>
        </p:txBody>
      </p:sp>
      <p:sp>
        <p:nvSpPr>
          <p:cNvPr id="101" name="Down Arrow 100"/>
          <p:cNvSpPr/>
          <p:nvPr/>
        </p:nvSpPr>
        <p:spPr bwMode="auto">
          <a:xfrm rot="10800000">
            <a:off x="2608719" y="1574890"/>
            <a:ext cx="308180" cy="402058"/>
          </a:xfrm>
          <a:prstGeom prst="downArrow">
            <a:avLst/>
          </a:prstGeom>
          <a:solidFill>
            <a:schemeClr val="accent1"/>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latin typeface="Calibri"/>
            </a:endParaRPr>
          </a:p>
        </p:txBody>
      </p:sp>
      <p:sp>
        <p:nvSpPr>
          <p:cNvPr id="102" name="Down Arrow 101"/>
          <p:cNvSpPr/>
          <p:nvPr/>
        </p:nvSpPr>
        <p:spPr bwMode="auto">
          <a:xfrm rot="10800000">
            <a:off x="7366822" y="1546938"/>
            <a:ext cx="308180" cy="402058"/>
          </a:xfrm>
          <a:prstGeom prst="downArrow">
            <a:avLst/>
          </a:prstGeom>
          <a:solidFill>
            <a:schemeClr val="accent1"/>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latin typeface="Calibri"/>
            </a:endParaRPr>
          </a:p>
        </p:txBody>
      </p:sp>
      <p:sp>
        <p:nvSpPr>
          <p:cNvPr id="105" name="Rounded Rectangle 104"/>
          <p:cNvSpPr/>
          <p:nvPr/>
        </p:nvSpPr>
        <p:spPr>
          <a:xfrm>
            <a:off x="8089722" y="1839300"/>
            <a:ext cx="2428144" cy="4381589"/>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tIns="279781"/>
          <a:lstStyle/>
          <a:p>
            <a:pPr defTabSz="1586643">
              <a:lnSpc>
                <a:spcPct val="90000"/>
              </a:lnSpc>
              <a:spcAft>
                <a:spcPct val="35000"/>
              </a:spcAft>
            </a:pPr>
            <a:r>
              <a:rPr lang="en-US" sz="2856" dirty="0">
                <a:solidFill>
                  <a:srgbClr val="595959">
                    <a:alpha val="98824"/>
                  </a:srgbClr>
                </a:solidFill>
                <a:latin typeface="Segoe UI Light" pitchFamily="34" charset="0"/>
              </a:rPr>
              <a:t>Pages/ Blocks</a:t>
            </a:r>
          </a:p>
        </p:txBody>
      </p:sp>
      <p:sp>
        <p:nvSpPr>
          <p:cNvPr id="103" name="Down Arrow 102"/>
          <p:cNvSpPr/>
          <p:nvPr/>
        </p:nvSpPr>
        <p:spPr bwMode="auto">
          <a:xfrm rot="10800000">
            <a:off x="9035901" y="1558374"/>
            <a:ext cx="308180" cy="402058"/>
          </a:xfrm>
          <a:prstGeom prst="downArrow">
            <a:avLst/>
          </a:prstGeom>
          <a:solidFill>
            <a:schemeClr val="accent1"/>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latin typeface="Calibri"/>
            </a:endParaRPr>
          </a:p>
        </p:txBody>
      </p:sp>
      <p:cxnSp>
        <p:nvCxnSpPr>
          <p:cNvPr id="4" name="Straight Connector 3"/>
          <p:cNvCxnSpPr/>
          <p:nvPr/>
        </p:nvCxnSpPr>
        <p:spPr>
          <a:xfrm>
            <a:off x="2344166" y="4641821"/>
            <a:ext cx="1568469" cy="103858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2333569" y="3719815"/>
            <a:ext cx="1526078" cy="107037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978254" y="4314875"/>
            <a:ext cx="1515538" cy="761455"/>
          </a:xfrm>
          <a:prstGeom prst="rect">
            <a:avLst/>
          </a:prstGeom>
          <a:solidFill>
            <a:srgbClr val="169F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40" dirty="0" err="1">
                <a:solidFill>
                  <a:schemeClr val="lt1">
                    <a:alpha val="99000"/>
                  </a:schemeClr>
                </a:solidFill>
              </a:rPr>
              <a:t>contoso</a:t>
            </a:r>
            <a:endParaRPr lang="en-US" sz="2040" dirty="0">
              <a:solidFill>
                <a:schemeClr val="lt1">
                  <a:alpha val="99000"/>
                </a:schemeClr>
              </a:solidFill>
            </a:endParaRPr>
          </a:p>
        </p:txBody>
      </p:sp>
      <p:cxnSp>
        <p:nvCxnSpPr>
          <p:cNvPr id="119" name="Straight Connector 118"/>
          <p:cNvCxnSpPr/>
          <p:nvPr/>
        </p:nvCxnSpPr>
        <p:spPr>
          <a:xfrm>
            <a:off x="4993608" y="5542630"/>
            <a:ext cx="1049179"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919424" y="3783402"/>
            <a:ext cx="1298814" cy="67825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4919424" y="3147536"/>
            <a:ext cx="1219183" cy="77363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7473485" y="4323888"/>
            <a:ext cx="1621458" cy="92200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a:endCxn id="111" idx="1"/>
          </p:cNvCxnSpPr>
          <p:nvPr/>
        </p:nvCxnSpPr>
        <p:spPr>
          <a:xfrm flipV="1">
            <a:off x="7462887" y="3811470"/>
            <a:ext cx="1031147" cy="68198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6025058" y="2828860"/>
            <a:ext cx="1617455" cy="761455"/>
          </a:xfrm>
          <a:prstGeom prst="rect">
            <a:avLst/>
          </a:prstGeom>
          <a:solidFill>
            <a:srgbClr val="169F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40" dirty="0">
                <a:solidFill>
                  <a:schemeClr val="lt1">
                    <a:alpha val="99000"/>
                  </a:schemeClr>
                </a:solidFill>
              </a:rPr>
              <a:t>PIC01.JPG</a:t>
            </a:r>
          </a:p>
        </p:txBody>
      </p:sp>
      <p:sp>
        <p:nvSpPr>
          <p:cNvPr id="111" name="Rounded Rectangle 18"/>
          <p:cNvSpPr/>
          <p:nvPr/>
        </p:nvSpPr>
        <p:spPr>
          <a:xfrm>
            <a:off x="8494034" y="3453045"/>
            <a:ext cx="1617032" cy="716850"/>
          </a:xfrm>
          <a:prstGeom prst="rect">
            <a:avLst/>
          </a:prstGeom>
          <a:solidFill>
            <a:srgbClr val="169F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40" dirty="0">
                <a:solidFill>
                  <a:schemeClr val="lt1">
                    <a:alpha val="99000"/>
                  </a:schemeClr>
                </a:solidFill>
              </a:rPr>
              <a:t>Block/Page</a:t>
            </a:r>
          </a:p>
        </p:txBody>
      </p:sp>
      <p:sp>
        <p:nvSpPr>
          <p:cNvPr id="115" name="Rectangle 114"/>
          <p:cNvSpPr/>
          <p:nvPr/>
        </p:nvSpPr>
        <p:spPr>
          <a:xfrm>
            <a:off x="8493821" y="4610874"/>
            <a:ext cx="1617457" cy="761455"/>
          </a:xfrm>
          <a:prstGeom prst="rect">
            <a:avLst/>
          </a:prstGeom>
          <a:solidFill>
            <a:srgbClr val="169F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40" dirty="0">
                <a:solidFill>
                  <a:schemeClr val="lt1">
                    <a:alpha val="99000"/>
                  </a:schemeClr>
                </a:solidFill>
              </a:rPr>
              <a:t>Block/Page</a:t>
            </a:r>
          </a:p>
        </p:txBody>
      </p:sp>
      <p:sp>
        <p:nvSpPr>
          <p:cNvPr id="117" name="Rectangle 116"/>
          <p:cNvSpPr/>
          <p:nvPr/>
        </p:nvSpPr>
        <p:spPr>
          <a:xfrm>
            <a:off x="6025057" y="3994618"/>
            <a:ext cx="1617457" cy="761455"/>
          </a:xfrm>
          <a:prstGeom prst="rect">
            <a:avLst/>
          </a:prstGeom>
          <a:solidFill>
            <a:srgbClr val="169F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40" dirty="0">
                <a:solidFill>
                  <a:schemeClr val="lt1">
                    <a:alpha val="99000"/>
                  </a:schemeClr>
                </a:solidFill>
              </a:rPr>
              <a:t>PIC02.JPG</a:t>
            </a:r>
          </a:p>
        </p:txBody>
      </p:sp>
      <p:sp>
        <p:nvSpPr>
          <p:cNvPr id="79" name="Rectangle 78"/>
          <p:cNvSpPr/>
          <p:nvPr/>
        </p:nvSpPr>
        <p:spPr>
          <a:xfrm>
            <a:off x="3592800" y="3450601"/>
            <a:ext cx="1466025" cy="761455"/>
          </a:xfrm>
          <a:prstGeom prst="rect">
            <a:avLst/>
          </a:prstGeom>
          <a:solidFill>
            <a:srgbClr val="169F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40" dirty="0">
                <a:solidFill>
                  <a:schemeClr val="lt1">
                    <a:alpha val="99000"/>
                  </a:schemeClr>
                </a:solidFill>
              </a:rPr>
              <a:t>images</a:t>
            </a:r>
          </a:p>
        </p:txBody>
      </p:sp>
      <p:sp>
        <p:nvSpPr>
          <p:cNvPr id="98" name="Rounded Rectangle 97"/>
          <p:cNvSpPr/>
          <p:nvPr/>
        </p:nvSpPr>
        <p:spPr>
          <a:xfrm>
            <a:off x="6025058" y="5179149"/>
            <a:ext cx="1617455" cy="761455"/>
          </a:xfrm>
          <a:prstGeom prst="rect">
            <a:avLst/>
          </a:prstGeom>
          <a:solidFill>
            <a:srgbClr val="169F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40" dirty="0">
                <a:solidFill>
                  <a:schemeClr val="lt1">
                    <a:alpha val="99000"/>
                  </a:schemeClr>
                </a:solidFill>
              </a:rPr>
              <a:t>VID1.AVI</a:t>
            </a:r>
          </a:p>
        </p:txBody>
      </p:sp>
      <p:sp>
        <p:nvSpPr>
          <p:cNvPr id="92" name="Rectangle 91"/>
          <p:cNvSpPr/>
          <p:nvPr/>
        </p:nvSpPr>
        <p:spPr>
          <a:xfrm>
            <a:off x="3592800" y="5179149"/>
            <a:ext cx="1466026" cy="761455"/>
          </a:xfrm>
          <a:prstGeom prst="rect">
            <a:avLst/>
          </a:prstGeom>
          <a:solidFill>
            <a:srgbClr val="169F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40" dirty="0">
                <a:solidFill>
                  <a:schemeClr val="lt1">
                    <a:alpha val="99000"/>
                  </a:schemeClr>
                </a:solidFill>
              </a:rPr>
              <a:t>videos</a:t>
            </a:r>
          </a:p>
        </p:txBody>
      </p:sp>
    </p:spTree>
    <p:extLst>
      <p:ext uri="{BB962C8B-B14F-4D97-AF65-F5344CB8AC3E}">
        <p14:creationId xmlns:p14="http://schemas.microsoft.com/office/powerpoint/2010/main" val="420132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10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2000" tmFilter="0, 0; .2, .5; .8, .5; 1, 0"/>
                                        <p:tgtEl>
                                          <p:spTgt spid="72"/>
                                        </p:tgtEl>
                                      </p:cBhvr>
                                    </p:animEffect>
                                    <p:animScale>
                                      <p:cBhvr>
                                        <p:cTn id="12" dur="1000" autoRev="1" fill="hold"/>
                                        <p:tgtEl>
                                          <p:spTgt spid="7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fade">
                                      <p:cBhvr>
                                        <p:cTn id="17" dur="500"/>
                                        <p:tgtEl>
                                          <p:spTgt spid="101"/>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0" nodeType="clickEffect">
                                  <p:stCondLst>
                                    <p:cond delay="0"/>
                                  </p:stCondLst>
                                  <p:childTnLst>
                                    <p:animEffect transition="out" filter="fade">
                                      <p:cBhvr>
                                        <p:cTn id="21" dur="2000" tmFilter="0, 0; .2, .5; .8, .5; 1, 0"/>
                                        <p:tgtEl>
                                          <p:spTgt spid="69"/>
                                        </p:tgtEl>
                                      </p:cBhvr>
                                    </p:animEffect>
                                    <p:animScale>
                                      <p:cBhvr>
                                        <p:cTn id="22" dur="1000" autoRev="1" fill="hold"/>
                                        <p:tgtEl>
                                          <p:spTgt spid="69"/>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grpId="0" nodeType="clickEffect">
                                  <p:stCondLst>
                                    <p:cond delay="0"/>
                                  </p:stCondLst>
                                  <p:childTnLst>
                                    <p:animEffect transition="out" filter="fade">
                                      <p:cBhvr>
                                        <p:cTn id="31" dur="2000" tmFilter="0, 0; .2, .5; .8, .5; 1, 0"/>
                                        <p:tgtEl>
                                          <p:spTgt spid="66"/>
                                        </p:tgtEl>
                                      </p:cBhvr>
                                    </p:animEffect>
                                    <p:animScale>
                                      <p:cBhvr>
                                        <p:cTn id="32" dur="1000" autoRev="1" fill="hold"/>
                                        <p:tgtEl>
                                          <p:spTgt spid="66"/>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fade">
                                      <p:cBhvr>
                                        <p:cTn id="37"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9" grpId="0" animBg="1"/>
      <p:bldP spid="72" grpId="0" animBg="1"/>
      <p:bldP spid="100" grpId="0" animBg="1"/>
      <p:bldP spid="101" grpId="0" animBg="1"/>
      <p:bldP spid="102" grpId="0" animBg="1"/>
      <p:bldP spid="10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6"/>
          <p:cNvSpPr>
            <a:spLocks/>
          </p:cNvSpPr>
          <p:nvPr/>
        </p:nvSpPr>
        <p:spPr bwMode="auto">
          <a:xfrm>
            <a:off x="6749339" y="4890681"/>
            <a:ext cx="2462620" cy="1650559"/>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24" tIns="46613" rIns="93224" bIns="46613" numCol="1" spcCol="0" rtlCol="0" anchor="t" anchorCtr="0" compatLnSpc="1">
            <a:prstTxWarp prst="textNoShape">
              <a:avLst/>
            </a:prstTxWarp>
          </a:bodyPr>
          <a:lstStyle/>
          <a:p>
            <a:pPr algn="ctr" defTabSz="931972"/>
            <a:endParaRPr lang="en-US" dirty="0">
              <a:ln>
                <a:solidFill>
                  <a:schemeClr val="bg1">
                    <a:alpha val="0"/>
                  </a:schemeClr>
                </a:solidFill>
              </a:ln>
              <a:solidFill>
                <a:srgbClr val="595959"/>
              </a:solidFill>
              <a:latin typeface="Segoe UI Light" pitchFamily="34" charset="0"/>
            </a:endParaRPr>
          </a:p>
        </p:txBody>
      </p:sp>
      <p:sp>
        <p:nvSpPr>
          <p:cNvPr id="35" name="Rectangle 34"/>
          <p:cNvSpPr/>
          <p:nvPr/>
        </p:nvSpPr>
        <p:spPr>
          <a:xfrm>
            <a:off x="6530725" y="5679771"/>
            <a:ext cx="1289497" cy="442542"/>
          </a:xfrm>
          <a:prstGeom prst="rect">
            <a:avLst/>
          </a:prstGeom>
          <a:solidFill>
            <a:schemeClr val="accent6"/>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r>
              <a:rPr lang="en-US" sz="1428" dirty="0">
                <a:solidFill>
                  <a:srgbClr val="FFFFFF">
                    <a:alpha val="99000"/>
                  </a:srgbClr>
                </a:solidFill>
              </a:rPr>
              <a:t>TheBlob.wmv</a:t>
            </a:r>
          </a:p>
        </p:txBody>
      </p:sp>
      <p:sp>
        <p:nvSpPr>
          <p:cNvPr id="2" name="Title 1"/>
          <p:cNvSpPr>
            <a:spLocks noGrp="1"/>
          </p:cNvSpPr>
          <p:nvPr>
            <p:ph type="title"/>
          </p:nvPr>
        </p:nvSpPr>
        <p:spPr/>
        <p:txBody>
          <a:bodyPr/>
          <a:lstStyle/>
          <a:p>
            <a:r>
              <a:rPr lang="zh-CN" altLang="en-US" dirty="0" smtClean="0"/>
              <a:t>上传</a:t>
            </a:r>
            <a:r>
              <a:rPr lang="en-US" dirty="0" smtClean="0"/>
              <a:t> Block Blob</a:t>
            </a:r>
            <a:endParaRPr lang="en-US" dirty="0"/>
          </a:p>
        </p:txBody>
      </p:sp>
      <p:sp>
        <p:nvSpPr>
          <p:cNvPr id="4" name="Content Placeholder 3"/>
          <p:cNvSpPr>
            <a:spLocks noGrp="1"/>
          </p:cNvSpPr>
          <p:nvPr>
            <p:ph type="body" sz="quarter" idx="10"/>
          </p:nvPr>
        </p:nvSpPr>
        <p:spPr>
          <a:xfrm>
            <a:off x="531948" y="1476620"/>
            <a:ext cx="11370961" cy="749757"/>
          </a:xfrm>
        </p:spPr>
        <p:txBody>
          <a:bodyPr/>
          <a:lstStyle/>
          <a:p>
            <a:r>
              <a:rPr lang="zh-CN" altLang="en-US" dirty="0" smtClean="0"/>
              <a:t>上传一个大的</a:t>
            </a:r>
            <a:r>
              <a:rPr lang="en-US" dirty="0" smtClean="0"/>
              <a:t>blob</a:t>
            </a:r>
            <a:endParaRPr lang="en-US" dirty="0"/>
          </a:p>
        </p:txBody>
      </p:sp>
      <p:sp>
        <p:nvSpPr>
          <p:cNvPr id="45" name="Rectangle 44"/>
          <p:cNvSpPr/>
          <p:nvPr/>
        </p:nvSpPr>
        <p:spPr>
          <a:xfrm>
            <a:off x="2231904" y="2623609"/>
            <a:ext cx="3341829" cy="544019"/>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r>
              <a:rPr lang="en-US" dirty="0" smtClean="0">
                <a:solidFill>
                  <a:srgbClr val="FFFFFF">
                    <a:alpha val="99000"/>
                  </a:srgbClr>
                </a:solidFill>
              </a:rPr>
              <a:t>10 GB Movie</a:t>
            </a:r>
            <a:endParaRPr lang="en-US" dirty="0">
              <a:solidFill>
                <a:srgbClr val="FFFFFF">
                  <a:alpha val="99000"/>
                </a:srgbClr>
              </a:solidFill>
            </a:endParaRPr>
          </a:p>
        </p:txBody>
      </p:sp>
      <p:sp>
        <p:nvSpPr>
          <p:cNvPr id="63" name="Rectangle 62"/>
          <p:cNvSpPr/>
          <p:nvPr/>
        </p:nvSpPr>
        <p:spPr>
          <a:xfrm>
            <a:off x="1860564" y="2623609"/>
            <a:ext cx="233151" cy="544019"/>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endParaRPr>
          </a:p>
        </p:txBody>
      </p:sp>
      <p:grpSp>
        <p:nvGrpSpPr>
          <p:cNvPr id="64" name="Group 38"/>
          <p:cNvGrpSpPr/>
          <p:nvPr/>
        </p:nvGrpSpPr>
        <p:grpSpPr>
          <a:xfrm>
            <a:off x="1753704" y="3313960"/>
            <a:ext cx="4173767" cy="1115908"/>
            <a:chOff x="830818" y="2928603"/>
            <a:chExt cx="4092300" cy="1094126"/>
          </a:xfrm>
        </p:grpSpPr>
        <p:sp>
          <p:nvSpPr>
            <p:cNvPr id="65" name="TextBox 64"/>
            <p:cNvSpPr txBox="1"/>
            <p:nvPr/>
          </p:nvSpPr>
          <p:spPr>
            <a:xfrm>
              <a:off x="830818" y="2928603"/>
              <a:ext cx="427318" cy="1042989"/>
            </a:xfrm>
            <a:prstGeom prst="rect">
              <a:avLst/>
            </a:prstGeom>
            <a:noFill/>
          </p:spPr>
          <p:txBody>
            <a:bodyPr vert="vert270" wrap="none" rtlCol="0">
              <a:spAutoFit/>
            </a:bodyPr>
            <a:lstStyle/>
            <a:p>
              <a:r>
                <a:rPr lang="en-US" sz="1632" b="1" dirty="0">
                  <a:solidFill>
                    <a:srgbClr val="595959">
                      <a:alpha val="99000"/>
                    </a:srgbClr>
                  </a:solidFill>
                </a:rPr>
                <a:t>Block Id 1</a:t>
              </a:r>
            </a:p>
          </p:txBody>
        </p:sp>
        <p:sp>
          <p:nvSpPr>
            <p:cNvPr id="66" name="TextBox 65"/>
            <p:cNvSpPr txBox="1"/>
            <p:nvPr/>
          </p:nvSpPr>
          <p:spPr>
            <a:xfrm>
              <a:off x="1126093" y="2928603"/>
              <a:ext cx="427318" cy="1042989"/>
            </a:xfrm>
            <a:prstGeom prst="rect">
              <a:avLst/>
            </a:prstGeom>
            <a:noFill/>
          </p:spPr>
          <p:txBody>
            <a:bodyPr vert="vert270" wrap="none" rtlCol="0">
              <a:spAutoFit/>
            </a:bodyPr>
            <a:lstStyle/>
            <a:p>
              <a:r>
                <a:rPr lang="en-US" sz="1632" b="1" dirty="0">
                  <a:solidFill>
                    <a:srgbClr val="595959">
                      <a:alpha val="99000"/>
                    </a:srgbClr>
                  </a:solidFill>
                </a:rPr>
                <a:t>Block Id 2</a:t>
              </a:r>
            </a:p>
          </p:txBody>
        </p:sp>
        <p:sp>
          <p:nvSpPr>
            <p:cNvPr id="67" name="TextBox 66"/>
            <p:cNvSpPr txBox="1"/>
            <p:nvPr/>
          </p:nvSpPr>
          <p:spPr>
            <a:xfrm>
              <a:off x="1459468" y="2928603"/>
              <a:ext cx="427318" cy="1042989"/>
            </a:xfrm>
            <a:prstGeom prst="rect">
              <a:avLst/>
            </a:prstGeom>
            <a:noFill/>
          </p:spPr>
          <p:txBody>
            <a:bodyPr vert="vert270" wrap="none" rtlCol="0">
              <a:spAutoFit/>
            </a:bodyPr>
            <a:lstStyle/>
            <a:p>
              <a:r>
                <a:rPr lang="en-US" sz="1632" b="1" dirty="0">
                  <a:solidFill>
                    <a:srgbClr val="595959">
                      <a:alpha val="99000"/>
                    </a:srgbClr>
                  </a:solidFill>
                </a:rPr>
                <a:t>Block Id 3</a:t>
              </a:r>
            </a:p>
          </p:txBody>
        </p:sp>
        <p:sp>
          <p:nvSpPr>
            <p:cNvPr id="68" name="TextBox 67"/>
            <p:cNvSpPr txBox="1"/>
            <p:nvPr/>
          </p:nvSpPr>
          <p:spPr>
            <a:xfrm>
              <a:off x="4495800" y="2935732"/>
              <a:ext cx="427318" cy="1086997"/>
            </a:xfrm>
            <a:prstGeom prst="rect">
              <a:avLst/>
            </a:prstGeom>
            <a:noFill/>
          </p:spPr>
          <p:txBody>
            <a:bodyPr vert="vert270" wrap="none" rtlCol="0">
              <a:spAutoFit/>
            </a:bodyPr>
            <a:lstStyle/>
            <a:p>
              <a:r>
                <a:rPr lang="en-US" sz="1632" b="1" dirty="0">
                  <a:solidFill>
                    <a:srgbClr val="595959">
                      <a:alpha val="99000"/>
                    </a:srgbClr>
                  </a:solidFill>
                </a:rPr>
                <a:t>Block Id N</a:t>
              </a:r>
            </a:p>
          </p:txBody>
        </p:sp>
        <p:cxnSp>
          <p:nvCxnSpPr>
            <p:cNvPr id="69" name="Straight Connector 68"/>
            <p:cNvCxnSpPr/>
            <p:nvPr/>
          </p:nvCxnSpPr>
          <p:spPr>
            <a:xfrm>
              <a:off x="1905000" y="3352800"/>
              <a:ext cx="2592327" cy="0"/>
            </a:xfrm>
            <a:prstGeom prst="line">
              <a:avLst/>
            </a:prstGeom>
            <a:ln w="508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70" name="Rectangle 69"/>
          <p:cNvSpPr/>
          <p:nvPr/>
        </p:nvSpPr>
        <p:spPr>
          <a:xfrm>
            <a:off x="5991562" y="1475003"/>
            <a:ext cx="4190239" cy="3351475"/>
          </a:xfrm>
          <a:prstGeom prst="rect">
            <a:avLst/>
          </a:prstGeom>
          <a:solidFill>
            <a:schemeClr val="bg1">
              <a:lumMod val="95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186521" tIns="46626" rIns="93252" bIns="373041" numCol="1" rtlCol="0" anchor="b" anchorCtr="0" compatLnSpc="1">
            <a:prstTxWarp prst="textNoShape">
              <a:avLst/>
            </a:prstTxWarp>
          </a:bodyPr>
          <a:lstStyle/>
          <a:p>
            <a:pPr defTabSz="932251"/>
            <a:r>
              <a:rPr lang="en-US" sz="1530" dirty="0">
                <a:solidFill>
                  <a:srgbClr val="595959">
                    <a:alpha val="99000"/>
                  </a:srgbClr>
                </a:solidFill>
              </a:rPr>
              <a:t>blobName = “TheBlob.wmv”;</a:t>
            </a:r>
          </a:p>
          <a:p>
            <a:pPr defTabSz="932251"/>
            <a:r>
              <a:rPr lang="en-US" sz="1530" dirty="0">
                <a:solidFill>
                  <a:srgbClr val="595959">
                    <a:alpha val="99000"/>
                  </a:srgbClr>
                </a:solidFill>
              </a:rPr>
              <a:t>PutBlock(blobName, blockId1, block1Bits);</a:t>
            </a:r>
          </a:p>
          <a:p>
            <a:pPr defTabSz="932251"/>
            <a:r>
              <a:rPr lang="en-US" sz="1530" dirty="0">
                <a:solidFill>
                  <a:srgbClr val="595959">
                    <a:alpha val="99000"/>
                  </a:srgbClr>
                </a:solidFill>
              </a:rPr>
              <a:t>PutBlock(blobName, blockId2, block2Bits);</a:t>
            </a:r>
          </a:p>
          <a:p>
            <a:pPr defTabSz="932251"/>
            <a:r>
              <a:rPr lang="en-US" sz="1530" dirty="0">
                <a:solidFill>
                  <a:srgbClr val="595959">
                    <a:alpha val="99000"/>
                  </a:srgbClr>
                </a:solidFill>
              </a:rPr>
              <a:t>…………</a:t>
            </a:r>
          </a:p>
          <a:p>
            <a:pPr defTabSz="932251"/>
            <a:r>
              <a:rPr lang="en-US" sz="1530" dirty="0">
                <a:solidFill>
                  <a:srgbClr val="595959">
                    <a:alpha val="99000"/>
                  </a:srgbClr>
                </a:solidFill>
              </a:rPr>
              <a:t>PutBlock(blobName, blockIdN, blockNBits);</a:t>
            </a:r>
          </a:p>
          <a:p>
            <a:pPr defTabSz="932251"/>
            <a:r>
              <a:rPr lang="en-US" sz="1530" b="1" dirty="0">
                <a:solidFill>
                  <a:srgbClr val="595959">
                    <a:alpha val="99000"/>
                  </a:srgbClr>
                </a:solidFill>
              </a:rPr>
              <a:t>PutBlockList(blobName,</a:t>
            </a:r>
          </a:p>
          <a:p>
            <a:pPr defTabSz="932251"/>
            <a:r>
              <a:rPr lang="en-US" sz="1530" b="1" dirty="0">
                <a:solidFill>
                  <a:srgbClr val="595959">
                    <a:alpha val="99000"/>
                  </a:srgbClr>
                </a:solidFill>
              </a:rPr>
              <a:t>	       blockId1,…,blockIdN);</a:t>
            </a:r>
          </a:p>
        </p:txBody>
      </p:sp>
      <p:sp>
        <p:nvSpPr>
          <p:cNvPr id="71" name="Rectangle 70"/>
          <p:cNvSpPr/>
          <p:nvPr/>
        </p:nvSpPr>
        <p:spPr>
          <a:xfrm>
            <a:off x="2220005" y="2623609"/>
            <a:ext cx="233151" cy="544019"/>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endParaRPr>
          </a:p>
        </p:txBody>
      </p:sp>
      <p:sp>
        <p:nvSpPr>
          <p:cNvPr id="72" name="Rectangle 71"/>
          <p:cNvSpPr/>
          <p:nvPr/>
        </p:nvSpPr>
        <p:spPr>
          <a:xfrm>
            <a:off x="2545347" y="2619643"/>
            <a:ext cx="509254" cy="544019"/>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endParaRPr>
          </a:p>
        </p:txBody>
      </p:sp>
      <p:sp>
        <p:nvSpPr>
          <p:cNvPr id="73" name="Rectangle 72"/>
          <p:cNvSpPr/>
          <p:nvPr/>
        </p:nvSpPr>
        <p:spPr>
          <a:xfrm>
            <a:off x="5639551" y="2623609"/>
            <a:ext cx="233151" cy="544019"/>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endParaRPr>
          </a:p>
        </p:txBody>
      </p:sp>
      <p:sp>
        <p:nvSpPr>
          <p:cNvPr id="75" name="Rectangle 74"/>
          <p:cNvSpPr/>
          <p:nvPr/>
        </p:nvSpPr>
        <p:spPr>
          <a:xfrm>
            <a:off x="6382881" y="5597239"/>
            <a:ext cx="1585185" cy="544019"/>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r>
              <a:rPr lang="en-US" sz="1836" dirty="0">
                <a:solidFill>
                  <a:srgbClr val="FFFFFF">
                    <a:alpha val="99000"/>
                  </a:srgbClr>
                </a:solidFill>
              </a:rPr>
              <a:t>TheBlob.wmv</a:t>
            </a:r>
          </a:p>
        </p:txBody>
      </p:sp>
      <p:sp>
        <p:nvSpPr>
          <p:cNvPr id="77" name="Oval 76"/>
          <p:cNvSpPr/>
          <p:nvPr/>
        </p:nvSpPr>
        <p:spPr bwMode="auto">
          <a:xfrm>
            <a:off x="5913824" y="3730031"/>
            <a:ext cx="3924950" cy="1040452"/>
          </a:xfrm>
          <a:prstGeom prst="ellipse">
            <a:avLst/>
          </a:prstGeom>
          <a:noFill/>
          <a:ln w="317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endParaRPr>
          </a:p>
        </p:txBody>
      </p:sp>
      <p:sp>
        <p:nvSpPr>
          <p:cNvPr id="78" name="Text Placeholder 2"/>
          <p:cNvSpPr txBox="1">
            <a:spLocks/>
          </p:cNvSpPr>
          <p:nvPr/>
        </p:nvSpPr>
        <p:spPr>
          <a:xfrm>
            <a:off x="507931" y="4439858"/>
            <a:ext cx="4133201" cy="1197870"/>
          </a:xfrm>
          <a:prstGeom prst="rect">
            <a:avLst/>
          </a:prstGeom>
        </p:spPr>
        <p:txBody>
          <a:bodyPr vert="horz" wrap="square" lIns="0" tIns="0" rIns="0" bIns="0" rtlCol="0">
            <a:spAutoFit/>
          </a:bodyPr>
          <a:lstStyle/>
          <a:p>
            <a:pPr defTabSz="932520">
              <a:lnSpc>
                <a:spcPct val="90000"/>
              </a:lnSpc>
              <a:spcBef>
                <a:spcPct val="20000"/>
              </a:spcBef>
              <a:defRPr/>
            </a:pPr>
            <a:r>
              <a:rPr lang="zh-CN" altLang="en-US" sz="4080" spc="-102" dirty="0">
                <a:gradFill>
                  <a:gsLst>
                    <a:gs pos="0">
                      <a:srgbClr val="595959"/>
                    </a:gs>
                    <a:gs pos="86000">
                      <a:srgbClr val="595959"/>
                    </a:gs>
                  </a:gsLst>
                  <a:lin ang="5400000" scaled="0"/>
                </a:gradFill>
                <a:latin typeface="Segoe UI Light" pitchFamily="34" charset="0"/>
              </a:rPr>
              <a:t>好处</a:t>
            </a:r>
            <a:endParaRPr lang="en-US" sz="4080" spc="-102" dirty="0">
              <a:gradFill>
                <a:gsLst>
                  <a:gs pos="0">
                    <a:srgbClr val="595959"/>
                  </a:gs>
                  <a:gs pos="86000">
                    <a:srgbClr val="595959"/>
                  </a:gs>
                </a:gsLst>
                <a:lin ang="5400000" scaled="0"/>
              </a:gradFill>
              <a:latin typeface="Segoe UI Light" pitchFamily="34" charset="0"/>
            </a:endParaRPr>
          </a:p>
          <a:p>
            <a:pPr defTabSz="932520">
              <a:lnSpc>
                <a:spcPct val="90000"/>
              </a:lnSpc>
              <a:spcBef>
                <a:spcPct val="20000"/>
              </a:spcBef>
              <a:defRPr/>
            </a:pPr>
            <a:r>
              <a:rPr lang="zh-CN" altLang="en-US" spc="-52" dirty="0">
                <a:gradFill>
                  <a:gsLst>
                    <a:gs pos="0">
                      <a:srgbClr val="595959"/>
                    </a:gs>
                    <a:gs pos="86000">
                      <a:srgbClr val="595959"/>
                    </a:gs>
                  </a:gsLst>
                  <a:lin ang="5400000" scaled="0"/>
                </a:gradFill>
              </a:rPr>
              <a:t>有效延续和重试</a:t>
            </a:r>
            <a:endParaRPr lang="en-US" altLang="zh-CN" spc="-52" dirty="0">
              <a:gradFill>
                <a:gsLst>
                  <a:gs pos="0">
                    <a:srgbClr val="595959"/>
                  </a:gs>
                  <a:gs pos="86000">
                    <a:srgbClr val="595959"/>
                  </a:gs>
                </a:gsLst>
                <a:lin ang="5400000" scaled="0"/>
              </a:gradFill>
            </a:endParaRPr>
          </a:p>
          <a:p>
            <a:pPr defTabSz="932520">
              <a:lnSpc>
                <a:spcPct val="90000"/>
              </a:lnSpc>
              <a:spcBef>
                <a:spcPct val="20000"/>
              </a:spcBef>
              <a:defRPr/>
            </a:pPr>
            <a:r>
              <a:rPr lang="zh-CN" altLang="en-US" spc="-52" dirty="0">
                <a:gradFill>
                  <a:gsLst>
                    <a:gs pos="0">
                      <a:srgbClr val="595959"/>
                    </a:gs>
                    <a:gs pos="86000">
                      <a:srgbClr val="595959"/>
                    </a:gs>
                  </a:gsLst>
                  <a:lin ang="5400000" scaled="0"/>
                </a:gradFill>
              </a:rPr>
              <a:t>并行，顺序无关</a:t>
            </a:r>
            <a:endParaRPr lang="en-US" altLang="zh-CN" spc="-52" dirty="0">
              <a:gradFill>
                <a:gsLst>
                  <a:gs pos="0">
                    <a:srgbClr val="595959"/>
                  </a:gs>
                  <a:gs pos="86000">
                    <a:srgbClr val="595959"/>
                  </a:gs>
                </a:gsLst>
                <a:lin ang="5400000" scaled="0"/>
              </a:gradFill>
            </a:endParaRPr>
          </a:p>
        </p:txBody>
      </p:sp>
      <p:sp>
        <p:nvSpPr>
          <p:cNvPr id="37" name="Content Placeholder 3"/>
          <p:cNvSpPr txBox="1">
            <a:spLocks/>
          </p:cNvSpPr>
          <p:nvPr/>
        </p:nvSpPr>
        <p:spPr>
          <a:xfrm>
            <a:off x="6525879" y="1632056"/>
            <a:ext cx="2801037" cy="576340"/>
          </a:xfrm>
          <a:prstGeom prst="rect">
            <a:avLst/>
          </a:prstGeom>
        </p:spPr>
        <p:txBody>
          <a:bodyPr vert="horz" wrap="square" lIns="0" tIns="0" rIns="0" bIns="0" rtlCol="0">
            <a:spAutoFit/>
          </a:bodyPr>
          <a:lstStyle>
            <a:lvl1pPr marL="3175" indent="0" algn="l" defTabSz="914363" rtl="0" eaLnBrk="1" latinLnBrk="0" hangingPunct="1">
              <a:lnSpc>
                <a:spcPct val="90000"/>
              </a:lnSpc>
              <a:spcBef>
                <a:spcPts val="0"/>
              </a:spcBef>
              <a:spcAft>
                <a:spcPts val="900"/>
              </a:spcAft>
              <a:buSzPct val="80000"/>
              <a:buFont typeface="Arial" pitchFamily="34" charset="0"/>
              <a:buNone/>
              <a:defRPr sz="4000" kern="1200" spc="-100" baseline="0">
                <a:gradFill>
                  <a:gsLst>
                    <a:gs pos="0">
                      <a:srgbClr val="595959"/>
                    </a:gs>
                    <a:gs pos="86000">
                      <a:srgbClr val="595959"/>
                    </a:gs>
                  </a:gsLst>
                  <a:lin ang="5400000" scaled="0"/>
                </a:gradFill>
                <a:latin typeface="Segoe UI Light" pitchFamily="34" charset="0"/>
                <a:ea typeface="+mn-ea"/>
                <a:cs typeface="+mn-cs"/>
              </a:defRPr>
            </a:lvl1pPr>
            <a:lvl2pPr marL="3175" indent="0" algn="l" defTabSz="914363" rtl="0" eaLnBrk="1" latinLnBrk="0" hangingPunct="1">
              <a:lnSpc>
                <a:spcPct val="90000"/>
              </a:lnSpc>
              <a:spcBef>
                <a:spcPts val="0"/>
              </a:spcBef>
              <a:buSzPct val="80000"/>
              <a:buFont typeface="Arial" pitchFamily="34" charset="0"/>
              <a:buNone/>
              <a:defRPr sz="2000" kern="1200" spc="-50" baseline="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Tx/>
              <a:buBlip>
                <a:blip r:embed="rId3"/>
              </a:buBlip>
              <a:defRPr sz="24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Tx/>
              <a:buBlip>
                <a:blip r:embed="rId3"/>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Tx/>
              <a:buBlip>
                <a:blip r:embed="rId3"/>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4080" dirty="0">
                <a:solidFill>
                  <a:schemeClr val="accent2">
                    <a:alpha val="99000"/>
                  </a:schemeClr>
                </a:solidFill>
                <a:latin typeface="Segoe UI" pitchFamily="34" charset="0"/>
                <a:ea typeface="Segoe UI" pitchFamily="34" charset="0"/>
                <a:cs typeface="Segoe UI" pitchFamily="34" charset="0"/>
              </a:rPr>
              <a:t>THE BLOB</a:t>
            </a:r>
          </a:p>
        </p:txBody>
      </p:sp>
      <p:sp>
        <p:nvSpPr>
          <p:cNvPr id="5" name="Rectangle 4"/>
          <p:cNvSpPr/>
          <p:nvPr/>
        </p:nvSpPr>
        <p:spPr>
          <a:xfrm>
            <a:off x="9231311" y="5676353"/>
            <a:ext cx="1833197" cy="670445"/>
          </a:xfrm>
          <a:prstGeom prst="rect">
            <a:avLst/>
          </a:prstGeom>
        </p:spPr>
        <p:txBody>
          <a:bodyPr wrap="none">
            <a:spAutoFit/>
          </a:bodyPr>
          <a:lstStyle/>
          <a:p>
            <a:r>
              <a:rPr lang="en-US" sz="1836" dirty="0">
                <a:solidFill>
                  <a:srgbClr val="595959">
                    <a:alpha val="99000"/>
                  </a:srgbClr>
                </a:solidFill>
              </a:rPr>
              <a:t>Windows Azure</a:t>
            </a:r>
            <a:br>
              <a:rPr lang="en-US" sz="1836" dirty="0">
                <a:solidFill>
                  <a:srgbClr val="595959">
                    <a:alpha val="99000"/>
                  </a:srgbClr>
                </a:solidFill>
              </a:rPr>
            </a:br>
            <a:r>
              <a:rPr lang="en-US" sz="1836" dirty="0">
                <a:solidFill>
                  <a:srgbClr val="595959">
                    <a:alpha val="99000"/>
                  </a:srgbClr>
                </a:solidFill>
              </a:rPr>
              <a:t>Storage</a:t>
            </a:r>
            <a:endParaRPr lang="en-US" sz="2040" dirty="0"/>
          </a:p>
        </p:txBody>
      </p:sp>
      <p:grpSp>
        <p:nvGrpSpPr>
          <p:cNvPr id="3" name="Group 2"/>
          <p:cNvGrpSpPr/>
          <p:nvPr/>
        </p:nvGrpSpPr>
        <p:grpSpPr>
          <a:xfrm>
            <a:off x="1921038" y="2623609"/>
            <a:ext cx="3963564" cy="544019"/>
            <a:chOff x="1881089" y="1898650"/>
            <a:chExt cx="3886200" cy="533400"/>
          </a:xfrm>
        </p:grpSpPr>
        <p:sp>
          <p:nvSpPr>
            <p:cNvPr id="36" name="Rectangle 35"/>
            <p:cNvSpPr/>
            <p:nvPr/>
          </p:nvSpPr>
          <p:spPr>
            <a:xfrm>
              <a:off x="18810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38" name="Rectangle 37"/>
            <p:cNvSpPr/>
            <p:nvPr/>
          </p:nvSpPr>
          <p:spPr>
            <a:xfrm>
              <a:off x="21858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39" name="Rectangle 38"/>
            <p:cNvSpPr/>
            <p:nvPr/>
          </p:nvSpPr>
          <p:spPr>
            <a:xfrm>
              <a:off x="2490689" y="1898650"/>
              <a:ext cx="508911"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40" name="Rectangle 39"/>
            <p:cNvSpPr/>
            <p:nvPr/>
          </p:nvSpPr>
          <p:spPr>
            <a:xfrm>
              <a:off x="31002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41" name="Rectangle 40"/>
            <p:cNvSpPr/>
            <p:nvPr/>
          </p:nvSpPr>
          <p:spPr>
            <a:xfrm>
              <a:off x="34050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42" name="Rectangle 41"/>
            <p:cNvSpPr/>
            <p:nvPr/>
          </p:nvSpPr>
          <p:spPr>
            <a:xfrm>
              <a:off x="37098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43" name="Rectangle 42"/>
            <p:cNvSpPr/>
            <p:nvPr/>
          </p:nvSpPr>
          <p:spPr>
            <a:xfrm>
              <a:off x="40146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44" name="Rectangle 43"/>
            <p:cNvSpPr/>
            <p:nvPr/>
          </p:nvSpPr>
          <p:spPr>
            <a:xfrm>
              <a:off x="43194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47" name="Rectangle 46"/>
            <p:cNvSpPr/>
            <p:nvPr/>
          </p:nvSpPr>
          <p:spPr>
            <a:xfrm>
              <a:off x="46242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48" name="Rectangle 47"/>
            <p:cNvSpPr/>
            <p:nvPr/>
          </p:nvSpPr>
          <p:spPr>
            <a:xfrm>
              <a:off x="49290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49" name="Rectangle 48"/>
            <p:cNvSpPr/>
            <p:nvPr/>
          </p:nvSpPr>
          <p:spPr>
            <a:xfrm>
              <a:off x="52338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sp>
          <p:nvSpPr>
            <p:cNvPr id="62" name="Rectangle 61"/>
            <p:cNvSpPr/>
            <p:nvPr/>
          </p:nvSpPr>
          <p:spPr>
            <a:xfrm>
              <a:off x="55386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grpSp>
    </p:spTree>
    <p:extLst>
      <p:ext uri="{BB962C8B-B14F-4D97-AF65-F5344CB8AC3E}">
        <p14:creationId xmlns:p14="http://schemas.microsoft.com/office/powerpoint/2010/main" val="410469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xEl>
                                              <p:pRg st="0" end="0"/>
                                            </p:txEl>
                                          </p:spTgt>
                                        </p:tgtEl>
                                        <p:attrNameLst>
                                          <p:attrName>style.visibility</p:attrName>
                                        </p:attrNameLst>
                                      </p:cBhvr>
                                      <p:to>
                                        <p:strVal val="visible"/>
                                      </p:to>
                                    </p:set>
                                    <p:animEffect transition="in" filter="fade">
                                      <p:cBhvr>
                                        <p:cTn id="12" dur="500"/>
                                        <p:tgtEl>
                                          <p:spTgt spid="70">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45"/>
                                        </p:tgtEl>
                                      </p:cBhvr>
                                    </p:animEffect>
                                    <p:set>
                                      <p:cBhvr>
                                        <p:cTn id="21" dur="1" fill="hold">
                                          <p:stCondLst>
                                            <p:cond delay="499"/>
                                          </p:stCondLst>
                                        </p:cTn>
                                        <p:tgtEl>
                                          <p:spTgt spid="45"/>
                                        </p:tgtEl>
                                        <p:attrNameLst>
                                          <p:attrName>style.visibility</p:attrName>
                                        </p:attrNameLst>
                                      </p:cBhvr>
                                      <p:to>
                                        <p:strVal val="hidden"/>
                                      </p:to>
                                    </p:set>
                                  </p:childTnLst>
                                </p:cTn>
                              </p:par>
                            </p:childTnLst>
                          </p:cTn>
                        </p:par>
                        <p:par>
                          <p:cTn id="22" fill="hold">
                            <p:stCondLst>
                              <p:cond delay="500"/>
                            </p:stCondLst>
                            <p:childTnLst>
                              <p:par>
                                <p:cTn id="23" presetID="55"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strVal val="#ppt_w*0.70"/>
                                          </p:val>
                                        </p:tav>
                                        <p:tav tm="100000">
                                          <p:val>
                                            <p:strVal val="#ppt_w"/>
                                          </p:val>
                                        </p:tav>
                                      </p:tavLst>
                                    </p:anim>
                                    <p:anim calcmode="lin" valueType="num">
                                      <p:cBhvr>
                                        <p:cTn id="26" dur="1000" fill="hold"/>
                                        <p:tgtEl>
                                          <p:spTgt spid="3"/>
                                        </p:tgtEl>
                                        <p:attrNameLst>
                                          <p:attrName>ppt_h</p:attrName>
                                        </p:attrNameLst>
                                      </p:cBhvr>
                                      <p:tavLst>
                                        <p:tav tm="0">
                                          <p:val>
                                            <p:strVal val="#ppt_h"/>
                                          </p:val>
                                        </p:tav>
                                        <p:tav tm="100000">
                                          <p:val>
                                            <p:strVal val="#ppt_h"/>
                                          </p:val>
                                        </p:tav>
                                      </p:tavLst>
                                    </p:anim>
                                    <p:animEffect transition="in" filter="fade">
                                      <p:cBhvr>
                                        <p:cTn id="27" dur="1000"/>
                                        <p:tgtEl>
                                          <p:spTgt spid="3"/>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0">
                                            <p:txEl>
                                              <p:pRg st="1" end="1"/>
                                            </p:txEl>
                                          </p:spTgt>
                                        </p:tgtEl>
                                        <p:attrNameLst>
                                          <p:attrName>style.visibility</p:attrName>
                                        </p:attrNameLst>
                                      </p:cBhvr>
                                      <p:to>
                                        <p:strVal val="visible"/>
                                      </p:to>
                                    </p:set>
                                    <p:animEffect transition="in" filter="fade">
                                      <p:cBhvr>
                                        <p:cTn id="36" dur="500"/>
                                        <p:tgtEl>
                                          <p:spTgt spid="70">
                                            <p:txEl>
                                              <p:pRg st="1" end="1"/>
                                            </p:txEl>
                                          </p:spTgt>
                                        </p:tgtEl>
                                      </p:cBhvr>
                                    </p:animEffect>
                                  </p:childTnLst>
                                </p:cTn>
                              </p:par>
                            </p:childTnLst>
                          </p:cTn>
                        </p:par>
                        <p:par>
                          <p:cTn id="37" fill="hold">
                            <p:stCondLst>
                              <p:cond delay="500"/>
                            </p:stCondLst>
                            <p:childTnLst>
                              <p:par>
                                <p:cTn id="38" presetID="1" presetClass="entr" presetSubtype="0" fill="hold" nodeType="afterEffect">
                                  <p:stCondLst>
                                    <p:cond delay="0"/>
                                  </p:stCondLst>
                                  <p:childTnLst>
                                    <p:set>
                                      <p:cBhvr>
                                        <p:cTn id="39" dur="1" fill="hold">
                                          <p:stCondLst>
                                            <p:cond delay="0"/>
                                          </p:stCondLst>
                                        </p:cTn>
                                        <p:tgtEl>
                                          <p:spTgt spid="63"/>
                                        </p:tgtEl>
                                        <p:attrNameLst>
                                          <p:attrName>style.visibility</p:attrName>
                                        </p:attrNameLst>
                                      </p:cBhvr>
                                      <p:to>
                                        <p:strVal val="visible"/>
                                      </p:to>
                                    </p:set>
                                  </p:childTnLst>
                                </p:cTn>
                              </p:par>
                            </p:childTnLst>
                          </p:cTn>
                        </p:par>
                        <p:par>
                          <p:cTn id="40" fill="hold">
                            <p:stCondLst>
                              <p:cond delay="500"/>
                            </p:stCondLst>
                            <p:childTnLst>
                              <p:par>
                                <p:cTn id="41" presetID="0" presetClass="path" presetSubtype="0" accel="50000" decel="50000" fill="hold" grpId="0" nodeType="afterEffect">
                                  <p:stCondLst>
                                    <p:cond delay="0"/>
                                  </p:stCondLst>
                                  <p:childTnLst>
                                    <p:animMotion origin="layout" path="M 4.72222E-6 -3.33333E-6 C 0.04079 0.11366 0.08246 0.22778 0.16336 0.29723 C 0.24444 0.36667 0.36493 0.39144 0.48628 0.41667 " pathEditMode="relative" rAng="0" ptsTypes="aaA">
                                      <p:cBhvr>
                                        <p:cTn id="42" dur="2000" fill="hold"/>
                                        <p:tgtEl>
                                          <p:spTgt spid="63"/>
                                        </p:tgtEl>
                                        <p:attrNameLst>
                                          <p:attrName>ppt_x</p:attrName>
                                          <p:attrName>ppt_y</p:attrName>
                                        </p:attrNameLst>
                                      </p:cBhvr>
                                      <p:rCtr x="24300" y="20800"/>
                                    </p:animMotion>
                                  </p:childTnLst>
                                </p:cTn>
                              </p:par>
                            </p:childTnLst>
                          </p:cTn>
                        </p:par>
                        <p:par>
                          <p:cTn id="43" fill="hold">
                            <p:stCondLst>
                              <p:cond delay="2500"/>
                            </p:stCondLst>
                            <p:childTnLst>
                              <p:par>
                                <p:cTn id="44" presetID="10" presetClass="exit" presetSubtype="0" fill="hold" nodeType="afterEffect">
                                  <p:stCondLst>
                                    <p:cond delay="0"/>
                                  </p:stCondLst>
                                  <p:childTnLst>
                                    <p:animEffect transition="out" filter="fade">
                                      <p:cBhvr>
                                        <p:cTn id="45" dur="2000"/>
                                        <p:tgtEl>
                                          <p:spTgt spid="63"/>
                                        </p:tgtEl>
                                      </p:cBhvr>
                                    </p:animEffect>
                                    <p:set>
                                      <p:cBhvr>
                                        <p:cTn id="46" dur="1" fill="hold">
                                          <p:stCondLst>
                                            <p:cond delay="1999"/>
                                          </p:stCondLst>
                                        </p:cTn>
                                        <p:tgtEl>
                                          <p:spTgt spid="6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0">
                                            <p:txEl>
                                              <p:pRg st="2" end="2"/>
                                            </p:txEl>
                                          </p:spTgt>
                                        </p:tgtEl>
                                        <p:attrNameLst>
                                          <p:attrName>style.visibility</p:attrName>
                                        </p:attrNameLst>
                                      </p:cBhvr>
                                      <p:to>
                                        <p:strVal val="visible"/>
                                      </p:to>
                                    </p:set>
                                    <p:animEffect transition="in" filter="fade">
                                      <p:cBhvr>
                                        <p:cTn id="51" dur="500"/>
                                        <p:tgtEl>
                                          <p:spTgt spid="70">
                                            <p:txEl>
                                              <p:pRg st="2" end="2"/>
                                            </p:txEl>
                                          </p:spTgt>
                                        </p:tgtEl>
                                      </p:cBhvr>
                                    </p:animEffect>
                                  </p:childTnLst>
                                </p:cTn>
                              </p:par>
                            </p:childTnLst>
                          </p:cTn>
                        </p:par>
                        <p:par>
                          <p:cTn id="52" fill="hold">
                            <p:stCondLst>
                              <p:cond delay="500"/>
                            </p:stCondLst>
                            <p:childTnLst>
                              <p:par>
                                <p:cTn id="53" presetID="1" presetClass="entr" presetSubtype="0" fill="hold" nodeType="afterEffect">
                                  <p:stCondLst>
                                    <p:cond delay="0"/>
                                  </p:stCondLst>
                                  <p:childTnLst>
                                    <p:set>
                                      <p:cBhvr>
                                        <p:cTn id="54" dur="1" fill="hold">
                                          <p:stCondLst>
                                            <p:cond delay="0"/>
                                          </p:stCondLst>
                                        </p:cTn>
                                        <p:tgtEl>
                                          <p:spTgt spid="71"/>
                                        </p:tgtEl>
                                        <p:attrNameLst>
                                          <p:attrName>style.visibility</p:attrName>
                                        </p:attrNameLst>
                                      </p:cBhvr>
                                      <p:to>
                                        <p:strVal val="visible"/>
                                      </p:to>
                                    </p:set>
                                  </p:childTnLst>
                                </p:cTn>
                              </p:par>
                            </p:childTnLst>
                          </p:cTn>
                        </p:par>
                        <p:par>
                          <p:cTn id="55" fill="hold">
                            <p:stCondLst>
                              <p:cond delay="500"/>
                            </p:stCondLst>
                            <p:childTnLst>
                              <p:par>
                                <p:cTn id="56" presetID="0" presetClass="path" presetSubtype="0" accel="50000" decel="50000" fill="hold" grpId="0" nodeType="afterEffect">
                                  <p:stCondLst>
                                    <p:cond delay="0"/>
                                  </p:stCondLst>
                                  <p:childTnLst>
                                    <p:animMotion origin="layout" path="M -3.33333E-6 -3.33333E-6 C 0.0382 0.11065 0.07691 0.22176 0.15243 0.28936 C 0.2283 0.35695 0.3408 0.38102 0.45417 0.40556 " pathEditMode="relative" rAng="0" ptsTypes="aaA">
                                      <p:cBhvr>
                                        <p:cTn id="57" dur="2000" fill="hold"/>
                                        <p:tgtEl>
                                          <p:spTgt spid="71"/>
                                        </p:tgtEl>
                                        <p:attrNameLst>
                                          <p:attrName>ppt_x</p:attrName>
                                          <p:attrName>ppt_y</p:attrName>
                                        </p:attrNameLst>
                                      </p:cBhvr>
                                      <p:rCtr x="22700" y="20300"/>
                                    </p:animMotion>
                                  </p:childTnLst>
                                </p:cTn>
                              </p:par>
                            </p:childTnLst>
                          </p:cTn>
                        </p:par>
                        <p:par>
                          <p:cTn id="58" fill="hold">
                            <p:stCondLst>
                              <p:cond delay="2500"/>
                            </p:stCondLst>
                            <p:childTnLst>
                              <p:par>
                                <p:cTn id="59" presetID="10" presetClass="exit" presetSubtype="0" fill="hold" grpId="1" nodeType="afterEffect">
                                  <p:stCondLst>
                                    <p:cond delay="0"/>
                                  </p:stCondLst>
                                  <p:childTnLst>
                                    <p:animEffect transition="out" filter="fade">
                                      <p:cBhvr>
                                        <p:cTn id="60" dur="2000"/>
                                        <p:tgtEl>
                                          <p:spTgt spid="71"/>
                                        </p:tgtEl>
                                      </p:cBhvr>
                                    </p:animEffect>
                                    <p:set>
                                      <p:cBhvr>
                                        <p:cTn id="61" dur="1" fill="hold">
                                          <p:stCondLst>
                                            <p:cond delay="1999"/>
                                          </p:stCondLst>
                                        </p:cTn>
                                        <p:tgtEl>
                                          <p:spTgt spid="71"/>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70">
                                            <p:txEl>
                                              <p:pRg st="3" end="3"/>
                                            </p:txEl>
                                          </p:spTgt>
                                        </p:tgtEl>
                                        <p:attrNameLst>
                                          <p:attrName>style.visibility</p:attrName>
                                        </p:attrNameLst>
                                      </p:cBhvr>
                                      <p:to>
                                        <p:strVal val="visible"/>
                                      </p:to>
                                    </p:set>
                                    <p:animEffect transition="in" filter="fade">
                                      <p:cBhvr>
                                        <p:cTn id="66" dur="500"/>
                                        <p:tgtEl>
                                          <p:spTgt spid="70">
                                            <p:txEl>
                                              <p:pRg st="3" end="3"/>
                                            </p:txEl>
                                          </p:spTgt>
                                        </p:tgtEl>
                                      </p:cBhvr>
                                    </p:animEffect>
                                  </p:childTnLst>
                                </p:cTn>
                              </p:par>
                            </p:childTnLst>
                          </p:cTn>
                        </p:par>
                        <p:par>
                          <p:cTn id="67" fill="hold">
                            <p:stCondLst>
                              <p:cond delay="500"/>
                            </p:stCondLst>
                            <p:childTnLst>
                              <p:par>
                                <p:cTn id="68" presetID="1" presetClass="entr" presetSubtype="0" fill="hold" nodeType="afterEffect">
                                  <p:stCondLst>
                                    <p:cond delay="0"/>
                                  </p:stCondLst>
                                  <p:childTnLst>
                                    <p:set>
                                      <p:cBhvr>
                                        <p:cTn id="69" dur="1" fill="hold">
                                          <p:stCondLst>
                                            <p:cond delay="0"/>
                                          </p:stCondLst>
                                        </p:cTn>
                                        <p:tgtEl>
                                          <p:spTgt spid="72"/>
                                        </p:tgtEl>
                                        <p:attrNameLst>
                                          <p:attrName>style.visibility</p:attrName>
                                        </p:attrNameLst>
                                      </p:cBhvr>
                                      <p:to>
                                        <p:strVal val="visible"/>
                                      </p:to>
                                    </p:set>
                                  </p:childTnLst>
                                </p:cTn>
                              </p:par>
                            </p:childTnLst>
                          </p:cTn>
                        </p:par>
                        <p:par>
                          <p:cTn id="70" fill="hold">
                            <p:stCondLst>
                              <p:cond delay="500"/>
                            </p:stCondLst>
                            <p:childTnLst>
                              <p:par>
                                <p:cTn id="71" presetID="0" presetClass="path" presetSubtype="0" accel="50000" decel="50000" fill="hold" grpId="0" nodeType="afterEffect">
                                  <p:stCondLst>
                                    <p:cond delay="0"/>
                                  </p:stCondLst>
                                  <p:childTnLst>
                                    <p:animMotion origin="layout" path="M 3.33333E-6 -3.33333E-6 C 0.03524 0.10764 0.07135 0.21574 0.14132 0.28148 C 0.21146 0.34723 0.3158 0.37061 0.42083 0.39445 " pathEditMode="relative" rAng="0" ptsTypes="aaA">
                                      <p:cBhvr>
                                        <p:cTn id="72" dur="2000" fill="hold"/>
                                        <p:tgtEl>
                                          <p:spTgt spid="72"/>
                                        </p:tgtEl>
                                        <p:attrNameLst>
                                          <p:attrName>ppt_x</p:attrName>
                                          <p:attrName>ppt_y</p:attrName>
                                        </p:attrNameLst>
                                      </p:cBhvr>
                                      <p:rCtr x="21000" y="19700"/>
                                    </p:animMotion>
                                  </p:childTnLst>
                                </p:cTn>
                              </p:par>
                            </p:childTnLst>
                          </p:cTn>
                        </p:par>
                        <p:par>
                          <p:cTn id="73" fill="hold">
                            <p:stCondLst>
                              <p:cond delay="2500"/>
                            </p:stCondLst>
                            <p:childTnLst>
                              <p:par>
                                <p:cTn id="74" presetID="10" presetClass="exit" presetSubtype="0" fill="hold" grpId="1" nodeType="afterEffect">
                                  <p:stCondLst>
                                    <p:cond delay="0"/>
                                  </p:stCondLst>
                                  <p:childTnLst>
                                    <p:animEffect transition="out" filter="fade">
                                      <p:cBhvr>
                                        <p:cTn id="75" dur="2000"/>
                                        <p:tgtEl>
                                          <p:spTgt spid="72"/>
                                        </p:tgtEl>
                                      </p:cBhvr>
                                    </p:animEffect>
                                    <p:set>
                                      <p:cBhvr>
                                        <p:cTn id="76" dur="1" fill="hold">
                                          <p:stCondLst>
                                            <p:cond delay="1999"/>
                                          </p:stCondLst>
                                        </p:cTn>
                                        <p:tgtEl>
                                          <p:spTgt spid="72"/>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70">
                                            <p:txEl>
                                              <p:pRg st="4" end="4"/>
                                            </p:txEl>
                                          </p:spTgt>
                                        </p:tgtEl>
                                        <p:attrNameLst>
                                          <p:attrName>style.visibility</p:attrName>
                                        </p:attrNameLst>
                                      </p:cBhvr>
                                      <p:to>
                                        <p:strVal val="visible"/>
                                      </p:to>
                                    </p:set>
                                    <p:animEffect transition="in" filter="fade">
                                      <p:cBhvr>
                                        <p:cTn id="81" dur="500"/>
                                        <p:tgtEl>
                                          <p:spTgt spid="70">
                                            <p:txEl>
                                              <p:pRg st="4" end="4"/>
                                            </p:txEl>
                                          </p:spTgt>
                                        </p:tgtEl>
                                      </p:cBhvr>
                                    </p:animEffect>
                                  </p:childTnLst>
                                </p:cTn>
                              </p:par>
                            </p:childTnLst>
                          </p:cTn>
                        </p:par>
                        <p:par>
                          <p:cTn id="82" fill="hold">
                            <p:stCondLst>
                              <p:cond delay="500"/>
                            </p:stCondLst>
                            <p:childTnLst>
                              <p:par>
                                <p:cTn id="83" presetID="1" presetClass="entr" presetSubtype="0" fill="hold" grpId="2" nodeType="afterEffect">
                                  <p:stCondLst>
                                    <p:cond delay="0"/>
                                  </p:stCondLst>
                                  <p:childTnLst>
                                    <p:set>
                                      <p:cBhvr>
                                        <p:cTn id="84" dur="1" fill="hold">
                                          <p:stCondLst>
                                            <p:cond delay="0"/>
                                          </p:stCondLst>
                                        </p:cTn>
                                        <p:tgtEl>
                                          <p:spTgt spid="73"/>
                                        </p:tgtEl>
                                        <p:attrNameLst>
                                          <p:attrName>style.visibility</p:attrName>
                                        </p:attrNameLst>
                                      </p:cBhvr>
                                      <p:to>
                                        <p:strVal val="visible"/>
                                      </p:to>
                                    </p:set>
                                  </p:childTnLst>
                                </p:cTn>
                              </p:par>
                            </p:childTnLst>
                          </p:cTn>
                        </p:par>
                        <p:par>
                          <p:cTn id="85" fill="hold">
                            <p:stCondLst>
                              <p:cond delay="500"/>
                            </p:stCondLst>
                            <p:childTnLst>
                              <p:par>
                                <p:cTn id="86" presetID="0" presetClass="path" presetSubtype="0" accel="50000" decel="50000" fill="hold" grpId="0" nodeType="afterEffect">
                                  <p:stCondLst>
                                    <p:cond delay="0"/>
                                  </p:stCondLst>
                                  <p:childTnLst>
                                    <p:animMotion origin="layout" path="M -1.88925E-6 1.11111E-6 C 0.01043 0.1081 0.02085 0.21736 0.04183 0.28356 C 0.06267 0.34977 0.09407 0.37315 0.12547 0.39745 " pathEditMode="relative" rAng="0" ptsTypes="aaA">
                                      <p:cBhvr>
                                        <p:cTn id="87" dur="2000" fill="hold"/>
                                        <p:tgtEl>
                                          <p:spTgt spid="73"/>
                                        </p:tgtEl>
                                        <p:attrNameLst>
                                          <p:attrName>ppt_x</p:attrName>
                                          <p:attrName>ppt_y</p:attrName>
                                        </p:attrNameLst>
                                      </p:cBhvr>
                                      <p:rCtr x="6267" y="19861"/>
                                    </p:animMotion>
                                  </p:childTnLst>
                                </p:cTn>
                              </p:par>
                            </p:childTnLst>
                          </p:cTn>
                        </p:par>
                        <p:par>
                          <p:cTn id="88" fill="hold">
                            <p:stCondLst>
                              <p:cond delay="2500"/>
                            </p:stCondLst>
                            <p:childTnLst>
                              <p:par>
                                <p:cTn id="89" presetID="10" presetClass="exit" presetSubtype="0" fill="hold" grpId="1" nodeType="afterEffect">
                                  <p:stCondLst>
                                    <p:cond delay="0"/>
                                  </p:stCondLst>
                                  <p:childTnLst>
                                    <p:animEffect transition="out" filter="fade">
                                      <p:cBhvr>
                                        <p:cTn id="90" dur="2000"/>
                                        <p:tgtEl>
                                          <p:spTgt spid="73"/>
                                        </p:tgtEl>
                                      </p:cBhvr>
                                    </p:animEffect>
                                    <p:set>
                                      <p:cBhvr>
                                        <p:cTn id="91" dur="1" fill="hold">
                                          <p:stCondLst>
                                            <p:cond delay="1999"/>
                                          </p:stCondLst>
                                        </p:cTn>
                                        <p:tgtEl>
                                          <p:spTgt spid="73"/>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70">
                                            <p:txEl>
                                              <p:pRg st="5" end="5"/>
                                            </p:txEl>
                                          </p:spTgt>
                                        </p:tgtEl>
                                        <p:attrNameLst>
                                          <p:attrName>style.visibility</p:attrName>
                                        </p:attrNameLst>
                                      </p:cBhvr>
                                      <p:to>
                                        <p:strVal val="visible"/>
                                      </p:to>
                                    </p:set>
                                    <p:animEffect transition="in" filter="fade">
                                      <p:cBhvr>
                                        <p:cTn id="96" dur="500"/>
                                        <p:tgtEl>
                                          <p:spTgt spid="70">
                                            <p:txEl>
                                              <p:pRg st="5" end="5"/>
                                            </p:txEl>
                                          </p:spTgt>
                                        </p:tgtEl>
                                      </p:cBhvr>
                                    </p:animEffect>
                                  </p:childTnLst>
                                </p:cTn>
                              </p:par>
                              <p:par>
                                <p:cTn id="97" presetID="10" presetClass="entr" presetSubtype="0" fill="hold" nodeType="withEffect">
                                  <p:stCondLst>
                                    <p:cond delay="0"/>
                                  </p:stCondLst>
                                  <p:childTnLst>
                                    <p:set>
                                      <p:cBhvr>
                                        <p:cTn id="98" dur="1" fill="hold">
                                          <p:stCondLst>
                                            <p:cond delay="0"/>
                                          </p:stCondLst>
                                        </p:cTn>
                                        <p:tgtEl>
                                          <p:spTgt spid="70">
                                            <p:txEl>
                                              <p:pRg st="6" end="6"/>
                                            </p:txEl>
                                          </p:spTgt>
                                        </p:tgtEl>
                                        <p:attrNameLst>
                                          <p:attrName>style.visibility</p:attrName>
                                        </p:attrNameLst>
                                      </p:cBhvr>
                                      <p:to>
                                        <p:strVal val="visible"/>
                                      </p:to>
                                    </p:set>
                                    <p:animEffect transition="in" filter="fade">
                                      <p:cBhvr>
                                        <p:cTn id="99" dur="500"/>
                                        <p:tgtEl>
                                          <p:spTgt spid="70">
                                            <p:txEl>
                                              <p:pRg st="6" end="6"/>
                                            </p:txEl>
                                          </p:spTgt>
                                        </p:tgtEl>
                                      </p:cBhvr>
                                    </p:animEffect>
                                  </p:childTnLst>
                                </p:cTn>
                              </p:par>
                            </p:childTnLst>
                          </p:cTn>
                        </p:par>
                        <p:par>
                          <p:cTn id="100" fill="hold">
                            <p:stCondLst>
                              <p:cond delay="500"/>
                            </p:stCondLst>
                            <p:childTnLst>
                              <p:par>
                                <p:cTn id="101" presetID="10"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750"/>
                                        <p:tgtEl>
                                          <p:spTgt spid="75"/>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78"/>
                                        </p:tgtEl>
                                        <p:attrNameLst>
                                          <p:attrName>style.visibility</p:attrName>
                                        </p:attrNameLst>
                                      </p:cBhvr>
                                      <p:to>
                                        <p:strVal val="visible"/>
                                      </p:to>
                                    </p:set>
                                    <p:animEffect transition="in" filter="fade">
                                      <p:cBhvr>
                                        <p:cTn id="11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5" grpId="0" animBg="1"/>
      <p:bldP spid="63" grpId="0" animBg="1"/>
      <p:bldP spid="71" grpId="0" animBg="1"/>
      <p:bldP spid="71" grpId="1" animBg="1"/>
      <p:bldP spid="72" grpId="0" animBg="1"/>
      <p:bldP spid="72" grpId="1" animBg="1"/>
      <p:bldP spid="73" grpId="0" animBg="1"/>
      <p:bldP spid="73" grpId="1" animBg="1"/>
      <p:bldP spid="73" grpId="2" animBg="1"/>
      <p:bldP spid="75" grpId="0" animBg="1"/>
      <p:bldP spid="77" grpId="0" animBg="1"/>
      <p:bldP spid="78" grpId="0"/>
      <p:bldP spid="3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531948" y="1475002"/>
            <a:ext cx="4611529" cy="4621891"/>
          </a:xfrm>
          <a:prstGeom prst="rect">
            <a:avLst/>
          </a:prstGeom>
          <a:solidFill>
            <a:schemeClr val="bg1">
              <a:lumMod val="95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3252" tIns="46626" rIns="93252" bIns="373041" numCol="1" rtlCol="0" anchor="b" anchorCtr="0" compatLnSpc="1">
            <a:prstTxWarp prst="textNoShape">
              <a:avLst/>
            </a:prstTxWarp>
          </a:bodyPr>
          <a:lstStyle/>
          <a:p>
            <a:pPr defTabSz="932251"/>
            <a:endParaRPr lang="en-US" sz="1530" b="1" dirty="0">
              <a:solidFill>
                <a:srgbClr val="595959">
                  <a:alpha val="99000"/>
                </a:srgbClr>
              </a:solidFill>
            </a:endParaRPr>
          </a:p>
        </p:txBody>
      </p:sp>
      <p:sp>
        <p:nvSpPr>
          <p:cNvPr id="2" name="Title 1"/>
          <p:cNvSpPr>
            <a:spLocks noGrp="1"/>
          </p:cNvSpPr>
          <p:nvPr>
            <p:ph type="title"/>
          </p:nvPr>
        </p:nvSpPr>
        <p:spPr/>
        <p:txBody>
          <a:bodyPr/>
          <a:lstStyle/>
          <a:p>
            <a:r>
              <a:rPr lang="zh-CN" altLang="en-US" dirty="0" smtClean="0"/>
              <a:t>页</a:t>
            </a:r>
            <a:r>
              <a:rPr lang="en-US" dirty="0" smtClean="0"/>
              <a:t>Blob – </a:t>
            </a:r>
            <a:r>
              <a:rPr lang="zh-CN" altLang="en-US" dirty="0" smtClean="0"/>
              <a:t>随机读</a:t>
            </a:r>
            <a:r>
              <a:rPr lang="en-US" altLang="zh-CN" dirty="0" smtClean="0"/>
              <a:t>/</a:t>
            </a:r>
            <a:r>
              <a:rPr lang="zh-CN" altLang="en-US" dirty="0" smtClean="0"/>
              <a:t>写</a:t>
            </a:r>
            <a:endParaRPr lang="en-US" dirty="0"/>
          </a:p>
        </p:txBody>
      </p:sp>
      <p:sp>
        <p:nvSpPr>
          <p:cNvPr id="40" name="Content Placeholder 2"/>
          <p:cNvSpPr txBox="1">
            <a:spLocks/>
          </p:cNvSpPr>
          <p:nvPr/>
        </p:nvSpPr>
        <p:spPr>
          <a:xfrm>
            <a:off x="5556026" y="1528433"/>
            <a:ext cx="5945588" cy="4999790"/>
          </a:xfrm>
          <a:prstGeom prst="rect">
            <a:avLst/>
          </a:prstGeom>
        </p:spPr>
        <p:txBody>
          <a:bodyPr vert="horz" wrap="square" lIns="0" tIns="0" rIns="0" bIns="0" rtlCol="0">
            <a:noAutofit/>
          </a:bodyPr>
          <a:lstStyle>
            <a:lvl1pPr marL="533307" indent="-533307" algn="l" defTabSz="1218937" rtl="0" eaLnBrk="1" latinLnBrk="0" hangingPunct="1">
              <a:lnSpc>
                <a:spcPct val="90000"/>
              </a:lnSpc>
              <a:spcBef>
                <a:spcPct val="20000"/>
              </a:spcBef>
              <a:buSzPct val="90000"/>
              <a:buFontTx/>
              <a:buBlip>
                <a:blip r:embed="rId3"/>
              </a:buBlip>
              <a:defRPr sz="3200" kern="1200">
                <a:gradFill>
                  <a:gsLst>
                    <a:gs pos="0">
                      <a:schemeClr val="tx1"/>
                    </a:gs>
                    <a:gs pos="86000">
                      <a:schemeClr val="tx1"/>
                    </a:gs>
                  </a:gsLst>
                  <a:lin ang="5400000" scaled="0"/>
                </a:gradFill>
                <a:effectLst/>
                <a:latin typeface="+mn-lt"/>
                <a:ea typeface="+mn-ea"/>
                <a:cs typeface="+mn-cs"/>
              </a:defRPr>
            </a:lvl1pPr>
            <a:lvl2pPr marL="994659" indent="-461353" algn="l" defTabSz="1218937"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effectLst/>
                <a:latin typeface="+mn-lt"/>
                <a:ea typeface="+mn-ea"/>
                <a:cs typeface="+mn-cs"/>
              </a:defRPr>
            </a:lvl2pPr>
            <a:lvl3pPr marL="1443314" indent="-448655" algn="l" defTabSz="1218937"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effectLst/>
                <a:latin typeface="+mn-lt"/>
                <a:ea typeface="+mn-ea"/>
                <a:cs typeface="+mn-cs"/>
              </a:defRPr>
            </a:lvl3pPr>
            <a:lvl4pPr marL="1832713" indent="-389399"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4pPr>
            <a:lvl5pPr marL="2213646" indent="-380933"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5pPr>
            <a:lvl6pPr marL="3352079"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548"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01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48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3238" indent="0" defTabSz="932559">
              <a:lnSpc>
                <a:spcPct val="110000"/>
              </a:lnSpc>
              <a:spcBef>
                <a:spcPts val="0"/>
              </a:spcBef>
              <a:buSzPct val="80000"/>
              <a:buNone/>
            </a:pPr>
            <a:r>
              <a:rPr lang="zh-CN" altLang="en-US" sz="4080" spc="-102" dirty="0">
                <a:solidFill>
                  <a:schemeClr val="accent2">
                    <a:alpha val="99000"/>
                  </a:schemeClr>
                </a:solidFill>
                <a:latin typeface="Segoe UI Light" pitchFamily="34" charset="0"/>
              </a:rPr>
              <a:t>创建</a:t>
            </a:r>
            <a:r>
              <a:rPr lang="en-US" sz="4080" spc="-102" dirty="0" err="1">
                <a:solidFill>
                  <a:schemeClr val="accent2">
                    <a:alpha val="99000"/>
                  </a:schemeClr>
                </a:solidFill>
                <a:latin typeface="Segoe UI Light" pitchFamily="34" charset="0"/>
              </a:rPr>
              <a:t>MyBlob</a:t>
            </a:r>
            <a:endParaRPr lang="en-US" sz="4080" spc="-102" dirty="0">
              <a:solidFill>
                <a:schemeClr val="accent2">
                  <a:alpha val="99000"/>
                </a:schemeClr>
              </a:solidFill>
              <a:latin typeface="Segoe UI Light" pitchFamily="34" charset="0"/>
            </a:endParaRPr>
          </a:p>
          <a:p>
            <a:pPr marL="543919" lvl="1" indent="0">
              <a:spcBef>
                <a:spcPts val="0"/>
              </a:spcBef>
              <a:buNone/>
            </a:pPr>
            <a:r>
              <a:rPr lang="zh-CN" altLang="en-US" sz="1632" dirty="0">
                <a:solidFill>
                  <a:srgbClr val="595959">
                    <a:alpha val="99000"/>
                  </a:srgbClr>
                </a:solidFill>
              </a:rPr>
              <a:t>定义</a:t>
            </a:r>
            <a:r>
              <a:rPr lang="en-US" sz="1632" dirty="0">
                <a:solidFill>
                  <a:srgbClr val="595959">
                    <a:alpha val="99000"/>
                  </a:srgbClr>
                </a:solidFill>
              </a:rPr>
              <a:t>Blob </a:t>
            </a:r>
            <a:r>
              <a:rPr lang="zh-CN" altLang="en-US" sz="1632" dirty="0">
                <a:solidFill>
                  <a:srgbClr val="595959">
                    <a:alpha val="99000"/>
                  </a:srgbClr>
                </a:solidFill>
              </a:rPr>
              <a:t>大小</a:t>
            </a:r>
            <a:r>
              <a:rPr lang="en-US" sz="1632" dirty="0">
                <a:solidFill>
                  <a:srgbClr val="595959">
                    <a:alpha val="99000"/>
                  </a:srgbClr>
                </a:solidFill>
              </a:rPr>
              <a:t>= 10 </a:t>
            </a:r>
            <a:r>
              <a:rPr lang="en-US" sz="1632" dirty="0" err="1">
                <a:solidFill>
                  <a:srgbClr val="595959">
                    <a:alpha val="99000"/>
                  </a:srgbClr>
                </a:solidFill>
              </a:rPr>
              <a:t>Gbytes</a:t>
            </a:r>
            <a:endParaRPr lang="en-US" sz="1632" dirty="0">
              <a:solidFill>
                <a:srgbClr val="595959">
                  <a:alpha val="99000"/>
                </a:srgbClr>
              </a:solidFill>
            </a:endParaRPr>
          </a:p>
          <a:p>
            <a:pPr marL="543919" lvl="1" indent="0">
              <a:buNone/>
            </a:pPr>
            <a:r>
              <a:rPr lang="zh-CN" altLang="en-US" sz="1632" dirty="0">
                <a:solidFill>
                  <a:srgbClr val="595959">
                    <a:alpha val="99000"/>
                  </a:srgbClr>
                </a:solidFill>
              </a:rPr>
              <a:t>稀疏存储</a:t>
            </a:r>
            <a:r>
              <a:rPr lang="en-US" sz="1632" dirty="0">
                <a:solidFill>
                  <a:srgbClr val="595959">
                    <a:alpha val="99000"/>
                  </a:srgbClr>
                </a:solidFill>
              </a:rPr>
              <a:t> - </a:t>
            </a:r>
            <a:r>
              <a:rPr lang="zh-CN" altLang="en-US" sz="1632" dirty="0">
                <a:solidFill>
                  <a:srgbClr val="595959">
                    <a:alpha val="99000"/>
                  </a:srgbClr>
                </a:solidFill>
              </a:rPr>
              <a:t>只为存储的页付费</a:t>
            </a:r>
            <a:endParaRPr lang="en-US" sz="1632" dirty="0">
              <a:solidFill>
                <a:srgbClr val="595959">
                  <a:alpha val="99000"/>
                </a:srgbClr>
              </a:solidFill>
            </a:endParaRPr>
          </a:p>
          <a:p>
            <a:pPr marL="0" indent="0">
              <a:buNone/>
            </a:pPr>
            <a:r>
              <a:rPr lang="zh-CN" altLang="en-US" sz="1836" dirty="0">
                <a:solidFill>
                  <a:srgbClr val="595959">
                    <a:alpha val="99000"/>
                  </a:srgbClr>
                </a:solidFill>
              </a:rPr>
              <a:t>固定页大小</a:t>
            </a:r>
            <a:r>
              <a:rPr lang="en-US" sz="1836" dirty="0">
                <a:solidFill>
                  <a:srgbClr val="595959">
                    <a:alpha val="99000"/>
                  </a:srgbClr>
                </a:solidFill>
              </a:rPr>
              <a:t> = 512 bytes</a:t>
            </a:r>
          </a:p>
          <a:p>
            <a:pPr marL="0" indent="0">
              <a:buNone/>
            </a:pPr>
            <a:r>
              <a:rPr lang="zh-CN" altLang="en-US" sz="1836" dirty="0">
                <a:solidFill>
                  <a:srgbClr val="595959">
                    <a:alpha val="99000"/>
                  </a:srgbClr>
                </a:solidFill>
              </a:rPr>
              <a:t>随机访问操作</a:t>
            </a:r>
            <a:endParaRPr lang="en-US" sz="1836" dirty="0">
              <a:solidFill>
                <a:srgbClr val="595959">
                  <a:alpha val="99000"/>
                </a:srgbClr>
              </a:solidFill>
            </a:endParaRPr>
          </a:p>
          <a:p>
            <a:pPr marL="543919" lvl="1" indent="0">
              <a:buNone/>
            </a:pPr>
            <a:r>
              <a:rPr lang="en-US" sz="1632" b="1" dirty="0" err="1">
                <a:solidFill>
                  <a:srgbClr val="595959">
                    <a:alpha val="99000"/>
                  </a:srgbClr>
                </a:solidFill>
              </a:rPr>
              <a:t>PutPage</a:t>
            </a:r>
            <a:r>
              <a:rPr lang="en-US" sz="1632" dirty="0">
                <a:solidFill>
                  <a:srgbClr val="595959">
                    <a:alpha val="99000"/>
                  </a:srgbClr>
                </a:solidFill>
              </a:rPr>
              <a:t>[512, 2048)</a:t>
            </a:r>
          </a:p>
          <a:p>
            <a:pPr marL="543919" lvl="1" indent="0">
              <a:buNone/>
            </a:pPr>
            <a:r>
              <a:rPr lang="en-US" sz="1632" b="1" dirty="0" err="1">
                <a:solidFill>
                  <a:srgbClr val="595959">
                    <a:alpha val="99000"/>
                  </a:srgbClr>
                </a:solidFill>
              </a:rPr>
              <a:t>PutPage</a:t>
            </a:r>
            <a:r>
              <a:rPr lang="en-US" sz="1632" dirty="0">
                <a:solidFill>
                  <a:srgbClr val="595959">
                    <a:alpha val="99000"/>
                  </a:srgbClr>
                </a:solidFill>
              </a:rPr>
              <a:t>[0, 1024)</a:t>
            </a:r>
          </a:p>
          <a:p>
            <a:pPr marL="543919" lvl="1" indent="0">
              <a:buNone/>
            </a:pPr>
            <a:r>
              <a:rPr lang="en-US" sz="1632" b="1" dirty="0" err="1">
                <a:solidFill>
                  <a:srgbClr val="595959">
                    <a:alpha val="99000"/>
                  </a:srgbClr>
                </a:solidFill>
              </a:rPr>
              <a:t>ClearPage</a:t>
            </a:r>
            <a:r>
              <a:rPr lang="en-US" sz="1632" dirty="0">
                <a:solidFill>
                  <a:srgbClr val="595959">
                    <a:alpha val="99000"/>
                  </a:srgbClr>
                </a:solidFill>
              </a:rPr>
              <a:t>[512, 1536)</a:t>
            </a:r>
          </a:p>
          <a:p>
            <a:pPr marL="543919" lvl="1" indent="0">
              <a:buNone/>
            </a:pPr>
            <a:r>
              <a:rPr lang="en-US" sz="1632" b="1" dirty="0" err="1">
                <a:solidFill>
                  <a:srgbClr val="595959">
                    <a:alpha val="99000"/>
                  </a:srgbClr>
                </a:solidFill>
              </a:rPr>
              <a:t>PutPage</a:t>
            </a:r>
            <a:r>
              <a:rPr lang="en-US" sz="1632" dirty="0">
                <a:solidFill>
                  <a:srgbClr val="595959">
                    <a:alpha val="99000"/>
                  </a:srgbClr>
                </a:solidFill>
              </a:rPr>
              <a:t>[2048,2560)</a:t>
            </a:r>
          </a:p>
          <a:p>
            <a:pPr marL="0" indent="0">
              <a:buNone/>
            </a:pPr>
            <a:r>
              <a:rPr lang="en-US" sz="1836" b="1" dirty="0" err="1">
                <a:solidFill>
                  <a:srgbClr val="595959">
                    <a:alpha val="99000"/>
                  </a:srgbClr>
                </a:solidFill>
              </a:rPr>
              <a:t>GetPageRange</a:t>
            </a:r>
            <a:r>
              <a:rPr lang="en-US" sz="1836" dirty="0">
                <a:solidFill>
                  <a:srgbClr val="595959">
                    <a:alpha val="99000"/>
                  </a:srgbClr>
                </a:solidFill>
              </a:rPr>
              <a:t>[0, 4096) </a:t>
            </a:r>
            <a:r>
              <a:rPr lang="zh-CN" altLang="en-US" sz="1836" dirty="0">
                <a:solidFill>
                  <a:srgbClr val="595959">
                    <a:alpha val="99000"/>
                  </a:srgbClr>
                </a:solidFill>
              </a:rPr>
              <a:t>返回有效数据范围</a:t>
            </a:r>
            <a:r>
              <a:rPr lang="en-US" sz="1836" dirty="0">
                <a:solidFill>
                  <a:srgbClr val="595959">
                    <a:alpha val="99000"/>
                  </a:srgbClr>
                </a:solidFill>
              </a:rPr>
              <a:t>:</a:t>
            </a:r>
          </a:p>
          <a:p>
            <a:pPr marL="543919" lvl="1" indent="0">
              <a:buNone/>
            </a:pPr>
            <a:r>
              <a:rPr lang="en-US" sz="1632" dirty="0">
                <a:solidFill>
                  <a:srgbClr val="595959">
                    <a:alpha val="99000"/>
                  </a:srgbClr>
                </a:solidFill>
              </a:rPr>
              <a:t>[0,512) , [1536,2560)</a:t>
            </a:r>
          </a:p>
          <a:p>
            <a:pPr marL="0" indent="0">
              <a:buNone/>
            </a:pPr>
            <a:r>
              <a:rPr lang="en-US" sz="1836" b="1" dirty="0" err="1">
                <a:solidFill>
                  <a:srgbClr val="595959">
                    <a:alpha val="99000"/>
                  </a:srgbClr>
                </a:solidFill>
              </a:rPr>
              <a:t>GetBlob</a:t>
            </a:r>
            <a:r>
              <a:rPr lang="en-US" sz="1836" dirty="0">
                <a:solidFill>
                  <a:srgbClr val="595959">
                    <a:alpha val="99000"/>
                  </a:srgbClr>
                </a:solidFill>
              </a:rPr>
              <a:t>[1000, 2048) </a:t>
            </a:r>
            <a:r>
              <a:rPr lang="zh-CN" altLang="en-US" sz="1836" dirty="0">
                <a:solidFill>
                  <a:srgbClr val="595959">
                    <a:alpha val="99000"/>
                  </a:srgbClr>
                </a:solidFill>
              </a:rPr>
              <a:t>返回</a:t>
            </a:r>
            <a:endParaRPr lang="en-US" sz="1836" dirty="0">
              <a:solidFill>
                <a:srgbClr val="595959">
                  <a:alpha val="99000"/>
                </a:srgbClr>
              </a:solidFill>
            </a:endParaRPr>
          </a:p>
          <a:p>
            <a:pPr marL="543919" lvl="1" indent="0">
              <a:buNone/>
            </a:pPr>
            <a:r>
              <a:rPr lang="en-US" sz="1632" dirty="0">
                <a:solidFill>
                  <a:srgbClr val="595959">
                    <a:alpha val="99000"/>
                  </a:srgbClr>
                </a:solidFill>
              </a:rPr>
              <a:t>All 0 for first 536 bytes</a:t>
            </a:r>
          </a:p>
          <a:p>
            <a:pPr marL="543919" lvl="1" indent="0">
              <a:buNone/>
            </a:pPr>
            <a:r>
              <a:rPr lang="en-US" sz="1632" dirty="0">
                <a:solidFill>
                  <a:srgbClr val="595959">
                    <a:alpha val="99000"/>
                  </a:srgbClr>
                </a:solidFill>
              </a:rPr>
              <a:t>Next 512 bytes are data stored in [1536,2048)</a:t>
            </a:r>
          </a:p>
        </p:txBody>
      </p:sp>
      <p:sp>
        <p:nvSpPr>
          <p:cNvPr id="41" name="TextBox 40"/>
          <p:cNvSpPr txBox="1"/>
          <p:nvPr/>
        </p:nvSpPr>
        <p:spPr>
          <a:xfrm>
            <a:off x="1895297" y="1802046"/>
            <a:ext cx="274989" cy="286304"/>
          </a:xfrm>
          <a:prstGeom prst="rect">
            <a:avLst/>
          </a:prstGeom>
          <a:noFill/>
          <a:effectLst/>
        </p:spPr>
        <p:txBody>
          <a:bodyPr vert="horz" wrap="none" lIns="93256" tIns="46629" rIns="93260" bIns="46629" rtlCol="0">
            <a:spAutoFit/>
          </a:bodyPr>
          <a:lstStyle/>
          <a:p>
            <a:pPr algn="r"/>
            <a:r>
              <a:rPr lang="en-US" sz="1224" dirty="0">
                <a:solidFill>
                  <a:srgbClr val="595959">
                    <a:alpha val="99000"/>
                  </a:srgbClr>
                </a:solidFill>
              </a:rPr>
              <a:t>0</a:t>
            </a:r>
          </a:p>
        </p:txBody>
      </p:sp>
      <p:sp>
        <p:nvSpPr>
          <p:cNvPr id="43" name="Rectangle 42"/>
          <p:cNvSpPr/>
          <p:nvPr/>
        </p:nvSpPr>
        <p:spPr>
          <a:xfrm>
            <a:off x="1622943" y="5539781"/>
            <a:ext cx="606872" cy="286304"/>
          </a:xfrm>
          <a:prstGeom prst="rect">
            <a:avLst/>
          </a:prstGeom>
        </p:spPr>
        <p:txBody>
          <a:bodyPr wrap="none" lIns="93256" tIns="46629" rIns="93256" bIns="46629">
            <a:spAutoFit/>
          </a:bodyPr>
          <a:lstStyle/>
          <a:p>
            <a:pPr algn="r"/>
            <a:r>
              <a:rPr lang="en-US" sz="1224" dirty="0">
                <a:solidFill>
                  <a:srgbClr val="595959">
                    <a:alpha val="99000"/>
                  </a:srgbClr>
                </a:solidFill>
              </a:rPr>
              <a:t>10 GB</a:t>
            </a:r>
            <a:endParaRPr lang="en-US" sz="1224" baseline="30000" dirty="0">
              <a:solidFill>
                <a:srgbClr val="595959">
                  <a:alpha val="99000"/>
                </a:srgbClr>
              </a:solidFill>
            </a:endParaRPr>
          </a:p>
        </p:txBody>
      </p:sp>
      <p:sp>
        <p:nvSpPr>
          <p:cNvPr id="47" name="Rectangle 46"/>
          <p:cNvSpPr/>
          <p:nvPr/>
        </p:nvSpPr>
        <p:spPr>
          <a:xfrm rot="5400000">
            <a:off x="1127041" y="3063341"/>
            <a:ext cx="3730413" cy="1476622"/>
          </a:xfrm>
          <a:prstGeom prst="rect">
            <a:avLst/>
          </a:prstGeom>
          <a:solidFill>
            <a:schemeClr val="accent6"/>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124320" tIns="62160" rIns="124320" bIns="62160" numCol="1" rtlCol="0" anchor="ctr" anchorCtr="0" compatLnSpc="1">
            <a:prstTxWarp prst="textNoShape">
              <a:avLst/>
            </a:prstTxWarp>
          </a:bodyPr>
          <a:lstStyle/>
          <a:p>
            <a:pPr algn="ctr" defTabSz="932251"/>
            <a:endParaRPr lang="en-US" dirty="0">
              <a:solidFill>
                <a:srgbClr val="FFFFFF">
                  <a:alpha val="99000"/>
                </a:srgbClr>
              </a:solidFill>
            </a:endParaRPr>
          </a:p>
        </p:txBody>
      </p:sp>
      <p:cxnSp>
        <p:nvCxnSpPr>
          <p:cNvPr id="49" name="Straight Connector 48"/>
          <p:cNvCxnSpPr/>
          <p:nvPr/>
        </p:nvCxnSpPr>
        <p:spPr>
          <a:xfrm rot="5400000">
            <a:off x="1104287" y="4617682"/>
            <a:ext cx="1788299" cy="810"/>
          </a:xfrm>
          <a:prstGeom prst="line">
            <a:avLst/>
          </a:prstGeom>
          <a:ln w="50800" cap="rnd">
            <a:solidFill>
              <a:srgbClr val="595959"/>
            </a:solidFill>
            <a:prstDash val="sysDot"/>
          </a:ln>
          <a:effectLst/>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1690624" y="2120234"/>
            <a:ext cx="479662" cy="317674"/>
          </a:xfrm>
          <a:prstGeom prst="rect">
            <a:avLst/>
          </a:prstGeom>
        </p:spPr>
        <p:txBody>
          <a:bodyPr wrap="none" lIns="124326" tIns="62162" rIns="93260" bIns="62162">
            <a:spAutoFit/>
          </a:bodyPr>
          <a:lstStyle/>
          <a:p>
            <a:pPr algn="r"/>
            <a:r>
              <a:rPr lang="en-US" sz="1224" dirty="0">
                <a:solidFill>
                  <a:srgbClr val="595959">
                    <a:alpha val="99000"/>
                  </a:srgbClr>
                </a:solidFill>
              </a:rPr>
              <a:t>512</a:t>
            </a:r>
          </a:p>
        </p:txBody>
      </p:sp>
      <p:sp>
        <p:nvSpPr>
          <p:cNvPr id="53" name="Rectangle 52"/>
          <p:cNvSpPr/>
          <p:nvPr/>
        </p:nvSpPr>
        <p:spPr>
          <a:xfrm>
            <a:off x="1603973" y="2431102"/>
            <a:ext cx="566314" cy="317674"/>
          </a:xfrm>
          <a:prstGeom prst="rect">
            <a:avLst/>
          </a:prstGeom>
        </p:spPr>
        <p:txBody>
          <a:bodyPr wrap="none" lIns="124326" tIns="62162" rIns="93260" bIns="62162">
            <a:spAutoFit/>
          </a:bodyPr>
          <a:lstStyle/>
          <a:p>
            <a:pPr algn="r"/>
            <a:r>
              <a:rPr lang="en-US" sz="1224" dirty="0">
                <a:solidFill>
                  <a:srgbClr val="595959">
                    <a:alpha val="99000"/>
                  </a:srgbClr>
                </a:solidFill>
              </a:rPr>
              <a:t>1024</a:t>
            </a:r>
          </a:p>
        </p:txBody>
      </p:sp>
      <p:cxnSp>
        <p:nvCxnSpPr>
          <p:cNvPr id="55" name="Straight Connector 54"/>
          <p:cNvCxnSpPr/>
          <p:nvPr/>
        </p:nvCxnSpPr>
        <p:spPr>
          <a:xfrm>
            <a:off x="2253937" y="2247314"/>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253937" y="4423389"/>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253937" y="4734257"/>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253937" y="2556562"/>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253937" y="2867430"/>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253937" y="3178298"/>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253937" y="3489166"/>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253937" y="3800034"/>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253937" y="4110901"/>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253937" y="5045124"/>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253937" y="5355992"/>
            <a:ext cx="1476622" cy="1620"/>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1603973" y="2737527"/>
            <a:ext cx="566314" cy="317674"/>
          </a:xfrm>
          <a:prstGeom prst="rect">
            <a:avLst/>
          </a:prstGeom>
        </p:spPr>
        <p:txBody>
          <a:bodyPr wrap="none" lIns="124326" tIns="62162" rIns="93260" bIns="62162">
            <a:spAutoFit/>
          </a:bodyPr>
          <a:lstStyle/>
          <a:p>
            <a:pPr algn="r"/>
            <a:r>
              <a:rPr lang="en-US" sz="1224" dirty="0">
                <a:solidFill>
                  <a:srgbClr val="595959">
                    <a:alpha val="99000"/>
                  </a:srgbClr>
                </a:solidFill>
              </a:rPr>
              <a:t>1536</a:t>
            </a:r>
          </a:p>
        </p:txBody>
      </p:sp>
      <p:sp>
        <p:nvSpPr>
          <p:cNvPr id="77" name="Rectangle 76"/>
          <p:cNvSpPr/>
          <p:nvPr/>
        </p:nvSpPr>
        <p:spPr>
          <a:xfrm>
            <a:off x="1603973" y="3048395"/>
            <a:ext cx="566314" cy="317674"/>
          </a:xfrm>
          <a:prstGeom prst="rect">
            <a:avLst/>
          </a:prstGeom>
        </p:spPr>
        <p:txBody>
          <a:bodyPr wrap="none" lIns="124326" tIns="62162" rIns="93260" bIns="62162">
            <a:spAutoFit/>
          </a:bodyPr>
          <a:lstStyle/>
          <a:p>
            <a:pPr algn="r"/>
            <a:r>
              <a:rPr lang="en-US" sz="1224" dirty="0">
                <a:solidFill>
                  <a:srgbClr val="595959">
                    <a:alpha val="99000"/>
                  </a:srgbClr>
                </a:solidFill>
              </a:rPr>
              <a:t>2048</a:t>
            </a:r>
          </a:p>
        </p:txBody>
      </p:sp>
      <p:sp>
        <p:nvSpPr>
          <p:cNvPr id="78" name="Rectangle 77"/>
          <p:cNvSpPr/>
          <p:nvPr/>
        </p:nvSpPr>
        <p:spPr>
          <a:xfrm>
            <a:off x="1603973" y="3359263"/>
            <a:ext cx="566314" cy="317674"/>
          </a:xfrm>
          <a:prstGeom prst="rect">
            <a:avLst/>
          </a:prstGeom>
        </p:spPr>
        <p:txBody>
          <a:bodyPr wrap="none" lIns="124326" tIns="62162" rIns="93260" bIns="62162">
            <a:spAutoFit/>
          </a:bodyPr>
          <a:lstStyle/>
          <a:p>
            <a:pPr algn="r"/>
            <a:r>
              <a:rPr lang="en-US" sz="1224" dirty="0">
                <a:solidFill>
                  <a:srgbClr val="595959">
                    <a:alpha val="99000"/>
                  </a:srgbClr>
                </a:solidFill>
              </a:rPr>
              <a:t>2560</a:t>
            </a:r>
          </a:p>
        </p:txBody>
      </p:sp>
      <p:grpSp>
        <p:nvGrpSpPr>
          <p:cNvPr id="87" name="Group 103"/>
          <p:cNvGrpSpPr/>
          <p:nvPr/>
        </p:nvGrpSpPr>
        <p:grpSpPr>
          <a:xfrm>
            <a:off x="3885993" y="1936446"/>
            <a:ext cx="155434" cy="1554339"/>
            <a:chOff x="3505200" y="1828800"/>
            <a:chExt cx="152400" cy="1524000"/>
          </a:xfrm>
          <a:effectLst/>
        </p:grpSpPr>
        <p:sp>
          <p:nvSpPr>
            <p:cNvPr id="88" name="Right Brace 87"/>
            <p:cNvSpPr/>
            <p:nvPr/>
          </p:nvSpPr>
          <p:spPr>
            <a:xfrm>
              <a:off x="3505200" y="1828800"/>
              <a:ext cx="152400" cy="304800"/>
            </a:xfrm>
            <a:prstGeom prst="rightBrace">
              <a:avLst/>
            </a:prstGeom>
            <a:ln w="19050"/>
            <a:effectLst/>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dirty="0"/>
            </a:p>
          </p:txBody>
        </p:sp>
        <p:sp>
          <p:nvSpPr>
            <p:cNvPr id="89" name="Right Brace 88"/>
            <p:cNvSpPr/>
            <p:nvPr/>
          </p:nvSpPr>
          <p:spPr>
            <a:xfrm>
              <a:off x="3505200" y="2743200"/>
              <a:ext cx="152400" cy="609600"/>
            </a:xfrm>
            <a:prstGeom prst="rightBrace">
              <a:avLst/>
            </a:prstGeom>
            <a:ln w="19050"/>
            <a:effectLst/>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dirty="0"/>
            </a:p>
          </p:txBody>
        </p:sp>
      </p:grpSp>
      <p:sp>
        <p:nvSpPr>
          <p:cNvPr id="90" name="Right Brace 89"/>
          <p:cNvSpPr/>
          <p:nvPr/>
        </p:nvSpPr>
        <p:spPr>
          <a:xfrm>
            <a:off x="3885993" y="2473988"/>
            <a:ext cx="155434" cy="705930"/>
          </a:xfrm>
          <a:prstGeom prst="rightBrace">
            <a:avLst/>
          </a:prstGeom>
          <a:ln w="19050"/>
          <a:effectLst/>
        </p:spPr>
        <p:style>
          <a:lnRef idx="2">
            <a:schemeClr val="accent4"/>
          </a:lnRef>
          <a:fillRef idx="0">
            <a:schemeClr val="accent4"/>
          </a:fillRef>
          <a:effectRef idx="1">
            <a:schemeClr val="accent4"/>
          </a:effectRef>
          <a:fontRef idx="minor">
            <a:schemeClr val="tx1"/>
          </a:fontRef>
        </p:style>
        <p:txBody>
          <a:bodyPr lIns="93256" tIns="46629" rIns="93256" bIns="46629" rtlCol="0" anchor="ctr"/>
          <a:lstStyle/>
          <a:p>
            <a:pPr algn="ctr"/>
            <a:endParaRPr lang="en-US" dirty="0"/>
          </a:p>
        </p:txBody>
      </p:sp>
      <p:sp>
        <p:nvSpPr>
          <p:cNvPr id="6" name="Rectangle 5"/>
          <p:cNvSpPr/>
          <p:nvPr/>
        </p:nvSpPr>
        <p:spPr>
          <a:xfrm rot="5400000">
            <a:off x="1830927" y="3615853"/>
            <a:ext cx="2376251" cy="376684"/>
          </a:xfrm>
          <a:prstGeom prst="rect">
            <a:avLst/>
          </a:prstGeom>
        </p:spPr>
        <p:txBody>
          <a:bodyPr wrap="none">
            <a:spAutoFit/>
          </a:bodyPr>
          <a:lstStyle/>
          <a:p>
            <a:pPr algn="ctr" defTabSz="932251"/>
            <a:r>
              <a:rPr lang="en-US" dirty="0">
                <a:solidFill>
                  <a:srgbClr val="FFFFFF">
                    <a:alpha val="99000"/>
                  </a:srgbClr>
                </a:solidFill>
              </a:rPr>
              <a:t>10 GB Address Space</a:t>
            </a:r>
          </a:p>
        </p:txBody>
      </p:sp>
      <p:sp>
        <p:nvSpPr>
          <p:cNvPr id="79" name="Rectangle 78"/>
          <p:cNvSpPr/>
          <p:nvPr/>
        </p:nvSpPr>
        <p:spPr>
          <a:xfrm rot="5400000">
            <a:off x="2525947" y="1975305"/>
            <a:ext cx="932603" cy="1476622"/>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endParaRPr>
          </a:p>
        </p:txBody>
      </p:sp>
      <p:sp>
        <p:nvSpPr>
          <p:cNvPr id="80" name="Rectangle 79"/>
          <p:cNvSpPr/>
          <p:nvPr/>
        </p:nvSpPr>
        <p:spPr>
          <a:xfrm rot="5400000">
            <a:off x="2681380" y="1509003"/>
            <a:ext cx="621736" cy="1476622"/>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endParaRPr>
          </a:p>
        </p:txBody>
      </p:sp>
      <p:grpSp>
        <p:nvGrpSpPr>
          <p:cNvPr id="81" name="Group 71"/>
          <p:cNvGrpSpPr/>
          <p:nvPr/>
        </p:nvGrpSpPr>
        <p:grpSpPr>
          <a:xfrm>
            <a:off x="2253938" y="2247313"/>
            <a:ext cx="1476622" cy="621736"/>
            <a:chOff x="3733800" y="1828800"/>
            <a:chExt cx="1447805" cy="306388"/>
          </a:xfrm>
          <a:solidFill>
            <a:schemeClr val="accent5"/>
          </a:solidFill>
          <a:effectLst/>
        </p:grpSpPr>
        <p:sp>
          <p:nvSpPr>
            <p:cNvPr id="82" name="Rectangle 81"/>
            <p:cNvSpPr/>
            <p:nvPr/>
          </p:nvSpPr>
          <p:spPr>
            <a:xfrm rot="5400000">
              <a:off x="4305300" y="1257301"/>
              <a:ext cx="304800" cy="1447800"/>
            </a:xfrm>
            <a:prstGeom prst="rect">
              <a:avLst/>
            </a:prstGeom>
            <a:grp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algn="ctr" defTabSz="932251"/>
              <a:endParaRPr lang="en-US" sz="2346" dirty="0">
                <a:solidFill>
                  <a:srgbClr val="FFFFFF"/>
                </a:solidFill>
              </a:endParaRPr>
            </a:p>
          </p:txBody>
        </p:sp>
        <p:cxnSp>
          <p:nvCxnSpPr>
            <p:cNvPr id="83" name="Straight Connector 82"/>
            <p:cNvCxnSpPr/>
            <p:nvPr/>
          </p:nvCxnSpPr>
          <p:spPr>
            <a:xfrm>
              <a:off x="3733804" y="1981200"/>
              <a:ext cx="1447801" cy="1588"/>
            </a:xfrm>
            <a:prstGeom prst="line">
              <a:avLst/>
            </a:prstGeom>
            <a:grpFill/>
            <a:ln>
              <a:prstDash val="sys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733803" y="2133600"/>
              <a:ext cx="1447801" cy="1588"/>
            </a:xfrm>
            <a:prstGeom prst="line">
              <a:avLst/>
            </a:prstGeom>
            <a:grpFill/>
            <a:ln>
              <a:prstDash val="sysDash"/>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733804" y="1828800"/>
              <a:ext cx="1447801" cy="1588"/>
            </a:xfrm>
            <a:prstGeom prst="line">
              <a:avLst/>
            </a:prstGeom>
            <a:grpFill/>
            <a:ln>
              <a:prstDash val="sysDash"/>
            </a:ln>
          </p:spPr>
          <p:style>
            <a:lnRef idx="1">
              <a:schemeClr val="accent1"/>
            </a:lnRef>
            <a:fillRef idx="0">
              <a:schemeClr val="accent1"/>
            </a:fillRef>
            <a:effectRef idx="0">
              <a:schemeClr val="accent1"/>
            </a:effectRef>
            <a:fontRef idx="minor">
              <a:schemeClr val="tx1"/>
            </a:fontRef>
          </p:style>
        </p:cxnSp>
      </p:grpSp>
      <p:sp>
        <p:nvSpPr>
          <p:cNvPr id="86" name="Rectangle 85"/>
          <p:cNvSpPr/>
          <p:nvPr/>
        </p:nvSpPr>
        <p:spPr>
          <a:xfrm rot="5400000">
            <a:off x="2836814" y="2597041"/>
            <a:ext cx="310868" cy="1476622"/>
          </a:xfrm>
          <a:prstGeom prst="rect">
            <a:avLst/>
          </a:prstGeom>
          <a:solidFill>
            <a:srgbClr val="00B050"/>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endParaRPr>
          </a:p>
        </p:txBody>
      </p:sp>
    </p:spTree>
    <p:extLst>
      <p:ext uri="{BB962C8B-B14F-4D97-AF65-F5344CB8AC3E}">
        <p14:creationId xmlns:p14="http://schemas.microsoft.com/office/powerpoint/2010/main" val="794119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Effect transition="in" filter="fade">
                                      <p:cBhvr>
                                        <p:cTn id="7" dur="500"/>
                                        <p:tgtEl>
                                          <p:spTgt spid="4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0">
                                            <p:txEl>
                                              <p:pRg st="1" end="1"/>
                                            </p:txEl>
                                          </p:spTgt>
                                        </p:tgtEl>
                                        <p:attrNameLst>
                                          <p:attrName>style.visibility</p:attrName>
                                        </p:attrNameLst>
                                      </p:cBhvr>
                                      <p:to>
                                        <p:strVal val="visible"/>
                                      </p:to>
                                    </p:set>
                                    <p:animEffect transition="in" filter="fade">
                                      <p:cBhvr>
                                        <p:cTn id="10" dur="500"/>
                                        <p:tgtEl>
                                          <p:spTgt spid="4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0">
                                            <p:txEl>
                                              <p:pRg st="2" end="2"/>
                                            </p:txEl>
                                          </p:spTgt>
                                        </p:tgtEl>
                                        <p:attrNameLst>
                                          <p:attrName>style.visibility</p:attrName>
                                        </p:attrNameLst>
                                      </p:cBhvr>
                                      <p:to>
                                        <p:strVal val="visible"/>
                                      </p:to>
                                    </p:set>
                                    <p:animEffect transition="in" filter="fade">
                                      <p:cBhvr>
                                        <p:cTn id="13" dur="500"/>
                                        <p:tgtEl>
                                          <p:spTgt spid="4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0">
                                            <p:txEl>
                                              <p:pRg st="3" end="3"/>
                                            </p:txEl>
                                          </p:spTgt>
                                        </p:tgtEl>
                                        <p:attrNameLst>
                                          <p:attrName>style.visibility</p:attrName>
                                        </p:attrNameLst>
                                      </p:cBhvr>
                                      <p:to>
                                        <p:strVal val="visible"/>
                                      </p:to>
                                    </p:set>
                                    <p:animEffect transition="in" filter="fade">
                                      <p:cBhvr>
                                        <p:cTn id="24" dur="500"/>
                                        <p:tgtEl>
                                          <p:spTgt spid="40">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0">
                                            <p:txEl>
                                              <p:pRg st="4" end="4"/>
                                            </p:txEl>
                                          </p:spTgt>
                                        </p:tgtEl>
                                        <p:attrNameLst>
                                          <p:attrName>style.visibility</p:attrName>
                                        </p:attrNameLst>
                                      </p:cBhvr>
                                      <p:to>
                                        <p:strVal val="visible"/>
                                      </p:to>
                                    </p:set>
                                    <p:animEffect transition="in" filter="fade">
                                      <p:cBhvr>
                                        <p:cTn id="29" dur="500"/>
                                        <p:tgtEl>
                                          <p:spTgt spid="40">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0">
                                            <p:txEl>
                                              <p:pRg st="5" end="5"/>
                                            </p:txEl>
                                          </p:spTgt>
                                        </p:tgtEl>
                                        <p:attrNameLst>
                                          <p:attrName>style.visibility</p:attrName>
                                        </p:attrNameLst>
                                      </p:cBhvr>
                                      <p:to>
                                        <p:strVal val="visible"/>
                                      </p:to>
                                    </p:set>
                                    <p:animEffect transition="in" filter="fade">
                                      <p:cBhvr>
                                        <p:cTn id="34" dur="500"/>
                                        <p:tgtEl>
                                          <p:spTgt spid="40">
                                            <p:txEl>
                                              <p:pRg st="5" end="5"/>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1000"/>
                                        <p:tgtEl>
                                          <p:spTgt spid="7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0">
                                            <p:txEl>
                                              <p:pRg st="6" end="6"/>
                                            </p:txEl>
                                          </p:spTgt>
                                        </p:tgtEl>
                                        <p:attrNameLst>
                                          <p:attrName>style.visibility</p:attrName>
                                        </p:attrNameLst>
                                      </p:cBhvr>
                                      <p:to>
                                        <p:strVal val="visible"/>
                                      </p:to>
                                    </p:set>
                                    <p:animEffect transition="in" filter="fade">
                                      <p:cBhvr>
                                        <p:cTn id="42" dur="500"/>
                                        <p:tgtEl>
                                          <p:spTgt spid="40">
                                            <p:txEl>
                                              <p:pRg st="6" end="6"/>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fade">
                                      <p:cBhvr>
                                        <p:cTn id="45" dur="1000"/>
                                        <p:tgtEl>
                                          <p:spTgt spid="8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0">
                                            <p:txEl>
                                              <p:pRg st="7" end="7"/>
                                            </p:txEl>
                                          </p:spTgt>
                                        </p:tgtEl>
                                        <p:attrNameLst>
                                          <p:attrName>style.visibility</p:attrName>
                                        </p:attrNameLst>
                                      </p:cBhvr>
                                      <p:to>
                                        <p:strVal val="visible"/>
                                      </p:to>
                                    </p:set>
                                    <p:animEffect transition="in" filter="fade">
                                      <p:cBhvr>
                                        <p:cTn id="50" dur="500"/>
                                        <p:tgtEl>
                                          <p:spTgt spid="40">
                                            <p:txEl>
                                              <p:pRg st="7" end="7"/>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fade">
                                      <p:cBhvr>
                                        <p:cTn id="53" dur="1000"/>
                                        <p:tgtEl>
                                          <p:spTgt spid="8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0">
                                            <p:txEl>
                                              <p:pRg st="8" end="8"/>
                                            </p:txEl>
                                          </p:spTgt>
                                        </p:tgtEl>
                                        <p:attrNameLst>
                                          <p:attrName>style.visibility</p:attrName>
                                        </p:attrNameLst>
                                      </p:cBhvr>
                                      <p:to>
                                        <p:strVal val="visible"/>
                                      </p:to>
                                    </p:set>
                                    <p:animEffect transition="in" filter="fade">
                                      <p:cBhvr>
                                        <p:cTn id="58" dur="500"/>
                                        <p:tgtEl>
                                          <p:spTgt spid="40">
                                            <p:txEl>
                                              <p:pRg st="8" end="8"/>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1000"/>
                                        <p:tgtEl>
                                          <p:spTgt spid="8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0">
                                            <p:txEl>
                                              <p:pRg st="9" end="9"/>
                                            </p:txEl>
                                          </p:spTgt>
                                        </p:tgtEl>
                                        <p:attrNameLst>
                                          <p:attrName>style.visibility</p:attrName>
                                        </p:attrNameLst>
                                      </p:cBhvr>
                                      <p:to>
                                        <p:strVal val="visible"/>
                                      </p:to>
                                    </p:set>
                                    <p:animEffect transition="in" filter="fade">
                                      <p:cBhvr>
                                        <p:cTn id="66" dur="500"/>
                                        <p:tgtEl>
                                          <p:spTgt spid="40">
                                            <p:txEl>
                                              <p:pRg st="9" end="9"/>
                                            </p:txEl>
                                          </p:spTgt>
                                        </p:tgtEl>
                                      </p:cBhvr>
                                    </p:animEffect>
                                  </p:childTnLst>
                                </p:cTn>
                              </p:par>
                              <p:par>
                                <p:cTn id="67" presetID="10" presetClass="entr" presetSubtype="0" fill="hold" nodeType="withEffect">
                                  <p:stCondLst>
                                    <p:cond delay="0"/>
                                  </p:stCondLst>
                                  <p:childTnLst>
                                    <p:set>
                                      <p:cBhvr>
                                        <p:cTn id="68" dur="1" fill="hold">
                                          <p:stCondLst>
                                            <p:cond delay="0"/>
                                          </p:stCondLst>
                                        </p:cTn>
                                        <p:tgtEl>
                                          <p:spTgt spid="40">
                                            <p:txEl>
                                              <p:pRg st="10" end="10"/>
                                            </p:txEl>
                                          </p:spTgt>
                                        </p:tgtEl>
                                        <p:attrNameLst>
                                          <p:attrName>style.visibility</p:attrName>
                                        </p:attrNameLst>
                                      </p:cBhvr>
                                      <p:to>
                                        <p:strVal val="visible"/>
                                      </p:to>
                                    </p:set>
                                    <p:animEffect transition="in" filter="fade">
                                      <p:cBhvr>
                                        <p:cTn id="69" dur="500"/>
                                        <p:tgtEl>
                                          <p:spTgt spid="40">
                                            <p:txEl>
                                              <p:pRg st="10" end="10"/>
                                            </p:txEl>
                                          </p:spTgt>
                                        </p:tgtEl>
                                      </p:cBhvr>
                                    </p:animEffect>
                                  </p:childTnLst>
                                </p:cTn>
                              </p:par>
                            </p:childTnLst>
                          </p:cTn>
                        </p:par>
                        <p:par>
                          <p:cTn id="70" fill="hold">
                            <p:stCondLst>
                              <p:cond delay="500"/>
                            </p:stCondLst>
                            <p:childTnLst>
                              <p:par>
                                <p:cTn id="71" presetID="10" presetClass="entr" presetSubtype="0" fill="hold"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25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40">
                                            <p:txEl>
                                              <p:pRg st="11" end="11"/>
                                            </p:txEl>
                                          </p:spTgt>
                                        </p:tgtEl>
                                        <p:attrNameLst>
                                          <p:attrName>style.visibility</p:attrName>
                                        </p:attrNameLst>
                                      </p:cBhvr>
                                      <p:to>
                                        <p:strVal val="visible"/>
                                      </p:to>
                                    </p:set>
                                    <p:animEffect transition="in" filter="fade">
                                      <p:cBhvr>
                                        <p:cTn id="78" dur="500"/>
                                        <p:tgtEl>
                                          <p:spTgt spid="40">
                                            <p:txEl>
                                              <p:pRg st="11" end="11"/>
                                            </p:txEl>
                                          </p:spTgt>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xEl>
                                              <p:pRg st="12" end="12"/>
                                            </p:txEl>
                                          </p:spTgt>
                                        </p:tgtEl>
                                        <p:attrNameLst>
                                          <p:attrName>style.visibility</p:attrName>
                                        </p:attrNameLst>
                                      </p:cBhvr>
                                      <p:to>
                                        <p:strVal val="visible"/>
                                      </p:to>
                                    </p:set>
                                    <p:animEffect transition="in" filter="fade">
                                      <p:cBhvr>
                                        <p:cTn id="81" dur="500"/>
                                        <p:tgtEl>
                                          <p:spTgt spid="40">
                                            <p:txEl>
                                              <p:pRg st="12" end="12"/>
                                            </p:txEl>
                                          </p:spTgt>
                                        </p:tgtEl>
                                      </p:cBhvr>
                                    </p:animEffect>
                                  </p:childTnLst>
                                </p:cTn>
                              </p:par>
                              <p:par>
                                <p:cTn id="82" presetID="10" presetClass="entr" presetSubtype="0" fill="hold" nodeType="withEffect">
                                  <p:stCondLst>
                                    <p:cond delay="0"/>
                                  </p:stCondLst>
                                  <p:childTnLst>
                                    <p:set>
                                      <p:cBhvr>
                                        <p:cTn id="83" dur="1" fill="hold">
                                          <p:stCondLst>
                                            <p:cond delay="0"/>
                                          </p:stCondLst>
                                        </p:cTn>
                                        <p:tgtEl>
                                          <p:spTgt spid="40">
                                            <p:txEl>
                                              <p:pRg st="13" end="13"/>
                                            </p:txEl>
                                          </p:spTgt>
                                        </p:tgtEl>
                                        <p:attrNameLst>
                                          <p:attrName>style.visibility</p:attrName>
                                        </p:attrNameLst>
                                      </p:cBhvr>
                                      <p:to>
                                        <p:strVal val="visible"/>
                                      </p:to>
                                    </p:set>
                                    <p:animEffect transition="in" filter="fade">
                                      <p:cBhvr>
                                        <p:cTn id="84" dur="500"/>
                                        <p:tgtEl>
                                          <p:spTgt spid="40">
                                            <p:txEl>
                                              <p:pRg st="13" end="13"/>
                                            </p:txEl>
                                          </p:spTgt>
                                        </p:tgtEl>
                                      </p:cBhvr>
                                    </p:animEffect>
                                  </p:childTnLst>
                                </p:cTn>
                              </p:par>
                              <p:par>
                                <p:cTn id="85" presetID="10" presetClass="exit" presetSubtype="0" fill="hold" nodeType="withEffect">
                                  <p:stCondLst>
                                    <p:cond delay="0"/>
                                  </p:stCondLst>
                                  <p:childTnLst>
                                    <p:animEffect transition="out" filter="fade">
                                      <p:cBhvr>
                                        <p:cTn id="86" dur="500"/>
                                        <p:tgtEl>
                                          <p:spTgt spid="87"/>
                                        </p:tgtEl>
                                      </p:cBhvr>
                                    </p:animEffect>
                                    <p:set>
                                      <p:cBhvr>
                                        <p:cTn id="87" dur="1" fill="hold">
                                          <p:stCondLst>
                                            <p:cond delay="499"/>
                                          </p:stCondLst>
                                        </p:cTn>
                                        <p:tgtEl>
                                          <p:spTgt spid="87"/>
                                        </p:tgtEl>
                                        <p:attrNameLst>
                                          <p:attrName>style.visibility</p:attrName>
                                        </p:attrNameLst>
                                      </p:cBhvr>
                                      <p:to>
                                        <p:strVal val="hidden"/>
                                      </p:to>
                                    </p:se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90"/>
                                        </p:tgtEl>
                                        <p:attrNameLst>
                                          <p:attrName>style.visibility</p:attrName>
                                        </p:attrNameLst>
                                      </p:cBhvr>
                                      <p:to>
                                        <p:strVal val="visible"/>
                                      </p:to>
                                    </p:set>
                                    <p:animEffect transition="in" filter="fade">
                                      <p:cBhvr>
                                        <p:cTn id="91"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90" grpId="0" animBg="1"/>
      <p:bldP spid="79" grpId="0" animBg="1"/>
      <p:bldP spid="80" grpId="0" animBg="1"/>
      <p:bldP spid="8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细粒度访问控制：访问签名</a:t>
            </a:r>
            <a:endParaRPr lang="en-NZ" dirty="0"/>
          </a:p>
        </p:txBody>
      </p:sp>
      <p:sp>
        <p:nvSpPr>
          <p:cNvPr id="3" name="Content Placeholder 2"/>
          <p:cNvSpPr>
            <a:spLocks noGrp="1"/>
          </p:cNvSpPr>
          <p:nvPr>
            <p:ph type="body" sz="quarter" idx="10"/>
          </p:nvPr>
        </p:nvSpPr>
        <p:spPr>
          <a:xfrm>
            <a:off x="531948" y="1476620"/>
            <a:ext cx="11370961" cy="3245504"/>
          </a:xfrm>
        </p:spPr>
        <p:txBody>
          <a:bodyPr/>
          <a:lstStyle/>
          <a:p>
            <a:r>
              <a:rPr lang="zh-CN" altLang="en-US" sz="3200" dirty="0" smtClean="0">
                <a:solidFill>
                  <a:schemeClr val="accent2">
                    <a:alpha val="99000"/>
                  </a:schemeClr>
                </a:solidFill>
              </a:rPr>
              <a:t>签名后的</a:t>
            </a:r>
            <a:r>
              <a:rPr lang="en-US" altLang="zh-CN" sz="3200" dirty="0" smtClean="0">
                <a:solidFill>
                  <a:schemeClr val="accent2">
                    <a:alpha val="99000"/>
                  </a:schemeClr>
                </a:solidFill>
              </a:rPr>
              <a:t>URL</a:t>
            </a:r>
            <a:r>
              <a:rPr lang="zh-CN" altLang="en-US" sz="3200" dirty="0" smtClean="0">
                <a:solidFill>
                  <a:schemeClr val="accent2">
                    <a:alpha val="99000"/>
                  </a:schemeClr>
                </a:solidFill>
              </a:rPr>
              <a:t>：</a:t>
            </a:r>
            <a:r>
              <a:rPr lang="en-US" altLang="zh-CN" sz="3200" dirty="0" smtClean="0">
                <a:solidFill>
                  <a:schemeClr val="accent2">
                    <a:alpha val="99000"/>
                  </a:schemeClr>
                </a:solidFill>
              </a:rPr>
              <a:t>URL+</a:t>
            </a:r>
            <a:r>
              <a:rPr lang="zh-CN" altLang="en-US" sz="3200" dirty="0" smtClean="0">
                <a:solidFill>
                  <a:schemeClr val="accent2">
                    <a:alpha val="99000"/>
                  </a:schemeClr>
                </a:solidFill>
              </a:rPr>
              <a:t>权限</a:t>
            </a:r>
            <a:r>
              <a:rPr lang="en-US" altLang="zh-CN" sz="3200" dirty="0" smtClean="0">
                <a:solidFill>
                  <a:schemeClr val="accent2">
                    <a:alpha val="99000"/>
                  </a:schemeClr>
                </a:solidFill>
              </a:rPr>
              <a:t>+</a:t>
            </a:r>
            <a:r>
              <a:rPr lang="zh-CN" altLang="en-US" sz="3200" dirty="0" smtClean="0">
                <a:solidFill>
                  <a:schemeClr val="accent2">
                    <a:alpha val="99000"/>
                  </a:schemeClr>
                </a:solidFill>
              </a:rPr>
              <a:t>签名</a:t>
            </a:r>
            <a:endParaRPr lang="en-US" altLang="zh-CN" sz="3200" dirty="0" smtClean="0">
              <a:solidFill>
                <a:schemeClr val="accent2">
                  <a:alpha val="99000"/>
                </a:schemeClr>
              </a:solidFill>
            </a:endParaRPr>
          </a:p>
          <a:p>
            <a:r>
              <a:rPr lang="zh-CN" altLang="en-US" sz="3200" dirty="0" smtClean="0">
                <a:solidFill>
                  <a:schemeClr val="accent2">
                    <a:alpha val="99000"/>
                  </a:schemeClr>
                </a:solidFill>
              </a:rPr>
              <a:t>两种权限定义方式方式</a:t>
            </a:r>
            <a:endParaRPr lang="en-NZ" sz="3200" dirty="0" smtClean="0">
              <a:solidFill>
                <a:schemeClr val="accent2">
                  <a:alpha val="99000"/>
                </a:schemeClr>
              </a:solidFill>
            </a:endParaRPr>
          </a:p>
          <a:p>
            <a:pPr lvl="1"/>
            <a:r>
              <a:rPr lang="en-US" altLang="zh-CN" sz="2000" dirty="0" smtClean="0"/>
              <a:t>Ad hoc</a:t>
            </a:r>
            <a:r>
              <a:rPr lang="zh-CN" altLang="en-US" sz="2000" dirty="0" smtClean="0"/>
              <a:t>：开始时间，结束时间，权限</a:t>
            </a:r>
            <a:endParaRPr lang="en-US" altLang="zh-CN" sz="2000" dirty="0" smtClean="0"/>
          </a:p>
          <a:p>
            <a:pPr lvl="1"/>
            <a:r>
              <a:rPr lang="zh-CN" altLang="en-US" sz="2000" dirty="0" smtClean="0"/>
              <a:t>基于策略：策略名（策略可动态修改）</a:t>
            </a:r>
            <a:endParaRPr lang="en-US" sz="2000" dirty="0" smtClean="0"/>
          </a:p>
          <a:p>
            <a:pPr lvl="1"/>
            <a:endParaRPr lang="en-NZ" sz="2000" dirty="0" smtClean="0"/>
          </a:p>
          <a:p>
            <a:r>
              <a:rPr lang="zh-CN" altLang="en-US" sz="3200" dirty="0">
                <a:solidFill>
                  <a:schemeClr val="accent2">
                    <a:alpha val="99000"/>
                  </a:schemeClr>
                </a:solidFill>
              </a:rPr>
              <a:t>用例</a:t>
            </a:r>
            <a:endParaRPr lang="en-NZ" sz="3200" dirty="0">
              <a:solidFill>
                <a:schemeClr val="accent2">
                  <a:alpha val="99000"/>
                </a:schemeClr>
              </a:solidFill>
            </a:endParaRPr>
          </a:p>
          <a:p>
            <a:pPr lvl="1"/>
            <a:r>
              <a:rPr lang="en-NZ" sz="2000" dirty="0"/>
              <a:t>Single use URLs</a:t>
            </a:r>
          </a:p>
          <a:p>
            <a:pPr lvl="1"/>
            <a:r>
              <a:rPr lang="en-NZ" sz="2000" dirty="0"/>
              <a:t>E.g. </a:t>
            </a:r>
            <a:r>
              <a:rPr lang="zh-CN" altLang="en-US" sz="2000" dirty="0"/>
              <a:t>提供一个</a:t>
            </a:r>
            <a:r>
              <a:rPr lang="en-US" altLang="zh-CN" sz="2000" dirty="0"/>
              <a:t>URL</a:t>
            </a:r>
            <a:r>
              <a:rPr lang="zh-CN" altLang="en-US" sz="2000" dirty="0"/>
              <a:t>给</a:t>
            </a:r>
            <a:r>
              <a:rPr lang="en-US" altLang="zh-CN" sz="2000" dirty="0"/>
              <a:t>Silverlight </a:t>
            </a:r>
            <a:r>
              <a:rPr lang="zh-CN" altLang="en-US" sz="2000" dirty="0"/>
              <a:t>客户端来上传文件</a:t>
            </a:r>
            <a:r>
              <a:rPr lang="en-NZ" sz="2000" dirty="0"/>
              <a:t> </a:t>
            </a:r>
          </a:p>
        </p:txBody>
      </p:sp>
      <p:sp>
        <p:nvSpPr>
          <p:cNvPr id="5" name="Rectangle 4"/>
          <p:cNvSpPr/>
          <p:nvPr/>
        </p:nvSpPr>
        <p:spPr bwMode="auto">
          <a:xfrm>
            <a:off x="2834994" y="5093585"/>
            <a:ext cx="8707062" cy="1065777"/>
          </a:xfrm>
          <a:prstGeom prst="rect">
            <a:avLst/>
          </a:prstGeom>
          <a:solidFill>
            <a:schemeClr val="bg1">
              <a:lumMod val="95000"/>
            </a:schemeClr>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3252" tIns="46626" rIns="93252" bIns="46626" numCol="1" rtlCol="0" anchor="ctr" anchorCtr="0" compatLnSpc="1">
            <a:prstTxWarp prst="textNoShape">
              <a:avLst/>
            </a:prstTxWarp>
          </a:bodyPr>
          <a:lstStyle/>
          <a:p>
            <a:pPr algn="ctr" defTabSz="932251"/>
            <a:r>
              <a:rPr lang="en-NZ" sz="2040" spc="-52" dirty="0">
                <a:solidFill>
                  <a:schemeClr val="accent4">
                    <a:alpha val="99000"/>
                  </a:schemeClr>
                </a:solidFill>
              </a:rPr>
              <a:t>http://...blob.../pics/image.jpg?</a:t>
            </a:r>
            <a:br>
              <a:rPr lang="en-NZ" sz="2040" spc="-52" dirty="0">
                <a:solidFill>
                  <a:schemeClr val="accent4">
                    <a:alpha val="99000"/>
                  </a:schemeClr>
                </a:solidFill>
              </a:rPr>
            </a:br>
            <a:r>
              <a:rPr lang="en-NZ" sz="2040" spc="-52" dirty="0">
                <a:solidFill>
                  <a:schemeClr val="accent4">
                    <a:alpha val="99000"/>
                  </a:schemeClr>
                </a:solidFill>
              </a:rPr>
              <a:t>sr=c&amp;st=2009-02-09T08:20Z&amp;se=2009-02-10T08:30Z&amp;sp=w</a:t>
            </a:r>
            <a:br>
              <a:rPr lang="en-NZ" sz="2040" spc="-52" dirty="0">
                <a:solidFill>
                  <a:schemeClr val="accent4">
                    <a:alpha val="99000"/>
                  </a:schemeClr>
                </a:solidFill>
              </a:rPr>
            </a:br>
            <a:r>
              <a:rPr lang="en-NZ" sz="2040" spc="-52" dirty="0">
                <a:solidFill>
                  <a:schemeClr val="accent4">
                    <a:alpha val="99000"/>
                  </a:schemeClr>
                </a:solidFill>
              </a:rPr>
              <a:t>&amp;sig= dD80ihBh5jfNpymO5Hg1IdiJIEvHcJpCMiCMnN%2fRnbI%3d</a:t>
            </a:r>
            <a:endParaRPr lang="en-US" sz="2040" spc="-52" dirty="0">
              <a:solidFill>
                <a:schemeClr val="accent4">
                  <a:alpha val="99000"/>
                </a:schemeClr>
              </a:solidFill>
            </a:endParaRPr>
          </a:p>
        </p:txBody>
      </p:sp>
      <p:sp>
        <p:nvSpPr>
          <p:cNvPr id="6" name="Down Arrow 5"/>
          <p:cNvSpPr/>
          <p:nvPr/>
        </p:nvSpPr>
        <p:spPr bwMode="auto">
          <a:xfrm rot="10800000" flipV="1">
            <a:off x="4001924" y="4896465"/>
            <a:ext cx="466627" cy="608589"/>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latin typeface="Calibri"/>
            </a:endParaRPr>
          </a:p>
        </p:txBody>
      </p:sp>
      <p:sp>
        <p:nvSpPr>
          <p:cNvPr id="7" name="Down Arrow 6"/>
          <p:cNvSpPr/>
          <p:nvPr/>
        </p:nvSpPr>
        <p:spPr bwMode="auto">
          <a:xfrm rot="10800000" flipV="1">
            <a:off x="5676368" y="4896465"/>
            <a:ext cx="466627" cy="608589"/>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latin typeface="Calibri"/>
            </a:endParaRPr>
          </a:p>
        </p:txBody>
      </p:sp>
      <p:sp>
        <p:nvSpPr>
          <p:cNvPr id="8" name="Down Arrow 7"/>
          <p:cNvSpPr/>
          <p:nvPr/>
        </p:nvSpPr>
        <p:spPr bwMode="auto">
          <a:xfrm rot="10800000" flipV="1">
            <a:off x="8113180" y="4896465"/>
            <a:ext cx="466627" cy="608589"/>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latin typeface="Calibri"/>
            </a:endParaRPr>
          </a:p>
        </p:txBody>
      </p:sp>
      <p:sp>
        <p:nvSpPr>
          <p:cNvPr id="9" name="Down Arrow 8"/>
          <p:cNvSpPr/>
          <p:nvPr/>
        </p:nvSpPr>
        <p:spPr bwMode="auto">
          <a:xfrm rot="10800000" flipV="1">
            <a:off x="10071511" y="4896466"/>
            <a:ext cx="466627" cy="608589"/>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latin typeface="Calibri"/>
            </a:endParaRPr>
          </a:p>
        </p:txBody>
      </p:sp>
      <p:sp>
        <p:nvSpPr>
          <p:cNvPr id="11" name="Down Arrow 10"/>
          <p:cNvSpPr/>
          <p:nvPr/>
        </p:nvSpPr>
        <p:spPr bwMode="auto">
          <a:xfrm flipV="1">
            <a:off x="6677219" y="6129051"/>
            <a:ext cx="466627" cy="608589"/>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rgbClr val="FFFFFF"/>
              </a:solidFill>
              <a:latin typeface="Calibri"/>
            </a:endParaRPr>
          </a:p>
        </p:txBody>
      </p:sp>
    </p:spTree>
    <p:extLst>
      <p:ext uri="{BB962C8B-B14F-4D97-AF65-F5344CB8AC3E}">
        <p14:creationId xmlns:p14="http://schemas.microsoft.com/office/powerpoint/2010/main" val="108913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xit" presetSubtype="0" fill="hold" grpId="1" nodeType="clickEffect">
                                  <p:stCondLst>
                                    <p:cond delay="0"/>
                                  </p:stCondLst>
                                  <p:childTnLst>
                                    <p:anim calcmode="lin" valueType="num">
                                      <p:cBhvr>
                                        <p:cTn id="11" dur="500"/>
                                        <p:tgtEl>
                                          <p:spTgt spid="6"/>
                                        </p:tgtEl>
                                        <p:attrNameLst>
                                          <p:attrName>ppt_w</p:attrName>
                                        </p:attrNameLst>
                                      </p:cBhvr>
                                      <p:tavLst>
                                        <p:tav tm="0">
                                          <p:val>
                                            <p:strVal val="ppt_w"/>
                                          </p:val>
                                        </p:tav>
                                        <p:tav tm="100000">
                                          <p:val>
                                            <p:fltVal val="0"/>
                                          </p:val>
                                        </p:tav>
                                      </p:tavLst>
                                    </p:anim>
                                    <p:anim calcmode="lin" valueType="num">
                                      <p:cBhvr>
                                        <p:cTn id="12" dur="500"/>
                                        <p:tgtEl>
                                          <p:spTgt spid="6"/>
                                        </p:tgtEl>
                                        <p:attrNameLst>
                                          <p:attrName>ppt_h</p:attrName>
                                        </p:attrNameLst>
                                      </p:cBhvr>
                                      <p:tavLst>
                                        <p:tav tm="0">
                                          <p:val>
                                            <p:strVal val="ppt_h"/>
                                          </p:val>
                                        </p:tav>
                                        <p:tav tm="100000">
                                          <p:val>
                                            <p:fltVal val="0"/>
                                          </p:val>
                                        </p:tav>
                                      </p:tavLst>
                                    </p:anim>
                                    <p:animEffect transition="out" filter="fade">
                                      <p:cBhvr>
                                        <p:cTn id="13" dur="500"/>
                                        <p:tgtEl>
                                          <p:spTgt spid="6"/>
                                        </p:tgtEl>
                                      </p:cBhvr>
                                    </p:animEffect>
                                    <p:set>
                                      <p:cBhvr>
                                        <p:cTn id="14" dur="1" fill="hold">
                                          <p:stCondLst>
                                            <p:cond delay="499"/>
                                          </p:stCondLst>
                                        </p:cTn>
                                        <p:tgtEl>
                                          <p:spTgt spid="6"/>
                                        </p:tgtEl>
                                        <p:attrNameLst>
                                          <p:attrName>style.visibility</p:attrName>
                                        </p:attrNameLst>
                                      </p:cBhvr>
                                      <p:to>
                                        <p:strVal val="hidden"/>
                                      </p:to>
                                    </p:se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xit" presetSubtype="0" fill="hold" grpId="1" nodeType="clickEffect">
                                  <p:stCondLst>
                                    <p:cond delay="0"/>
                                  </p:stCondLst>
                                  <p:childTnLst>
                                    <p:anim calcmode="lin" valueType="num">
                                      <p:cBhvr>
                                        <p:cTn id="21" dur="500"/>
                                        <p:tgtEl>
                                          <p:spTgt spid="7"/>
                                        </p:tgtEl>
                                        <p:attrNameLst>
                                          <p:attrName>ppt_w</p:attrName>
                                        </p:attrNameLst>
                                      </p:cBhvr>
                                      <p:tavLst>
                                        <p:tav tm="0">
                                          <p:val>
                                            <p:strVal val="ppt_w"/>
                                          </p:val>
                                        </p:tav>
                                        <p:tav tm="100000">
                                          <p:val>
                                            <p:fltVal val="0"/>
                                          </p:val>
                                        </p:tav>
                                      </p:tavLst>
                                    </p:anim>
                                    <p:anim calcmode="lin" valueType="num">
                                      <p:cBhvr>
                                        <p:cTn id="22" dur="500"/>
                                        <p:tgtEl>
                                          <p:spTgt spid="7"/>
                                        </p:tgtEl>
                                        <p:attrNameLst>
                                          <p:attrName>ppt_h</p:attrName>
                                        </p:attrNameLst>
                                      </p:cBhvr>
                                      <p:tavLst>
                                        <p:tav tm="0">
                                          <p:val>
                                            <p:strVal val="ppt_h"/>
                                          </p:val>
                                        </p:tav>
                                        <p:tav tm="100000">
                                          <p:val>
                                            <p:fltVal val="0"/>
                                          </p:val>
                                        </p:tav>
                                      </p:tavLst>
                                    </p:anim>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xit" presetSubtype="0" fill="hold" grpId="1" nodeType="clickEffect">
                                  <p:stCondLst>
                                    <p:cond delay="0"/>
                                  </p:stCondLst>
                                  <p:childTnLst>
                                    <p:anim calcmode="lin" valueType="num">
                                      <p:cBhvr>
                                        <p:cTn id="31" dur="500"/>
                                        <p:tgtEl>
                                          <p:spTgt spid="8"/>
                                        </p:tgtEl>
                                        <p:attrNameLst>
                                          <p:attrName>ppt_w</p:attrName>
                                        </p:attrNameLst>
                                      </p:cBhvr>
                                      <p:tavLst>
                                        <p:tav tm="0">
                                          <p:val>
                                            <p:strVal val="ppt_w"/>
                                          </p:val>
                                        </p:tav>
                                        <p:tav tm="100000">
                                          <p:val>
                                            <p:fltVal val="0"/>
                                          </p:val>
                                        </p:tav>
                                      </p:tavLst>
                                    </p:anim>
                                    <p:anim calcmode="lin" valueType="num">
                                      <p:cBhvr>
                                        <p:cTn id="32" dur="500"/>
                                        <p:tgtEl>
                                          <p:spTgt spid="8"/>
                                        </p:tgtEl>
                                        <p:attrNameLst>
                                          <p:attrName>ppt_h</p:attrName>
                                        </p:attrNameLst>
                                      </p:cBhvr>
                                      <p:tavLst>
                                        <p:tav tm="0">
                                          <p:val>
                                            <p:strVal val="ppt_h"/>
                                          </p:val>
                                        </p:tav>
                                        <p:tav tm="100000">
                                          <p:val>
                                            <p:fltVal val="0"/>
                                          </p:val>
                                        </p:tav>
                                      </p:tavLst>
                                    </p:anim>
                                    <p:animEffect transition="out" filter="fade">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xit" presetSubtype="0" fill="hold" grpId="1" nodeType="clickEffect">
                                  <p:stCondLst>
                                    <p:cond delay="0"/>
                                  </p:stCondLst>
                                  <p:childTnLst>
                                    <p:anim calcmode="lin" valueType="num">
                                      <p:cBhvr>
                                        <p:cTn id="41" dur="500"/>
                                        <p:tgtEl>
                                          <p:spTgt spid="9"/>
                                        </p:tgtEl>
                                        <p:attrNameLst>
                                          <p:attrName>ppt_w</p:attrName>
                                        </p:attrNameLst>
                                      </p:cBhvr>
                                      <p:tavLst>
                                        <p:tav tm="0">
                                          <p:val>
                                            <p:strVal val="ppt_w"/>
                                          </p:val>
                                        </p:tav>
                                        <p:tav tm="100000">
                                          <p:val>
                                            <p:fltVal val="0"/>
                                          </p:val>
                                        </p:tav>
                                      </p:tavLst>
                                    </p:anim>
                                    <p:anim calcmode="lin" valueType="num">
                                      <p:cBhvr>
                                        <p:cTn id="42" dur="500"/>
                                        <p:tgtEl>
                                          <p:spTgt spid="9"/>
                                        </p:tgtEl>
                                        <p:attrNameLst>
                                          <p:attrName>ppt_h</p:attrName>
                                        </p:attrNameLst>
                                      </p:cBhvr>
                                      <p:tavLst>
                                        <p:tav tm="0">
                                          <p:val>
                                            <p:strVal val="ppt_h"/>
                                          </p:val>
                                        </p:tav>
                                        <p:tav tm="100000">
                                          <p:val>
                                            <p:fltVal val="0"/>
                                          </p:val>
                                        </p:tav>
                                      </p:tavLst>
                                    </p:anim>
                                    <p:animEffect transition="out" filter="fade">
                                      <p:cBhvr>
                                        <p:cTn id="43" dur="500"/>
                                        <p:tgtEl>
                                          <p:spTgt spid="9"/>
                                        </p:tgtEl>
                                      </p:cBhvr>
                                    </p:animEffect>
                                    <p:set>
                                      <p:cBhvr>
                                        <p:cTn id="44" dur="1" fill="hold">
                                          <p:stCondLst>
                                            <p:cond delay="499"/>
                                          </p:stCondLst>
                                        </p:cTn>
                                        <p:tgtEl>
                                          <p:spTgt spid="9"/>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xit" presetSubtype="0" fill="hold" grpId="1" nodeType="clickEffect">
                                  <p:stCondLst>
                                    <p:cond delay="0"/>
                                  </p:stCondLst>
                                  <p:childTnLst>
                                    <p:anim calcmode="lin" valueType="num">
                                      <p:cBhvr>
                                        <p:cTn id="51" dur="500"/>
                                        <p:tgtEl>
                                          <p:spTgt spid="11"/>
                                        </p:tgtEl>
                                        <p:attrNameLst>
                                          <p:attrName>ppt_w</p:attrName>
                                        </p:attrNameLst>
                                      </p:cBhvr>
                                      <p:tavLst>
                                        <p:tav tm="0">
                                          <p:val>
                                            <p:strVal val="ppt_w"/>
                                          </p:val>
                                        </p:tav>
                                        <p:tav tm="100000">
                                          <p:val>
                                            <p:fltVal val="0"/>
                                          </p:val>
                                        </p:tav>
                                      </p:tavLst>
                                    </p:anim>
                                    <p:anim calcmode="lin" valueType="num">
                                      <p:cBhvr>
                                        <p:cTn id="52" dur="500"/>
                                        <p:tgtEl>
                                          <p:spTgt spid="11"/>
                                        </p:tgtEl>
                                        <p:attrNameLst>
                                          <p:attrName>ppt_h</p:attrName>
                                        </p:attrNameLst>
                                      </p:cBhvr>
                                      <p:tavLst>
                                        <p:tav tm="0">
                                          <p:val>
                                            <p:strVal val="ppt_h"/>
                                          </p:val>
                                        </p:tav>
                                        <p:tav tm="100000">
                                          <p:val>
                                            <p:fltVal val="0"/>
                                          </p:val>
                                        </p:tav>
                                      </p:tavLst>
                                    </p:anim>
                                    <p:animEffect transition="out" filter="fade">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1" grpId="0" animBg="1"/>
      <p:bldP spid="11"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6"/>
          <p:cNvSpPr>
            <a:spLocks/>
          </p:cNvSpPr>
          <p:nvPr/>
        </p:nvSpPr>
        <p:spPr bwMode="auto">
          <a:xfrm>
            <a:off x="6593423" y="1843766"/>
            <a:ext cx="3893590" cy="2609660"/>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24" tIns="46613" rIns="93224" bIns="46613" numCol="1" spcCol="0" rtlCol="0" anchor="t" anchorCtr="0" compatLnSpc="1">
            <a:prstTxWarp prst="textNoShape">
              <a:avLst/>
            </a:prstTxWarp>
          </a:bodyPr>
          <a:lstStyle/>
          <a:p>
            <a:pPr algn="ctr" defTabSz="931972"/>
            <a:endParaRPr lang="en-US" dirty="0">
              <a:ln>
                <a:solidFill>
                  <a:schemeClr val="bg1">
                    <a:alpha val="0"/>
                  </a:schemeClr>
                </a:solidFill>
              </a:ln>
              <a:solidFill>
                <a:srgbClr val="595959"/>
              </a:solidFill>
              <a:latin typeface="Segoe UI Light" pitchFamily="34" charset="0"/>
            </a:endParaRPr>
          </a:p>
        </p:txBody>
      </p:sp>
      <p:sp>
        <p:nvSpPr>
          <p:cNvPr id="82" name="Freeform 6"/>
          <p:cNvSpPr>
            <a:spLocks/>
          </p:cNvSpPr>
          <p:nvPr/>
        </p:nvSpPr>
        <p:spPr bwMode="auto">
          <a:xfrm>
            <a:off x="6819299" y="4518835"/>
            <a:ext cx="3341017" cy="2239301"/>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24" tIns="46613" rIns="93224" bIns="46613" numCol="1" spcCol="0" rtlCol="0" anchor="t" anchorCtr="0" compatLnSpc="1">
            <a:prstTxWarp prst="textNoShape">
              <a:avLst/>
            </a:prstTxWarp>
          </a:bodyPr>
          <a:lstStyle/>
          <a:p>
            <a:pPr algn="ctr" defTabSz="931972"/>
            <a:endParaRPr lang="en-US" dirty="0">
              <a:ln>
                <a:solidFill>
                  <a:schemeClr val="bg1">
                    <a:alpha val="0"/>
                  </a:schemeClr>
                </a:solidFill>
              </a:ln>
              <a:solidFill>
                <a:srgbClr val="595959"/>
              </a:solidFill>
              <a:latin typeface="Segoe UI Light" pitchFamily="34" charset="0"/>
            </a:endParaRPr>
          </a:p>
        </p:txBody>
      </p:sp>
      <p:sp>
        <p:nvSpPr>
          <p:cNvPr id="59" name="Rectangle 58"/>
          <p:cNvSpPr/>
          <p:nvPr/>
        </p:nvSpPr>
        <p:spPr bwMode="auto">
          <a:xfrm>
            <a:off x="7352806" y="5347848"/>
            <a:ext cx="671697" cy="205173"/>
          </a:xfrm>
          <a:prstGeom prst="rect">
            <a:avLst/>
          </a:prstGeom>
          <a:solidFill>
            <a:schemeClr val="accent4"/>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r>
              <a:rPr lang="en-US" sz="918" b="1" dirty="0">
                <a:solidFill>
                  <a:schemeClr val="bg1">
                    <a:alpha val="99000"/>
                  </a:schemeClr>
                </a:solidFill>
              </a:rPr>
              <a:t>pic1.jpg</a:t>
            </a:r>
          </a:p>
        </p:txBody>
      </p:sp>
      <p:sp>
        <p:nvSpPr>
          <p:cNvPr id="5" name="Title 4"/>
          <p:cNvSpPr>
            <a:spLocks noGrp="1"/>
          </p:cNvSpPr>
          <p:nvPr>
            <p:ph type="title"/>
          </p:nvPr>
        </p:nvSpPr>
        <p:spPr/>
        <p:txBody>
          <a:bodyPr/>
          <a:lstStyle/>
          <a:p>
            <a:r>
              <a:rPr lang="en-US" smtClean="0"/>
              <a:t>Windows Azure CDN</a:t>
            </a:r>
            <a:endParaRPr lang="en-US" dirty="0"/>
          </a:p>
        </p:txBody>
      </p:sp>
      <p:sp>
        <p:nvSpPr>
          <p:cNvPr id="39" name="Text Placeholder 4"/>
          <p:cNvSpPr txBox="1">
            <a:spLocks/>
          </p:cNvSpPr>
          <p:nvPr/>
        </p:nvSpPr>
        <p:spPr>
          <a:xfrm>
            <a:off x="981820" y="4241709"/>
            <a:ext cx="4845616" cy="1590682"/>
          </a:xfrm>
          <a:prstGeom prst="rect">
            <a:avLst/>
          </a:prstGeom>
        </p:spPr>
        <p:txBody>
          <a:bodyPr vert="horz" wrap="square" lIns="0" tIns="0" rIns="0" bIns="0" rtlCol="0">
            <a:normAutofit/>
          </a:bodyPr>
          <a:lstStyle>
            <a:lvl1pPr marL="533307" indent="-533307" algn="l" defTabSz="1218937" rtl="0" eaLnBrk="1" latinLnBrk="0" hangingPunct="1">
              <a:lnSpc>
                <a:spcPct val="90000"/>
              </a:lnSpc>
              <a:spcBef>
                <a:spcPct val="20000"/>
              </a:spcBef>
              <a:buSzPct val="90000"/>
              <a:buFontTx/>
              <a:buBlip>
                <a:blip r:embed="rId3"/>
              </a:buBlip>
              <a:defRPr sz="3200" kern="1200">
                <a:gradFill>
                  <a:gsLst>
                    <a:gs pos="0">
                      <a:schemeClr val="tx1"/>
                    </a:gs>
                    <a:gs pos="86000">
                      <a:schemeClr val="tx1"/>
                    </a:gs>
                  </a:gsLst>
                  <a:lin ang="5400000" scaled="0"/>
                </a:gradFill>
                <a:effectLst/>
                <a:latin typeface="+mn-lt"/>
                <a:ea typeface="+mn-ea"/>
                <a:cs typeface="+mn-cs"/>
              </a:defRPr>
            </a:lvl1pPr>
            <a:lvl2pPr marL="994659" indent="-461353" algn="l" defTabSz="1218937"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effectLst/>
                <a:latin typeface="+mn-lt"/>
                <a:ea typeface="+mn-ea"/>
                <a:cs typeface="+mn-cs"/>
              </a:defRPr>
            </a:lvl2pPr>
            <a:lvl3pPr marL="1443314" indent="-448655" algn="l" defTabSz="1218937"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effectLst/>
                <a:latin typeface="+mn-lt"/>
                <a:ea typeface="+mn-ea"/>
                <a:cs typeface="+mn-cs"/>
              </a:defRPr>
            </a:lvl3pPr>
            <a:lvl4pPr marL="1832713" indent="-389399"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4pPr>
            <a:lvl5pPr marL="2213646" indent="-380933"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5pPr>
            <a:lvl6pPr marL="3352079"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548"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01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48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defRPr/>
            </a:pPr>
            <a:r>
              <a:rPr lang="zh-CN" altLang="en-US" sz="4080" spc="-102" dirty="0">
                <a:solidFill>
                  <a:schemeClr val="accent2">
                    <a:alpha val="99000"/>
                  </a:schemeClr>
                </a:solidFill>
                <a:latin typeface="Segoe UI Light" pitchFamily="34" charset="0"/>
              </a:rPr>
              <a:t>开始</a:t>
            </a:r>
            <a:r>
              <a:rPr lang="en-US" sz="4080" spc="-102" dirty="0">
                <a:solidFill>
                  <a:schemeClr val="accent2">
                    <a:alpha val="99000"/>
                  </a:schemeClr>
                </a:solidFill>
                <a:latin typeface="Segoe UI Light" pitchFamily="34" charset="0"/>
              </a:rPr>
              <a:t>CDN:</a:t>
            </a:r>
          </a:p>
          <a:p>
            <a:pPr marL="397949" indent="-342900">
              <a:buFont typeface="Arial" panose="020B0604020202020204" pitchFamily="34" charset="0"/>
              <a:buChar char="•"/>
              <a:defRPr/>
            </a:pPr>
            <a:r>
              <a:rPr lang="zh-CN" altLang="en-US" sz="2448" spc="-52" dirty="0" smtClean="0">
                <a:gradFill>
                  <a:gsLst>
                    <a:gs pos="0">
                      <a:srgbClr val="595959"/>
                    </a:gs>
                    <a:gs pos="86000">
                      <a:srgbClr val="595959"/>
                    </a:gs>
                  </a:gsLst>
                  <a:lin ang="5400000" scaled="0"/>
                </a:gradFill>
              </a:rPr>
              <a:t>注册</a:t>
            </a:r>
            <a:r>
              <a:rPr lang="en-US" altLang="zh-CN" sz="2448" spc="-52" dirty="0">
                <a:gradFill>
                  <a:gsLst>
                    <a:gs pos="0">
                      <a:srgbClr val="595959"/>
                    </a:gs>
                    <a:gs pos="86000">
                      <a:srgbClr val="595959"/>
                    </a:gs>
                  </a:gsLst>
                  <a:lin ang="5400000" scaled="0"/>
                </a:gradFill>
              </a:rPr>
              <a:t>CDN</a:t>
            </a:r>
          </a:p>
          <a:p>
            <a:pPr marL="397949" indent="-342900">
              <a:buFont typeface="Arial" panose="020B0604020202020204" pitchFamily="34" charset="0"/>
              <a:buChar char="•"/>
              <a:defRPr/>
            </a:pPr>
            <a:r>
              <a:rPr lang="zh-CN" altLang="en-US" sz="2448" spc="-52" dirty="0">
                <a:gradFill>
                  <a:gsLst>
                    <a:gs pos="0">
                      <a:srgbClr val="595959"/>
                    </a:gs>
                    <a:gs pos="86000">
                      <a:srgbClr val="595959"/>
                    </a:gs>
                  </a:gsLst>
                  <a:lin ang="5400000" scaled="0"/>
                </a:gradFill>
              </a:rPr>
              <a:t>将</a:t>
            </a:r>
            <a:r>
              <a:rPr lang="en-US" altLang="zh-CN" sz="2448" spc="-52" dirty="0" err="1">
                <a:gradFill>
                  <a:gsLst>
                    <a:gs pos="0">
                      <a:srgbClr val="595959"/>
                    </a:gs>
                    <a:gs pos="86000">
                      <a:srgbClr val="595959"/>
                    </a:gs>
                  </a:gsLst>
                  <a:lin ang="5400000" scaled="0"/>
                </a:gradFill>
              </a:rPr>
              <a:t>Contaner</a:t>
            </a:r>
            <a:r>
              <a:rPr lang="zh-CN" altLang="en-US" sz="2448" spc="-52" dirty="0">
                <a:gradFill>
                  <a:gsLst>
                    <a:gs pos="0">
                      <a:srgbClr val="595959"/>
                    </a:gs>
                    <a:gs pos="86000">
                      <a:srgbClr val="595959"/>
                    </a:gs>
                  </a:gsLst>
                  <a:lin ang="5400000" scaled="0"/>
                </a:gradFill>
              </a:rPr>
              <a:t>设置为公共</a:t>
            </a:r>
            <a:endParaRPr lang="en-US" sz="2448" spc="-52" dirty="0">
              <a:gradFill>
                <a:gsLst>
                  <a:gs pos="0">
                    <a:srgbClr val="595959"/>
                  </a:gs>
                  <a:gs pos="86000">
                    <a:srgbClr val="595959"/>
                  </a:gs>
                </a:gsLst>
                <a:lin ang="5400000" scaled="0"/>
              </a:gradFill>
            </a:endParaRPr>
          </a:p>
        </p:txBody>
      </p:sp>
      <p:sp>
        <p:nvSpPr>
          <p:cNvPr id="41" name="Rectangle 40"/>
          <p:cNvSpPr/>
          <p:nvPr/>
        </p:nvSpPr>
        <p:spPr bwMode="auto">
          <a:xfrm>
            <a:off x="7334230" y="5319527"/>
            <a:ext cx="1168901" cy="346633"/>
          </a:xfrm>
          <a:prstGeom prst="rect">
            <a:avLst/>
          </a:prstGeom>
          <a:solidFill>
            <a:schemeClr val="accent4"/>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r>
              <a:rPr lang="en-US" sz="1632" dirty="0">
                <a:solidFill>
                  <a:schemeClr val="bg1">
                    <a:alpha val="99000"/>
                  </a:schemeClr>
                </a:solidFill>
              </a:rPr>
              <a:t>pic1.jpg</a:t>
            </a:r>
            <a:endParaRPr lang="en-US" sz="1836" dirty="0">
              <a:solidFill>
                <a:schemeClr val="bg1">
                  <a:alpha val="99000"/>
                </a:schemeClr>
              </a:solidFill>
            </a:endParaRPr>
          </a:p>
        </p:txBody>
      </p:sp>
      <p:cxnSp>
        <p:nvCxnSpPr>
          <p:cNvPr id="49" name="Straight Arrow Connector 48"/>
          <p:cNvCxnSpPr/>
          <p:nvPr/>
        </p:nvCxnSpPr>
        <p:spPr>
          <a:xfrm>
            <a:off x="7120301" y="1833048"/>
            <a:ext cx="56446" cy="498460"/>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sp>
        <p:nvSpPr>
          <p:cNvPr id="50" name="TextBox 49"/>
          <p:cNvSpPr txBox="1"/>
          <p:nvPr/>
        </p:nvSpPr>
        <p:spPr>
          <a:xfrm>
            <a:off x="7523481" y="944484"/>
            <a:ext cx="3940734" cy="564241"/>
          </a:xfrm>
          <a:prstGeom prst="rect">
            <a:avLst/>
          </a:prstGeom>
          <a:noFill/>
        </p:spPr>
        <p:txBody>
          <a:bodyPr wrap="none" lIns="0" tIns="0" rIns="0" bIns="0" rtlCol="0">
            <a:spAutoFit/>
          </a:bodyPr>
          <a:lstStyle/>
          <a:p>
            <a:r>
              <a:rPr lang="en-US" dirty="0" smtClean="0">
                <a:solidFill>
                  <a:srgbClr val="595959">
                    <a:alpha val="99000"/>
                  </a:srgbClr>
                </a:solidFill>
              </a:rPr>
              <a:t>GET</a:t>
            </a:r>
          </a:p>
          <a:p>
            <a:pPr defTabSz="1243194">
              <a:lnSpc>
                <a:spcPct val="90000"/>
              </a:lnSpc>
              <a:spcBef>
                <a:spcPct val="20000"/>
              </a:spcBef>
              <a:buSzPct val="90000"/>
              <a:defRPr/>
            </a:pPr>
            <a:r>
              <a:rPr lang="en-US" sz="1632" spc="-52" dirty="0">
                <a:solidFill>
                  <a:srgbClr val="595959">
                    <a:alpha val="99000"/>
                  </a:srgbClr>
                </a:solidFill>
              </a:rPr>
              <a:t>http://guid01.vo.msecnd.net/images/pic.1jpg</a:t>
            </a:r>
          </a:p>
        </p:txBody>
      </p:sp>
      <p:sp>
        <p:nvSpPr>
          <p:cNvPr id="51" name="TextBox 50"/>
          <p:cNvSpPr txBox="1"/>
          <p:nvPr/>
        </p:nvSpPr>
        <p:spPr>
          <a:xfrm>
            <a:off x="6921739" y="5910270"/>
            <a:ext cx="3237395" cy="160091"/>
          </a:xfrm>
          <a:prstGeom prst="rect">
            <a:avLst/>
          </a:prstGeom>
          <a:noFill/>
        </p:spPr>
        <p:txBody>
          <a:bodyPr wrap="square" lIns="0" tIns="0" rIns="0" bIns="0" rtlCol="0">
            <a:spAutoFit/>
          </a:bodyPr>
          <a:lstStyle/>
          <a:p>
            <a:r>
              <a:rPr lang="en-US" sz="1020" b="1" dirty="0">
                <a:solidFill>
                  <a:srgbClr val="595959">
                    <a:alpha val="99000"/>
                  </a:srgbClr>
                </a:solidFill>
              </a:rPr>
              <a:t>http://sally.blob.core.windows.net/images/pic1.jpg</a:t>
            </a:r>
          </a:p>
        </p:txBody>
      </p:sp>
      <p:sp>
        <p:nvSpPr>
          <p:cNvPr id="52" name="TextBox 51"/>
          <p:cNvSpPr txBox="1"/>
          <p:nvPr/>
        </p:nvSpPr>
        <p:spPr>
          <a:xfrm>
            <a:off x="7710821" y="3371326"/>
            <a:ext cx="2389523" cy="518726"/>
          </a:xfrm>
          <a:prstGeom prst="rect">
            <a:avLst/>
          </a:prstGeom>
          <a:noFill/>
        </p:spPr>
        <p:txBody>
          <a:bodyPr wrap="square" lIns="0" tIns="0" rIns="0" bIns="0" rtlCol="0">
            <a:spAutoFit/>
          </a:bodyPr>
          <a:lstStyle/>
          <a:p>
            <a:pPr defTabSz="1243194">
              <a:lnSpc>
                <a:spcPct val="90000"/>
              </a:lnSpc>
              <a:buSzPct val="90000"/>
              <a:defRPr/>
            </a:pPr>
            <a:r>
              <a:rPr lang="en-US" sz="1224" spc="-52" dirty="0">
                <a:gradFill>
                  <a:gsLst>
                    <a:gs pos="0">
                      <a:srgbClr val="595959"/>
                    </a:gs>
                    <a:gs pos="86000">
                      <a:srgbClr val="595959"/>
                    </a:gs>
                  </a:gsLst>
                  <a:lin ang="5400000" scaled="0"/>
                </a:gradFill>
              </a:rPr>
              <a:t>http://sally.blob.core.windows.net/ </a:t>
            </a:r>
          </a:p>
          <a:p>
            <a:pPr defTabSz="1243194">
              <a:lnSpc>
                <a:spcPct val="90000"/>
              </a:lnSpc>
              <a:buSzPct val="90000"/>
              <a:defRPr/>
            </a:pPr>
            <a:r>
              <a:rPr lang="en-US" sz="1224" spc="-52" dirty="0">
                <a:gradFill>
                  <a:gsLst>
                    <a:gs pos="0">
                      <a:srgbClr val="595959"/>
                    </a:gs>
                    <a:gs pos="86000">
                      <a:srgbClr val="595959"/>
                    </a:gs>
                  </a:gsLst>
                  <a:lin ang="5400000" scaled="0"/>
                </a:gradFill>
                <a:sym typeface="Wingdings" pitchFamily="2" charset="2"/>
              </a:rPr>
              <a:t>                        </a:t>
            </a:r>
          </a:p>
          <a:p>
            <a:pPr defTabSz="1243194">
              <a:lnSpc>
                <a:spcPct val="90000"/>
              </a:lnSpc>
              <a:buSzPct val="90000"/>
              <a:defRPr/>
            </a:pPr>
            <a:r>
              <a:rPr lang="en-US" sz="1224" spc="-52" dirty="0">
                <a:gradFill>
                  <a:gsLst>
                    <a:gs pos="0">
                      <a:srgbClr val="595959"/>
                    </a:gs>
                    <a:gs pos="86000">
                      <a:srgbClr val="595959"/>
                    </a:gs>
                  </a:gsLst>
                  <a:lin ang="5400000" scaled="0"/>
                </a:gradFill>
                <a:sym typeface="Wingdings" pitchFamily="2" charset="2"/>
              </a:rPr>
              <a:t>http://guid01.vo.msecnd.net/</a:t>
            </a:r>
            <a:endParaRPr lang="en-US" sz="1224" spc="-52" dirty="0">
              <a:gradFill>
                <a:gsLst>
                  <a:gs pos="0">
                    <a:srgbClr val="595959"/>
                  </a:gs>
                  <a:gs pos="86000">
                    <a:srgbClr val="595959"/>
                  </a:gs>
                </a:gsLst>
                <a:lin ang="5400000" scaled="0"/>
              </a:gradFill>
            </a:endParaRPr>
          </a:p>
        </p:txBody>
      </p:sp>
      <p:cxnSp>
        <p:nvCxnSpPr>
          <p:cNvPr id="53" name="Straight Arrow Connector 52"/>
          <p:cNvCxnSpPr/>
          <p:nvPr/>
        </p:nvCxnSpPr>
        <p:spPr>
          <a:xfrm>
            <a:off x="7322466" y="3113536"/>
            <a:ext cx="548875" cy="2184169"/>
          </a:xfrm>
          <a:prstGeom prst="straightConnector1">
            <a:avLst/>
          </a:prstGeom>
          <a:ln w="19050">
            <a:prstDash val="dash"/>
            <a:tailEnd type="triangle"/>
          </a:ln>
        </p:spPr>
        <p:style>
          <a:lnRef idx="1">
            <a:schemeClr val="accent4"/>
          </a:lnRef>
          <a:fillRef idx="0">
            <a:schemeClr val="accent4"/>
          </a:fillRef>
          <a:effectRef idx="0">
            <a:schemeClr val="accent4"/>
          </a:effectRef>
          <a:fontRef idx="minor">
            <a:schemeClr val="tx1"/>
          </a:fontRef>
        </p:style>
      </p:cxnSp>
      <p:cxnSp>
        <p:nvCxnSpPr>
          <p:cNvPr id="54" name="Straight Arrow Connector 53"/>
          <p:cNvCxnSpPr/>
          <p:nvPr/>
        </p:nvCxnSpPr>
        <p:spPr>
          <a:xfrm flipH="1" flipV="1">
            <a:off x="7152460" y="3098963"/>
            <a:ext cx="573166" cy="2185790"/>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sp>
        <p:nvSpPr>
          <p:cNvPr id="55" name="Rectangle 54"/>
          <p:cNvSpPr/>
          <p:nvPr/>
        </p:nvSpPr>
        <p:spPr bwMode="auto">
          <a:xfrm>
            <a:off x="7533565" y="5396655"/>
            <a:ext cx="670322" cy="192831"/>
          </a:xfrm>
          <a:prstGeom prst="rect">
            <a:avLst/>
          </a:prstGeom>
          <a:solidFill>
            <a:schemeClr val="accent4"/>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r>
              <a:rPr lang="en-US" sz="918" b="1" dirty="0">
                <a:solidFill>
                  <a:schemeClr val="bg1">
                    <a:alpha val="99000"/>
                  </a:schemeClr>
                </a:solidFill>
              </a:rPr>
              <a:t>pic1.jpg</a:t>
            </a:r>
          </a:p>
        </p:txBody>
      </p:sp>
      <p:cxnSp>
        <p:nvCxnSpPr>
          <p:cNvPr id="57" name="Straight Arrow Connector 56"/>
          <p:cNvCxnSpPr/>
          <p:nvPr/>
        </p:nvCxnSpPr>
        <p:spPr>
          <a:xfrm flipH="1" flipV="1">
            <a:off x="7011599" y="1816633"/>
            <a:ext cx="65826" cy="509515"/>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sp>
        <p:nvSpPr>
          <p:cNvPr id="58" name="TextBox 57"/>
          <p:cNvSpPr txBox="1"/>
          <p:nvPr/>
        </p:nvSpPr>
        <p:spPr>
          <a:xfrm>
            <a:off x="6621992" y="2282045"/>
            <a:ext cx="343332" cy="256159"/>
          </a:xfrm>
          <a:prstGeom prst="rect">
            <a:avLst/>
          </a:prstGeom>
          <a:noFill/>
        </p:spPr>
        <p:txBody>
          <a:bodyPr wrap="none" lIns="0" tIns="0" rIns="0" bIns="0" rtlCol="0">
            <a:spAutoFit/>
          </a:bodyPr>
          <a:lstStyle/>
          <a:p>
            <a:r>
              <a:rPr lang="en-US" sz="1632" dirty="0">
                <a:solidFill>
                  <a:srgbClr val="595959">
                    <a:alpha val="99000"/>
                  </a:srgbClr>
                </a:solidFill>
              </a:rPr>
              <a:t>404</a:t>
            </a:r>
          </a:p>
        </p:txBody>
      </p:sp>
      <p:sp>
        <p:nvSpPr>
          <p:cNvPr id="60" name="TextBox 59"/>
          <p:cNvSpPr txBox="1"/>
          <p:nvPr/>
        </p:nvSpPr>
        <p:spPr>
          <a:xfrm>
            <a:off x="5976565" y="2894611"/>
            <a:ext cx="353879" cy="276999"/>
          </a:xfrm>
          <a:prstGeom prst="rect">
            <a:avLst/>
          </a:prstGeom>
          <a:noFill/>
        </p:spPr>
        <p:txBody>
          <a:bodyPr wrap="none" lIns="0" tIns="0" rIns="0" bIns="0" rtlCol="0">
            <a:spAutoFit/>
          </a:bodyPr>
          <a:lstStyle/>
          <a:p>
            <a:r>
              <a:rPr lang="en-US" dirty="0" smtClean="0">
                <a:solidFill>
                  <a:srgbClr val="595959">
                    <a:alpha val="99000"/>
                  </a:srgbClr>
                </a:solidFill>
              </a:rPr>
              <a:t>TTL</a:t>
            </a:r>
          </a:p>
        </p:txBody>
      </p:sp>
      <p:sp>
        <p:nvSpPr>
          <p:cNvPr id="61" name="Oval 60"/>
          <p:cNvSpPr/>
          <p:nvPr/>
        </p:nvSpPr>
        <p:spPr bwMode="auto">
          <a:xfrm>
            <a:off x="7510935" y="2978538"/>
            <a:ext cx="2409929" cy="1230779"/>
          </a:xfrm>
          <a:prstGeom prst="ellipse">
            <a:avLst/>
          </a:prstGeom>
          <a:no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1836" dirty="0">
              <a:solidFill>
                <a:schemeClr val="tx1"/>
              </a:solidFill>
            </a:endParaRPr>
          </a:p>
        </p:txBody>
      </p:sp>
      <p:sp>
        <p:nvSpPr>
          <p:cNvPr id="62" name="Oval 61"/>
          <p:cNvSpPr/>
          <p:nvPr/>
        </p:nvSpPr>
        <p:spPr bwMode="auto">
          <a:xfrm>
            <a:off x="8803026" y="5832391"/>
            <a:ext cx="809286" cy="338267"/>
          </a:xfrm>
          <a:prstGeom prst="ellipse">
            <a:avLst/>
          </a:prstGeom>
          <a:no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chemeClr val="tx1"/>
              </a:solidFill>
            </a:endParaRPr>
          </a:p>
        </p:txBody>
      </p:sp>
      <p:sp>
        <p:nvSpPr>
          <p:cNvPr id="63" name="Oval 62"/>
          <p:cNvSpPr/>
          <p:nvPr/>
        </p:nvSpPr>
        <p:spPr bwMode="auto">
          <a:xfrm>
            <a:off x="7187109" y="1183695"/>
            <a:ext cx="4449595" cy="582616"/>
          </a:xfrm>
          <a:prstGeom prst="ellipse">
            <a:avLst/>
          </a:prstGeom>
          <a:no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52" tIns="46626" rIns="93252" bIns="46626" numCol="1" rtlCol="0" anchor="ctr" anchorCtr="0" compatLnSpc="1">
            <a:prstTxWarp prst="textNoShape">
              <a:avLst/>
            </a:prstTxWarp>
          </a:bodyPr>
          <a:lstStyle/>
          <a:p>
            <a:pPr algn="ctr" defTabSz="932251"/>
            <a:endParaRPr lang="en-US" sz="2346" dirty="0">
              <a:solidFill>
                <a:schemeClr val="tx1"/>
              </a:solidFill>
            </a:endParaRPr>
          </a:p>
        </p:txBody>
      </p:sp>
      <p:grpSp>
        <p:nvGrpSpPr>
          <p:cNvPr id="4" name="Group 3"/>
          <p:cNvGrpSpPr/>
          <p:nvPr/>
        </p:nvGrpSpPr>
        <p:grpSpPr>
          <a:xfrm>
            <a:off x="6893571" y="829008"/>
            <a:ext cx="338604" cy="860125"/>
            <a:chOff x="1171557" y="1055314"/>
            <a:chExt cx="331995" cy="843336"/>
          </a:xfrm>
        </p:grpSpPr>
        <p:sp>
          <p:nvSpPr>
            <p:cNvPr id="31" name="Oval 6"/>
            <p:cNvSpPr>
              <a:spLocks noChangeArrowheads="1"/>
            </p:cNvSpPr>
            <p:nvPr/>
          </p:nvSpPr>
          <p:spPr bwMode="auto">
            <a:xfrm>
              <a:off x="1268405" y="1055314"/>
              <a:ext cx="137501" cy="140290"/>
            </a:xfrm>
            <a:prstGeom prst="ellipse">
              <a:avLst/>
            </a:prstGeom>
            <a:solidFill>
              <a:schemeClr val="accent2"/>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8" rIns="93256" bIns="46628" numCol="1" rtlCol="0" anchor="ctr" anchorCtr="0" compatLnSpc="1">
              <a:prstTxWarp prst="textNoShape">
                <a:avLst/>
              </a:prstTxWarp>
            </a:bodyPr>
            <a:lstStyle/>
            <a:p>
              <a:pPr defTabSz="755481"/>
              <a:endParaRPr lang="en-US" spc="-124" dirty="0">
                <a:solidFill>
                  <a:srgbClr val="292929">
                    <a:lumMod val="50000"/>
                  </a:srgbClr>
                </a:solidFill>
              </a:endParaRPr>
            </a:p>
          </p:txBody>
        </p:sp>
        <p:sp>
          <p:nvSpPr>
            <p:cNvPr id="32" name="Freeform 31"/>
            <p:cNvSpPr>
              <a:spLocks/>
            </p:cNvSpPr>
            <p:nvPr/>
          </p:nvSpPr>
          <p:spPr bwMode="auto">
            <a:xfrm>
              <a:off x="1171557" y="1211546"/>
              <a:ext cx="331995" cy="687104"/>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solidFill>
              <a:schemeClr val="accent2"/>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8" rIns="93256" bIns="46628" numCol="1" rtlCol="0" anchor="ctr" anchorCtr="0" compatLnSpc="1">
              <a:prstTxWarp prst="textNoShape">
                <a:avLst/>
              </a:prstTxWarp>
            </a:bodyPr>
            <a:lstStyle/>
            <a:p>
              <a:pPr defTabSz="755481"/>
              <a:endParaRPr lang="en-US" spc="-124" dirty="0">
                <a:solidFill>
                  <a:srgbClr val="292929">
                    <a:lumMod val="50000"/>
                  </a:srgbClr>
                </a:solidFill>
              </a:endParaRPr>
            </a:p>
          </p:txBody>
        </p:sp>
      </p:grpSp>
      <p:sp>
        <p:nvSpPr>
          <p:cNvPr id="11" name="Rectangle 10"/>
          <p:cNvSpPr/>
          <p:nvPr/>
        </p:nvSpPr>
        <p:spPr>
          <a:xfrm>
            <a:off x="10634902" y="2885150"/>
            <a:ext cx="707722" cy="1054716"/>
          </a:xfrm>
          <a:prstGeom prst="rect">
            <a:avLst/>
          </a:prstGeom>
        </p:spPr>
        <p:txBody>
          <a:bodyPr wrap="none">
            <a:spAutoFit/>
          </a:bodyPr>
          <a:lstStyle/>
          <a:p>
            <a:r>
              <a:rPr lang="zh-CN" altLang="en-US" sz="2040" spc="-52" dirty="0">
                <a:solidFill>
                  <a:schemeClr val="accent2">
                    <a:alpha val="99000"/>
                  </a:schemeClr>
                </a:solidFill>
              </a:rPr>
              <a:t>内容</a:t>
            </a:r>
            <a:endParaRPr lang="en-US" altLang="zh-CN" sz="2040" spc="-52" dirty="0">
              <a:solidFill>
                <a:schemeClr val="accent2">
                  <a:alpha val="99000"/>
                </a:schemeClr>
              </a:solidFill>
            </a:endParaRPr>
          </a:p>
          <a:p>
            <a:r>
              <a:rPr lang="zh-CN" altLang="en-US" sz="2040" spc="-52" dirty="0">
                <a:solidFill>
                  <a:schemeClr val="accent2">
                    <a:alpha val="99000"/>
                  </a:schemeClr>
                </a:solidFill>
              </a:rPr>
              <a:t>分发</a:t>
            </a:r>
            <a:endParaRPr lang="en-US" altLang="zh-CN" sz="2040" spc="-52" dirty="0">
              <a:solidFill>
                <a:schemeClr val="accent2">
                  <a:alpha val="99000"/>
                </a:schemeClr>
              </a:solidFill>
            </a:endParaRPr>
          </a:p>
          <a:p>
            <a:r>
              <a:rPr lang="zh-CN" altLang="en-US" sz="2040" spc="-52" dirty="0">
                <a:solidFill>
                  <a:schemeClr val="accent2">
                    <a:alpha val="99000"/>
                  </a:schemeClr>
                </a:solidFill>
              </a:rPr>
              <a:t>网络</a:t>
            </a:r>
            <a:endParaRPr lang="en-US" sz="2040" spc="-52" dirty="0">
              <a:solidFill>
                <a:schemeClr val="accent2">
                  <a:alpha val="99000"/>
                </a:schemeClr>
              </a:solidFill>
            </a:endParaRPr>
          </a:p>
        </p:txBody>
      </p:sp>
      <p:sp>
        <p:nvSpPr>
          <p:cNvPr id="64" name="Rectangle 63"/>
          <p:cNvSpPr/>
          <p:nvPr/>
        </p:nvSpPr>
        <p:spPr>
          <a:xfrm>
            <a:off x="10634902" y="5241596"/>
            <a:ext cx="1291452" cy="1374897"/>
          </a:xfrm>
          <a:prstGeom prst="rect">
            <a:avLst/>
          </a:prstGeom>
        </p:spPr>
        <p:txBody>
          <a:bodyPr wrap="none">
            <a:spAutoFit/>
          </a:bodyPr>
          <a:lstStyle/>
          <a:p>
            <a:r>
              <a:rPr lang="en-US" sz="2040" spc="-52" dirty="0">
                <a:solidFill>
                  <a:schemeClr val="accent2">
                    <a:alpha val="99000"/>
                  </a:schemeClr>
                </a:solidFill>
              </a:rPr>
              <a:t>Windows </a:t>
            </a:r>
            <a:br>
              <a:rPr lang="en-US" sz="2040" spc="-52" dirty="0">
                <a:solidFill>
                  <a:schemeClr val="accent2">
                    <a:alpha val="99000"/>
                  </a:schemeClr>
                </a:solidFill>
              </a:rPr>
            </a:br>
            <a:r>
              <a:rPr lang="en-US" sz="2040" spc="-52" dirty="0">
                <a:solidFill>
                  <a:schemeClr val="accent2">
                    <a:alpha val="99000"/>
                  </a:schemeClr>
                </a:solidFill>
              </a:rPr>
              <a:t>Azure </a:t>
            </a:r>
            <a:br>
              <a:rPr lang="en-US" sz="2040" spc="-52" dirty="0">
                <a:solidFill>
                  <a:schemeClr val="accent2">
                    <a:alpha val="99000"/>
                  </a:schemeClr>
                </a:solidFill>
              </a:rPr>
            </a:br>
            <a:r>
              <a:rPr lang="en-US" sz="2040" spc="-52" dirty="0">
                <a:solidFill>
                  <a:schemeClr val="accent2">
                    <a:alpha val="99000"/>
                  </a:schemeClr>
                </a:solidFill>
              </a:rPr>
              <a:t>Blob </a:t>
            </a:r>
            <a:br>
              <a:rPr lang="en-US" sz="2040" spc="-52" dirty="0">
                <a:solidFill>
                  <a:schemeClr val="accent2">
                    <a:alpha val="99000"/>
                  </a:schemeClr>
                </a:solidFill>
              </a:rPr>
            </a:br>
            <a:r>
              <a:rPr lang="zh-CN" altLang="en-US" sz="2040" spc="-52" dirty="0">
                <a:solidFill>
                  <a:schemeClr val="accent2">
                    <a:alpha val="99000"/>
                  </a:schemeClr>
                </a:solidFill>
              </a:rPr>
              <a:t>服务</a:t>
            </a:r>
            <a:endParaRPr lang="en-US" sz="2040" spc="-52" dirty="0">
              <a:solidFill>
                <a:schemeClr val="accent2">
                  <a:alpha val="99000"/>
                </a:schemeClr>
              </a:solidFill>
            </a:endParaRPr>
          </a:p>
        </p:txBody>
      </p:sp>
      <p:sp>
        <p:nvSpPr>
          <p:cNvPr id="68" name="Freeform 108"/>
          <p:cNvSpPr>
            <a:spLocks noEditPoints="1"/>
          </p:cNvSpPr>
          <p:nvPr/>
        </p:nvSpPr>
        <p:spPr bwMode="black">
          <a:xfrm>
            <a:off x="6490405" y="2854145"/>
            <a:ext cx="260554" cy="292271"/>
          </a:xfrm>
          <a:custGeom>
            <a:avLst/>
            <a:gdLst>
              <a:gd name="T0" fmla="*/ 29 w 70"/>
              <a:gd name="T1" fmla="*/ 9 h 78"/>
              <a:gd name="T2" fmla="*/ 9 w 70"/>
              <a:gd name="T3" fmla="*/ 6 h 78"/>
              <a:gd name="T4" fmla="*/ 5 w 70"/>
              <a:gd name="T5" fmla="*/ 26 h 78"/>
              <a:gd name="T6" fmla="*/ 29 w 70"/>
              <a:gd name="T7" fmla="*/ 9 h 78"/>
              <a:gd name="T8" fmla="*/ 50 w 70"/>
              <a:gd name="T9" fmla="*/ 49 h 78"/>
              <a:gd name="T10" fmla="*/ 54 w 70"/>
              <a:gd name="T11" fmla="*/ 46 h 78"/>
              <a:gd name="T12" fmla="*/ 50 w 70"/>
              <a:gd name="T13" fmla="*/ 42 h 78"/>
              <a:gd name="T14" fmla="*/ 40 w 70"/>
              <a:gd name="T15" fmla="*/ 42 h 78"/>
              <a:gd name="T16" fmla="*/ 40 w 70"/>
              <a:gd name="T17" fmla="*/ 29 h 78"/>
              <a:gd name="T18" fmla="*/ 36 w 70"/>
              <a:gd name="T19" fmla="*/ 25 h 78"/>
              <a:gd name="T20" fmla="*/ 33 w 70"/>
              <a:gd name="T21" fmla="*/ 29 h 78"/>
              <a:gd name="T22" fmla="*/ 33 w 70"/>
              <a:gd name="T23" fmla="*/ 46 h 78"/>
              <a:gd name="T24" fmla="*/ 36 w 70"/>
              <a:gd name="T25" fmla="*/ 49 h 78"/>
              <a:gd name="T26" fmla="*/ 50 w 70"/>
              <a:gd name="T27" fmla="*/ 49 h 78"/>
              <a:gd name="T28" fmla="*/ 36 w 70"/>
              <a:gd name="T29" fmla="*/ 20 h 78"/>
              <a:gd name="T30" fmla="*/ 62 w 70"/>
              <a:gd name="T31" fmla="*/ 46 h 78"/>
              <a:gd name="T32" fmla="*/ 36 w 70"/>
              <a:gd name="T33" fmla="*/ 71 h 78"/>
              <a:gd name="T34" fmla="*/ 11 w 70"/>
              <a:gd name="T35" fmla="*/ 46 h 78"/>
              <a:gd name="T36" fmla="*/ 36 w 70"/>
              <a:gd name="T37" fmla="*/ 20 h 78"/>
              <a:gd name="T38" fmla="*/ 36 w 70"/>
              <a:gd name="T39" fmla="*/ 78 h 78"/>
              <a:gd name="T40" fmla="*/ 69 w 70"/>
              <a:gd name="T41" fmla="*/ 46 h 78"/>
              <a:gd name="T42" fmla="*/ 36 w 70"/>
              <a:gd name="T43" fmla="*/ 13 h 78"/>
              <a:gd name="T44" fmla="*/ 4 w 70"/>
              <a:gd name="T45" fmla="*/ 46 h 78"/>
              <a:gd name="T46" fmla="*/ 36 w 70"/>
              <a:gd name="T47" fmla="*/ 78 h 78"/>
              <a:gd name="T48" fmla="*/ 42 w 70"/>
              <a:gd name="T49" fmla="*/ 9 h 78"/>
              <a:gd name="T50" fmla="*/ 62 w 70"/>
              <a:gd name="T51" fmla="*/ 6 h 78"/>
              <a:gd name="T52" fmla="*/ 67 w 70"/>
              <a:gd name="T53" fmla="*/ 24 h 78"/>
              <a:gd name="T54" fmla="*/ 42 w 70"/>
              <a:gd name="T55" fmla="*/ 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 h="78">
                <a:moveTo>
                  <a:pt x="29" y="9"/>
                </a:moveTo>
                <a:cubicBezTo>
                  <a:pt x="24" y="3"/>
                  <a:pt x="17" y="0"/>
                  <a:pt x="9" y="6"/>
                </a:cubicBezTo>
                <a:cubicBezTo>
                  <a:pt x="0" y="11"/>
                  <a:pt x="0" y="19"/>
                  <a:pt x="5" y="26"/>
                </a:cubicBezTo>
                <a:cubicBezTo>
                  <a:pt x="10" y="17"/>
                  <a:pt x="19" y="11"/>
                  <a:pt x="29" y="9"/>
                </a:cubicBezTo>
                <a:moveTo>
                  <a:pt x="50" y="49"/>
                </a:moveTo>
                <a:cubicBezTo>
                  <a:pt x="52" y="49"/>
                  <a:pt x="54" y="48"/>
                  <a:pt x="54" y="46"/>
                </a:cubicBezTo>
                <a:cubicBezTo>
                  <a:pt x="54" y="44"/>
                  <a:pt x="52" y="42"/>
                  <a:pt x="50" y="42"/>
                </a:cubicBezTo>
                <a:cubicBezTo>
                  <a:pt x="40" y="42"/>
                  <a:pt x="40" y="42"/>
                  <a:pt x="40" y="42"/>
                </a:cubicBezTo>
                <a:cubicBezTo>
                  <a:pt x="40" y="29"/>
                  <a:pt x="40" y="29"/>
                  <a:pt x="40" y="29"/>
                </a:cubicBezTo>
                <a:cubicBezTo>
                  <a:pt x="40" y="27"/>
                  <a:pt x="38" y="25"/>
                  <a:pt x="36" y="25"/>
                </a:cubicBezTo>
                <a:cubicBezTo>
                  <a:pt x="34" y="25"/>
                  <a:pt x="33" y="27"/>
                  <a:pt x="33" y="29"/>
                </a:cubicBezTo>
                <a:cubicBezTo>
                  <a:pt x="33" y="46"/>
                  <a:pt x="33" y="46"/>
                  <a:pt x="33" y="46"/>
                </a:cubicBezTo>
                <a:cubicBezTo>
                  <a:pt x="33" y="48"/>
                  <a:pt x="34" y="49"/>
                  <a:pt x="36" y="49"/>
                </a:cubicBezTo>
                <a:lnTo>
                  <a:pt x="50" y="49"/>
                </a:lnTo>
                <a:close/>
                <a:moveTo>
                  <a:pt x="36" y="20"/>
                </a:moveTo>
                <a:cubicBezTo>
                  <a:pt x="50" y="20"/>
                  <a:pt x="62" y="32"/>
                  <a:pt x="62" y="46"/>
                </a:cubicBezTo>
                <a:cubicBezTo>
                  <a:pt x="62" y="60"/>
                  <a:pt x="50" y="71"/>
                  <a:pt x="36" y="71"/>
                </a:cubicBezTo>
                <a:cubicBezTo>
                  <a:pt x="22" y="71"/>
                  <a:pt x="11" y="60"/>
                  <a:pt x="11" y="46"/>
                </a:cubicBezTo>
                <a:cubicBezTo>
                  <a:pt x="11" y="32"/>
                  <a:pt x="22" y="20"/>
                  <a:pt x="36" y="20"/>
                </a:cubicBezTo>
                <a:moveTo>
                  <a:pt x="36" y="78"/>
                </a:moveTo>
                <a:cubicBezTo>
                  <a:pt x="54" y="78"/>
                  <a:pt x="69" y="64"/>
                  <a:pt x="69" y="46"/>
                </a:cubicBezTo>
                <a:cubicBezTo>
                  <a:pt x="69" y="28"/>
                  <a:pt x="54" y="13"/>
                  <a:pt x="36" y="13"/>
                </a:cubicBezTo>
                <a:cubicBezTo>
                  <a:pt x="18" y="13"/>
                  <a:pt x="4" y="28"/>
                  <a:pt x="4" y="46"/>
                </a:cubicBezTo>
                <a:cubicBezTo>
                  <a:pt x="4" y="64"/>
                  <a:pt x="18" y="78"/>
                  <a:pt x="36" y="78"/>
                </a:cubicBezTo>
                <a:moveTo>
                  <a:pt x="42" y="9"/>
                </a:moveTo>
                <a:cubicBezTo>
                  <a:pt x="47" y="3"/>
                  <a:pt x="54" y="0"/>
                  <a:pt x="62" y="6"/>
                </a:cubicBezTo>
                <a:cubicBezTo>
                  <a:pt x="70" y="11"/>
                  <a:pt x="70" y="18"/>
                  <a:pt x="67" y="24"/>
                </a:cubicBezTo>
                <a:cubicBezTo>
                  <a:pt x="61" y="16"/>
                  <a:pt x="52" y="10"/>
                  <a:pt x="42" y="9"/>
                </a:cubicBezTo>
              </a:path>
            </a:pathLst>
          </a:custGeom>
          <a:solidFill>
            <a:schemeClr val="accent6"/>
          </a:solidFill>
          <a:ln>
            <a:noFill/>
          </a:ln>
          <a:extLst/>
        </p:spPr>
        <p:txBody>
          <a:bodyPr vert="horz" wrap="square" lIns="93260" tIns="46630" rIns="93260" bIns="46630" numCol="1" anchor="t" anchorCtr="0" compatLnSpc="1">
            <a:prstTxWarp prst="textNoShape">
              <a:avLst/>
            </a:prstTxWarp>
          </a:bodyPr>
          <a:lstStyle/>
          <a:p>
            <a:endParaRPr lang="en-US"/>
          </a:p>
        </p:txBody>
      </p:sp>
      <p:grpSp>
        <p:nvGrpSpPr>
          <p:cNvPr id="70" name="Group 69"/>
          <p:cNvGrpSpPr/>
          <p:nvPr/>
        </p:nvGrpSpPr>
        <p:grpSpPr>
          <a:xfrm>
            <a:off x="7043204" y="2407606"/>
            <a:ext cx="1123459" cy="592638"/>
            <a:chOff x="9475898" y="2480441"/>
            <a:chExt cx="1101530" cy="581070"/>
          </a:xfrm>
        </p:grpSpPr>
        <p:sp>
          <p:nvSpPr>
            <p:cNvPr id="71" name="Rectangle 70"/>
            <p:cNvSpPr/>
            <p:nvPr/>
          </p:nvSpPr>
          <p:spPr>
            <a:xfrm>
              <a:off x="9804468" y="2558023"/>
              <a:ext cx="772960" cy="431398"/>
            </a:xfrm>
            <a:prstGeom prst="rect">
              <a:avLst/>
            </a:prstGeom>
          </p:spPr>
          <p:txBody>
            <a:bodyPr wrap="none" lIns="93256" tIns="46629" rIns="93256" bIns="46629">
              <a:spAutoFit/>
            </a:bodyPr>
            <a:lstStyle/>
            <a:p>
              <a:pPr defTabSz="1243194">
                <a:lnSpc>
                  <a:spcPct val="90000"/>
                </a:lnSpc>
                <a:spcBef>
                  <a:spcPct val="20000"/>
                </a:spcBef>
                <a:buSzPct val="90000"/>
                <a:defRPr/>
              </a:pPr>
              <a:r>
                <a:rPr lang="en-US" sz="1224" dirty="0">
                  <a:gradFill>
                    <a:gsLst>
                      <a:gs pos="0">
                        <a:srgbClr val="595959"/>
                      </a:gs>
                      <a:gs pos="86000">
                        <a:srgbClr val="595959"/>
                      </a:gs>
                    </a:gsLst>
                    <a:lin ang="5400000" scaled="0"/>
                  </a:gradFill>
                </a:rPr>
                <a:t>Edge</a:t>
              </a:r>
              <a:br>
                <a:rPr lang="en-US" sz="1224" dirty="0">
                  <a:gradFill>
                    <a:gsLst>
                      <a:gs pos="0">
                        <a:srgbClr val="595959"/>
                      </a:gs>
                      <a:gs pos="86000">
                        <a:srgbClr val="595959"/>
                      </a:gs>
                    </a:gsLst>
                    <a:lin ang="5400000" scaled="0"/>
                  </a:gradFill>
                </a:rPr>
              </a:br>
              <a:r>
                <a:rPr lang="en-US" sz="1224" dirty="0">
                  <a:gradFill>
                    <a:gsLst>
                      <a:gs pos="0">
                        <a:srgbClr val="595959"/>
                      </a:gs>
                      <a:gs pos="86000">
                        <a:srgbClr val="595959"/>
                      </a:gs>
                    </a:gsLst>
                    <a:lin ang="5400000" scaled="0"/>
                  </a:gradFill>
                </a:rPr>
                <a:t>Location</a:t>
              </a:r>
            </a:p>
          </p:txBody>
        </p:sp>
        <p:sp>
          <p:nvSpPr>
            <p:cNvPr id="72" name="Freeform 6"/>
            <p:cNvSpPr>
              <a:spLocks noEditPoints="1"/>
            </p:cNvSpPr>
            <p:nvPr/>
          </p:nvSpPr>
          <p:spPr bwMode="auto">
            <a:xfrm>
              <a:off x="9475898" y="2480441"/>
              <a:ext cx="342463" cy="581070"/>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chemeClr val="accent3"/>
            </a:solidFill>
            <a:ln>
              <a:noFill/>
            </a:ln>
          </p:spPr>
          <p:txBody>
            <a:bodyPr vert="horz" wrap="square" lIns="93260" tIns="46630" rIns="93260" bIns="46630" numCol="1" anchor="t" anchorCtr="0" compatLnSpc="1">
              <a:prstTxWarp prst="textNoShape">
                <a:avLst/>
              </a:prstTxWarp>
            </a:bodyPr>
            <a:lstStyle/>
            <a:p>
              <a:endParaRPr lang="en-US"/>
            </a:p>
          </p:txBody>
        </p:sp>
      </p:grpSp>
      <p:grpSp>
        <p:nvGrpSpPr>
          <p:cNvPr id="76" name="Group 75"/>
          <p:cNvGrpSpPr/>
          <p:nvPr/>
        </p:nvGrpSpPr>
        <p:grpSpPr>
          <a:xfrm>
            <a:off x="8369969" y="1936446"/>
            <a:ext cx="1123459" cy="592638"/>
            <a:chOff x="9475898" y="2480441"/>
            <a:chExt cx="1101530" cy="581070"/>
          </a:xfrm>
        </p:grpSpPr>
        <p:sp>
          <p:nvSpPr>
            <p:cNvPr id="77" name="Rectangle 76"/>
            <p:cNvSpPr/>
            <p:nvPr/>
          </p:nvSpPr>
          <p:spPr>
            <a:xfrm>
              <a:off x="9804468" y="2558023"/>
              <a:ext cx="772960" cy="431398"/>
            </a:xfrm>
            <a:prstGeom prst="rect">
              <a:avLst/>
            </a:prstGeom>
          </p:spPr>
          <p:txBody>
            <a:bodyPr wrap="none" lIns="93256" tIns="46629" rIns="93256" bIns="46629">
              <a:spAutoFit/>
            </a:bodyPr>
            <a:lstStyle/>
            <a:p>
              <a:pPr defTabSz="1243194">
                <a:lnSpc>
                  <a:spcPct val="90000"/>
                </a:lnSpc>
                <a:spcBef>
                  <a:spcPct val="20000"/>
                </a:spcBef>
                <a:buSzPct val="90000"/>
                <a:defRPr/>
              </a:pPr>
              <a:r>
                <a:rPr lang="en-US" sz="1224" dirty="0">
                  <a:gradFill>
                    <a:gsLst>
                      <a:gs pos="0">
                        <a:srgbClr val="595959"/>
                      </a:gs>
                      <a:gs pos="86000">
                        <a:srgbClr val="595959"/>
                      </a:gs>
                    </a:gsLst>
                    <a:lin ang="5400000" scaled="0"/>
                  </a:gradFill>
                </a:rPr>
                <a:t>Edge</a:t>
              </a:r>
              <a:br>
                <a:rPr lang="en-US" sz="1224" dirty="0">
                  <a:gradFill>
                    <a:gsLst>
                      <a:gs pos="0">
                        <a:srgbClr val="595959"/>
                      </a:gs>
                      <a:gs pos="86000">
                        <a:srgbClr val="595959"/>
                      </a:gs>
                    </a:gsLst>
                    <a:lin ang="5400000" scaled="0"/>
                  </a:gradFill>
                </a:rPr>
              </a:br>
              <a:r>
                <a:rPr lang="en-US" sz="1224" dirty="0">
                  <a:gradFill>
                    <a:gsLst>
                      <a:gs pos="0">
                        <a:srgbClr val="595959"/>
                      </a:gs>
                      <a:gs pos="86000">
                        <a:srgbClr val="595959"/>
                      </a:gs>
                    </a:gsLst>
                    <a:lin ang="5400000" scaled="0"/>
                  </a:gradFill>
                </a:rPr>
                <a:t>Location</a:t>
              </a:r>
            </a:p>
          </p:txBody>
        </p:sp>
        <p:sp>
          <p:nvSpPr>
            <p:cNvPr id="78" name="Freeform 6"/>
            <p:cNvSpPr>
              <a:spLocks noEditPoints="1"/>
            </p:cNvSpPr>
            <p:nvPr/>
          </p:nvSpPr>
          <p:spPr bwMode="auto">
            <a:xfrm>
              <a:off x="9475898" y="2480441"/>
              <a:ext cx="342463" cy="581070"/>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chemeClr val="accent3"/>
            </a:solidFill>
            <a:ln>
              <a:noFill/>
            </a:ln>
          </p:spPr>
          <p:txBody>
            <a:bodyPr vert="horz" wrap="square" lIns="93260" tIns="46630" rIns="93260" bIns="46630" numCol="1" anchor="t" anchorCtr="0" compatLnSpc="1">
              <a:prstTxWarp prst="textNoShape">
                <a:avLst/>
              </a:prstTxWarp>
            </a:bodyPr>
            <a:lstStyle/>
            <a:p>
              <a:endParaRPr lang="en-US"/>
            </a:p>
          </p:txBody>
        </p:sp>
      </p:grpSp>
      <p:grpSp>
        <p:nvGrpSpPr>
          <p:cNvPr id="79" name="Group 78"/>
          <p:cNvGrpSpPr/>
          <p:nvPr/>
        </p:nvGrpSpPr>
        <p:grpSpPr>
          <a:xfrm>
            <a:off x="9602721" y="2407606"/>
            <a:ext cx="1123459" cy="592638"/>
            <a:chOff x="9475898" y="2480441"/>
            <a:chExt cx="1101530" cy="581070"/>
          </a:xfrm>
        </p:grpSpPr>
        <p:sp>
          <p:nvSpPr>
            <p:cNvPr id="80" name="Rectangle 79"/>
            <p:cNvSpPr/>
            <p:nvPr/>
          </p:nvSpPr>
          <p:spPr>
            <a:xfrm>
              <a:off x="9804468" y="2558023"/>
              <a:ext cx="772960" cy="431398"/>
            </a:xfrm>
            <a:prstGeom prst="rect">
              <a:avLst/>
            </a:prstGeom>
          </p:spPr>
          <p:txBody>
            <a:bodyPr wrap="none" lIns="93256" tIns="46629" rIns="93256" bIns="46629">
              <a:spAutoFit/>
            </a:bodyPr>
            <a:lstStyle/>
            <a:p>
              <a:pPr defTabSz="1243194">
                <a:lnSpc>
                  <a:spcPct val="90000"/>
                </a:lnSpc>
                <a:spcBef>
                  <a:spcPct val="20000"/>
                </a:spcBef>
                <a:buSzPct val="90000"/>
                <a:defRPr/>
              </a:pPr>
              <a:r>
                <a:rPr lang="en-US" sz="1224" dirty="0">
                  <a:gradFill>
                    <a:gsLst>
                      <a:gs pos="0">
                        <a:srgbClr val="595959"/>
                      </a:gs>
                      <a:gs pos="86000">
                        <a:srgbClr val="595959"/>
                      </a:gs>
                    </a:gsLst>
                    <a:lin ang="5400000" scaled="0"/>
                  </a:gradFill>
                </a:rPr>
                <a:t>Edge</a:t>
              </a:r>
              <a:br>
                <a:rPr lang="en-US" sz="1224" dirty="0">
                  <a:gradFill>
                    <a:gsLst>
                      <a:gs pos="0">
                        <a:srgbClr val="595959"/>
                      </a:gs>
                      <a:gs pos="86000">
                        <a:srgbClr val="595959"/>
                      </a:gs>
                    </a:gsLst>
                    <a:lin ang="5400000" scaled="0"/>
                  </a:gradFill>
                </a:rPr>
              </a:br>
              <a:r>
                <a:rPr lang="en-US" sz="1224" dirty="0">
                  <a:gradFill>
                    <a:gsLst>
                      <a:gs pos="0">
                        <a:srgbClr val="595959"/>
                      </a:gs>
                      <a:gs pos="86000">
                        <a:srgbClr val="595959"/>
                      </a:gs>
                    </a:gsLst>
                    <a:lin ang="5400000" scaled="0"/>
                  </a:gradFill>
                </a:rPr>
                <a:t>Location</a:t>
              </a:r>
            </a:p>
          </p:txBody>
        </p:sp>
        <p:sp>
          <p:nvSpPr>
            <p:cNvPr id="81" name="Freeform 6"/>
            <p:cNvSpPr>
              <a:spLocks noEditPoints="1"/>
            </p:cNvSpPr>
            <p:nvPr/>
          </p:nvSpPr>
          <p:spPr bwMode="auto">
            <a:xfrm>
              <a:off x="9475898" y="2480441"/>
              <a:ext cx="342463" cy="581070"/>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chemeClr val="accent3"/>
            </a:solidFill>
            <a:ln>
              <a:noFill/>
            </a:ln>
          </p:spPr>
          <p:txBody>
            <a:bodyPr vert="horz" wrap="square" lIns="93260" tIns="46630" rIns="93260" bIns="46630" numCol="1" anchor="t" anchorCtr="0" compatLnSpc="1">
              <a:prstTxWarp prst="textNoShape">
                <a:avLst/>
              </a:prstTxWarp>
            </a:bodyPr>
            <a:lstStyle/>
            <a:p>
              <a:endParaRPr lang="en-US"/>
            </a:p>
          </p:txBody>
        </p:sp>
      </p:grpSp>
      <p:sp>
        <p:nvSpPr>
          <p:cNvPr id="36" name="Text Placeholder 4"/>
          <p:cNvSpPr txBox="1">
            <a:spLocks/>
          </p:cNvSpPr>
          <p:nvPr/>
        </p:nvSpPr>
        <p:spPr>
          <a:xfrm>
            <a:off x="1007943" y="2005068"/>
            <a:ext cx="4845616" cy="1590682"/>
          </a:xfrm>
          <a:prstGeom prst="rect">
            <a:avLst/>
          </a:prstGeom>
        </p:spPr>
        <p:txBody>
          <a:bodyPr vert="horz" wrap="square" lIns="0" tIns="0" rIns="0" bIns="0" rtlCol="0">
            <a:normAutofit/>
          </a:bodyPr>
          <a:lstStyle>
            <a:lvl1pPr marL="533307" indent="-533307" algn="l" defTabSz="1218937" rtl="0" eaLnBrk="1" latinLnBrk="0" hangingPunct="1">
              <a:lnSpc>
                <a:spcPct val="90000"/>
              </a:lnSpc>
              <a:spcBef>
                <a:spcPct val="20000"/>
              </a:spcBef>
              <a:buSzPct val="90000"/>
              <a:buFontTx/>
              <a:buBlip>
                <a:blip r:embed="rId3"/>
              </a:buBlip>
              <a:defRPr sz="3200" kern="1200">
                <a:gradFill>
                  <a:gsLst>
                    <a:gs pos="0">
                      <a:schemeClr val="tx1"/>
                    </a:gs>
                    <a:gs pos="86000">
                      <a:schemeClr val="tx1"/>
                    </a:gs>
                  </a:gsLst>
                  <a:lin ang="5400000" scaled="0"/>
                </a:gradFill>
                <a:effectLst/>
                <a:latin typeface="+mn-lt"/>
                <a:ea typeface="+mn-ea"/>
                <a:cs typeface="+mn-cs"/>
              </a:defRPr>
            </a:lvl1pPr>
            <a:lvl2pPr marL="994659" indent="-461353" algn="l" defTabSz="1218937"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effectLst/>
                <a:latin typeface="+mn-lt"/>
                <a:ea typeface="+mn-ea"/>
                <a:cs typeface="+mn-cs"/>
              </a:defRPr>
            </a:lvl2pPr>
            <a:lvl3pPr marL="1443314" indent="-448655" algn="l" defTabSz="1218937"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effectLst/>
                <a:latin typeface="+mn-lt"/>
                <a:ea typeface="+mn-ea"/>
                <a:cs typeface="+mn-cs"/>
              </a:defRPr>
            </a:lvl3pPr>
            <a:lvl4pPr marL="1832713" indent="-389399"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4pPr>
            <a:lvl5pPr marL="2213646" indent="-380933"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5pPr>
            <a:lvl6pPr marL="3352079"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548"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01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48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defRPr/>
            </a:pPr>
            <a:r>
              <a:rPr lang="en-US" sz="4080" spc="-102" dirty="0" smtClean="0">
                <a:solidFill>
                  <a:schemeClr val="accent2">
                    <a:alpha val="99000"/>
                  </a:schemeClr>
                </a:solidFill>
                <a:latin typeface="Segoe UI Light" pitchFamily="34" charset="0"/>
              </a:rPr>
              <a:t>CDN</a:t>
            </a:r>
            <a:r>
              <a:rPr lang="zh-CN" altLang="en-US" sz="4080" spc="-102" dirty="0" smtClean="0">
                <a:solidFill>
                  <a:schemeClr val="accent2">
                    <a:alpha val="99000"/>
                  </a:schemeClr>
                </a:solidFill>
                <a:latin typeface="Segoe UI Light" pitchFamily="34" charset="0"/>
              </a:rPr>
              <a:t>后台资源</a:t>
            </a:r>
            <a:endParaRPr lang="en-US" sz="4080" spc="-102" dirty="0">
              <a:solidFill>
                <a:schemeClr val="accent2">
                  <a:alpha val="99000"/>
                </a:schemeClr>
              </a:solidFill>
              <a:latin typeface="Segoe UI Light" pitchFamily="34" charset="0"/>
            </a:endParaRPr>
          </a:p>
          <a:p>
            <a:pPr marL="397949" indent="-342900">
              <a:buFont typeface="Arial" panose="020B0604020202020204" pitchFamily="34" charset="0"/>
              <a:buChar char="•"/>
              <a:defRPr/>
            </a:pPr>
            <a:r>
              <a:rPr lang="en-US" altLang="zh-CN" sz="2448" spc="-52" dirty="0" smtClean="0">
                <a:gradFill>
                  <a:gsLst>
                    <a:gs pos="0">
                      <a:srgbClr val="595959"/>
                    </a:gs>
                    <a:gs pos="86000">
                      <a:srgbClr val="595959"/>
                    </a:gs>
                  </a:gsLst>
                  <a:lin ang="5400000" scaled="0"/>
                </a:gradFill>
              </a:rPr>
              <a:t>Blob</a:t>
            </a:r>
            <a:r>
              <a:rPr lang="zh-CN" altLang="en-US" sz="2448" spc="-52" dirty="0" smtClean="0">
                <a:gradFill>
                  <a:gsLst>
                    <a:gs pos="0">
                      <a:srgbClr val="595959"/>
                    </a:gs>
                    <a:gs pos="86000">
                      <a:srgbClr val="595959"/>
                    </a:gs>
                  </a:gsLst>
                  <a:lin ang="5400000" scaled="0"/>
                </a:gradFill>
              </a:rPr>
              <a:t>存储</a:t>
            </a:r>
            <a:endParaRPr lang="en-US" altLang="zh-CN" sz="2448" spc="-52" dirty="0" smtClean="0">
              <a:gradFill>
                <a:gsLst>
                  <a:gs pos="0">
                    <a:srgbClr val="595959"/>
                  </a:gs>
                  <a:gs pos="86000">
                    <a:srgbClr val="595959"/>
                  </a:gs>
                </a:gsLst>
                <a:lin ang="5400000" scaled="0"/>
              </a:gradFill>
            </a:endParaRPr>
          </a:p>
          <a:p>
            <a:pPr marL="397949" indent="-342900">
              <a:buFont typeface="Arial" panose="020B0604020202020204" pitchFamily="34" charset="0"/>
              <a:buChar char="•"/>
              <a:defRPr/>
            </a:pPr>
            <a:r>
              <a:rPr lang="zh-CN" altLang="en-US" sz="2448" spc="-52" dirty="0" smtClean="0">
                <a:gradFill>
                  <a:gsLst>
                    <a:gs pos="0">
                      <a:srgbClr val="595959"/>
                    </a:gs>
                    <a:gs pos="86000">
                      <a:srgbClr val="595959"/>
                    </a:gs>
                  </a:gsLst>
                  <a:lin ang="5400000" scaled="0"/>
                </a:gradFill>
              </a:rPr>
              <a:t>网站</a:t>
            </a:r>
            <a:endParaRPr lang="en-US" sz="2448" spc="-52" dirty="0">
              <a:gradFill>
                <a:gsLst>
                  <a:gs pos="0">
                    <a:srgbClr val="595959"/>
                  </a:gs>
                  <a:gs pos="86000">
                    <a:srgbClr val="595959"/>
                  </a:gs>
                </a:gsLst>
                <a:lin ang="5400000" scaled="0"/>
              </a:gradFill>
            </a:endParaRPr>
          </a:p>
        </p:txBody>
      </p:sp>
    </p:spTree>
    <p:extLst>
      <p:ext uri="{BB962C8B-B14F-4D97-AF65-F5344CB8AC3E}">
        <p14:creationId xmlns:p14="http://schemas.microsoft.com/office/powerpoint/2010/main" val="621874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xEl>
                                              <p:pRg st="1" end="1"/>
                                            </p:txEl>
                                          </p:spTgt>
                                        </p:tgtEl>
                                        <p:attrNameLst>
                                          <p:attrName>style.visibility</p:attrName>
                                        </p:attrNameLst>
                                      </p:cBhvr>
                                      <p:to>
                                        <p:strVal val="visible"/>
                                      </p:to>
                                    </p:set>
                                    <p:animEffect transition="in" filter="fade">
                                      <p:cBhvr>
                                        <p:cTn id="7" dur="500"/>
                                        <p:tgtEl>
                                          <p:spTgt spid="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xEl>
                                              <p:pRg st="2" end="2"/>
                                            </p:txEl>
                                          </p:spTgt>
                                        </p:tgtEl>
                                        <p:attrNameLst>
                                          <p:attrName>style.visibility</p:attrName>
                                        </p:attrNameLst>
                                      </p:cBhvr>
                                      <p:to>
                                        <p:strVal val="visible"/>
                                      </p:to>
                                    </p:set>
                                    <p:animEffect transition="in" filter="fade">
                                      <p:cBhvr>
                                        <p:cTn id="12" dur="500"/>
                                        <p:tgtEl>
                                          <p:spTgt spid="39">
                                            <p:txEl>
                                              <p:pRg st="2" end="2"/>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750"/>
                                        <p:tgtEl>
                                          <p:spTgt spid="5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2" nodeType="click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10" presetClass="exit" presetSubtype="0" fill="hold" grpId="3" nodeType="withEffect">
                                  <p:stCondLst>
                                    <p:cond delay="0"/>
                                  </p:stCondLst>
                                  <p:childTnLst>
                                    <p:animEffect transition="out" filter="fade">
                                      <p:cBhvr>
                                        <p:cTn id="23" dur="500"/>
                                        <p:tgtEl>
                                          <p:spTgt spid="61"/>
                                        </p:tgtEl>
                                      </p:cBhvr>
                                    </p:animEffect>
                                    <p:set>
                                      <p:cBhvr>
                                        <p:cTn id="24" dur="1" fill="hold">
                                          <p:stCondLst>
                                            <p:cond delay="499"/>
                                          </p:stCondLst>
                                        </p:cTn>
                                        <p:tgtEl>
                                          <p:spTgt spid="61"/>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500"/>
                                        <p:tgtEl>
                                          <p:spTgt spid="6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10" presetClass="exit" presetSubtype="0" fill="hold" grpId="1" nodeType="withEffect">
                                  <p:stCondLst>
                                    <p:cond delay="0"/>
                                  </p:stCondLst>
                                  <p:childTnLst>
                                    <p:animEffect transition="out" filter="fade">
                                      <p:cBhvr>
                                        <p:cTn id="34" dur="500"/>
                                        <p:tgtEl>
                                          <p:spTgt spid="62"/>
                                        </p:tgtEl>
                                      </p:cBhvr>
                                    </p:animEffect>
                                    <p:set>
                                      <p:cBhvr>
                                        <p:cTn id="35" dur="1" fill="hold">
                                          <p:stCondLst>
                                            <p:cond delay="499"/>
                                          </p:stCondLst>
                                        </p:cTn>
                                        <p:tgtEl>
                                          <p:spTgt spid="62"/>
                                        </p:tgtEl>
                                        <p:attrNameLst>
                                          <p:attrName>style.visibility</p:attrName>
                                        </p:attrNameLst>
                                      </p:cBhvr>
                                      <p:to>
                                        <p:strVal val="hidden"/>
                                      </p:to>
                                    </p:set>
                                  </p:childTnLst>
                                </p:cTn>
                              </p:par>
                              <p:par>
                                <p:cTn id="36" presetID="10" presetClass="entr" presetSubtype="0" fill="hold" grpId="0" nodeType="with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500"/>
                                        <p:tgtEl>
                                          <p:spTgt spid="63"/>
                                        </p:tgtEl>
                                      </p:cBhvr>
                                    </p:animEffect>
                                    <p:set>
                                      <p:cBhvr>
                                        <p:cTn id="43" dur="1" fill="hold">
                                          <p:stCondLst>
                                            <p:cond delay="499"/>
                                          </p:stCondLst>
                                        </p:cTn>
                                        <p:tgtEl>
                                          <p:spTgt spid="63"/>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childTnLst>
                                </p:cTn>
                              </p:par>
                              <p:par>
                                <p:cTn id="59" presetID="10" presetClass="exit" presetSubtype="0" fill="hold" grpId="1" nodeType="withEffect">
                                  <p:stCondLst>
                                    <p:cond delay="0"/>
                                  </p:stCondLst>
                                  <p:childTnLst>
                                    <p:animEffect transition="out" filter="fade">
                                      <p:cBhvr>
                                        <p:cTn id="60" dur="500"/>
                                        <p:tgtEl>
                                          <p:spTgt spid="61"/>
                                        </p:tgtEl>
                                      </p:cBhvr>
                                    </p:animEffect>
                                    <p:set>
                                      <p:cBhvr>
                                        <p:cTn id="61" dur="1" fill="hold">
                                          <p:stCondLst>
                                            <p:cond delay="499"/>
                                          </p:stCondLst>
                                        </p:cTn>
                                        <p:tgtEl>
                                          <p:spTgt spid="61"/>
                                        </p:tgtEl>
                                        <p:attrNameLst>
                                          <p:attrName>style.visibility</p:attrName>
                                        </p:attrNameLst>
                                      </p:cBhvr>
                                      <p:to>
                                        <p:strVal val="hidden"/>
                                      </p:to>
                                    </p:set>
                                  </p:childTnLst>
                                </p:cTn>
                              </p:par>
                            </p:childTnLst>
                          </p:cTn>
                        </p:par>
                        <p:par>
                          <p:cTn id="62" fill="hold">
                            <p:stCondLst>
                              <p:cond delay="500"/>
                            </p:stCondLst>
                            <p:childTnLst>
                              <p:par>
                                <p:cTn id="63" presetID="10" presetClass="entr" presetSubtype="0"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childTnLst>
                                </p:cTn>
                              </p:par>
                              <p:par>
                                <p:cTn id="69" presetID="0" presetClass="path" presetSubtype="0" decel="100000" fill="hold" grpId="1" nodeType="withEffect">
                                  <p:stCondLst>
                                    <p:cond delay="0"/>
                                  </p:stCondLst>
                                  <p:childTnLst>
                                    <p:animMotion origin="layout" path="M -4.16938E-6 4.81481E-6 L -0.11413 -0.41042 " pathEditMode="relative" rAng="0" ptsTypes="AA">
                                      <p:cBhvr>
                                        <p:cTn id="70" dur="1000" fill="hold"/>
                                        <p:tgtEl>
                                          <p:spTgt spid="55"/>
                                        </p:tgtEl>
                                        <p:attrNameLst>
                                          <p:attrName>ppt_x</p:attrName>
                                          <p:attrName>ppt_y</p:attrName>
                                        </p:attrNameLst>
                                      </p:cBhvr>
                                      <p:rCtr x="-5707" y="-20532"/>
                                    </p:animMotion>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par>
                                <p:cTn id="76" presetID="10" presetClass="entr" presetSubtype="0" fill="hold" nodeType="withEffect">
                                  <p:stCondLst>
                                    <p:cond delay="0"/>
                                  </p:stCondLst>
                                  <p:childTnLst>
                                    <p:set>
                                      <p:cBhvr>
                                        <p:cTn id="77" dur="1" fill="hold">
                                          <p:stCondLst>
                                            <p:cond delay="0"/>
                                          </p:stCondLst>
                                        </p:cTn>
                                        <p:tgtEl>
                                          <p:spTgt spid="60">
                                            <p:txEl>
                                              <p:pRg st="0" end="0"/>
                                            </p:txEl>
                                          </p:spTgt>
                                        </p:tgtEl>
                                        <p:attrNameLst>
                                          <p:attrName>style.visibility</p:attrName>
                                        </p:attrNameLst>
                                      </p:cBhvr>
                                      <p:to>
                                        <p:strVal val="visible"/>
                                      </p:to>
                                    </p:set>
                                    <p:animEffect transition="in" filter="fade">
                                      <p:cBhvr>
                                        <p:cTn id="78" dur="500"/>
                                        <p:tgtEl>
                                          <p:spTgt spid="60">
                                            <p:txEl>
                                              <p:pRg st="0" end="0"/>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57"/>
                                        </p:tgtEl>
                                      </p:cBhvr>
                                    </p:animEffect>
                                    <p:set>
                                      <p:cBhvr>
                                        <p:cTn id="88" dur="1" fill="hold">
                                          <p:stCondLst>
                                            <p:cond delay="499"/>
                                          </p:stCondLst>
                                        </p:cTn>
                                        <p:tgtEl>
                                          <p:spTgt spid="57"/>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49"/>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53"/>
                                        </p:tgtEl>
                                      </p:cBhvr>
                                    </p:animEffect>
                                    <p:set>
                                      <p:cBhvr>
                                        <p:cTn id="93" dur="1" fill="hold">
                                          <p:stCondLst>
                                            <p:cond delay="499"/>
                                          </p:stCondLst>
                                        </p:cTn>
                                        <p:tgtEl>
                                          <p:spTgt spid="53"/>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54"/>
                                        </p:tgtEl>
                                      </p:cBhvr>
                                    </p:animEffect>
                                    <p:set>
                                      <p:cBhvr>
                                        <p:cTn id="96" dur="1" fill="hold">
                                          <p:stCondLst>
                                            <p:cond delay="499"/>
                                          </p:stCondLst>
                                        </p:cTn>
                                        <p:tgtEl>
                                          <p:spTgt spid="54"/>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childTnLst>
                                </p:cTn>
                              </p:par>
                            </p:childTnLst>
                          </p:cTn>
                        </p:par>
                        <p:par>
                          <p:cTn id="102" fill="hold">
                            <p:stCondLst>
                              <p:cond delay="500"/>
                            </p:stCondLst>
                            <p:childTnLst>
                              <p:par>
                                <p:cTn id="103" presetID="26" presetClass="emph" presetSubtype="0" fill="hold" grpId="2" nodeType="afterEffect">
                                  <p:stCondLst>
                                    <p:cond delay="0"/>
                                  </p:stCondLst>
                                  <p:childTnLst>
                                    <p:animEffect transition="out" filter="fade">
                                      <p:cBhvr>
                                        <p:cTn id="104" dur="500" tmFilter="0, 0; .2, .5; .8, .5; 1, 0"/>
                                        <p:tgtEl>
                                          <p:spTgt spid="55"/>
                                        </p:tgtEl>
                                      </p:cBhvr>
                                    </p:animEffect>
                                    <p:animScale>
                                      <p:cBhvr>
                                        <p:cTn id="105" dur="250" autoRev="1" fill="hold"/>
                                        <p:tgtEl>
                                          <p:spTgt spid="55"/>
                                        </p:tgtEl>
                                      </p:cBhvr>
                                      <p:by x="105000" y="105000"/>
                                    </p:animScale>
                                  </p:childTnLst>
                                </p:cTn>
                              </p:par>
                            </p:childTnLst>
                          </p:cTn>
                        </p:par>
                        <p:par>
                          <p:cTn id="106" fill="hold">
                            <p:stCondLst>
                              <p:cond delay="1000"/>
                            </p:stCondLst>
                            <p:childTnLst>
                              <p:par>
                                <p:cTn id="107" presetID="10" presetClass="entr" presetSubtype="0" fill="hold" nodeType="after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fade">
                                      <p:cBhvr>
                                        <p:cTn id="109" dur="500"/>
                                        <p:tgtEl>
                                          <p:spTgt spid="57"/>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xit" presetSubtype="0" fill="hold" nodeType="clickEffect">
                                  <p:stCondLst>
                                    <p:cond delay="0"/>
                                  </p:stCondLst>
                                  <p:childTnLst>
                                    <p:animEffect transition="out" filter="fade">
                                      <p:cBhvr>
                                        <p:cTn id="113" dur="500"/>
                                        <p:tgtEl>
                                          <p:spTgt spid="57"/>
                                        </p:tgtEl>
                                      </p:cBhvr>
                                    </p:animEffect>
                                    <p:set>
                                      <p:cBhvr>
                                        <p:cTn id="114" dur="1" fill="hold">
                                          <p:stCondLst>
                                            <p:cond delay="499"/>
                                          </p:stCondLst>
                                        </p:cTn>
                                        <p:tgtEl>
                                          <p:spTgt spid="57"/>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500"/>
                                        <p:tgtEl>
                                          <p:spTgt spid="49"/>
                                        </p:tgtEl>
                                      </p:cBhvr>
                                    </p:animEffect>
                                    <p:set>
                                      <p:cBhvr>
                                        <p:cTn id="117" dur="1" fill="hold">
                                          <p:stCondLst>
                                            <p:cond delay="499"/>
                                          </p:stCondLst>
                                        </p:cTn>
                                        <p:tgtEl>
                                          <p:spTgt spid="49"/>
                                        </p:tgtEl>
                                        <p:attrNameLst>
                                          <p:attrName>style.visibility</p:attrName>
                                        </p:attrNameLst>
                                      </p:cBhvr>
                                      <p:to>
                                        <p:strVal val="hidden"/>
                                      </p:to>
                                    </p:set>
                                  </p:childTnLst>
                                </p:cTn>
                              </p:par>
                            </p:childTnLst>
                          </p:cTn>
                        </p:par>
                        <p:par>
                          <p:cTn id="118" fill="hold">
                            <p:stCondLst>
                              <p:cond delay="500"/>
                            </p:stCondLst>
                            <p:childTnLst>
                              <p:par>
                                <p:cTn id="119" presetID="10" presetClass="exit" presetSubtype="0" fill="hold" grpId="1" nodeType="afterEffect">
                                  <p:stCondLst>
                                    <p:cond delay="0"/>
                                  </p:stCondLst>
                                  <p:childTnLst>
                                    <p:animEffect transition="out" filter="fade">
                                      <p:cBhvr>
                                        <p:cTn id="120" dur="500"/>
                                        <p:tgtEl>
                                          <p:spTgt spid="68"/>
                                        </p:tgtEl>
                                      </p:cBhvr>
                                    </p:animEffect>
                                    <p:set>
                                      <p:cBhvr>
                                        <p:cTn id="121" dur="1" fill="hold">
                                          <p:stCondLst>
                                            <p:cond delay="499"/>
                                          </p:stCondLst>
                                        </p:cTn>
                                        <p:tgtEl>
                                          <p:spTgt spid="68"/>
                                        </p:tgtEl>
                                        <p:attrNameLst>
                                          <p:attrName>style.visibility</p:attrName>
                                        </p:attrNameLst>
                                      </p:cBhvr>
                                      <p:to>
                                        <p:strVal val="hidden"/>
                                      </p:to>
                                    </p:set>
                                  </p:childTnLst>
                                </p:cTn>
                              </p:par>
                              <p:par>
                                <p:cTn id="122" presetID="10" presetClass="exit" presetSubtype="0" fill="hold" grpId="0" nodeType="withEffect">
                                  <p:stCondLst>
                                    <p:cond delay="0"/>
                                  </p:stCondLst>
                                  <p:childTnLst>
                                    <p:animEffect transition="out" filter="fade">
                                      <p:cBhvr>
                                        <p:cTn id="123" dur="500"/>
                                        <p:tgtEl>
                                          <p:spTgt spid="60">
                                            <p:txEl>
                                              <p:pRg st="0" end="0"/>
                                            </p:txEl>
                                          </p:spTgt>
                                        </p:tgtEl>
                                      </p:cBhvr>
                                    </p:animEffect>
                                    <p:set>
                                      <p:cBhvr>
                                        <p:cTn id="124" dur="1" fill="hold">
                                          <p:stCondLst>
                                            <p:cond delay="499"/>
                                          </p:stCondLst>
                                        </p:cTn>
                                        <p:tgtEl>
                                          <p:spTgt spid="60">
                                            <p:txEl>
                                              <p:pRg st="0" end="0"/>
                                            </p:txEl>
                                          </p:spTgt>
                                        </p:tgtEl>
                                        <p:attrNameLst>
                                          <p:attrName>style.visibility</p:attrName>
                                        </p:attrNameLst>
                                      </p:cBhvr>
                                      <p:to>
                                        <p:strVal val="hidden"/>
                                      </p:to>
                                    </p:set>
                                  </p:childTnLst>
                                </p:cTn>
                              </p:par>
                              <p:par>
                                <p:cTn id="125" presetID="10" presetClass="exit" presetSubtype="0" fill="hold" grpId="3" nodeType="withEffect">
                                  <p:stCondLst>
                                    <p:cond delay="0"/>
                                  </p:stCondLst>
                                  <p:childTnLst>
                                    <p:animEffect transition="out" filter="fade">
                                      <p:cBhvr>
                                        <p:cTn id="126" dur="500"/>
                                        <p:tgtEl>
                                          <p:spTgt spid="55"/>
                                        </p:tgtEl>
                                      </p:cBhvr>
                                    </p:animEffect>
                                    <p:set>
                                      <p:cBhvr>
                                        <p:cTn id="127" dur="1" fill="hold">
                                          <p:stCondLst>
                                            <p:cond delay="499"/>
                                          </p:stCondLst>
                                        </p:cTn>
                                        <p:tgtEl>
                                          <p:spTgt spid="55"/>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49"/>
                                        </p:tgtEl>
                                        <p:attrNameLst>
                                          <p:attrName>style.visibility</p:attrName>
                                        </p:attrNameLst>
                                      </p:cBhvr>
                                      <p:to>
                                        <p:strVal val="visible"/>
                                      </p:to>
                                    </p:set>
                                    <p:animEffect transition="in" filter="fade">
                                      <p:cBhvr>
                                        <p:cTn id="132" dur="500"/>
                                        <p:tgtEl>
                                          <p:spTgt spid="49"/>
                                        </p:tgtEl>
                                      </p:cBhvr>
                                    </p:animEffect>
                                  </p:childTnLst>
                                </p:cTn>
                              </p:par>
                            </p:childTnLst>
                          </p:cTn>
                        </p:par>
                        <p:par>
                          <p:cTn id="133" fill="hold">
                            <p:stCondLst>
                              <p:cond delay="500"/>
                            </p:stCondLst>
                            <p:childTnLst>
                              <p:par>
                                <p:cTn id="134" presetID="10" presetClass="entr" presetSubtype="0" fill="hold" nodeType="afterEffect">
                                  <p:stCondLst>
                                    <p:cond delay="0"/>
                                  </p:stCondLst>
                                  <p:childTnLst>
                                    <p:set>
                                      <p:cBhvr>
                                        <p:cTn id="135" dur="1" fill="hold">
                                          <p:stCondLst>
                                            <p:cond delay="0"/>
                                          </p:stCondLst>
                                        </p:cTn>
                                        <p:tgtEl>
                                          <p:spTgt spid="53"/>
                                        </p:tgtEl>
                                        <p:attrNameLst>
                                          <p:attrName>style.visibility</p:attrName>
                                        </p:attrNameLst>
                                      </p:cBhvr>
                                      <p:to>
                                        <p:strVal val="visible"/>
                                      </p:to>
                                    </p:set>
                                    <p:animEffect transition="in" filter="fade">
                                      <p:cBhvr>
                                        <p:cTn id="136" dur="500"/>
                                        <p:tgtEl>
                                          <p:spTgt spid="53"/>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54"/>
                                        </p:tgtEl>
                                        <p:attrNameLst>
                                          <p:attrName>style.visibility</p:attrName>
                                        </p:attrNameLst>
                                      </p:cBhvr>
                                      <p:to>
                                        <p:strVal val="visible"/>
                                      </p:to>
                                    </p:set>
                                    <p:animEffect transition="in" filter="fade">
                                      <p:cBhvr>
                                        <p:cTn id="141" dur="500"/>
                                        <p:tgtEl>
                                          <p:spTgt spid="54"/>
                                        </p:tgtEl>
                                      </p:cBhvr>
                                    </p:animEffect>
                                  </p:childTnLst>
                                </p:cTn>
                              </p:par>
                            </p:childTnLst>
                          </p:cTn>
                        </p:par>
                        <p:par>
                          <p:cTn id="142" fill="hold">
                            <p:stCondLst>
                              <p:cond delay="500"/>
                            </p:stCondLst>
                            <p:childTnLst>
                              <p:par>
                                <p:cTn id="143" presetID="1" presetClass="entr" presetSubtype="0" fill="hold" grpId="0" nodeType="afterEffect">
                                  <p:stCondLst>
                                    <p:cond delay="0"/>
                                  </p:stCondLst>
                                  <p:childTnLst>
                                    <p:set>
                                      <p:cBhvr>
                                        <p:cTn id="144" dur="1" fill="hold">
                                          <p:stCondLst>
                                            <p:cond delay="0"/>
                                          </p:stCondLst>
                                        </p:cTn>
                                        <p:tgtEl>
                                          <p:spTgt spid="59"/>
                                        </p:tgtEl>
                                        <p:attrNameLst>
                                          <p:attrName>style.visibility</p:attrName>
                                        </p:attrNameLst>
                                      </p:cBhvr>
                                      <p:to>
                                        <p:strVal val="visible"/>
                                      </p:to>
                                    </p:set>
                                  </p:childTnLst>
                                </p:cTn>
                              </p:par>
                            </p:childTnLst>
                          </p:cTn>
                        </p:par>
                        <p:par>
                          <p:cTn id="145" fill="hold">
                            <p:stCondLst>
                              <p:cond delay="500"/>
                            </p:stCondLst>
                            <p:childTnLst>
                              <p:par>
                                <p:cTn id="146" presetID="0" presetClass="path" presetSubtype="0" accel="50000" decel="50000" fill="hold" grpId="1" nodeType="afterEffect">
                                  <p:stCondLst>
                                    <p:cond delay="0"/>
                                  </p:stCondLst>
                                  <p:childTnLst>
                                    <p:animMotion origin="layout" path="M -4.9759E-7 -3.7037E-7 L -0.10225 -0.40509 " pathEditMode="relative" rAng="0" ptsTypes="AA">
                                      <p:cBhvr>
                                        <p:cTn id="147" dur="750" fill="hold"/>
                                        <p:tgtEl>
                                          <p:spTgt spid="59"/>
                                        </p:tgtEl>
                                        <p:attrNameLst>
                                          <p:attrName>ppt_x</p:attrName>
                                          <p:attrName>ppt_y</p:attrName>
                                        </p:attrNameLst>
                                      </p:cBhvr>
                                      <p:rCtr x="-5119" y="-20255"/>
                                    </p:animMotion>
                                  </p:childTnLst>
                                </p:cTn>
                              </p:par>
                            </p:childTnLst>
                          </p:cTn>
                        </p:par>
                        <p:par>
                          <p:cTn id="148" fill="hold">
                            <p:stCondLst>
                              <p:cond delay="1250"/>
                            </p:stCondLst>
                            <p:childTnLst>
                              <p:par>
                                <p:cTn id="149" presetID="10" presetClass="entr" presetSubtype="0" fill="hold" grpId="2" nodeType="afterEffect">
                                  <p:stCondLst>
                                    <p:cond delay="0"/>
                                  </p:stCondLst>
                                  <p:childTnLst>
                                    <p:set>
                                      <p:cBhvr>
                                        <p:cTn id="150" dur="1" fill="hold">
                                          <p:stCondLst>
                                            <p:cond delay="0"/>
                                          </p:stCondLst>
                                        </p:cTn>
                                        <p:tgtEl>
                                          <p:spTgt spid="68"/>
                                        </p:tgtEl>
                                        <p:attrNameLst>
                                          <p:attrName>style.visibility</p:attrName>
                                        </p:attrNameLst>
                                      </p:cBhvr>
                                      <p:to>
                                        <p:strVal val="visible"/>
                                      </p:to>
                                    </p:set>
                                    <p:animEffect transition="in" filter="fade">
                                      <p:cBhvr>
                                        <p:cTn id="151" dur="500"/>
                                        <p:tgtEl>
                                          <p:spTgt spid="68"/>
                                        </p:tgtEl>
                                      </p:cBhvr>
                                    </p:animEffect>
                                  </p:childTnLst>
                                </p:cTn>
                              </p:par>
                              <p:par>
                                <p:cTn id="152" presetID="10" presetClass="entr" presetSubtype="0" fill="hold" grpId="1" nodeType="withEffect">
                                  <p:stCondLst>
                                    <p:cond delay="0"/>
                                  </p:stCondLst>
                                  <p:childTnLst>
                                    <p:set>
                                      <p:cBhvr>
                                        <p:cTn id="153" dur="1" fill="hold">
                                          <p:stCondLst>
                                            <p:cond delay="0"/>
                                          </p:stCondLst>
                                        </p:cTn>
                                        <p:tgtEl>
                                          <p:spTgt spid="60">
                                            <p:txEl>
                                              <p:pRg st="0" end="0"/>
                                            </p:txEl>
                                          </p:spTgt>
                                        </p:tgtEl>
                                        <p:attrNameLst>
                                          <p:attrName>style.visibility</p:attrName>
                                        </p:attrNameLst>
                                      </p:cBhvr>
                                      <p:to>
                                        <p:strVal val="visible"/>
                                      </p:to>
                                    </p:set>
                                    <p:animEffect transition="in" filter="fade">
                                      <p:cBhvr>
                                        <p:cTn id="154" dur="500"/>
                                        <p:tgtEl>
                                          <p:spTgt spid="60">
                                            <p:txEl>
                                              <p:pRg st="0" end="0"/>
                                            </p:txEl>
                                          </p:spTgt>
                                        </p:tgtEl>
                                      </p:cBhvr>
                                    </p:animEffect>
                                  </p:childTnLst>
                                </p:cTn>
                              </p:par>
                            </p:childTnLst>
                          </p:cTn>
                        </p:par>
                        <p:par>
                          <p:cTn id="155" fill="hold">
                            <p:stCondLst>
                              <p:cond delay="1750"/>
                            </p:stCondLst>
                            <p:childTnLst>
                              <p:par>
                                <p:cTn id="156" presetID="10" presetClass="entr" presetSubtype="0" fill="hold" nodeType="afterEffect">
                                  <p:stCondLst>
                                    <p:cond delay="0"/>
                                  </p:stCondLst>
                                  <p:childTnLst>
                                    <p:set>
                                      <p:cBhvr>
                                        <p:cTn id="157" dur="1" fill="hold">
                                          <p:stCondLst>
                                            <p:cond delay="0"/>
                                          </p:stCondLst>
                                        </p:cTn>
                                        <p:tgtEl>
                                          <p:spTgt spid="57"/>
                                        </p:tgtEl>
                                        <p:attrNameLst>
                                          <p:attrName>style.visibility</p:attrName>
                                        </p:attrNameLst>
                                      </p:cBhvr>
                                      <p:to>
                                        <p:strVal val="visible"/>
                                      </p:to>
                                    </p:set>
                                    <p:animEffect transition="in" filter="fade">
                                      <p:cBhvr>
                                        <p:cTn id="158" dur="500"/>
                                        <p:tgtEl>
                                          <p:spTgt spid="57"/>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xit" presetSubtype="0" fill="hold" nodeType="clickEffect">
                                  <p:stCondLst>
                                    <p:cond delay="0"/>
                                  </p:stCondLst>
                                  <p:childTnLst>
                                    <p:animEffect transition="out" filter="fade">
                                      <p:cBhvr>
                                        <p:cTn id="162" dur="500"/>
                                        <p:tgtEl>
                                          <p:spTgt spid="54"/>
                                        </p:tgtEl>
                                      </p:cBhvr>
                                    </p:animEffect>
                                    <p:set>
                                      <p:cBhvr>
                                        <p:cTn id="163" dur="1" fill="hold">
                                          <p:stCondLst>
                                            <p:cond delay="499"/>
                                          </p:stCondLst>
                                        </p:cTn>
                                        <p:tgtEl>
                                          <p:spTgt spid="54"/>
                                        </p:tgtEl>
                                        <p:attrNameLst>
                                          <p:attrName>style.visibility</p:attrName>
                                        </p:attrNameLst>
                                      </p:cBhvr>
                                      <p:to>
                                        <p:strVal val="hidden"/>
                                      </p:to>
                                    </p:set>
                                  </p:childTnLst>
                                </p:cTn>
                              </p:par>
                              <p:par>
                                <p:cTn id="164" presetID="10" presetClass="exit" presetSubtype="0" fill="hold" nodeType="withEffect">
                                  <p:stCondLst>
                                    <p:cond delay="0"/>
                                  </p:stCondLst>
                                  <p:childTnLst>
                                    <p:animEffect transition="out" filter="fade">
                                      <p:cBhvr>
                                        <p:cTn id="165" dur="500"/>
                                        <p:tgtEl>
                                          <p:spTgt spid="53"/>
                                        </p:tgtEl>
                                      </p:cBhvr>
                                    </p:animEffect>
                                    <p:set>
                                      <p:cBhvr>
                                        <p:cTn id="166" dur="1" fill="hold">
                                          <p:stCondLst>
                                            <p:cond delay="499"/>
                                          </p:stCondLst>
                                        </p:cTn>
                                        <p:tgtEl>
                                          <p:spTgt spid="53"/>
                                        </p:tgtEl>
                                        <p:attrNameLst>
                                          <p:attrName>style.visibility</p:attrName>
                                        </p:attrNameLst>
                                      </p:cBhvr>
                                      <p:to>
                                        <p:strVal val="hidden"/>
                                      </p:to>
                                    </p:set>
                                  </p:childTnLst>
                                </p:cTn>
                              </p:par>
                              <p:par>
                                <p:cTn id="167" presetID="10" presetClass="exit" presetSubtype="0" fill="hold" nodeType="withEffect">
                                  <p:stCondLst>
                                    <p:cond delay="0"/>
                                  </p:stCondLst>
                                  <p:childTnLst>
                                    <p:animEffect transition="out" filter="fade">
                                      <p:cBhvr>
                                        <p:cTn id="168" dur="500"/>
                                        <p:tgtEl>
                                          <p:spTgt spid="57"/>
                                        </p:tgtEl>
                                      </p:cBhvr>
                                    </p:animEffect>
                                    <p:set>
                                      <p:cBhvr>
                                        <p:cTn id="169" dur="1" fill="hold">
                                          <p:stCondLst>
                                            <p:cond delay="499"/>
                                          </p:stCondLst>
                                        </p:cTn>
                                        <p:tgtEl>
                                          <p:spTgt spid="57"/>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49"/>
                                        </p:tgtEl>
                                      </p:cBhvr>
                                    </p:animEffect>
                                    <p:set>
                                      <p:cBhvr>
                                        <p:cTn id="172" dur="1" fill="hold">
                                          <p:stCondLst>
                                            <p:cond delay="499"/>
                                          </p:stCondLst>
                                        </p:cTn>
                                        <p:tgtEl>
                                          <p:spTgt spid="49"/>
                                        </p:tgtEl>
                                        <p:attrNameLst>
                                          <p:attrName>style.visibility</p:attrName>
                                        </p:attrNameLst>
                                      </p:cBhvr>
                                      <p:to>
                                        <p:strVal val="hidden"/>
                                      </p:to>
                                    </p:set>
                                  </p:childTnLst>
                                </p:cTn>
                              </p:par>
                            </p:childTnLst>
                          </p:cTn>
                        </p:par>
                        <p:par>
                          <p:cTn id="173" fill="hold">
                            <p:stCondLst>
                              <p:cond delay="500"/>
                            </p:stCondLst>
                            <p:childTnLst>
                              <p:par>
                                <p:cTn id="174" presetID="10" presetClass="exit" presetSubtype="0" fill="hold" grpId="0" nodeType="afterEffect">
                                  <p:stCondLst>
                                    <p:cond delay="0"/>
                                  </p:stCondLst>
                                  <p:childTnLst>
                                    <p:animEffect transition="out" filter="fade">
                                      <p:cBhvr>
                                        <p:cTn id="175" dur="750"/>
                                        <p:tgtEl>
                                          <p:spTgt spid="41"/>
                                        </p:tgtEl>
                                      </p:cBhvr>
                                    </p:animEffect>
                                    <p:set>
                                      <p:cBhvr>
                                        <p:cTn id="176" dur="1" fill="hold">
                                          <p:stCondLst>
                                            <p:cond delay="749"/>
                                          </p:stCondLst>
                                        </p:cTn>
                                        <p:tgtEl>
                                          <p:spTgt spid="41"/>
                                        </p:tgtEl>
                                        <p:attrNameLst>
                                          <p:attrName>style.visibility</p:attrName>
                                        </p:attrNameLst>
                                      </p:cBhvr>
                                      <p:to>
                                        <p:strVal val="hidden"/>
                                      </p:to>
                                    </p:set>
                                  </p:childTnLst>
                                </p:cTn>
                              </p:par>
                              <p:par>
                                <p:cTn id="177" presetID="10" presetClass="exit" presetSubtype="0" fill="hold" grpId="0" nodeType="withEffect">
                                  <p:stCondLst>
                                    <p:cond delay="0"/>
                                  </p:stCondLst>
                                  <p:childTnLst>
                                    <p:animEffect transition="out" filter="fade">
                                      <p:cBhvr>
                                        <p:cTn id="178" dur="750"/>
                                        <p:tgtEl>
                                          <p:spTgt spid="51"/>
                                        </p:tgtEl>
                                      </p:cBhvr>
                                    </p:animEffect>
                                    <p:set>
                                      <p:cBhvr>
                                        <p:cTn id="179" dur="1" fill="hold">
                                          <p:stCondLst>
                                            <p:cond delay="749"/>
                                          </p:stCondLst>
                                        </p:cTn>
                                        <p:tgtEl>
                                          <p:spTgt spid="51"/>
                                        </p:tgtEl>
                                        <p:attrNameLst>
                                          <p:attrName>style.visibility</p:attrName>
                                        </p:attrNameLst>
                                      </p:cBhvr>
                                      <p:to>
                                        <p:strVal val="hidden"/>
                                      </p:to>
                                    </p:set>
                                  </p:childTnLst>
                                </p:cTn>
                              </p:par>
                            </p:childTnLst>
                          </p:cTn>
                        </p:par>
                      </p:childTnLst>
                    </p:cTn>
                  </p:par>
                  <p:par>
                    <p:cTn id="180" fill="hold">
                      <p:stCondLst>
                        <p:cond delay="indefinite"/>
                      </p:stCondLst>
                      <p:childTnLst>
                        <p:par>
                          <p:cTn id="181" fill="hold">
                            <p:stCondLst>
                              <p:cond delay="0"/>
                            </p:stCondLst>
                            <p:childTnLst>
                              <p:par>
                                <p:cTn id="182" presetID="10" presetClass="entr" presetSubtype="0" fill="hold" nodeType="clickEffect">
                                  <p:stCondLst>
                                    <p:cond delay="0"/>
                                  </p:stCondLst>
                                  <p:childTnLst>
                                    <p:set>
                                      <p:cBhvr>
                                        <p:cTn id="183" dur="1" fill="hold">
                                          <p:stCondLst>
                                            <p:cond delay="0"/>
                                          </p:stCondLst>
                                        </p:cTn>
                                        <p:tgtEl>
                                          <p:spTgt spid="49"/>
                                        </p:tgtEl>
                                        <p:attrNameLst>
                                          <p:attrName>style.visibility</p:attrName>
                                        </p:attrNameLst>
                                      </p:cBhvr>
                                      <p:to>
                                        <p:strVal val="visible"/>
                                      </p:to>
                                    </p:set>
                                    <p:animEffect transition="in" filter="fade">
                                      <p:cBhvr>
                                        <p:cTn id="184" dur="500"/>
                                        <p:tgtEl>
                                          <p:spTgt spid="49"/>
                                        </p:tgtEl>
                                      </p:cBhvr>
                                    </p:animEffect>
                                  </p:childTnLst>
                                </p:cTn>
                              </p:par>
                            </p:childTnLst>
                          </p:cTn>
                        </p:par>
                        <p:par>
                          <p:cTn id="185" fill="hold">
                            <p:stCondLst>
                              <p:cond delay="500"/>
                            </p:stCondLst>
                            <p:childTnLst>
                              <p:par>
                                <p:cTn id="186" presetID="26" presetClass="emph" presetSubtype="0" fill="hold" grpId="2" nodeType="afterEffect">
                                  <p:stCondLst>
                                    <p:cond delay="0"/>
                                  </p:stCondLst>
                                  <p:childTnLst>
                                    <p:animEffect transition="out" filter="fade">
                                      <p:cBhvr>
                                        <p:cTn id="187" dur="500" tmFilter="0, 0; .2, .5; .8, .5; 1, 0"/>
                                        <p:tgtEl>
                                          <p:spTgt spid="59"/>
                                        </p:tgtEl>
                                      </p:cBhvr>
                                    </p:animEffect>
                                    <p:animScale>
                                      <p:cBhvr>
                                        <p:cTn id="188" dur="250" autoRev="1" fill="hold"/>
                                        <p:tgtEl>
                                          <p:spTgt spid="59"/>
                                        </p:tgtEl>
                                      </p:cBhvr>
                                      <p:by x="105000" y="105000"/>
                                    </p:animScale>
                                  </p:childTnLst>
                                </p:cTn>
                              </p:par>
                            </p:childTnLst>
                          </p:cTn>
                        </p:par>
                        <p:par>
                          <p:cTn id="189" fill="hold">
                            <p:stCondLst>
                              <p:cond delay="1000"/>
                            </p:stCondLst>
                            <p:childTnLst>
                              <p:par>
                                <p:cTn id="190" presetID="10" presetClass="entr" presetSubtype="0" fill="hold" nodeType="afterEffect">
                                  <p:stCondLst>
                                    <p:cond delay="0"/>
                                  </p:stCondLst>
                                  <p:childTnLst>
                                    <p:set>
                                      <p:cBhvr>
                                        <p:cTn id="191" dur="1" fill="hold">
                                          <p:stCondLst>
                                            <p:cond delay="0"/>
                                          </p:stCondLst>
                                        </p:cTn>
                                        <p:tgtEl>
                                          <p:spTgt spid="57"/>
                                        </p:tgtEl>
                                        <p:attrNameLst>
                                          <p:attrName>style.visibility</p:attrName>
                                        </p:attrNameLst>
                                      </p:cBhvr>
                                      <p:to>
                                        <p:strVal val="visible"/>
                                      </p:to>
                                    </p:set>
                                    <p:animEffect transition="in" filter="fade">
                                      <p:cBhvr>
                                        <p:cTn id="192" dur="500"/>
                                        <p:tgtEl>
                                          <p:spTgt spid="57"/>
                                        </p:tgtEl>
                                      </p:cBhvr>
                                    </p:animEffect>
                                  </p:childTnLst>
                                </p:cTn>
                              </p:par>
                            </p:childTnLst>
                          </p:cTn>
                        </p:par>
                      </p:childTnLst>
                    </p:cTn>
                  </p:par>
                  <p:par>
                    <p:cTn id="193" fill="hold">
                      <p:stCondLst>
                        <p:cond delay="indefinite"/>
                      </p:stCondLst>
                      <p:childTnLst>
                        <p:par>
                          <p:cTn id="194" fill="hold">
                            <p:stCondLst>
                              <p:cond delay="0"/>
                            </p:stCondLst>
                            <p:childTnLst>
                              <p:par>
                                <p:cTn id="195" presetID="10" presetClass="exit" presetSubtype="0" fill="hold" nodeType="clickEffect">
                                  <p:stCondLst>
                                    <p:cond delay="0"/>
                                  </p:stCondLst>
                                  <p:childTnLst>
                                    <p:animEffect transition="out" filter="fade">
                                      <p:cBhvr>
                                        <p:cTn id="196" dur="500"/>
                                        <p:tgtEl>
                                          <p:spTgt spid="57"/>
                                        </p:tgtEl>
                                      </p:cBhvr>
                                    </p:animEffect>
                                    <p:set>
                                      <p:cBhvr>
                                        <p:cTn id="197" dur="1" fill="hold">
                                          <p:stCondLst>
                                            <p:cond delay="499"/>
                                          </p:stCondLst>
                                        </p:cTn>
                                        <p:tgtEl>
                                          <p:spTgt spid="57"/>
                                        </p:tgtEl>
                                        <p:attrNameLst>
                                          <p:attrName>style.visibility</p:attrName>
                                        </p:attrNameLst>
                                      </p:cBhvr>
                                      <p:to>
                                        <p:strVal val="hidden"/>
                                      </p:to>
                                    </p:set>
                                  </p:childTnLst>
                                </p:cTn>
                              </p:par>
                              <p:par>
                                <p:cTn id="198" presetID="10" presetClass="exit" presetSubtype="0" fill="hold" nodeType="withEffect">
                                  <p:stCondLst>
                                    <p:cond delay="0"/>
                                  </p:stCondLst>
                                  <p:childTnLst>
                                    <p:animEffect transition="out" filter="fade">
                                      <p:cBhvr>
                                        <p:cTn id="199" dur="500"/>
                                        <p:tgtEl>
                                          <p:spTgt spid="49"/>
                                        </p:tgtEl>
                                      </p:cBhvr>
                                    </p:animEffect>
                                    <p:set>
                                      <p:cBhvr>
                                        <p:cTn id="200" dur="1" fill="hold">
                                          <p:stCondLst>
                                            <p:cond delay="499"/>
                                          </p:stCondLst>
                                        </p:cTn>
                                        <p:tgtEl>
                                          <p:spTgt spid="49"/>
                                        </p:tgtEl>
                                        <p:attrNameLst>
                                          <p:attrName>style.visibility</p:attrName>
                                        </p:attrNameLst>
                                      </p:cBhvr>
                                      <p:to>
                                        <p:strVal val="hidden"/>
                                      </p:to>
                                    </p:set>
                                  </p:childTnLst>
                                </p:cTn>
                              </p:par>
                            </p:childTnLst>
                          </p:cTn>
                        </p:par>
                        <p:par>
                          <p:cTn id="201" fill="hold">
                            <p:stCondLst>
                              <p:cond delay="500"/>
                            </p:stCondLst>
                            <p:childTnLst>
                              <p:par>
                                <p:cTn id="202" presetID="10" presetClass="exit" presetSubtype="0" fill="hold" grpId="3" nodeType="afterEffect">
                                  <p:stCondLst>
                                    <p:cond delay="0"/>
                                  </p:stCondLst>
                                  <p:childTnLst>
                                    <p:animEffect transition="out" filter="fade">
                                      <p:cBhvr>
                                        <p:cTn id="203" dur="500"/>
                                        <p:tgtEl>
                                          <p:spTgt spid="68"/>
                                        </p:tgtEl>
                                      </p:cBhvr>
                                    </p:animEffect>
                                    <p:set>
                                      <p:cBhvr>
                                        <p:cTn id="204" dur="1" fill="hold">
                                          <p:stCondLst>
                                            <p:cond delay="499"/>
                                          </p:stCondLst>
                                        </p:cTn>
                                        <p:tgtEl>
                                          <p:spTgt spid="68"/>
                                        </p:tgtEl>
                                        <p:attrNameLst>
                                          <p:attrName>style.visibility</p:attrName>
                                        </p:attrNameLst>
                                      </p:cBhvr>
                                      <p:to>
                                        <p:strVal val="hidden"/>
                                      </p:to>
                                    </p:set>
                                  </p:childTnLst>
                                </p:cTn>
                              </p:par>
                              <p:par>
                                <p:cTn id="205" presetID="10" presetClass="exit" presetSubtype="0" fill="hold" grpId="2" nodeType="withEffect">
                                  <p:stCondLst>
                                    <p:cond delay="0"/>
                                  </p:stCondLst>
                                  <p:childTnLst>
                                    <p:animEffect transition="out" filter="fade">
                                      <p:cBhvr>
                                        <p:cTn id="206" dur="500"/>
                                        <p:tgtEl>
                                          <p:spTgt spid="60">
                                            <p:txEl>
                                              <p:pRg st="0" end="0"/>
                                            </p:txEl>
                                          </p:spTgt>
                                        </p:tgtEl>
                                      </p:cBhvr>
                                    </p:animEffect>
                                    <p:set>
                                      <p:cBhvr>
                                        <p:cTn id="207" dur="1" fill="hold">
                                          <p:stCondLst>
                                            <p:cond delay="499"/>
                                          </p:stCondLst>
                                        </p:cTn>
                                        <p:tgtEl>
                                          <p:spTgt spid="60">
                                            <p:txEl>
                                              <p:pRg st="0" end="0"/>
                                            </p:txEl>
                                          </p:spTgt>
                                        </p:tgtEl>
                                        <p:attrNameLst>
                                          <p:attrName>style.visibility</p:attrName>
                                        </p:attrNameLst>
                                      </p:cBhvr>
                                      <p:to>
                                        <p:strVal val="hidden"/>
                                      </p:to>
                                    </p:set>
                                  </p:childTnLst>
                                </p:cTn>
                              </p:par>
                              <p:par>
                                <p:cTn id="208" presetID="10" presetClass="exit" presetSubtype="0" fill="hold" grpId="3" nodeType="withEffect">
                                  <p:stCondLst>
                                    <p:cond delay="0"/>
                                  </p:stCondLst>
                                  <p:childTnLst>
                                    <p:animEffect transition="out" filter="fade">
                                      <p:cBhvr>
                                        <p:cTn id="209" dur="500"/>
                                        <p:tgtEl>
                                          <p:spTgt spid="59"/>
                                        </p:tgtEl>
                                      </p:cBhvr>
                                    </p:animEffect>
                                    <p:set>
                                      <p:cBhvr>
                                        <p:cTn id="210" dur="1" fill="hold">
                                          <p:stCondLst>
                                            <p:cond delay="499"/>
                                          </p:stCondLst>
                                        </p:cTn>
                                        <p:tgtEl>
                                          <p:spTgt spid="59"/>
                                        </p:tgtEl>
                                        <p:attrNameLst>
                                          <p:attrName>style.visibility</p:attrName>
                                        </p:attrNameLst>
                                      </p:cBhvr>
                                      <p:to>
                                        <p:strVal val="hidden"/>
                                      </p:to>
                                    </p:set>
                                  </p:childTnLst>
                                </p:cTn>
                              </p:par>
                            </p:childTnLst>
                          </p:cTn>
                        </p:par>
                      </p:childTnLst>
                    </p:cTn>
                  </p:par>
                  <p:par>
                    <p:cTn id="211" fill="hold">
                      <p:stCondLst>
                        <p:cond delay="indefinite"/>
                      </p:stCondLst>
                      <p:childTnLst>
                        <p:par>
                          <p:cTn id="212" fill="hold">
                            <p:stCondLst>
                              <p:cond delay="0"/>
                            </p:stCondLst>
                            <p:childTnLst>
                              <p:par>
                                <p:cTn id="213" presetID="10" presetClass="entr" presetSubtype="0" fill="hold" nodeType="clickEffect">
                                  <p:stCondLst>
                                    <p:cond delay="0"/>
                                  </p:stCondLst>
                                  <p:childTnLst>
                                    <p:set>
                                      <p:cBhvr>
                                        <p:cTn id="214" dur="1" fill="hold">
                                          <p:stCondLst>
                                            <p:cond delay="0"/>
                                          </p:stCondLst>
                                        </p:cTn>
                                        <p:tgtEl>
                                          <p:spTgt spid="49"/>
                                        </p:tgtEl>
                                        <p:attrNameLst>
                                          <p:attrName>style.visibility</p:attrName>
                                        </p:attrNameLst>
                                      </p:cBhvr>
                                      <p:to>
                                        <p:strVal val="visible"/>
                                      </p:to>
                                    </p:set>
                                    <p:animEffect transition="in" filter="fade">
                                      <p:cBhvr>
                                        <p:cTn id="215" dur="500"/>
                                        <p:tgtEl>
                                          <p:spTgt spid="49"/>
                                        </p:tgtEl>
                                      </p:cBhvr>
                                    </p:animEffect>
                                  </p:childTnLst>
                                </p:cTn>
                              </p:par>
                              <p:par>
                                <p:cTn id="216" presetID="10" presetClass="entr" presetSubtype="0" fill="hold" nodeType="withEffect">
                                  <p:stCondLst>
                                    <p:cond delay="1000"/>
                                  </p:stCondLst>
                                  <p:childTnLst>
                                    <p:set>
                                      <p:cBhvr>
                                        <p:cTn id="217" dur="1" fill="hold">
                                          <p:stCondLst>
                                            <p:cond delay="0"/>
                                          </p:stCondLst>
                                        </p:cTn>
                                        <p:tgtEl>
                                          <p:spTgt spid="53"/>
                                        </p:tgtEl>
                                        <p:attrNameLst>
                                          <p:attrName>style.visibility</p:attrName>
                                        </p:attrNameLst>
                                      </p:cBhvr>
                                      <p:to>
                                        <p:strVal val="visible"/>
                                      </p:to>
                                    </p:set>
                                    <p:animEffect transition="in" filter="fade">
                                      <p:cBhvr>
                                        <p:cTn id="218" dur="500"/>
                                        <p:tgtEl>
                                          <p:spTgt spid="53"/>
                                        </p:tgtEl>
                                      </p:cBhvr>
                                    </p:animEffect>
                                  </p:childTnLst>
                                </p:cTn>
                              </p:par>
                            </p:childTnLst>
                          </p:cTn>
                        </p:par>
                      </p:childTnLst>
                    </p:cTn>
                  </p:par>
                  <p:par>
                    <p:cTn id="219" fill="hold">
                      <p:stCondLst>
                        <p:cond delay="indefinite"/>
                      </p:stCondLst>
                      <p:childTnLst>
                        <p:par>
                          <p:cTn id="220" fill="hold">
                            <p:stCondLst>
                              <p:cond delay="0"/>
                            </p:stCondLst>
                            <p:childTnLst>
                              <p:par>
                                <p:cTn id="221" presetID="10" presetClass="entr" presetSubtype="0" fill="hold" nodeType="clickEffect">
                                  <p:stCondLst>
                                    <p:cond delay="0"/>
                                  </p:stCondLst>
                                  <p:childTnLst>
                                    <p:set>
                                      <p:cBhvr>
                                        <p:cTn id="222" dur="1" fill="hold">
                                          <p:stCondLst>
                                            <p:cond delay="0"/>
                                          </p:stCondLst>
                                        </p:cTn>
                                        <p:tgtEl>
                                          <p:spTgt spid="58">
                                            <p:txEl>
                                              <p:pRg st="0" end="0"/>
                                            </p:txEl>
                                          </p:spTgt>
                                        </p:tgtEl>
                                        <p:attrNameLst>
                                          <p:attrName>style.visibility</p:attrName>
                                        </p:attrNameLst>
                                      </p:cBhvr>
                                      <p:to>
                                        <p:strVal val="visible"/>
                                      </p:to>
                                    </p:set>
                                    <p:animEffect transition="in" filter="fade">
                                      <p:cBhvr>
                                        <p:cTn id="223" dur="500"/>
                                        <p:tgtEl>
                                          <p:spTgt spid="58">
                                            <p:txEl>
                                              <p:pRg st="0" end="0"/>
                                            </p:txEl>
                                          </p:spTgt>
                                        </p:tgtEl>
                                      </p:cBhvr>
                                    </p:animEffect>
                                  </p:childTnLst>
                                </p:cTn>
                              </p:par>
                            </p:childTnLst>
                          </p:cTn>
                        </p:par>
                      </p:childTnLst>
                    </p:cTn>
                  </p:par>
                  <p:par>
                    <p:cTn id="224" fill="hold">
                      <p:stCondLst>
                        <p:cond delay="indefinite"/>
                      </p:stCondLst>
                      <p:childTnLst>
                        <p:par>
                          <p:cTn id="225" fill="hold">
                            <p:stCondLst>
                              <p:cond delay="0"/>
                            </p:stCondLst>
                            <p:childTnLst>
                              <p:par>
                                <p:cTn id="226" presetID="10" presetClass="entr" presetSubtype="0" fill="hold" nodeType="clickEffect">
                                  <p:stCondLst>
                                    <p:cond delay="0"/>
                                  </p:stCondLst>
                                  <p:childTnLst>
                                    <p:set>
                                      <p:cBhvr>
                                        <p:cTn id="227" dur="1" fill="hold">
                                          <p:stCondLst>
                                            <p:cond delay="0"/>
                                          </p:stCondLst>
                                        </p:cTn>
                                        <p:tgtEl>
                                          <p:spTgt spid="36">
                                            <p:txEl>
                                              <p:pRg st="1" end="1"/>
                                            </p:txEl>
                                          </p:spTgt>
                                        </p:tgtEl>
                                        <p:attrNameLst>
                                          <p:attrName>style.visibility</p:attrName>
                                        </p:attrNameLst>
                                      </p:cBhvr>
                                      <p:to>
                                        <p:strVal val="visible"/>
                                      </p:to>
                                    </p:set>
                                    <p:animEffect transition="in" filter="fade">
                                      <p:cBhvr>
                                        <p:cTn id="228" dur="500"/>
                                        <p:tgtEl>
                                          <p:spTgt spid="36">
                                            <p:txEl>
                                              <p:pRg st="1" end="1"/>
                                            </p:txEl>
                                          </p:spTgt>
                                        </p:tgtEl>
                                      </p:cBhvr>
                                    </p:animEffect>
                                  </p:childTnLst>
                                </p:cTn>
                              </p:par>
                            </p:childTnLst>
                          </p:cTn>
                        </p:par>
                      </p:childTnLst>
                    </p:cTn>
                  </p:par>
                  <p:par>
                    <p:cTn id="229" fill="hold">
                      <p:stCondLst>
                        <p:cond delay="indefinite"/>
                      </p:stCondLst>
                      <p:childTnLst>
                        <p:par>
                          <p:cTn id="230" fill="hold">
                            <p:stCondLst>
                              <p:cond delay="0"/>
                            </p:stCondLst>
                            <p:childTnLst>
                              <p:par>
                                <p:cTn id="231" presetID="10" presetClass="entr" presetSubtype="0" fill="hold" nodeType="clickEffect">
                                  <p:stCondLst>
                                    <p:cond delay="0"/>
                                  </p:stCondLst>
                                  <p:childTnLst>
                                    <p:set>
                                      <p:cBhvr>
                                        <p:cTn id="232" dur="1" fill="hold">
                                          <p:stCondLst>
                                            <p:cond delay="0"/>
                                          </p:stCondLst>
                                        </p:cTn>
                                        <p:tgtEl>
                                          <p:spTgt spid="36">
                                            <p:txEl>
                                              <p:pRg st="2" end="2"/>
                                            </p:txEl>
                                          </p:spTgt>
                                        </p:tgtEl>
                                        <p:attrNameLst>
                                          <p:attrName>style.visibility</p:attrName>
                                        </p:attrNameLst>
                                      </p:cBhvr>
                                      <p:to>
                                        <p:strVal val="visible"/>
                                      </p:to>
                                    </p:set>
                                    <p:animEffect transition="in" filter="fade">
                                      <p:cBhvr>
                                        <p:cTn id="233" dur="500"/>
                                        <p:tgtEl>
                                          <p:spTgt spid="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59" grpId="2" animBg="1"/>
      <p:bldP spid="59" grpId="3" animBg="1"/>
      <p:bldP spid="41" grpId="0" animBg="1"/>
      <p:bldP spid="50" grpId="0"/>
      <p:bldP spid="51" grpId="0"/>
      <p:bldP spid="52" grpId="0"/>
      <p:bldP spid="55" grpId="0" animBg="1"/>
      <p:bldP spid="55" grpId="1" animBg="1"/>
      <p:bldP spid="55" grpId="2" animBg="1"/>
      <p:bldP spid="55" grpId="3" animBg="1"/>
      <p:bldP spid="60" grpId="0" build="allAtOnce"/>
      <p:bldP spid="60" grpId="1" build="allAtOnce"/>
      <p:bldP spid="60" grpId="2" build="allAtOnce"/>
      <p:bldP spid="61" grpId="0" animBg="1"/>
      <p:bldP spid="61" grpId="1" animBg="1"/>
      <p:bldP spid="61" grpId="2" animBg="1"/>
      <p:bldP spid="61" grpId="3" animBg="1"/>
      <p:bldP spid="62" grpId="0" animBg="1"/>
      <p:bldP spid="62" grpId="1" animBg="1"/>
      <p:bldP spid="63" grpId="0" animBg="1"/>
      <p:bldP spid="63" grpId="1" animBg="1"/>
      <p:bldP spid="68" grpId="0" animBg="1"/>
      <p:bldP spid="68" grpId="1" animBg="1"/>
      <p:bldP spid="68" grpId="2" animBg="1"/>
      <p:bldP spid="68" grpId="3"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949" y="233150"/>
            <a:ext cx="11370961" cy="621530"/>
          </a:xfrm>
        </p:spPr>
        <p:txBody>
          <a:bodyPr/>
          <a:lstStyle/>
          <a:p>
            <a:pPr algn="l"/>
            <a:r>
              <a:rPr lang="en-US" altLang="zh-CN" sz="4488" dirty="0"/>
              <a:t>Azure SQL</a:t>
            </a:r>
            <a:r>
              <a:rPr lang="zh-CN" altLang="en-US" sz="4488" dirty="0"/>
              <a:t>数据库</a:t>
            </a:r>
            <a:endParaRPr lang="en-US" sz="4488" dirty="0"/>
          </a:p>
        </p:txBody>
      </p:sp>
      <p:sp>
        <p:nvSpPr>
          <p:cNvPr id="79" name="Rectangle 78"/>
          <p:cNvSpPr/>
          <p:nvPr/>
        </p:nvSpPr>
        <p:spPr bwMode="auto">
          <a:xfrm>
            <a:off x="7668813" y="6461876"/>
            <a:ext cx="4053592" cy="240493"/>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1224" dirty="0">
                <a:gradFill>
                  <a:gsLst>
                    <a:gs pos="0">
                      <a:schemeClr val="bg1"/>
                    </a:gs>
                    <a:gs pos="100000">
                      <a:schemeClr val="bg1"/>
                    </a:gs>
                  </a:gsLst>
                  <a:lin ang="5400000" scaled="0"/>
                </a:gradFill>
              </a:rPr>
              <a:t>设施层</a:t>
            </a:r>
            <a:endParaRPr lang="en-US" sz="1224" dirty="0">
              <a:gradFill>
                <a:gsLst>
                  <a:gs pos="0">
                    <a:schemeClr val="bg1"/>
                  </a:gs>
                  <a:gs pos="100000">
                    <a:schemeClr val="bg1"/>
                  </a:gs>
                </a:gsLst>
                <a:lin ang="5400000" scaled="0"/>
              </a:gradFill>
            </a:endParaRPr>
          </a:p>
        </p:txBody>
      </p:sp>
      <p:grpSp>
        <p:nvGrpSpPr>
          <p:cNvPr id="80" name="Group 79"/>
          <p:cNvGrpSpPr/>
          <p:nvPr/>
        </p:nvGrpSpPr>
        <p:grpSpPr>
          <a:xfrm>
            <a:off x="7718209" y="726567"/>
            <a:ext cx="4053592" cy="1474146"/>
            <a:chOff x="7517245" y="738821"/>
            <a:chExt cx="3976070" cy="1445954"/>
          </a:xfrm>
        </p:grpSpPr>
        <p:sp>
          <p:nvSpPr>
            <p:cNvPr id="3" name="Rectangle 2"/>
            <p:cNvSpPr/>
            <p:nvPr/>
          </p:nvSpPr>
          <p:spPr bwMode="auto">
            <a:xfrm>
              <a:off x="7517245" y="914037"/>
              <a:ext cx="932688" cy="685800"/>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1224" dirty="0">
                  <a:gradFill>
                    <a:gsLst>
                      <a:gs pos="0">
                        <a:schemeClr val="tx1"/>
                      </a:gs>
                      <a:gs pos="100000">
                        <a:schemeClr val="tx1"/>
                      </a:gs>
                    </a:gsLst>
                    <a:lin ang="5400000" scaled="0"/>
                  </a:gradFill>
                </a:rPr>
                <a:t>PHP</a:t>
              </a:r>
            </a:p>
          </p:txBody>
        </p:sp>
        <p:sp>
          <p:nvSpPr>
            <p:cNvPr id="39" name="Rectangle 38"/>
            <p:cNvSpPr/>
            <p:nvPr/>
          </p:nvSpPr>
          <p:spPr bwMode="auto">
            <a:xfrm>
              <a:off x="10270836" y="914037"/>
              <a:ext cx="1222479" cy="685800"/>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1224" dirty="0">
                  <a:gradFill>
                    <a:gsLst>
                      <a:gs pos="0">
                        <a:schemeClr val="tx1"/>
                      </a:gs>
                      <a:gs pos="100000">
                        <a:schemeClr val="tx1"/>
                      </a:gs>
                    </a:gsLst>
                    <a:lin ang="5400000" scaled="0"/>
                  </a:gradFill>
                </a:rPr>
                <a:t>WCF </a:t>
              </a:r>
              <a:r>
                <a:rPr lang="zh-CN" altLang="en-US" sz="1224" dirty="0">
                  <a:gradFill>
                    <a:gsLst>
                      <a:gs pos="0">
                        <a:schemeClr val="tx1"/>
                      </a:gs>
                      <a:gs pos="100000">
                        <a:schemeClr val="tx1"/>
                      </a:gs>
                    </a:gsLst>
                    <a:lin ang="5400000" scaled="0"/>
                  </a:gradFill>
                </a:rPr>
                <a:t>数据服务</a:t>
              </a:r>
              <a:endParaRPr lang="en-US" sz="1224" dirty="0">
                <a:gradFill>
                  <a:gsLst>
                    <a:gs pos="0">
                      <a:schemeClr val="tx1"/>
                    </a:gs>
                    <a:gs pos="100000">
                      <a:schemeClr val="tx1"/>
                    </a:gs>
                  </a:gsLst>
                  <a:lin ang="5400000" scaled="0"/>
                </a:gradFill>
              </a:endParaRPr>
            </a:p>
          </p:txBody>
        </p:sp>
        <p:sp>
          <p:nvSpPr>
            <p:cNvPr id="40" name="Rectangle 39"/>
            <p:cNvSpPr/>
            <p:nvPr/>
          </p:nvSpPr>
          <p:spPr bwMode="auto">
            <a:xfrm>
              <a:off x="8556153" y="914037"/>
              <a:ext cx="1631556" cy="685800"/>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1224" dirty="0">
                  <a:gradFill>
                    <a:gsLst>
                      <a:gs pos="0">
                        <a:schemeClr val="tx1"/>
                      </a:gs>
                      <a:gs pos="100000">
                        <a:schemeClr val="tx1"/>
                      </a:gs>
                    </a:gsLst>
                    <a:lin ang="5400000" scaled="0"/>
                  </a:gradFill>
                </a:rPr>
                <a:t>SQL Server</a:t>
              </a:r>
            </a:p>
            <a:p>
              <a:pPr algn="ctr" defTabSz="931920"/>
              <a:r>
                <a:rPr lang="zh-CN" altLang="en-US" sz="1224" dirty="0">
                  <a:gradFill>
                    <a:gsLst>
                      <a:gs pos="0">
                        <a:schemeClr val="tx1"/>
                      </a:gs>
                      <a:gs pos="100000">
                        <a:schemeClr val="tx1"/>
                      </a:gs>
                    </a:gsLst>
                    <a:lin ang="5400000" scaled="0"/>
                  </a:gradFill>
                </a:rPr>
                <a:t>应用程序和工具</a:t>
              </a:r>
              <a:endParaRPr lang="en-US" sz="1224" dirty="0">
                <a:gradFill>
                  <a:gsLst>
                    <a:gs pos="0">
                      <a:schemeClr val="tx1"/>
                    </a:gs>
                    <a:gs pos="100000">
                      <a:schemeClr val="tx1"/>
                    </a:gs>
                  </a:gsLst>
                  <a:lin ang="5400000" scaled="0"/>
                </a:gradFill>
              </a:endParaRPr>
            </a:p>
          </p:txBody>
        </p:sp>
        <p:sp>
          <p:nvSpPr>
            <p:cNvPr id="41" name="Rectangle 40"/>
            <p:cNvSpPr/>
            <p:nvPr/>
          </p:nvSpPr>
          <p:spPr bwMode="auto">
            <a:xfrm>
              <a:off x="7517245" y="1657566"/>
              <a:ext cx="2005446" cy="235894"/>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1224" dirty="0">
                  <a:gradFill>
                    <a:gsLst>
                      <a:gs pos="0">
                        <a:schemeClr val="tx1"/>
                      </a:gs>
                      <a:gs pos="100000">
                        <a:schemeClr val="tx1"/>
                      </a:gs>
                    </a:gsLst>
                    <a:lin ang="5400000" scaled="0"/>
                  </a:gradFill>
                </a:rPr>
                <a:t>ODBC</a:t>
              </a:r>
            </a:p>
          </p:txBody>
        </p:sp>
        <p:sp>
          <p:nvSpPr>
            <p:cNvPr id="42" name="Rectangle 41"/>
            <p:cNvSpPr/>
            <p:nvPr/>
          </p:nvSpPr>
          <p:spPr bwMode="auto">
            <a:xfrm>
              <a:off x="9642764" y="1657566"/>
              <a:ext cx="1850551" cy="235894"/>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1224" dirty="0">
                  <a:gradFill>
                    <a:gsLst>
                      <a:gs pos="0">
                        <a:schemeClr val="tx1"/>
                      </a:gs>
                      <a:gs pos="100000">
                        <a:schemeClr val="tx1"/>
                      </a:gs>
                    </a:gsLst>
                    <a:lin ang="5400000" scaled="0"/>
                  </a:gradFill>
                </a:rPr>
                <a:t>ADO.NET</a:t>
              </a:r>
            </a:p>
          </p:txBody>
        </p:sp>
        <p:sp>
          <p:nvSpPr>
            <p:cNvPr id="43" name="Rectangle 42"/>
            <p:cNvSpPr/>
            <p:nvPr/>
          </p:nvSpPr>
          <p:spPr bwMode="auto">
            <a:xfrm>
              <a:off x="7517245" y="1948881"/>
              <a:ext cx="3976070" cy="235894"/>
            </a:xfrm>
            <a:prstGeom prst="rect">
              <a:avLst/>
            </a:prstGeom>
            <a:solidFill>
              <a:schemeClr val="accent2">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1224" dirty="0">
                  <a:gradFill>
                    <a:gsLst>
                      <a:gs pos="0">
                        <a:schemeClr val="tx1"/>
                      </a:gs>
                      <a:gs pos="100000">
                        <a:schemeClr val="tx1"/>
                      </a:gs>
                    </a:gsLst>
                    <a:lin ang="5400000" scaled="0"/>
                  </a:gradFill>
                </a:rPr>
                <a:t>表数据流</a:t>
              </a:r>
              <a:r>
                <a:rPr lang="en-US" sz="1224" dirty="0">
                  <a:gradFill>
                    <a:gsLst>
                      <a:gs pos="0">
                        <a:schemeClr val="tx1"/>
                      </a:gs>
                      <a:gs pos="100000">
                        <a:schemeClr val="tx1"/>
                      </a:gs>
                    </a:gsLst>
                    <a:lin ang="5400000" scaled="0"/>
                  </a:gradFill>
                </a:rPr>
                <a:t> (TDS)</a:t>
              </a:r>
            </a:p>
          </p:txBody>
        </p:sp>
        <p:sp>
          <p:nvSpPr>
            <p:cNvPr id="83" name="TextBox 82"/>
            <p:cNvSpPr txBox="1"/>
            <p:nvPr/>
          </p:nvSpPr>
          <p:spPr>
            <a:xfrm>
              <a:off x="9144049" y="738821"/>
              <a:ext cx="394498" cy="141314"/>
            </a:xfrm>
            <a:prstGeom prst="rect">
              <a:avLst/>
            </a:prstGeom>
            <a:noFill/>
          </p:spPr>
          <p:txBody>
            <a:bodyPr wrap="none" lIns="0" tIns="0" rIns="0" bIns="0" rtlCol="0">
              <a:spAutoFit/>
            </a:bodyPr>
            <a:lstStyle/>
            <a:p>
              <a:pPr>
                <a:lnSpc>
                  <a:spcPct val="90000"/>
                </a:lnSpc>
                <a:spcBef>
                  <a:spcPct val="20000"/>
                </a:spcBef>
                <a:buSzPct val="80000"/>
              </a:pPr>
              <a:r>
                <a:rPr lang="zh-CN" altLang="en-US" sz="1020" b="1" dirty="0">
                  <a:gradFill>
                    <a:gsLst>
                      <a:gs pos="0">
                        <a:schemeClr val="tx1"/>
                      </a:gs>
                      <a:gs pos="100000">
                        <a:schemeClr val="tx1"/>
                      </a:gs>
                    </a:gsLst>
                    <a:lin ang="5400000" scaled="0"/>
                  </a:gradFill>
                </a:rPr>
                <a:t>客户层</a:t>
              </a:r>
              <a:endParaRPr lang="en-US" sz="1224" b="1" dirty="0">
                <a:gradFill>
                  <a:gsLst>
                    <a:gs pos="0">
                      <a:schemeClr val="tx1"/>
                    </a:gs>
                    <a:gs pos="100000">
                      <a:schemeClr val="tx1"/>
                    </a:gs>
                  </a:gsLst>
                  <a:lin ang="5400000" scaled="0"/>
                </a:gradFill>
              </a:endParaRPr>
            </a:p>
          </p:txBody>
        </p:sp>
      </p:grpSp>
      <p:grpSp>
        <p:nvGrpSpPr>
          <p:cNvPr id="91" name="Group 90"/>
          <p:cNvGrpSpPr/>
          <p:nvPr/>
        </p:nvGrpSpPr>
        <p:grpSpPr>
          <a:xfrm>
            <a:off x="7668813" y="2247566"/>
            <a:ext cx="4053592" cy="2124824"/>
            <a:chOff x="7517245" y="2203204"/>
            <a:chExt cx="3976070" cy="2084188"/>
          </a:xfrm>
        </p:grpSpPr>
        <p:cxnSp>
          <p:nvCxnSpPr>
            <p:cNvPr id="13" name="Straight Connector 12"/>
            <p:cNvCxnSpPr/>
            <p:nvPr/>
          </p:nvCxnSpPr>
          <p:spPr>
            <a:xfrm>
              <a:off x="7517245" y="2382991"/>
              <a:ext cx="397607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bwMode="auto">
            <a:xfrm>
              <a:off x="7517245" y="2486300"/>
              <a:ext cx="3976070" cy="1801092"/>
            </a:xfrm>
            <a:prstGeom prst="rect">
              <a:avLst/>
            </a:prstGeom>
            <a:solidFill>
              <a:schemeClr val="accent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t" anchorCtr="0" compatLnSpc="1">
              <a:prstTxWarp prst="textNoShape">
                <a:avLst/>
              </a:prstTxWarp>
            </a:bodyPr>
            <a:lstStyle/>
            <a:p>
              <a:pPr algn="ctr" defTabSz="931920"/>
              <a:r>
                <a:rPr lang="zh-CN" altLang="en-US" sz="1428" dirty="0">
                  <a:gradFill>
                    <a:gsLst>
                      <a:gs pos="0">
                        <a:schemeClr val="bg1"/>
                      </a:gs>
                      <a:gs pos="100000">
                        <a:schemeClr val="bg1"/>
                      </a:gs>
                    </a:gsLst>
                    <a:lin ang="5400000" scaled="0"/>
                  </a:gradFill>
                </a:rPr>
                <a:t>服务层</a:t>
              </a:r>
              <a:endParaRPr lang="en-US" sz="1428" dirty="0">
                <a:gradFill>
                  <a:gsLst>
                    <a:gs pos="0">
                      <a:schemeClr val="bg1"/>
                    </a:gs>
                    <a:gs pos="100000">
                      <a:schemeClr val="bg1"/>
                    </a:gs>
                  </a:gsLst>
                  <a:lin ang="5400000" scaled="0"/>
                </a:gradFill>
              </a:endParaRPr>
            </a:p>
          </p:txBody>
        </p:sp>
        <p:sp>
          <p:nvSpPr>
            <p:cNvPr id="46" name="Rectangle 45"/>
            <p:cNvSpPr/>
            <p:nvPr/>
          </p:nvSpPr>
          <p:spPr bwMode="auto">
            <a:xfrm>
              <a:off x="8959585" y="2802550"/>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endParaRPr lang="en-US" sz="2243" dirty="0">
                <a:gradFill>
                  <a:gsLst>
                    <a:gs pos="0">
                      <a:schemeClr val="tx1"/>
                    </a:gs>
                    <a:gs pos="100000">
                      <a:schemeClr val="tx1"/>
                    </a:gs>
                  </a:gsLst>
                  <a:lin ang="5400000" scaled="0"/>
                </a:gradFill>
              </a:endParaRPr>
            </a:p>
          </p:txBody>
        </p:sp>
        <p:sp>
          <p:nvSpPr>
            <p:cNvPr id="50" name="Rectangle 49"/>
            <p:cNvSpPr/>
            <p:nvPr/>
          </p:nvSpPr>
          <p:spPr bwMode="auto">
            <a:xfrm>
              <a:off x="9048079" y="289832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918" dirty="0">
                  <a:gradFill>
                    <a:gsLst>
                      <a:gs pos="0">
                        <a:schemeClr val="tx1"/>
                      </a:gs>
                      <a:gs pos="100000">
                        <a:schemeClr val="tx1"/>
                      </a:gs>
                    </a:gsLst>
                    <a:lin ang="5400000" scaled="0"/>
                  </a:gradFill>
                </a:rPr>
                <a:t>配置</a:t>
              </a:r>
              <a:endParaRPr lang="en-US" sz="918" dirty="0">
                <a:gradFill>
                  <a:gsLst>
                    <a:gs pos="0">
                      <a:schemeClr val="tx1"/>
                    </a:gs>
                    <a:gs pos="100000">
                      <a:schemeClr val="tx1"/>
                    </a:gs>
                  </a:gsLst>
                  <a:lin ang="5400000" scaled="0"/>
                </a:gradFill>
              </a:endParaRPr>
            </a:p>
          </p:txBody>
        </p:sp>
        <p:sp>
          <p:nvSpPr>
            <p:cNvPr id="51" name="Rectangle 50"/>
            <p:cNvSpPr/>
            <p:nvPr/>
          </p:nvSpPr>
          <p:spPr bwMode="auto">
            <a:xfrm>
              <a:off x="9048079" y="333087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918" dirty="0">
                  <a:gradFill>
                    <a:gsLst>
                      <a:gs pos="0">
                        <a:schemeClr val="tx1"/>
                      </a:gs>
                      <a:gs pos="100000">
                        <a:schemeClr val="tx1"/>
                      </a:gs>
                    </a:gsLst>
                    <a:lin ang="5400000" scaled="0"/>
                  </a:gradFill>
                </a:rPr>
                <a:t>计费和计量</a:t>
              </a:r>
              <a:endParaRPr lang="en-US" sz="918" dirty="0">
                <a:gradFill>
                  <a:gsLst>
                    <a:gs pos="0">
                      <a:schemeClr val="tx1"/>
                    </a:gs>
                    <a:gs pos="100000">
                      <a:schemeClr val="tx1"/>
                    </a:gs>
                  </a:gsLst>
                  <a:lin ang="5400000" scaled="0"/>
                </a:gradFill>
              </a:endParaRPr>
            </a:p>
          </p:txBody>
        </p:sp>
        <p:sp>
          <p:nvSpPr>
            <p:cNvPr id="52" name="Rectangle 51"/>
            <p:cNvSpPr/>
            <p:nvPr/>
          </p:nvSpPr>
          <p:spPr bwMode="auto">
            <a:xfrm>
              <a:off x="9048079" y="3760362"/>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918" dirty="0">
                  <a:gradFill>
                    <a:gsLst>
                      <a:gs pos="0">
                        <a:schemeClr val="tx1"/>
                      </a:gs>
                      <a:gs pos="100000">
                        <a:schemeClr val="tx1"/>
                      </a:gs>
                    </a:gsLst>
                    <a:lin ang="5400000" scaled="0"/>
                  </a:gradFill>
                </a:rPr>
                <a:t>连接路由</a:t>
              </a:r>
              <a:endParaRPr lang="en-US" sz="918" dirty="0">
                <a:gradFill>
                  <a:gsLst>
                    <a:gs pos="0">
                      <a:schemeClr val="tx1"/>
                    </a:gs>
                    <a:gs pos="100000">
                      <a:schemeClr val="tx1"/>
                    </a:gs>
                  </a:gsLst>
                  <a:lin ang="5400000" scaled="0"/>
                </a:gradFill>
              </a:endParaRPr>
            </a:p>
          </p:txBody>
        </p:sp>
        <p:sp>
          <p:nvSpPr>
            <p:cNvPr id="53" name="Rectangle 52"/>
            <p:cNvSpPr/>
            <p:nvPr/>
          </p:nvSpPr>
          <p:spPr bwMode="auto">
            <a:xfrm>
              <a:off x="10150997" y="2802550"/>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endParaRPr lang="en-US" sz="2243" dirty="0">
                <a:gradFill>
                  <a:gsLst>
                    <a:gs pos="0">
                      <a:schemeClr val="tx1"/>
                    </a:gs>
                    <a:gs pos="100000">
                      <a:schemeClr val="tx1"/>
                    </a:gs>
                  </a:gsLst>
                  <a:lin ang="5400000" scaled="0"/>
                </a:gradFill>
              </a:endParaRPr>
            </a:p>
          </p:txBody>
        </p:sp>
        <p:sp>
          <p:nvSpPr>
            <p:cNvPr id="54" name="Rectangle 53"/>
            <p:cNvSpPr/>
            <p:nvPr/>
          </p:nvSpPr>
          <p:spPr bwMode="auto">
            <a:xfrm>
              <a:off x="10239491" y="289832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918" dirty="0">
                  <a:gradFill>
                    <a:gsLst>
                      <a:gs pos="0">
                        <a:schemeClr val="tx1"/>
                      </a:gs>
                      <a:gs pos="100000">
                        <a:schemeClr val="tx1"/>
                      </a:gs>
                    </a:gsLst>
                    <a:lin ang="5400000" scaled="0"/>
                  </a:gradFill>
                </a:rPr>
                <a:t>配置</a:t>
              </a:r>
              <a:endParaRPr lang="en-US" sz="918" dirty="0">
                <a:gradFill>
                  <a:gsLst>
                    <a:gs pos="0">
                      <a:schemeClr val="tx1"/>
                    </a:gs>
                    <a:gs pos="100000">
                      <a:schemeClr val="tx1"/>
                    </a:gs>
                  </a:gsLst>
                  <a:lin ang="5400000" scaled="0"/>
                </a:gradFill>
              </a:endParaRPr>
            </a:p>
          </p:txBody>
        </p:sp>
        <p:sp>
          <p:nvSpPr>
            <p:cNvPr id="55" name="Rectangle 54"/>
            <p:cNvSpPr/>
            <p:nvPr/>
          </p:nvSpPr>
          <p:spPr bwMode="auto">
            <a:xfrm>
              <a:off x="10239491" y="333087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918" dirty="0">
                  <a:gradFill>
                    <a:gsLst>
                      <a:gs pos="0">
                        <a:schemeClr val="tx1"/>
                      </a:gs>
                      <a:gs pos="100000">
                        <a:schemeClr val="tx1"/>
                      </a:gs>
                    </a:gsLst>
                    <a:lin ang="5400000" scaled="0"/>
                  </a:gradFill>
                </a:rPr>
                <a:t>计费和计量</a:t>
              </a:r>
              <a:endParaRPr lang="en-US" sz="918" dirty="0">
                <a:gradFill>
                  <a:gsLst>
                    <a:gs pos="0">
                      <a:schemeClr val="tx1"/>
                    </a:gs>
                    <a:gs pos="100000">
                      <a:schemeClr val="tx1"/>
                    </a:gs>
                  </a:gsLst>
                  <a:lin ang="5400000" scaled="0"/>
                </a:gradFill>
              </a:endParaRPr>
            </a:p>
          </p:txBody>
        </p:sp>
        <p:sp>
          <p:nvSpPr>
            <p:cNvPr id="56" name="Rectangle 55"/>
            <p:cNvSpPr/>
            <p:nvPr/>
          </p:nvSpPr>
          <p:spPr bwMode="auto">
            <a:xfrm>
              <a:off x="10239491" y="3760362"/>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918" dirty="0">
                  <a:gradFill>
                    <a:gsLst>
                      <a:gs pos="0">
                        <a:schemeClr val="tx1"/>
                      </a:gs>
                      <a:gs pos="100000">
                        <a:schemeClr val="tx1"/>
                      </a:gs>
                    </a:gsLst>
                    <a:lin ang="5400000" scaled="0"/>
                  </a:gradFill>
                </a:rPr>
                <a:t>连接路由</a:t>
              </a:r>
              <a:endParaRPr lang="en-US" sz="918" dirty="0">
                <a:gradFill>
                  <a:gsLst>
                    <a:gs pos="0">
                      <a:schemeClr val="tx1"/>
                    </a:gs>
                    <a:gs pos="100000">
                      <a:schemeClr val="tx1"/>
                    </a:gs>
                  </a:gsLst>
                  <a:lin ang="5400000" scaled="0"/>
                </a:gradFill>
              </a:endParaRPr>
            </a:p>
          </p:txBody>
        </p:sp>
        <p:sp>
          <p:nvSpPr>
            <p:cNvPr id="57" name="Rectangle 56"/>
            <p:cNvSpPr/>
            <p:nvPr/>
          </p:nvSpPr>
          <p:spPr bwMode="auto">
            <a:xfrm>
              <a:off x="7754240" y="2802550"/>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endParaRPr lang="en-US" sz="2243" dirty="0">
                <a:gradFill>
                  <a:gsLst>
                    <a:gs pos="0">
                      <a:schemeClr val="tx1"/>
                    </a:gs>
                    <a:gs pos="100000">
                      <a:schemeClr val="tx1"/>
                    </a:gs>
                  </a:gsLst>
                  <a:lin ang="5400000" scaled="0"/>
                </a:gradFill>
              </a:endParaRPr>
            </a:p>
          </p:txBody>
        </p:sp>
        <p:sp>
          <p:nvSpPr>
            <p:cNvPr id="58" name="Rectangle 57"/>
            <p:cNvSpPr/>
            <p:nvPr/>
          </p:nvSpPr>
          <p:spPr bwMode="auto">
            <a:xfrm>
              <a:off x="7842734" y="289832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918" dirty="0">
                  <a:gradFill>
                    <a:gsLst>
                      <a:gs pos="0">
                        <a:schemeClr val="tx1"/>
                      </a:gs>
                      <a:gs pos="100000">
                        <a:schemeClr val="tx1"/>
                      </a:gs>
                    </a:gsLst>
                    <a:lin ang="5400000" scaled="0"/>
                  </a:gradFill>
                </a:rPr>
                <a:t>配置</a:t>
              </a:r>
              <a:endParaRPr lang="en-US" sz="918" dirty="0">
                <a:gradFill>
                  <a:gsLst>
                    <a:gs pos="0">
                      <a:schemeClr val="tx1"/>
                    </a:gs>
                    <a:gs pos="100000">
                      <a:schemeClr val="tx1"/>
                    </a:gs>
                  </a:gsLst>
                  <a:lin ang="5400000" scaled="0"/>
                </a:gradFill>
              </a:endParaRPr>
            </a:p>
          </p:txBody>
        </p:sp>
        <p:sp>
          <p:nvSpPr>
            <p:cNvPr id="59" name="Rectangle 58"/>
            <p:cNvSpPr/>
            <p:nvPr/>
          </p:nvSpPr>
          <p:spPr bwMode="auto">
            <a:xfrm>
              <a:off x="7842734" y="333087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918" dirty="0">
                  <a:gradFill>
                    <a:gsLst>
                      <a:gs pos="0">
                        <a:schemeClr val="tx1"/>
                      </a:gs>
                      <a:gs pos="100000">
                        <a:schemeClr val="tx1"/>
                      </a:gs>
                    </a:gsLst>
                    <a:lin ang="5400000" scaled="0"/>
                  </a:gradFill>
                </a:rPr>
                <a:t>计费和计量</a:t>
              </a:r>
              <a:endParaRPr lang="en-US" sz="918" dirty="0">
                <a:gradFill>
                  <a:gsLst>
                    <a:gs pos="0">
                      <a:schemeClr val="tx1"/>
                    </a:gs>
                    <a:gs pos="100000">
                      <a:schemeClr val="tx1"/>
                    </a:gs>
                  </a:gsLst>
                  <a:lin ang="5400000" scaled="0"/>
                </a:gradFill>
              </a:endParaRPr>
            </a:p>
          </p:txBody>
        </p:sp>
        <p:sp>
          <p:nvSpPr>
            <p:cNvPr id="60" name="Rectangle 59"/>
            <p:cNvSpPr/>
            <p:nvPr/>
          </p:nvSpPr>
          <p:spPr bwMode="auto">
            <a:xfrm>
              <a:off x="7842734" y="3760362"/>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zh-CN" altLang="en-US" sz="918" dirty="0">
                  <a:gradFill>
                    <a:gsLst>
                      <a:gs pos="0">
                        <a:schemeClr val="tx1"/>
                      </a:gs>
                      <a:gs pos="100000">
                        <a:schemeClr val="tx1"/>
                      </a:gs>
                    </a:gsLst>
                    <a:lin ang="5400000" scaled="0"/>
                  </a:gradFill>
                </a:rPr>
                <a:t>连接路由</a:t>
              </a:r>
              <a:endParaRPr lang="en-US" sz="918" dirty="0">
                <a:gradFill>
                  <a:gsLst>
                    <a:gs pos="0">
                      <a:schemeClr val="tx1"/>
                    </a:gs>
                    <a:gs pos="100000">
                      <a:schemeClr val="tx1"/>
                    </a:gs>
                  </a:gsLst>
                  <a:lin ang="5400000" scaled="0"/>
                </a:gradFill>
              </a:endParaRPr>
            </a:p>
          </p:txBody>
        </p:sp>
        <p:sp>
          <p:nvSpPr>
            <p:cNvPr id="17" name="TextBox 16"/>
            <p:cNvSpPr txBox="1"/>
            <p:nvPr/>
          </p:nvSpPr>
          <p:spPr>
            <a:xfrm>
              <a:off x="11286837" y="2992518"/>
              <a:ext cx="142725" cy="169602"/>
            </a:xfrm>
            <a:prstGeom prst="rect">
              <a:avLst/>
            </a:prstGeom>
            <a:noFill/>
          </p:spPr>
          <p:txBody>
            <a:bodyPr wrap="none" lIns="0" tIns="0" rIns="0" bIns="0" rtlCol="0">
              <a:spAutoFit/>
            </a:bodyPr>
            <a:lstStyle/>
            <a:p>
              <a:pPr>
                <a:lnSpc>
                  <a:spcPct val="90000"/>
                </a:lnSpc>
                <a:spcBef>
                  <a:spcPct val="20000"/>
                </a:spcBef>
                <a:buSzPct val="80000"/>
              </a:pPr>
              <a:r>
                <a:rPr lang="en-US" sz="1224" b="1" dirty="0">
                  <a:gradFill>
                    <a:gsLst>
                      <a:gs pos="0">
                        <a:schemeClr val="bg1"/>
                      </a:gs>
                      <a:gs pos="100000">
                        <a:schemeClr val="bg1"/>
                      </a:gs>
                    </a:gsLst>
                    <a:lin ang="5400000" scaled="0"/>
                  </a:gradFill>
                </a:rPr>
                <a:t>…</a:t>
              </a:r>
            </a:p>
          </p:txBody>
        </p:sp>
        <p:sp>
          <p:nvSpPr>
            <p:cNvPr id="61" name="TextBox 60"/>
            <p:cNvSpPr txBox="1"/>
            <p:nvPr/>
          </p:nvSpPr>
          <p:spPr>
            <a:xfrm>
              <a:off x="11286837" y="3425068"/>
              <a:ext cx="142725" cy="169602"/>
            </a:xfrm>
            <a:prstGeom prst="rect">
              <a:avLst/>
            </a:prstGeom>
            <a:noFill/>
          </p:spPr>
          <p:txBody>
            <a:bodyPr wrap="none" lIns="0" tIns="0" rIns="0" bIns="0" rtlCol="0">
              <a:spAutoFit/>
            </a:bodyPr>
            <a:lstStyle/>
            <a:p>
              <a:pPr>
                <a:lnSpc>
                  <a:spcPct val="90000"/>
                </a:lnSpc>
                <a:spcBef>
                  <a:spcPct val="20000"/>
                </a:spcBef>
                <a:buSzPct val="80000"/>
              </a:pPr>
              <a:r>
                <a:rPr lang="en-US" sz="1224" b="1" dirty="0">
                  <a:gradFill>
                    <a:gsLst>
                      <a:gs pos="0">
                        <a:schemeClr val="bg1"/>
                      </a:gs>
                      <a:gs pos="100000">
                        <a:schemeClr val="bg1"/>
                      </a:gs>
                    </a:gsLst>
                    <a:lin ang="5400000" scaled="0"/>
                  </a:gradFill>
                </a:rPr>
                <a:t>…</a:t>
              </a:r>
            </a:p>
          </p:txBody>
        </p:sp>
        <p:sp>
          <p:nvSpPr>
            <p:cNvPr id="62" name="TextBox 61"/>
            <p:cNvSpPr txBox="1"/>
            <p:nvPr/>
          </p:nvSpPr>
          <p:spPr>
            <a:xfrm>
              <a:off x="11286837" y="3854559"/>
              <a:ext cx="142725" cy="169602"/>
            </a:xfrm>
            <a:prstGeom prst="rect">
              <a:avLst/>
            </a:prstGeom>
            <a:noFill/>
          </p:spPr>
          <p:txBody>
            <a:bodyPr wrap="none" lIns="0" tIns="0" rIns="0" bIns="0" rtlCol="0">
              <a:spAutoFit/>
            </a:bodyPr>
            <a:lstStyle/>
            <a:p>
              <a:pPr>
                <a:lnSpc>
                  <a:spcPct val="90000"/>
                </a:lnSpc>
                <a:spcBef>
                  <a:spcPct val="20000"/>
                </a:spcBef>
                <a:buSzPct val="80000"/>
              </a:pPr>
              <a:r>
                <a:rPr lang="en-US" sz="1224" b="1" dirty="0">
                  <a:gradFill>
                    <a:gsLst>
                      <a:gs pos="0">
                        <a:schemeClr val="bg1"/>
                      </a:gs>
                      <a:gs pos="100000">
                        <a:schemeClr val="bg1"/>
                      </a:gs>
                    </a:gsLst>
                    <a:lin ang="5400000" scaled="0"/>
                  </a:gradFill>
                </a:rPr>
                <a:t>…</a:t>
              </a:r>
            </a:p>
          </p:txBody>
        </p:sp>
        <p:cxnSp>
          <p:nvCxnSpPr>
            <p:cNvPr id="82" name="Straight Arrow Connector 81"/>
            <p:cNvCxnSpPr/>
            <p:nvPr/>
          </p:nvCxnSpPr>
          <p:spPr>
            <a:xfrm flipV="1">
              <a:off x="9534277" y="2243104"/>
              <a:ext cx="0" cy="243196"/>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9610327" y="2203204"/>
              <a:ext cx="517978" cy="141314"/>
            </a:xfrm>
            <a:prstGeom prst="rect">
              <a:avLst/>
            </a:prstGeom>
            <a:noFill/>
          </p:spPr>
          <p:txBody>
            <a:bodyPr wrap="none" lIns="0" tIns="0" rIns="0" bIns="0" rtlCol="0">
              <a:spAutoFit/>
            </a:bodyPr>
            <a:lstStyle/>
            <a:p>
              <a:pPr>
                <a:lnSpc>
                  <a:spcPct val="90000"/>
                </a:lnSpc>
                <a:spcBef>
                  <a:spcPct val="20000"/>
                </a:spcBef>
                <a:buSzPct val="80000"/>
              </a:pPr>
              <a:r>
                <a:rPr lang="en-US" sz="1020" dirty="0">
                  <a:gradFill>
                    <a:gsLst>
                      <a:gs pos="0">
                        <a:schemeClr val="tx1"/>
                      </a:gs>
                      <a:gs pos="100000">
                        <a:schemeClr val="tx1"/>
                      </a:gs>
                    </a:gsLst>
                    <a:lin ang="5400000" scaled="0"/>
                  </a:gradFill>
                </a:rPr>
                <a:t>TDS+SSL</a:t>
              </a:r>
            </a:p>
          </p:txBody>
        </p:sp>
      </p:grpSp>
      <p:grpSp>
        <p:nvGrpSpPr>
          <p:cNvPr id="3072" name="Group 3071"/>
          <p:cNvGrpSpPr/>
          <p:nvPr/>
        </p:nvGrpSpPr>
        <p:grpSpPr>
          <a:xfrm>
            <a:off x="7668812" y="4435116"/>
            <a:ext cx="4053592" cy="1969475"/>
            <a:chOff x="7517244" y="4348917"/>
            <a:chExt cx="3976070" cy="1931810"/>
          </a:xfrm>
        </p:grpSpPr>
        <p:sp>
          <p:nvSpPr>
            <p:cNvPr id="63" name="Rectangle 62"/>
            <p:cNvSpPr/>
            <p:nvPr/>
          </p:nvSpPr>
          <p:spPr bwMode="auto">
            <a:xfrm>
              <a:off x="7517244" y="4348917"/>
              <a:ext cx="3976070" cy="1931810"/>
            </a:xfrm>
            <a:prstGeom prst="rect">
              <a:avLst/>
            </a:prstGeom>
            <a:solidFill>
              <a:schemeClr val="accent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t" anchorCtr="0" compatLnSpc="1">
              <a:prstTxWarp prst="textNoShape">
                <a:avLst/>
              </a:prstTxWarp>
            </a:bodyPr>
            <a:lstStyle/>
            <a:p>
              <a:pPr algn="ctr" defTabSz="931920"/>
              <a:r>
                <a:rPr lang="zh-CN" altLang="en-US" sz="1428" dirty="0">
                  <a:gradFill>
                    <a:gsLst>
                      <a:gs pos="0">
                        <a:schemeClr val="bg1"/>
                      </a:gs>
                      <a:gs pos="100000">
                        <a:schemeClr val="bg1"/>
                      </a:gs>
                    </a:gsLst>
                    <a:lin ang="5400000" scaled="0"/>
                  </a:gradFill>
                </a:rPr>
                <a:t>平台层</a:t>
              </a:r>
              <a:endParaRPr lang="en-US" sz="1428" dirty="0">
                <a:gradFill>
                  <a:gsLst>
                    <a:gs pos="0">
                      <a:schemeClr val="bg1"/>
                    </a:gs>
                    <a:gs pos="100000">
                      <a:schemeClr val="bg1"/>
                    </a:gs>
                  </a:gsLst>
                  <a:lin ang="5400000" scaled="0"/>
                </a:gradFill>
              </a:endParaRPr>
            </a:p>
          </p:txBody>
        </p:sp>
        <p:sp>
          <p:nvSpPr>
            <p:cNvPr id="64" name="Rectangle 63"/>
            <p:cNvSpPr/>
            <p:nvPr/>
          </p:nvSpPr>
          <p:spPr bwMode="auto">
            <a:xfrm>
              <a:off x="8959584" y="4645139"/>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endParaRPr lang="en-US" sz="2243" dirty="0">
                <a:gradFill>
                  <a:gsLst>
                    <a:gs pos="0">
                      <a:schemeClr val="tx1"/>
                    </a:gs>
                    <a:gs pos="100000">
                      <a:schemeClr val="tx1"/>
                    </a:gs>
                  </a:gsLst>
                  <a:lin ang="5400000" scaled="0"/>
                </a:gradFill>
              </a:endParaRPr>
            </a:p>
          </p:txBody>
        </p:sp>
        <p:sp>
          <p:nvSpPr>
            <p:cNvPr id="65" name="Rectangle 64"/>
            <p:cNvSpPr/>
            <p:nvPr/>
          </p:nvSpPr>
          <p:spPr bwMode="auto">
            <a:xfrm>
              <a:off x="9048078" y="474091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918" dirty="0">
                  <a:gradFill>
                    <a:gsLst>
                      <a:gs pos="0">
                        <a:schemeClr val="tx1"/>
                      </a:gs>
                      <a:gs pos="100000">
                        <a:schemeClr val="tx1"/>
                      </a:gs>
                    </a:gsLst>
                    <a:lin ang="5400000" scaled="0"/>
                  </a:gradFill>
                </a:rPr>
                <a:t>SQL Server</a:t>
              </a:r>
            </a:p>
          </p:txBody>
        </p:sp>
        <p:sp>
          <p:nvSpPr>
            <p:cNvPr id="66" name="Rectangle 65"/>
            <p:cNvSpPr/>
            <p:nvPr/>
          </p:nvSpPr>
          <p:spPr bwMode="auto">
            <a:xfrm>
              <a:off x="9048078" y="517346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918" dirty="0">
                  <a:gradFill>
                    <a:gsLst>
                      <a:gs pos="0">
                        <a:schemeClr val="tx1"/>
                      </a:gs>
                      <a:gs pos="100000">
                        <a:schemeClr val="tx1"/>
                      </a:gs>
                    </a:gsLst>
                    <a:lin ang="5400000" scaled="0"/>
                  </a:gradFill>
                </a:rPr>
                <a:t>SQL Database Fabric</a:t>
              </a:r>
            </a:p>
          </p:txBody>
        </p:sp>
        <p:sp>
          <p:nvSpPr>
            <p:cNvPr id="67" name="Rectangle 66"/>
            <p:cNvSpPr/>
            <p:nvPr/>
          </p:nvSpPr>
          <p:spPr bwMode="auto">
            <a:xfrm>
              <a:off x="9048078" y="560295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918" dirty="0">
                  <a:gradFill>
                    <a:gsLst>
                      <a:gs pos="0">
                        <a:schemeClr val="tx1"/>
                      </a:gs>
                      <a:gs pos="100000">
                        <a:schemeClr val="tx1"/>
                      </a:gs>
                    </a:gsLst>
                    <a:lin ang="5400000" scaled="0"/>
                  </a:gradFill>
                </a:rPr>
                <a:t>Management Services</a:t>
              </a:r>
            </a:p>
          </p:txBody>
        </p:sp>
        <p:sp>
          <p:nvSpPr>
            <p:cNvPr id="68" name="Rectangle 67"/>
            <p:cNvSpPr/>
            <p:nvPr/>
          </p:nvSpPr>
          <p:spPr bwMode="auto">
            <a:xfrm>
              <a:off x="10150996" y="4636189"/>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endParaRPr lang="en-US" sz="2243" dirty="0">
                <a:gradFill>
                  <a:gsLst>
                    <a:gs pos="0">
                      <a:schemeClr val="tx1"/>
                    </a:gs>
                    <a:gs pos="100000">
                      <a:schemeClr val="tx1"/>
                    </a:gs>
                  </a:gsLst>
                  <a:lin ang="5400000" scaled="0"/>
                </a:gradFill>
              </a:endParaRPr>
            </a:p>
          </p:txBody>
        </p:sp>
        <p:sp>
          <p:nvSpPr>
            <p:cNvPr id="69" name="Rectangle 68"/>
            <p:cNvSpPr/>
            <p:nvPr/>
          </p:nvSpPr>
          <p:spPr bwMode="auto">
            <a:xfrm>
              <a:off x="10239490" y="473196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918" dirty="0">
                  <a:gradFill>
                    <a:gsLst>
                      <a:gs pos="0">
                        <a:schemeClr val="tx1"/>
                      </a:gs>
                      <a:gs pos="100000">
                        <a:schemeClr val="tx1"/>
                      </a:gs>
                    </a:gsLst>
                    <a:lin ang="5400000" scaled="0"/>
                  </a:gradFill>
                </a:rPr>
                <a:t>SQL Server</a:t>
              </a:r>
            </a:p>
          </p:txBody>
        </p:sp>
        <p:sp>
          <p:nvSpPr>
            <p:cNvPr id="70" name="Rectangle 69"/>
            <p:cNvSpPr/>
            <p:nvPr/>
          </p:nvSpPr>
          <p:spPr bwMode="auto">
            <a:xfrm>
              <a:off x="10239490" y="516451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918" dirty="0">
                  <a:gradFill>
                    <a:gsLst>
                      <a:gs pos="0">
                        <a:schemeClr val="tx1"/>
                      </a:gs>
                      <a:gs pos="100000">
                        <a:schemeClr val="tx1"/>
                      </a:gs>
                    </a:gsLst>
                    <a:lin ang="5400000" scaled="0"/>
                  </a:gradFill>
                </a:rPr>
                <a:t>SQL Database Fabric</a:t>
              </a:r>
            </a:p>
          </p:txBody>
        </p:sp>
        <p:sp>
          <p:nvSpPr>
            <p:cNvPr id="71" name="Rectangle 70"/>
            <p:cNvSpPr/>
            <p:nvPr/>
          </p:nvSpPr>
          <p:spPr bwMode="auto">
            <a:xfrm>
              <a:off x="10239490" y="559400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918" dirty="0">
                  <a:gradFill>
                    <a:gsLst>
                      <a:gs pos="0">
                        <a:schemeClr val="tx1"/>
                      </a:gs>
                      <a:gs pos="100000">
                        <a:schemeClr val="tx1"/>
                      </a:gs>
                    </a:gsLst>
                    <a:lin ang="5400000" scaled="0"/>
                  </a:gradFill>
                </a:rPr>
                <a:t>Management Services</a:t>
              </a:r>
            </a:p>
          </p:txBody>
        </p:sp>
        <p:sp>
          <p:nvSpPr>
            <p:cNvPr id="72" name="Rectangle 71"/>
            <p:cNvSpPr/>
            <p:nvPr/>
          </p:nvSpPr>
          <p:spPr bwMode="auto">
            <a:xfrm>
              <a:off x="7754240" y="4645139"/>
              <a:ext cx="1091389" cy="1420185"/>
            </a:xfrm>
            <a:prstGeom prst="rect">
              <a:avLst/>
            </a:prstGeom>
            <a:solidFill>
              <a:schemeClr val="accent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endParaRPr lang="en-US" sz="2243" dirty="0">
                <a:gradFill>
                  <a:gsLst>
                    <a:gs pos="0">
                      <a:schemeClr val="tx1"/>
                    </a:gs>
                    <a:gs pos="100000">
                      <a:schemeClr val="tx1"/>
                    </a:gs>
                  </a:gsLst>
                  <a:lin ang="5400000" scaled="0"/>
                </a:gradFill>
              </a:endParaRPr>
            </a:p>
          </p:txBody>
        </p:sp>
        <p:sp>
          <p:nvSpPr>
            <p:cNvPr id="73" name="Rectangle 72"/>
            <p:cNvSpPr/>
            <p:nvPr/>
          </p:nvSpPr>
          <p:spPr bwMode="auto">
            <a:xfrm>
              <a:off x="7842734" y="474091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918" dirty="0">
                  <a:gradFill>
                    <a:gsLst>
                      <a:gs pos="0">
                        <a:schemeClr val="tx1"/>
                      </a:gs>
                      <a:gs pos="100000">
                        <a:schemeClr val="tx1"/>
                      </a:gs>
                    </a:gsLst>
                    <a:lin ang="5400000" scaled="0"/>
                  </a:gradFill>
                </a:rPr>
                <a:t>SQL Server</a:t>
              </a:r>
            </a:p>
          </p:txBody>
        </p:sp>
        <p:sp>
          <p:nvSpPr>
            <p:cNvPr id="74" name="Rectangle 73"/>
            <p:cNvSpPr/>
            <p:nvPr/>
          </p:nvSpPr>
          <p:spPr bwMode="auto">
            <a:xfrm>
              <a:off x="7842734" y="5173460"/>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918" dirty="0">
                  <a:gradFill>
                    <a:gsLst>
                      <a:gs pos="0">
                        <a:schemeClr val="tx1"/>
                      </a:gs>
                      <a:gs pos="100000">
                        <a:schemeClr val="tx1"/>
                      </a:gs>
                    </a:gsLst>
                    <a:lin ang="5400000" scaled="0"/>
                  </a:gradFill>
                </a:rPr>
                <a:t>SQL Database Fabric</a:t>
              </a:r>
            </a:p>
          </p:txBody>
        </p:sp>
        <p:sp>
          <p:nvSpPr>
            <p:cNvPr id="75" name="Rectangle 74"/>
            <p:cNvSpPr/>
            <p:nvPr/>
          </p:nvSpPr>
          <p:spPr bwMode="auto">
            <a:xfrm>
              <a:off x="7842734" y="5602951"/>
              <a:ext cx="914400" cy="354595"/>
            </a:xfrm>
            <a:prstGeom prst="rect">
              <a:avLst/>
            </a:prstGeom>
            <a:solidFill>
              <a:schemeClr val="bg1"/>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r>
                <a:rPr lang="en-US" sz="918" dirty="0">
                  <a:gradFill>
                    <a:gsLst>
                      <a:gs pos="0">
                        <a:schemeClr val="tx1"/>
                      </a:gs>
                      <a:gs pos="100000">
                        <a:schemeClr val="tx1"/>
                      </a:gs>
                    </a:gsLst>
                    <a:lin ang="5400000" scaled="0"/>
                  </a:gradFill>
                </a:rPr>
                <a:t>Management Services</a:t>
              </a:r>
            </a:p>
          </p:txBody>
        </p:sp>
        <p:sp>
          <p:nvSpPr>
            <p:cNvPr id="76" name="TextBox 75"/>
            <p:cNvSpPr txBox="1"/>
            <p:nvPr/>
          </p:nvSpPr>
          <p:spPr>
            <a:xfrm>
              <a:off x="11286837" y="4826157"/>
              <a:ext cx="142725" cy="169602"/>
            </a:xfrm>
            <a:prstGeom prst="rect">
              <a:avLst/>
            </a:prstGeom>
            <a:noFill/>
          </p:spPr>
          <p:txBody>
            <a:bodyPr wrap="none" lIns="0" tIns="0" rIns="0" bIns="0" rtlCol="0">
              <a:spAutoFit/>
            </a:bodyPr>
            <a:lstStyle/>
            <a:p>
              <a:pPr>
                <a:lnSpc>
                  <a:spcPct val="90000"/>
                </a:lnSpc>
                <a:spcBef>
                  <a:spcPct val="20000"/>
                </a:spcBef>
                <a:buSzPct val="80000"/>
              </a:pPr>
              <a:r>
                <a:rPr lang="en-US" sz="1224" b="1" dirty="0">
                  <a:gradFill>
                    <a:gsLst>
                      <a:gs pos="0">
                        <a:schemeClr val="bg1"/>
                      </a:gs>
                      <a:gs pos="100000">
                        <a:schemeClr val="bg1"/>
                      </a:gs>
                    </a:gsLst>
                    <a:lin ang="5400000" scaled="0"/>
                  </a:gradFill>
                </a:rPr>
                <a:t>…</a:t>
              </a:r>
            </a:p>
          </p:txBody>
        </p:sp>
        <p:sp>
          <p:nvSpPr>
            <p:cNvPr id="77" name="TextBox 76"/>
            <p:cNvSpPr txBox="1"/>
            <p:nvPr/>
          </p:nvSpPr>
          <p:spPr>
            <a:xfrm>
              <a:off x="11286837" y="5272131"/>
              <a:ext cx="142725" cy="169602"/>
            </a:xfrm>
            <a:prstGeom prst="rect">
              <a:avLst/>
            </a:prstGeom>
            <a:noFill/>
          </p:spPr>
          <p:txBody>
            <a:bodyPr wrap="none" lIns="0" tIns="0" rIns="0" bIns="0" rtlCol="0">
              <a:spAutoFit/>
            </a:bodyPr>
            <a:lstStyle/>
            <a:p>
              <a:pPr>
                <a:lnSpc>
                  <a:spcPct val="90000"/>
                </a:lnSpc>
                <a:spcBef>
                  <a:spcPct val="20000"/>
                </a:spcBef>
                <a:buSzPct val="80000"/>
              </a:pPr>
              <a:r>
                <a:rPr lang="en-US" sz="1224" b="1" dirty="0">
                  <a:gradFill>
                    <a:gsLst>
                      <a:gs pos="0">
                        <a:schemeClr val="bg1"/>
                      </a:gs>
                      <a:gs pos="100000">
                        <a:schemeClr val="bg1"/>
                      </a:gs>
                    </a:gsLst>
                    <a:lin ang="5400000" scaled="0"/>
                  </a:gradFill>
                </a:rPr>
                <a:t>…</a:t>
              </a:r>
            </a:p>
          </p:txBody>
        </p:sp>
        <p:sp>
          <p:nvSpPr>
            <p:cNvPr id="78" name="TextBox 77"/>
            <p:cNvSpPr txBox="1"/>
            <p:nvPr/>
          </p:nvSpPr>
          <p:spPr>
            <a:xfrm>
              <a:off x="11298173" y="5697148"/>
              <a:ext cx="142725" cy="169602"/>
            </a:xfrm>
            <a:prstGeom prst="rect">
              <a:avLst/>
            </a:prstGeom>
            <a:noFill/>
          </p:spPr>
          <p:txBody>
            <a:bodyPr wrap="none" lIns="0" tIns="0" rIns="0" bIns="0" rtlCol="0">
              <a:spAutoFit/>
            </a:bodyPr>
            <a:lstStyle/>
            <a:p>
              <a:pPr>
                <a:lnSpc>
                  <a:spcPct val="90000"/>
                </a:lnSpc>
                <a:spcBef>
                  <a:spcPct val="20000"/>
                </a:spcBef>
                <a:buSzPct val="80000"/>
              </a:pPr>
              <a:r>
                <a:rPr lang="en-US" sz="1224" b="1" dirty="0">
                  <a:gradFill>
                    <a:gsLst>
                      <a:gs pos="0">
                        <a:schemeClr val="bg1"/>
                      </a:gs>
                      <a:gs pos="100000">
                        <a:schemeClr val="bg1"/>
                      </a:gs>
                    </a:gsLst>
                    <a:lin ang="5400000" scaled="0"/>
                  </a:gradFill>
                </a:rPr>
                <a:t>…</a:t>
              </a:r>
            </a:p>
          </p:txBody>
        </p:sp>
        <p:cxnSp>
          <p:nvCxnSpPr>
            <p:cNvPr id="20" name="Elbow Connector 19"/>
            <p:cNvCxnSpPr/>
            <p:nvPr/>
          </p:nvCxnSpPr>
          <p:spPr>
            <a:xfrm rot="5400000" flipH="1" flipV="1">
              <a:off x="9493838" y="4862471"/>
              <a:ext cx="8950" cy="2396756"/>
            </a:xfrm>
            <a:prstGeom prst="bentConnector3">
              <a:avLst>
                <a:gd name="adj1" fmla="val -1728592"/>
              </a:avLst>
            </a:prstGeom>
            <a:ln w="158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V="1">
              <a:off x="9505279" y="6065324"/>
              <a:ext cx="0" cy="141516"/>
            </a:xfrm>
            <a:prstGeom prst="straightConnector1">
              <a:avLst/>
            </a:prstGeom>
            <a:ln w="158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81" name="文本框 2"/>
          <p:cNvSpPr txBox="1"/>
          <p:nvPr/>
        </p:nvSpPr>
        <p:spPr>
          <a:xfrm>
            <a:off x="995525" y="1321678"/>
            <a:ext cx="5078045" cy="4316763"/>
          </a:xfrm>
          <a:prstGeom prst="rect">
            <a:avLst/>
          </a:prstGeom>
          <a:noFill/>
        </p:spPr>
        <p:txBody>
          <a:bodyPr wrap="none" lIns="0" tIns="0" rIns="0" bIns="0" rtlCol="0">
            <a:spAutoFit/>
          </a:bodyPr>
          <a:lstStyle/>
          <a:p>
            <a:pPr marL="460193" indent="-460193">
              <a:lnSpc>
                <a:spcPct val="90000"/>
              </a:lnSpc>
              <a:spcBef>
                <a:spcPct val="20000"/>
              </a:spcBef>
              <a:buSzPct val="80000"/>
              <a:buBlip>
                <a:blip r:embed="rId3"/>
              </a:buBlip>
            </a:pPr>
            <a:r>
              <a:rPr lang="zh-CN" altLang="en-US" sz="3198" dirty="0">
                <a:gradFill>
                  <a:gsLst>
                    <a:gs pos="0">
                      <a:srgbClr val="292929">
                        <a:lumMod val="90000"/>
                        <a:lumOff val="10000"/>
                      </a:srgbClr>
                    </a:gs>
                    <a:gs pos="86000">
                      <a:srgbClr val="292929">
                        <a:lumMod val="90000"/>
                        <a:lumOff val="10000"/>
                      </a:srgbClr>
                    </a:gs>
                  </a:gsLst>
                  <a:lin ang="5400000" scaled="0"/>
                </a:gradFill>
              </a:rPr>
              <a:t>数据库实例生命周期管理</a:t>
            </a:r>
            <a:endParaRPr lang="en-US" altLang="zh-CN" sz="3198" dirty="0">
              <a:gradFill>
                <a:gsLst>
                  <a:gs pos="0">
                    <a:srgbClr val="292929">
                      <a:lumMod val="90000"/>
                      <a:lumOff val="10000"/>
                    </a:srgbClr>
                  </a:gs>
                  <a:gs pos="86000">
                    <a:srgbClr val="292929">
                      <a:lumMod val="90000"/>
                      <a:lumOff val="10000"/>
                    </a:srgbClr>
                  </a:gs>
                </a:gsLst>
                <a:lin ang="5400000" scaled="0"/>
              </a:gradFill>
            </a:endParaRPr>
          </a:p>
          <a:p>
            <a:pPr marL="925146" lvl="1" indent="-460193">
              <a:lnSpc>
                <a:spcPct val="90000"/>
              </a:lnSpc>
              <a:spcBef>
                <a:spcPct val="20000"/>
              </a:spcBef>
              <a:buSzPct val="80000"/>
              <a:buBlip>
                <a:blip r:embed="rId3"/>
              </a:buBlip>
            </a:pPr>
            <a:r>
              <a:rPr lang="zh-CN" altLang="en-US" sz="3198" dirty="0">
                <a:solidFill>
                  <a:srgbClr val="0070C0"/>
                </a:solidFill>
              </a:rPr>
              <a:t>秒级创建数据库实例</a:t>
            </a:r>
            <a:endParaRPr lang="en-US" altLang="zh-CN" sz="3198" dirty="0">
              <a:solidFill>
                <a:srgbClr val="0070C0"/>
              </a:solidFill>
            </a:endParaRPr>
          </a:p>
          <a:p>
            <a:pPr marL="460193" indent="-460193">
              <a:lnSpc>
                <a:spcPct val="90000"/>
              </a:lnSpc>
              <a:spcBef>
                <a:spcPct val="20000"/>
              </a:spcBef>
              <a:buSzPct val="80000"/>
              <a:buBlip>
                <a:blip r:embed="rId3"/>
              </a:buBlip>
            </a:pPr>
            <a:r>
              <a:rPr lang="zh-CN" altLang="en-US" sz="3198" dirty="0">
                <a:gradFill>
                  <a:gsLst>
                    <a:gs pos="0">
                      <a:srgbClr val="292929">
                        <a:lumMod val="90000"/>
                        <a:lumOff val="10000"/>
                      </a:srgbClr>
                    </a:gs>
                    <a:gs pos="86000">
                      <a:srgbClr val="292929">
                        <a:lumMod val="90000"/>
                        <a:lumOff val="10000"/>
                      </a:srgbClr>
                    </a:gs>
                  </a:gsLst>
                  <a:lin ang="5400000" scaled="0"/>
                </a:gradFill>
              </a:rPr>
              <a:t>数据库连接、查询</a:t>
            </a:r>
            <a:endParaRPr lang="en-US" altLang="zh-CN" sz="3198" dirty="0">
              <a:gradFill>
                <a:gsLst>
                  <a:gs pos="0">
                    <a:srgbClr val="292929">
                      <a:lumMod val="90000"/>
                      <a:lumOff val="10000"/>
                    </a:srgbClr>
                  </a:gs>
                  <a:gs pos="86000">
                    <a:srgbClr val="292929">
                      <a:lumMod val="90000"/>
                      <a:lumOff val="10000"/>
                    </a:srgbClr>
                  </a:gs>
                </a:gsLst>
                <a:lin ang="5400000" scaled="0"/>
              </a:gradFill>
            </a:endParaRPr>
          </a:p>
          <a:p>
            <a:pPr marL="460193" indent="-460193">
              <a:lnSpc>
                <a:spcPct val="90000"/>
              </a:lnSpc>
              <a:spcBef>
                <a:spcPct val="20000"/>
              </a:spcBef>
              <a:buSzPct val="80000"/>
              <a:buBlip>
                <a:blip r:embed="rId3"/>
              </a:buBlip>
            </a:pPr>
            <a:r>
              <a:rPr lang="zh-CN" altLang="en-US" sz="3198" dirty="0">
                <a:gradFill>
                  <a:gsLst>
                    <a:gs pos="0">
                      <a:srgbClr val="292929">
                        <a:lumMod val="90000"/>
                        <a:lumOff val="10000"/>
                      </a:srgbClr>
                    </a:gs>
                    <a:gs pos="86000">
                      <a:srgbClr val="292929">
                        <a:lumMod val="90000"/>
                        <a:lumOff val="10000"/>
                      </a:srgbClr>
                    </a:gs>
                  </a:gsLst>
                  <a:lin ang="5400000" scaled="0"/>
                </a:gradFill>
              </a:rPr>
              <a:t>数据库管理</a:t>
            </a:r>
            <a:endParaRPr lang="en-US" altLang="zh-CN" sz="3198" dirty="0">
              <a:gradFill>
                <a:gsLst>
                  <a:gs pos="0">
                    <a:srgbClr val="292929">
                      <a:lumMod val="90000"/>
                      <a:lumOff val="10000"/>
                    </a:srgbClr>
                  </a:gs>
                  <a:gs pos="86000">
                    <a:srgbClr val="292929">
                      <a:lumMod val="90000"/>
                      <a:lumOff val="10000"/>
                    </a:srgbClr>
                  </a:gs>
                </a:gsLst>
                <a:lin ang="5400000" scaled="0"/>
              </a:gradFill>
            </a:endParaRPr>
          </a:p>
          <a:p>
            <a:pPr marL="460193" indent="-460193">
              <a:lnSpc>
                <a:spcPct val="90000"/>
              </a:lnSpc>
              <a:spcBef>
                <a:spcPct val="20000"/>
              </a:spcBef>
              <a:buSzPct val="80000"/>
              <a:buBlip>
                <a:blip r:embed="rId3"/>
              </a:buBlip>
            </a:pPr>
            <a:r>
              <a:rPr lang="zh-CN" altLang="en-US" sz="3198" dirty="0">
                <a:gradFill>
                  <a:gsLst>
                    <a:gs pos="0">
                      <a:srgbClr val="292929">
                        <a:lumMod val="90000"/>
                        <a:lumOff val="10000"/>
                      </a:srgbClr>
                    </a:gs>
                    <a:gs pos="86000">
                      <a:srgbClr val="292929">
                        <a:lumMod val="90000"/>
                        <a:lumOff val="10000"/>
                      </a:srgbClr>
                    </a:gs>
                  </a:gsLst>
                  <a:lin ang="5400000" scaled="0"/>
                </a:gradFill>
              </a:rPr>
              <a:t>高可用，</a:t>
            </a:r>
            <a:r>
              <a:rPr lang="en-US" altLang="zh-CN" sz="3198" dirty="0">
                <a:gradFill>
                  <a:gsLst>
                    <a:gs pos="0">
                      <a:srgbClr val="292929">
                        <a:lumMod val="90000"/>
                        <a:lumOff val="10000"/>
                      </a:srgbClr>
                    </a:gs>
                    <a:gs pos="86000">
                      <a:srgbClr val="292929">
                        <a:lumMod val="90000"/>
                        <a:lumOff val="10000"/>
                      </a:srgbClr>
                    </a:gs>
                  </a:gsLst>
                  <a:lin ang="5400000" scaled="0"/>
                </a:gradFill>
              </a:rPr>
              <a:t>99.9% SLA</a:t>
            </a:r>
          </a:p>
          <a:p>
            <a:pPr marL="925146" lvl="1" indent="-460193">
              <a:lnSpc>
                <a:spcPct val="90000"/>
              </a:lnSpc>
              <a:spcBef>
                <a:spcPct val="20000"/>
              </a:spcBef>
              <a:buSzPct val="80000"/>
              <a:buBlip>
                <a:blip r:embed="rId3"/>
              </a:buBlip>
            </a:pPr>
            <a:r>
              <a:rPr lang="zh-CN" altLang="en-US" sz="3198" dirty="0">
                <a:solidFill>
                  <a:srgbClr val="0070C0"/>
                </a:solidFill>
              </a:rPr>
              <a:t>无需配置高可用</a:t>
            </a:r>
            <a:endParaRPr lang="en-US" altLang="zh-CN" sz="3198" dirty="0">
              <a:solidFill>
                <a:srgbClr val="0070C0"/>
              </a:solidFill>
            </a:endParaRPr>
          </a:p>
          <a:p>
            <a:pPr marL="460193" indent="-460193">
              <a:lnSpc>
                <a:spcPct val="90000"/>
              </a:lnSpc>
              <a:spcBef>
                <a:spcPct val="20000"/>
              </a:spcBef>
              <a:buSzPct val="80000"/>
              <a:buBlip>
                <a:blip r:embed="rId3"/>
              </a:buBlip>
            </a:pPr>
            <a:r>
              <a:rPr lang="zh-CN" altLang="en-US" sz="3198" dirty="0">
                <a:gradFill>
                  <a:gsLst>
                    <a:gs pos="0">
                      <a:srgbClr val="292929">
                        <a:lumMod val="90000"/>
                        <a:lumOff val="10000"/>
                      </a:srgbClr>
                    </a:gs>
                    <a:gs pos="86000">
                      <a:srgbClr val="292929">
                        <a:lumMod val="90000"/>
                        <a:lumOff val="10000"/>
                      </a:srgbClr>
                    </a:gs>
                  </a:gsLst>
                  <a:lin ang="5400000" scaled="0"/>
                </a:gradFill>
              </a:rPr>
              <a:t>导入、导出</a:t>
            </a:r>
            <a:endParaRPr lang="en-US" altLang="zh-CN" sz="3198" dirty="0">
              <a:gradFill>
                <a:gsLst>
                  <a:gs pos="0">
                    <a:srgbClr val="292929">
                      <a:lumMod val="90000"/>
                      <a:lumOff val="10000"/>
                    </a:srgbClr>
                  </a:gs>
                  <a:gs pos="86000">
                    <a:srgbClr val="292929">
                      <a:lumMod val="90000"/>
                      <a:lumOff val="10000"/>
                    </a:srgbClr>
                  </a:gs>
                </a:gsLst>
                <a:lin ang="5400000" scaled="0"/>
              </a:gradFill>
            </a:endParaRPr>
          </a:p>
          <a:p>
            <a:pPr marL="460193" indent="-460193">
              <a:lnSpc>
                <a:spcPct val="90000"/>
              </a:lnSpc>
              <a:spcBef>
                <a:spcPct val="20000"/>
              </a:spcBef>
              <a:buSzPct val="80000"/>
              <a:buBlip>
                <a:blip r:embed="rId3"/>
              </a:buBlip>
            </a:pPr>
            <a:r>
              <a:rPr lang="zh-CN" altLang="en-US" sz="3198" dirty="0">
                <a:gradFill>
                  <a:gsLst>
                    <a:gs pos="0">
                      <a:srgbClr val="292929">
                        <a:lumMod val="90000"/>
                        <a:lumOff val="10000"/>
                      </a:srgbClr>
                    </a:gs>
                    <a:gs pos="86000">
                      <a:srgbClr val="292929">
                        <a:lumMod val="90000"/>
                        <a:lumOff val="10000"/>
                      </a:srgbClr>
                    </a:gs>
                  </a:gsLst>
                  <a:lin ang="5400000" scaled="0"/>
                </a:gradFill>
              </a:rPr>
              <a:t>监控</a:t>
            </a:r>
          </a:p>
        </p:txBody>
      </p:sp>
    </p:spTree>
    <p:extLst>
      <p:ext uri="{BB962C8B-B14F-4D97-AF65-F5344CB8AC3E}">
        <p14:creationId xmlns:p14="http://schemas.microsoft.com/office/powerpoint/2010/main" val="3837098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1000" fill="hold"/>
                                        <p:tgtEl>
                                          <p:spTgt spid="8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1000"/>
                                        <p:tgtEl>
                                          <p:spTgt spid="91"/>
                                        </p:tgtEl>
                                      </p:cBhvr>
                                    </p:animEffect>
                                    <p:anim calcmode="lin" valueType="num">
                                      <p:cBhvr>
                                        <p:cTn id="13" dur="1000" fill="hold"/>
                                        <p:tgtEl>
                                          <p:spTgt spid="91"/>
                                        </p:tgtEl>
                                        <p:attrNameLst>
                                          <p:attrName>ppt_x</p:attrName>
                                        </p:attrNameLst>
                                      </p:cBhvr>
                                      <p:tavLst>
                                        <p:tav tm="0">
                                          <p:val>
                                            <p:strVal val="#ppt_x"/>
                                          </p:val>
                                        </p:tav>
                                        <p:tav tm="100000">
                                          <p:val>
                                            <p:strVal val="#ppt_x"/>
                                          </p:val>
                                        </p:tav>
                                      </p:tavLst>
                                    </p:anim>
                                    <p:anim calcmode="lin" valueType="num">
                                      <p:cBhvr>
                                        <p:cTn id="14" dur="1000" fill="hold"/>
                                        <p:tgtEl>
                                          <p:spTgt spid="9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72"/>
                                        </p:tgtEl>
                                        <p:attrNameLst>
                                          <p:attrName>style.visibility</p:attrName>
                                        </p:attrNameLst>
                                      </p:cBhvr>
                                      <p:to>
                                        <p:strVal val="visible"/>
                                      </p:to>
                                    </p:set>
                                    <p:animEffect transition="in" filter="fade">
                                      <p:cBhvr>
                                        <p:cTn id="17" dur="1000"/>
                                        <p:tgtEl>
                                          <p:spTgt spid="3072"/>
                                        </p:tgtEl>
                                      </p:cBhvr>
                                    </p:animEffect>
                                    <p:anim calcmode="lin" valueType="num">
                                      <p:cBhvr>
                                        <p:cTn id="18" dur="1000" fill="hold"/>
                                        <p:tgtEl>
                                          <p:spTgt spid="3072"/>
                                        </p:tgtEl>
                                        <p:attrNameLst>
                                          <p:attrName>ppt_x</p:attrName>
                                        </p:attrNameLst>
                                      </p:cBhvr>
                                      <p:tavLst>
                                        <p:tav tm="0">
                                          <p:val>
                                            <p:strVal val="#ppt_x"/>
                                          </p:val>
                                        </p:tav>
                                        <p:tav tm="100000">
                                          <p:val>
                                            <p:strVal val="#ppt_x"/>
                                          </p:val>
                                        </p:tav>
                                      </p:tavLst>
                                    </p:anim>
                                    <p:anim calcmode="lin" valueType="num">
                                      <p:cBhvr>
                                        <p:cTn id="19" dur="1000" fill="hold"/>
                                        <p:tgtEl>
                                          <p:spTgt spid="307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1000"/>
                                        <p:tgtEl>
                                          <p:spTgt spid="79"/>
                                        </p:tgtEl>
                                      </p:cBhvr>
                                    </p:animEffect>
                                    <p:anim calcmode="lin" valueType="num">
                                      <p:cBhvr>
                                        <p:cTn id="23" dur="1000" fill="hold"/>
                                        <p:tgtEl>
                                          <p:spTgt spid="79"/>
                                        </p:tgtEl>
                                        <p:attrNameLst>
                                          <p:attrName>ppt_x</p:attrName>
                                        </p:attrNameLst>
                                      </p:cBhvr>
                                      <p:tavLst>
                                        <p:tav tm="0">
                                          <p:val>
                                            <p:strVal val="#ppt_x"/>
                                          </p:val>
                                        </p:tav>
                                        <p:tav tm="100000">
                                          <p:val>
                                            <p:strVal val="#ppt_x"/>
                                          </p:val>
                                        </p:tav>
                                      </p:tavLst>
                                    </p:anim>
                                    <p:anim calcmode="lin" valueType="num">
                                      <p:cBhvr>
                                        <p:cTn id="24"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zh-CN" altLang="en-US" sz="4000" dirty="0" smtClean="0"/>
              <a:t>移动推送服务</a:t>
            </a:r>
            <a:endParaRPr lang="en-US" sz="4000" dirty="0"/>
          </a:p>
        </p:txBody>
      </p:sp>
      <p:grpSp>
        <p:nvGrpSpPr>
          <p:cNvPr id="46" name="Group 45"/>
          <p:cNvGrpSpPr/>
          <p:nvPr/>
        </p:nvGrpSpPr>
        <p:grpSpPr>
          <a:xfrm>
            <a:off x="4389457" y="4137335"/>
            <a:ext cx="810299" cy="1016782"/>
            <a:chOff x="10093628" y="3482854"/>
            <a:chExt cx="1154043" cy="1403738"/>
          </a:xfrm>
        </p:grpSpPr>
        <p:sp>
          <p:nvSpPr>
            <p:cNvPr id="52" name="TextBox 51"/>
            <p:cNvSpPr txBox="1"/>
            <p:nvPr/>
          </p:nvSpPr>
          <p:spPr>
            <a:xfrm>
              <a:off x="10093628" y="4562471"/>
              <a:ext cx="1154043" cy="324121"/>
            </a:xfrm>
            <a:prstGeom prst="rect">
              <a:avLst/>
            </a:prstGeom>
            <a:noFill/>
          </p:spPr>
          <p:txBody>
            <a:bodyPr wrap="square" lIns="0" tIns="0" rIns="0" bIns="0" rtlCol="0">
              <a:spAutoFit/>
            </a:bodyPr>
            <a:lstStyle/>
            <a:p>
              <a:pPr algn="ctr" defTabSz="932417"/>
              <a:r>
                <a:rPr lang="en-US" sz="1496" dirty="0">
                  <a:latin typeface="Segoe" pitchFamily="34" charset="0"/>
                </a:rPr>
                <a:t>APNs</a:t>
              </a:r>
            </a:p>
          </p:txBody>
        </p:sp>
        <p:sp>
          <p:nvSpPr>
            <p:cNvPr id="53" name="Freeform 61"/>
            <p:cNvSpPr>
              <a:spLocks noEditPoints="1"/>
            </p:cNvSpPr>
            <p:nvPr/>
          </p:nvSpPr>
          <p:spPr bwMode="auto">
            <a:xfrm>
              <a:off x="10243712" y="3482854"/>
              <a:ext cx="853874" cy="1079617"/>
            </a:xfrm>
            <a:custGeom>
              <a:avLst/>
              <a:gdLst>
                <a:gd name="T0" fmla="*/ 91 w 162"/>
                <a:gd name="T1" fmla="*/ 100 h 203"/>
                <a:gd name="T2" fmla="*/ 128 w 162"/>
                <a:gd name="T3" fmla="*/ 203 h 203"/>
                <a:gd name="T4" fmla="*/ 108 w 162"/>
                <a:gd name="T5" fmla="*/ 203 h 203"/>
                <a:gd name="T6" fmla="*/ 81 w 162"/>
                <a:gd name="T7" fmla="*/ 180 h 203"/>
                <a:gd name="T8" fmla="*/ 54 w 162"/>
                <a:gd name="T9" fmla="*/ 203 h 203"/>
                <a:gd name="T10" fmla="*/ 34 w 162"/>
                <a:gd name="T11" fmla="*/ 203 h 203"/>
                <a:gd name="T12" fmla="*/ 71 w 162"/>
                <a:gd name="T13" fmla="*/ 100 h 203"/>
                <a:gd name="T14" fmla="*/ 64 w 162"/>
                <a:gd name="T15" fmla="*/ 86 h 203"/>
                <a:gd name="T16" fmla="*/ 81 w 162"/>
                <a:gd name="T17" fmla="*/ 69 h 203"/>
                <a:gd name="T18" fmla="*/ 98 w 162"/>
                <a:gd name="T19" fmla="*/ 86 h 203"/>
                <a:gd name="T20" fmla="*/ 91 w 162"/>
                <a:gd name="T21" fmla="*/ 100 h 203"/>
                <a:gd name="T22" fmla="*/ 81 w 162"/>
                <a:gd name="T23" fmla="*/ 34 h 203"/>
                <a:gd name="T24" fmla="*/ 130 w 162"/>
                <a:gd name="T25" fmla="*/ 83 h 203"/>
                <a:gd name="T26" fmla="*/ 107 w 162"/>
                <a:gd name="T27" fmla="*/ 123 h 203"/>
                <a:gd name="T28" fmla="*/ 106 w 162"/>
                <a:gd name="T29" fmla="*/ 117 h 203"/>
                <a:gd name="T30" fmla="*/ 121 w 162"/>
                <a:gd name="T31" fmla="*/ 86 h 203"/>
                <a:gd name="T32" fmla="*/ 81 w 162"/>
                <a:gd name="T33" fmla="*/ 47 h 203"/>
                <a:gd name="T34" fmla="*/ 42 w 162"/>
                <a:gd name="T35" fmla="*/ 86 h 203"/>
                <a:gd name="T36" fmla="*/ 56 w 162"/>
                <a:gd name="T37" fmla="*/ 117 h 203"/>
                <a:gd name="T38" fmla="*/ 55 w 162"/>
                <a:gd name="T39" fmla="*/ 123 h 203"/>
                <a:gd name="T40" fmla="*/ 33 w 162"/>
                <a:gd name="T41" fmla="*/ 83 h 203"/>
                <a:gd name="T42" fmla="*/ 81 w 162"/>
                <a:gd name="T43" fmla="*/ 34 h 203"/>
                <a:gd name="T44" fmla="*/ 81 w 162"/>
                <a:gd name="T45" fmla="*/ 0 h 203"/>
                <a:gd name="T46" fmla="*/ 162 w 162"/>
                <a:gd name="T47" fmla="*/ 81 h 203"/>
                <a:gd name="T48" fmla="*/ 118 w 162"/>
                <a:gd name="T49" fmla="*/ 154 h 203"/>
                <a:gd name="T50" fmla="*/ 115 w 162"/>
                <a:gd name="T51" fmla="*/ 148 h 203"/>
                <a:gd name="T52" fmla="*/ 153 w 162"/>
                <a:gd name="T53" fmla="*/ 85 h 203"/>
                <a:gd name="T54" fmla="*/ 81 w 162"/>
                <a:gd name="T55" fmla="*/ 13 h 203"/>
                <a:gd name="T56" fmla="*/ 10 w 162"/>
                <a:gd name="T57" fmla="*/ 85 h 203"/>
                <a:gd name="T58" fmla="*/ 47 w 162"/>
                <a:gd name="T59" fmla="*/ 148 h 203"/>
                <a:gd name="T60" fmla="*/ 45 w 162"/>
                <a:gd name="T61" fmla="*/ 154 h 203"/>
                <a:gd name="T62" fmla="*/ 0 w 162"/>
                <a:gd name="T63" fmla="*/ 81 h 203"/>
                <a:gd name="T64" fmla="*/ 81 w 162"/>
                <a:gd name="T65" fmla="*/ 0 h 203"/>
                <a:gd name="T66" fmla="*/ 81 w 162"/>
                <a:gd name="T67" fmla="*/ 124 h 203"/>
                <a:gd name="T68" fmla="*/ 89 w 162"/>
                <a:gd name="T69" fmla="*/ 132 h 203"/>
                <a:gd name="T70" fmla="*/ 81 w 162"/>
                <a:gd name="T71" fmla="*/ 139 h 203"/>
                <a:gd name="T72" fmla="*/ 73 w 162"/>
                <a:gd name="T73" fmla="*/ 132 h 203"/>
                <a:gd name="T74" fmla="*/ 81 w 162"/>
                <a:gd name="T75" fmla="*/ 124 h 203"/>
                <a:gd name="T76" fmla="*/ 81 w 162"/>
                <a:gd name="T77" fmla="*/ 171 h 203"/>
                <a:gd name="T78" fmla="*/ 95 w 162"/>
                <a:gd name="T79" fmla="*/ 160 h 203"/>
                <a:gd name="T80" fmla="*/ 81 w 162"/>
                <a:gd name="T81" fmla="*/ 149 h 203"/>
                <a:gd name="T82" fmla="*/ 68 w 162"/>
                <a:gd name="T83" fmla="*/ 160 h 203"/>
                <a:gd name="T84" fmla="*/ 81 w 162"/>
                <a:gd name="T85" fmla="*/ 17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203">
                  <a:moveTo>
                    <a:pt x="91" y="100"/>
                  </a:moveTo>
                  <a:cubicBezTo>
                    <a:pt x="98" y="144"/>
                    <a:pt x="114" y="181"/>
                    <a:pt x="128" y="203"/>
                  </a:cubicBezTo>
                  <a:cubicBezTo>
                    <a:pt x="108" y="203"/>
                    <a:pt x="108" y="203"/>
                    <a:pt x="108" y="203"/>
                  </a:cubicBezTo>
                  <a:cubicBezTo>
                    <a:pt x="108" y="190"/>
                    <a:pt x="100" y="180"/>
                    <a:pt x="81" y="180"/>
                  </a:cubicBezTo>
                  <a:cubicBezTo>
                    <a:pt x="63" y="180"/>
                    <a:pt x="55" y="190"/>
                    <a:pt x="54" y="203"/>
                  </a:cubicBezTo>
                  <a:cubicBezTo>
                    <a:pt x="34" y="203"/>
                    <a:pt x="34" y="203"/>
                    <a:pt x="34" y="203"/>
                  </a:cubicBezTo>
                  <a:cubicBezTo>
                    <a:pt x="49" y="181"/>
                    <a:pt x="64" y="144"/>
                    <a:pt x="71" y="100"/>
                  </a:cubicBezTo>
                  <a:cubicBezTo>
                    <a:pt x="67" y="97"/>
                    <a:pt x="64" y="92"/>
                    <a:pt x="64" y="86"/>
                  </a:cubicBezTo>
                  <a:cubicBezTo>
                    <a:pt x="64" y="77"/>
                    <a:pt x="72" y="69"/>
                    <a:pt x="81" y="69"/>
                  </a:cubicBezTo>
                  <a:cubicBezTo>
                    <a:pt x="91" y="69"/>
                    <a:pt x="98" y="77"/>
                    <a:pt x="98" y="86"/>
                  </a:cubicBezTo>
                  <a:cubicBezTo>
                    <a:pt x="98" y="92"/>
                    <a:pt x="96" y="97"/>
                    <a:pt x="91" y="100"/>
                  </a:cubicBezTo>
                  <a:close/>
                  <a:moveTo>
                    <a:pt x="81" y="34"/>
                  </a:moveTo>
                  <a:cubicBezTo>
                    <a:pt x="108" y="34"/>
                    <a:pt x="130" y="56"/>
                    <a:pt x="130" y="83"/>
                  </a:cubicBezTo>
                  <a:cubicBezTo>
                    <a:pt x="130" y="100"/>
                    <a:pt x="121" y="115"/>
                    <a:pt x="107" y="123"/>
                  </a:cubicBezTo>
                  <a:cubicBezTo>
                    <a:pt x="107" y="121"/>
                    <a:pt x="106" y="119"/>
                    <a:pt x="106" y="117"/>
                  </a:cubicBezTo>
                  <a:cubicBezTo>
                    <a:pt x="115" y="110"/>
                    <a:pt x="121" y="99"/>
                    <a:pt x="121" y="86"/>
                  </a:cubicBezTo>
                  <a:cubicBezTo>
                    <a:pt x="121" y="64"/>
                    <a:pt x="103" y="47"/>
                    <a:pt x="81" y="47"/>
                  </a:cubicBezTo>
                  <a:cubicBezTo>
                    <a:pt x="59" y="47"/>
                    <a:pt x="42" y="64"/>
                    <a:pt x="42" y="86"/>
                  </a:cubicBezTo>
                  <a:cubicBezTo>
                    <a:pt x="42" y="99"/>
                    <a:pt x="47" y="110"/>
                    <a:pt x="56" y="117"/>
                  </a:cubicBezTo>
                  <a:cubicBezTo>
                    <a:pt x="56" y="119"/>
                    <a:pt x="55" y="121"/>
                    <a:pt x="55" y="123"/>
                  </a:cubicBezTo>
                  <a:cubicBezTo>
                    <a:pt x="42" y="115"/>
                    <a:pt x="33" y="100"/>
                    <a:pt x="33" y="83"/>
                  </a:cubicBezTo>
                  <a:cubicBezTo>
                    <a:pt x="33" y="56"/>
                    <a:pt x="54" y="34"/>
                    <a:pt x="81" y="34"/>
                  </a:cubicBezTo>
                  <a:close/>
                  <a:moveTo>
                    <a:pt x="81" y="0"/>
                  </a:moveTo>
                  <a:cubicBezTo>
                    <a:pt x="126" y="0"/>
                    <a:pt x="162" y="37"/>
                    <a:pt x="162" y="81"/>
                  </a:cubicBezTo>
                  <a:cubicBezTo>
                    <a:pt x="162" y="113"/>
                    <a:pt x="144" y="141"/>
                    <a:pt x="118" y="154"/>
                  </a:cubicBezTo>
                  <a:cubicBezTo>
                    <a:pt x="117" y="152"/>
                    <a:pt x="116" y="150"/>
                    <a:pt x="115" y="148"/>
                  </a:cubicBezTo>
                  <a:cubicBezTo>
                    <a:pt x="138" y="136"/>
                    <a:pt x="153" y="112"/>
                    <a:pt x="153" y="85"/>
                  </a:cubicBezTo>
                  <a:cubicBezTo>
                    <a:pt x="153" y="45"/>
                    <a:pt x="121" y="13"/>
                    <a:pt x="81" y="13"/>
                  </a:cubicBezTo>
                  <a:cubicBezTo>
                    <a:pt x="42" y="13"/>
                    <a:pt x="10" y="45"/>
                    <a:pt x="10" y="85"/>
                  </a:cubicBezTo>
                  <a:cubicBezTo>
                    <a:pt x="10" y="112"/>
                    <a:pt x="25" y="136"/>
                    <a:pt x="47" y="148"/>
                  </a:cubicBezTo>
                  <a:cubicBezTo>
                    <a:pt x="46" y="150"/>
                    <a:pt x="46" y="152"/>
                    <a:pt x="45" y="154"/>
                  </a:cubicBezTo>
                  <a:cubicBezTo>
                    <a:pt x="18" y="141"/>
                    <a:pt x="0" y="113"/>
                    <a:pt x="0" y="81"/>
                  </a:cubicBezTo>
                  <a:cubicBezTo>
                    <a:pt x="0" y="37"/>
                    <a:pt x="36" y="0"/>
                    <a:pt x="81" y="0"/>
                  </a:cubicBezTo>
                  <a:close/>
                  <a:moveTo>
                    <a:pt x="81" y="124"/>
                  </a:moveTo>
                  <a:cubicBezTo>
                    <a:pt x="87" y="124"/>
                    <a:pt x="89" y="128"/>
                    <a:pt x="89" y="132"/>
                  </a:cubicBezTo>
                  <a:cubicBezTo>
                    <a:pt x="89" y="135"/>
                    <a:pt x="87" y="139"/>
                    <a:pt x="81" y="139"/>
                  </a:cubicBezTo>
                  <a:cubicBezTo>
                    <a:pt x="75" y="139"/>
                    <a:pt x="73" y="135"/>
                    <a:pt x="73" y="132"/>
                  </a:cubicBezTo>
                  <a:cubicBezTo>
                    <a:pt x="73" y="128"/>
                    <a:pt x="75" y="124"/>
                    <a:pt x="81" y="124"/>
                  </a:cubicBezTo>
                  <a:close/>
                  <a:moveTo>
                    <a:pt x="81" y="171"/>
                  </a:moveTo>
                  <a:cubicBezTo>
                    <a:pt x="91" y="171"/>
                    <a:pt x="95" y="166"/>
                    <a:pt x="95" y="160"/>
                  </a:cubicBezTo>
                  <a:cubicBezTo>
                    <a:pt x="95" y="154"/>
                    <a:pt x="91" y="149"/>
                    <a:pt x="81" y="149"/>
                  </a:cubicBezTo>
                  <a:cubicBezTo>
                    <a:pt x="71" y="149"/>
                    <a:pt x="68" y="154"/>
                    <a:pt x="68" y="160"/>
                  </a:cubicBezTo>
                  <a:cubicBezTo>
                    <a:pt x="68" y="166"/>
                    <a:pt x="71" y="171"/>
                    <a:pt x="81" y="171"/>
                  </a:cubicBezTo>
                  <a:close/>
                </a:path>
              </a:pathLst>
            </a:custGeom>
            <a:solidFill>
              <a:schemeClr val="tx1"/>
            </a:solidFill>
            <a:ln>
              <a:noFill/>
            </a:ln>
          </p:spPr>
          <p:txBody>
            <a:bodyPr vert="horz" wrap="square" lIns="124330" tIns="62165" rIns="124330" bIns="62165" numCol="1" anchor="t" anchorCtr="0" compatLnSpc="1">
              <a:prstTxWarp prst="textNoShape">
                <a:avLst/>
              </a:prstTxWarp>
            </a:bodyPr>
            <a:lstStyle/>
            <a:p>
              <a:pPr defTabSz="932417"/>
              <a:endParaRPr lang="en-US" sz="1903"/>
            </a:p>
          </p:txBody>
        </p:sp>
      </p:grpSp>
      <p:grpSp>
        <p:nvGrpSpPr>
          <p:cNvPr id="54" name="Group 53"/>
          <p:cNvGrpSpPr/>
          <p:nvPr/>
        </p:nvGrpSpPr>
        <p:grpSpPr>
          <a:xfrm>
            <a:off x="5196789" y="4158531"/>
            <a:ext cx="793275" cy="980271"/>
            <a:chOff x="11083994" y="3465392"/>
            <a:chExt cx="1154043" cy="1419612"/>
          </a:xfrm>
        </p:grpSpPr>
        <p:sp>
          <p:nvSpPr>
            <p:cNvPr id="55" name="TextBox 54"/>
            <p:cNvSpPr txBox="1"/>
            <p:nvPr/>
          </p:nvSpPr>
          <p:spPr>
            <a:xfrm>
              <a:off x="11083994" y="4545009"/>
              <a:ext cx="1154043" cy="339995"/>
            </a:xfrm>
            <a:prstGeom prst="rect">
              <a:avLst/>
            </a:prstGeom>
            <a:noFill/>
          </p:spPr>
          <p:txBody>
            <a:bodyPr wrap="square" lIns="0" tIns="0" rIns="0" bIns="0" rtlCol="0">
              <a:spAutoFit/>
            </a:bodyPr>
            <a:lstStyle/>
            <a:p>
              <a:pPr algn="ctr" defTabSz="932417"/>
              <a:r>
                <a:rPr lang="en-US" sz="1496" dirty="0">
                  <a:latin typeface="Segoe" pitchFamily="34" charset="0"/>
                </a:rPr>
                <a:t>WNS</a:t>
              </a:r>
            </a:p>
          </p:txBody>
        </p:sp>
        <p:sp>
          <p:nvSpPr>
            <p:cNvPr id="56" name="Freeform 61"/>
            <p:cNvSpPr>
              <a:spLocks noEditPoints="1"/>
            </p:cNvSpPr>
            <p:nvPr/>
          </p:nvSpPr>
          <p:spPr bwMode="auto">
            <a:xfrm>
              <a:off x="11234078" y="3465392"/>
              <a:ext cx="853874" cy="1079617"/>
            </a:xfrm>
            <a:custGeom>
              <a:avLst/>
              <a:gdLst>
                <a:gd name="T0" fmla="*/ 91 w 162"/>
                <a:gd name="T1" fmla="*/ 100 h 203"/>
                <a:gd name="T2" fmla="*/ 128 w 162"/>
                <a:gd name="T3" fmla="*/ 203 h 203"/>
                <a:gd name="T4" fmla="*/ 108 w 162"/>
                <a:gd name="T5" fmla="*/ 203 h 203"/>
                <a:gd name="T6" fmla="*/ 81 w 162"/>
                <a:gd name="T7" fmla="*/ 180 h 203"/>
                <a:gd name="T8" fmla="*/ 54 w 162"/>
                <a:gd name="T9" fmla="*/ 203 h 203"/>
                <a:gd name="T10" fmla="*/ 34 w 162"/>
                <a:gd name="T11" fmla="*/ 203 h 203"/>
                <a:gd name="T12" fmla="*/ 71 w 162"/>
                <a:gd name="T13" fmla="*/ 100 h 203"/>
                <a:gd name="T14" fmla="*/ 64 w 162"/>
                <a:gd name="T15" fmla="*/ 86 h 203"/>
                <a:gd name="T16" fmla="*/ 81 w 162"/>
                <a:gd name="T17" fmla="*/ 69 h 203"/>
                <a:gd name="T18" fmla="*/ 98 w 162"/>
                <a:gd name="T19" fmla="*/ 86 h 203"/>
                <a:gd name="T20" fmla="*/ 91 w 162"/>
                <a:gd name="T21" fmla="*/ 100 h 203"/>
                <a:gd name="T22" fmla="*/ 81 w 162"/>
                <a:gd name="T23" fmla="*/ 34 h 203"/>
                <a:gd name="T24" fmla="*/ 130 w 162"/>
                <a:gd name="T25" fmla="*/ 83 h 203"/>
                <a:gd name="T26" fmla="*/ 107 w 162"/>
                <a:gd name="T27" fmla="*/ 123 h 203"/>
                <a:gd name="T28" fmla="*/ 106 w 162"/>
                <a:gd name="T29" fmla="*/ 117 h 203"/>
                <a:gd name="T30" fmla="*/ 121 w 162"/>
                <a:gd name="T31" fmla="*/ 86 h 203"/>
                <a:gd name="T32" fmla="*/ 81 w 162"/>
                <a:gd name="T33" fmla="*/ 47 h 203"/>
                <a:gd name="T34" fmla="*/ 42 w 162"/>
                <a:gd name="T35" fmla="*/ 86 h 203"/>
                <a:gd name="T36" fmla="*/ 56 w 162"/>
                <a:gd name="T37" fmla="*/ 117 h 203"/>
                <a:gd name="T38" fmla="*/ 55 w 162"/>
                <a:gd name="T39" fmla="*/ 123 h 203"/>
                <a:gd name="T40" fmla="*/ 33 w 162"/>
                <a:gd name="T41" fmla="*/ 83 h 203"/>
                <a:gd name="T42" fmla="*/ 81 w 162"/>
                <a:gd name="T43" fmla="*/ 34 h 203"/>
                <a:gd name="T44" fmla="*/ 81 w 162"/>
                <a:gd name="T45" fmla="*/ 0 h 203"/>
                <a:gd name="T46" fmla="*/ 162 w 162"/>
                <a:gd name="T47" fmla="*/ 81 h 203"/>
                <a:gd name="T48" fmla="*/ 118 w 162"/>
                <a:gd name="T49" fmla="*/ 154 h 203"/>
                <a:gd name="T50" fmla="*/ 115 w 162"/>
                <a:gd name="T51" fmla="*/ 148 h 203"/>
                <a:gd name="T52" fmla="*/ 153 w 162"/>
                <a:gd name="T53" fmla="*/ 85 h 203"/>
                <a:gd name="T54" fmla="*/ 81 w 162"/>
                <a:gd name="T55" fmla="*/ 13 h 203"/>
                <a:gd name="T56" fmla="*/ 10 w 162"/>
                <a:gd name="T57" fmla="*/ 85 h 203"/>
                <a:gd name="T58" fmla="*/ 47 w 162"/>
                <a:gd name="T59" fmla="*/ 148 h 203"/>
                <a:gd name="T60" fmla="*/ 45 w 162"/>
                <a:gd name="T61" fmla="*/ 154 h 203"/>
                <a:gd name="T62" fmla="*/ 0 w 162"/>
                <a:gd name="T63" fmla="*/ 81 h 203"/>
                <a:gd name="T64" fmla="*/ 81 w 162"/>
                <a:gd name="T65" fmla="*/ 0 h 203"/>
                <a:gd name="T66" fmla="*/ 81 w 162"/>
                <a:gd name="T67" fmla="*/ 124 h 203"/>
                <a:gd name="T68" fmla="*/ 89 w 162"/>
                <a:gd name="T69" fmla="*/ 132 h 203"/>
                <a:gd name="T70" fmla="*/ 81 w 162"/>
                <a:gd name="T71" fmla="*/ 139 h 203"/>
                <a:gd name="T72" fmla="*/ 73 w 162"/>
                <a:gd name="T73" fmla="*/ 132 h 203"/>
                <a:gd name="T74" fmla="*/ 81 w 162"/>
                <a:gd name="T75" fmla="*/ 124 h 203"/>
                <a:gd name="T76" fmla="*/ 81 w 162"/>
                <a:gd name="T77" fmla="*/ 171 h 203"/>
                <a:gd name="T78" fmla="*/ 95 w 162"/>
                <a:gd name="T79" fmla="*/ 160 h 203"/>
                <a:gd name="T80" fmla="*/ 81 w 162"/>
                <a:gd name="T81" fmla="*/ 149 h 203"/>
                <a:gd name="T82" fmla="*/ 68 w 162"/>
                <a:gd name="T83" fmla="*/ 160 h 203"/>
                <a:gd name="T84" fmla="*/ 81 w 162"/>
                <a:gd name="T85" fmla="*/ 17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203">
                  <a:moveTo>
                    <a:pt x="91" y="100"/>
                  </a:moveTo>
                  <a:cubicBezTo>
                    <a:pt x="98" y="144"/>
                    <a:pt x="114" y="181"/>
                    <a:pt x="128" y="203"/>
                  </a:cubicBezTo>
                  <a:cubicBezTo>
                    <a:pt x="108" y="203"/>
                    <a:pt x="108" y="203"/>
                    <a:pt x="108" y="203"/>
                  </a:cubicBezTo>
                  <a:cubicBezTo>
                    <a:pt x="108" y="190"/>
                    <a:pt x="100" y="180"/>
                    <a:pt x="81" y="180"/>
                  </a:cubicBezTo>
                  <a:cubicBezTo>
                    <a:pt x="63" y="180"/>
                    <a:pt x="55" y="190"/>
                    <a:pt x="54" y="203"/>
                  </a:cubicBezTo>
                  <a:cubicBezTo>
                    <a:pt x="34" y="203"/>
                    <a:pt x="34" y="203"/>
                    <a:pt x="34" y="203"/>
                  </a:cubicBezTo>
                  <a:cubicBezTo>
                    <a:pt x="49" y="181"/>
                    <a:pt x="64" y="144"/>
                    <a:pt x="71" y="100"/>
                  </a:cubicBezTo>
                  <a:cubicBezTo>
                    <a:pt x="67" y="97"/>
                    <a:pt x="64" y="92"/>
                    <a:pt x="64" y="86"/>
                  </a:cubicBezTo>
                  <a:cubicBezTo>
                    <a:pt x="64" y="77"/>
                    <a:pt x="72" y="69"/>
                    <a:pt x="81" y="69"/>
                  </a:cubicBezTo>
                  <a:cubicBezTo>
                    <a:pt x="91" y="69"/>
                    <a:pt x="98" y="77"/>
                    <a:pt x="98" y="86"/>
                  </a:cubicBezTo>
                  <a:cubicBezTo>
                    <a:pt x="98" y="92"/>
                    <a:pt x="96" y="97"/>
                    <a:pt x="91" y="100"/>
                  </a:cubicBezTo>
                  <a:close/>
                  <a:moveTo>
                    <a:pt x="81" y="34"/>
                  </a:moveTo>
                  <a:cubicBezTo>
                    <a:pt x="108" y="34"/>
                    <a:pt x="130" y="56"/>
                    <a:pt x="130" y="83"/>
                  </a:cubicBezTo>
                  <a:cubicBezTo>
                    <a:pt x="130" y="100"/>
                    <a:pt x="121" y="115"/>
                    <a:pt x="107" y="123"/>
                  </a:cubicBezTo>
                  <a:cubicBezTo>
                    <a:pt x="107" y="121"/>
                    <a:pt x="106" y="119"/>
                    <a:pt x="106" y="117"/>
                  </a:cubicBezTo>
                  <a:cubicBezTo>
                    <a:pt x="115" y="110"/>
                    <a:pt x="121" y="99"/>
                    <a:pt x="121" y="86"/>
                  </a:cubicBezTo>
                  <a:cubicBezTo>
                    <a:pt x="121" y="64"/>
                    <a:pt x="103" y="47"/>
                    <a:pt x="81" y="47"/>
                  </a:cubicBezTo>
                  <a:cubicBezTo>
                    <a:pt x="59" y="47"/>
                    <a:pt x="42" y="64"/>
                    <a:pt x="42" y="86"/>
                  </a:cubicBezTo>
                  <a:cubicBezTo>
                    <a:pt x="42" y="99"/>
                    <a:pt x="47" y="110"/>
                    <a:pt x="56" y="117"/>
                  </a:cubicBezTo>
                  <a:cubicBezTo>
                    <a:pt x="56" y="119"/>
                    <a:pt x="55" y="121"/>
                    <a:pt x="55" y="123"/>
                  </a:cubicBezTo>
                  <a:cubicBezTo>
                    <a:pt x="42" y="115"/>
                    <a:pt x="33" y="100"/>
                    <a:pt x="33" y="83"/>
                  </a:cubicBezTo>
                  <a:cubicBezTo>
                    <a:pt x="33" y="56"/>
                    <a:pt x="54" y="34"/>
                    <a:pt x="81" y="34"/>
                  </a:cubicBezTo>
                  <a:close/>
                  <a:moveTo>
                    <a:pt x="81" y="0"/>
                  </a:moveTo>
                  <a:cubicBezTo>
                    <a:pt x="126" y="0"/>
                    <a:pt x="162" y="37"/>
                    <a:pt x="162" y="81"/>
                  </a:cubicBezTo>
                  <a:cubicBezTo>
                    <a:pt x="162" y="113"/>
                    <a:pt x="144" y="141"/>
                    <a:pt x="118" y="154"/>
                  </a:cubicBezTo>
                  <a:cubicBezTo>
                    <a:pt x="117" y="152"/>
                    <a:pt x="116" y="150"/>
                    <a:pt x="115" y="148"/>
                  </a:cubicBezTo>
                  <a:cubicBezTo>
                    <a:pt x="138" y="136"/>
                    <a:pt x="153" y="112"/>
                    <a:pt x="153" y="85"/>
                  </a:cubicBezTo>
                  <a:cubicBezTo>
                    <a:pt x="153" y="45"/>
                    <a:pt x="121" y="13"/>
                    <a:pt x="81" y="13"/>
                  </a:cubicBezTo>
                  <a:cubicBezTo>
                    <a:pt x="42" y="13"/>
                    <a:pt x="10" y="45"/>
                    <a:pt x="10" y="85"/>
                  </a:cubicBezTo>
                  <a:cubicBezTo>
                    <a:pt x="10" y="112"/>
                    <a:pt x="25" y="136"/>
                    <a:pt x="47" y="148"/>
                  </a:cubicBezTo>
                  <a:cubicBezTo>
                    <a:pt x="46" y="150"/>
                    <a:pt x="46" y="152"/>
                    <a:pt x="45" y="154"/>
                  </a:cubicBezTo>
                  <a:cubicBezTo>
                    <a:pt x="18" y="141"/>
                    <a:pt x="0" y="113"/>
                    <a:pt x="0" y="81"/>
                  </a:cubicBezTo>
                  <a:cubicBezTo>
                    <a:pt x="0" y="37"/>
                    <a:pt x="36" y="0"/>
                    <a:pt x="81" y="0"/>
                  </a:cubicBezTo>
                  <a:close/>
                  <a:moveTo>
                    <a:pt x="81" y="124"/>
                  </a:moveTo>
                  <a:cubicBezTo>
                    <a:pt x="87" y="124"/>
                    <a:pt x="89" y="128"/>
                    <a:pt x="89" y="132"/>
                  </a:cubicBezTo>
                  <a:cubicBezTo>
                    <a:pt x="89" y="135"/>
                    <a:pt x="87" y="139"/>
                    <a:pt x="81" y="139"/>
                  </a:cubicBezTo>
                  <a:cubicBezTo>
                    <a:pt x="75" y="139"/>
                    <a:pt x="73" y="135"/>
                    <a:pt x="73" y="132"/>
                  </a:cubicBezTo>
                  <a:cubicBezTo>
                    <a:pt x="73" y="128"/>
                    <a:pt x="75" y="124"/>
                    <a:pt x="81" y="124"/>
                  </a:cubicBezTo>
                  <a:close/>
                  <a:moveTo>
                    <a:pt x="81" y="171"/>
                  </a:moveTo>
                  <a:cubicBezTo>
                    <a:pt x="91" y="171"/>
                    <a:pt x="95" y="166"/>
                    <a:pt x="95" y="160"/>
                  </a:cubicBezTo>
                  <a:cubicBezTo>
                    <a:pt x="95" y="154"/>
                    <a:pt x="91" y="149"/>
                    <a:pt x="81" y="149"/>
                  </a:cubicBezTo>
                  <a:cubicBezTo>
                    <a:pt x="71" y="149"/>
                    <a:pt x="68" y="154"/>
                    <a:pt x="68" y="160"/>
                  </a:cubicBezTo>
                  <a:cubicBezTo>
                    <a:pt x="68" y="166"/>
                    <a:pt x="71" y="171"/>
                    <a:pt x="81" y="171"/>
                  </a:cubicBezTo>
                  <a:close/>
                </a:path>
              </a:pathLst>
            </a:custGeom>
            <a:solidFill>
              <a:schemeClr val="tx1"/>
            </a:solidFill>
            <a:ln>
              <a:noFill/>
            </a:ln>
          </p:spPr>
          <p:txBody>
            <a:bodyPr vert="horz" wrap="square" lIns="124330" tIns="62165" rIns="124330" bIns="62165" numCol="1" anchor="t" anchorCtr="0" compatLnSpc="1">
              <a:prstTxWarp prst="textNoShape">
                <a:avLst/>
              </a:prstTxWarp>
            </a:bodyPr>
            <a:lstStyle/>
            <a:p>
              <a:pPr defTabSz="932417"/>
              <a:endParaRPr lang="en-US" sz="1903"/>
            </a:p>
          </p:txBody>
        </p:sp>
      </p:grpSp>
      <p:grpSp>
        <p:nvGrpSpPr>
          <p:cNvPr id="57" name="Group 56"/>
          <p:cNvGrpSpPr/>
          <p:nvPr/>
        </p:nvGrpSpPr>
        <p:grpSpPr>
          <a:xfrm>
            <a:off x="2320566" y="5533304"/>
            <a:ext cx="2039530" cy="1208947"/>
            <a:chOff x="8559620" y="2156700"/>
            <a:chExt cx="2000005" cy="1185519"/>
          </a:xfrm>
          <a:solidFill>
            <a:schemeClr val="bg2"/>
          </a:solidFill>
        </p:grpSpPr>
        <p:grpSp>
          <p:nvGrpSpPr>
            <p:cNvPr id="58" name="Group 57"/>
            <p:cNvGrpSpPr/>
            <p:nvPr/>
          </p:nvGrpSpPr>
          <p:grpSpPr>
            <a:xfrm>
              <a:off x="8559620" y="2156700"/>
              <a:ext cx="2000005" cy="1185519"/>
              <a:chOff x="4665197" y="2324936"/>
              <a:chExt cx="2000005" cy="1185519"/>
            </a:xfrm>
            <a:grpFill/>
          </p:grpSpPr>
          <p:sp>
            <p:nvSpPr>
              <p:cNvPr id="60" name="Rectangle 59"/>
              <p:cNvSpPr/>
              <p:nvPr/>
            </p:nvSpPr>
            <p:spPr bwMode="auto">
              <a:xfrm>
                <a:off x="4879203" y="2324936"/>
                <a:ext cx="1726696" cy="1185519"/>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24325" tIns="62162" rIns="124325" bIns="62162" numCol="1" rtlCol="0" anchor="ctr" anchorCtr="0" compatLnSpc="1">
                <a:prstTxWarp prst="textNoShape">
                  <a:avLst/>
                </a:prstTxWarp>
              </a:bodyPr>
              <a:lstStyle/>
              <a:p>
                <a:pPr algn="ctr" defTabSz="932110"/>
                <a:endParaRPr lang="en-US" sz="1496" dirty="0">
                  <a:solidFill>
                    <a:prstClr val="white"/>
                  </a:solidFill>
                </a:endParaRPr>
              </a:p>
            </p:txBody>
          </p:sp>
          <p:sp>
            <p:nvSpPr>
              <p:cNvPr id="61" name="TextBox 60"/>
              <p:cNvSpPr txBox="1"/>
              <p:nvPr/>
            </p:nvSpPr>
            <p:spPr>
              <a:xfrm>
                <a:off x="4665197" y="3061942"/>
                <a:ext cx="2000005" cy="225730"/>
              </a:xfrm>
              <a:prstGeom prst="rect">
                <a:avLst/>
              </a:prstGeom>
              <a:noFill/>
            </p:spPr>
            <p:txBody>
              <a:bodyPr wrap="none" lIns="124330" tIns="0" rIns="0" bIns="0" rtlCol="0">
                <a:spAutoFit/>
              </a:bodyPr>
              <a:lstStyle/>
              <a:p>
                <a:pPr algn="ctr" defTabSz="932417"/>
                <a:r>
                  <a:rPr lang="en-US" altLang="zh-CN" sz="1496" dirty="0" smtClean="0">
                    <a:latin typeface="Segoe" pitchFamily="34" charset="0"/>
                  </a:rPr>
                  <a:t>Azure </a:t>
                </a:r>
                <a:r>
                  <a:rPr lang="en-US" sz="1496" dirty="0" smtClean="0">
                    <a:latin typeface="Segoe" pitchFamily="34" charset="0"/>
                  </a:rPr>
                  <a:t>Notification </a:t>
                </a:r>
                <a:r>
                  <a:rPr lang="en-US" sz="1496" dirty="0">
                    <a:latin typeface="Segoe" pitchFamily="34" charset="0"/>
                  </a:rPr>
                  <a:t>Hub</a:t>
                </a:r>
              </a:p>
            </p:txBody>
          </p:sp>
        </p:grpSp>
        <p:sp>
          <p:nvSpPr>
            <p:cNvPr id="59" name="Freeform 73"/>
            <p:cNvSpPr>
              <a:spLocks noEditPoints="1"/>
            </p:cNvSpPr>
            <p:nvPr/>
          </p:nvSpPr>
          <p:spPr bwMode="auto">
            <a:xfrm>
              <a:off x="9313829" y="2276958"/>
              <a:ext cx="601662" cy="580975"/>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chemeClr val="tx1"/>
            </a:solidFill>
            <a:ln>
              <a:noFill/>
            </a:ln>
          </p:spPr>
          <p:txBody>
            <a:bodyPr vert="horz" wrap="square" lIns="124330" tIns="62165" rIns="124330" bIns="62165" numCol="1" anchor="t" anchorCtr="0" compatLnSpc="1">
              <a:prstTxWarp prst="textNoShape">
                <a:avLst/>
              </a:prstTxWarp>
            </a:bodyPr>
            <a:lstStyle/>
            <a:p>
              <a:pPr defTabSz="932417"/>
              <a:endParaRPr lang="en-US" sz="1903">
                <a:solidFill>
                  <a:prstClr val="white"/>
                </a:solidFill>
              </a:endParaRPr>
            </a:p>
          </p:txBody>
        </p:sp>
      </p:grpSp>
      <p:grpSp>
        <p:nvGrpSpPr>
          <p:cNvPr id="62" name="Group 61"/>
          <p:cNvGrpSpPr/>
          <p:nvPr/>
        </p:nvGrpSpPr>
        <p:grpSpPr>
          <a:xfrm>
            <a:off x="1005683" y="3649057"/>
            <a:ext cx="1230069" cy="1234956"/>
            <a:chOff x="6259896" y="3521405"/>
            <a:chExt cx="1230243" cy="1235131"/>
          </a:xfrm>
          <a:solidFill>
            <a:schemeClr val="tx1"/>
          </a:solidFill>
        </p:grpSpPr>
        <p:sp>
          <p:nvSpPr>
            <p:cNvPr id="63" name="Freeform 80"/>
            <p:cNvSpPr>
              <a:spLocks noEditPoints="1"/>
            </p:cNvSpPr>
            <p:nvPr/>
          </p:nvSpPr>
          <p:spPr bwMode="auto">
            <a:xfrm>
              <a:off x="6438309" y="3521405"/>
              <a:ext cx="869811" cy="914400"/>
            </a:xfrm>
            <a:custGeom>
              <a:avLst/>
              <a:gdLst>
                <a:gd name="T0" fmla="*/ 952 w 1833"/>
                <a:gd name="T1" fmla="*/ 1301 h 2225"/>
                <a:gd name="T2" fmla="*/ 882 w 1833"/>
                <a:gd name="T3" fmla="*/ 1413 h 2225"/>
                <a:gd name="T4" fmla="*/ 677 w 1833"/>
                <a:gd name="T5" fmla="*/ 2162 h 2225"/>
                <a:gd name="T6" fmla="*/ 1156 w 1833"/>
                <a:gd name="T7" fmla="*/ 2162 h 2225"/>
                <a:gd name="T8" fmla="*/ 1071 w 1833"/>
                <a:gd name="T9" fmla="*/ 2089 h 2225"/>
                <a:gd name="T10" fmla="*/ 785 w 1833"/>
                <a:gd name="T11" fmla="*/ 2039 h 2225"/>
                <a:gd name="T12" fmla="*/ 1071 w 1833"/>
                <a:gd name="T13" fmla="*/ 2089 h 2225"/>
                <a:gd name="T14" fmla="*/ 760 w 1833"/>
                <a:gd name="T15" fmla="*/ 1949 h 2225"/>
                <a:gd name="T16" fmla="*/ 1096 w 1833"/>
                <a:gd name="T17" fmla="*/ 1949 h 2225"/>
                <a:gd name="T18" fmla="*/ 1026 w 1833"/>
                <a:gd name="T19" fmla="*/ 1801 h 2225"/>
                <a:gd name="T20" fmla="*/ 1061 w 1833"/>
                <a:gd name="T21" fmla="*/ 1836 h 2225"/>
                <a:gd name="T22" fmla="*/ 260 w 1833"/>
                <a:gd name="T23" fmla="*/ 1329 h 2225"/>
                <a:gd name="T24" fmla="*/ 748 w 1833"/>
                <a:gd name="T25" fmla="*/ 1136 h 2225"/>
                <a:gd name="T26" fmla="*/ 190 w 1833"/>
                <a:gd name="T27" fmla="*/ 1329 h 2225"/>
                <a:gd name="T28" fmla="*/ 0 w 1833"/>
                <a:gd name="T29" fmla="*/ 1476 h 2225"/>
                <a:gd name="T30" fmla="*/ 416 w 1833"/>
                <a:gd name="T31" fmla="*/ 2225 h 2225"/>
                <a:gd name="T32" fmla="*/ 416 w 1833"/>
                <a:gd name="T33" fmla="*/ 1413 h 2225"/>
                <a:gd name="T34" fmla="*/ 83 w 1833"/>
                <a:gd name="T35" fmla="*/ 2064 h 2225"/>
                <a:gd name="T36" fmla="*/ 419 w 1833"/>
                <a:gd name="T37" fmla="*/ 2064 h 2225"/>
                <a:gd name="T38" fmla="*/ 108 w 1833"/>
                <a:gd name="T39" fmla="*/ 1974 h 2225"/>
                <a:gd name="T40" fmla="*/ 394 w 1833"/>
                <a:gd name="T41" fmla="*/ 1924 h 2225"/>
                <a:gd name="T42" fmla="*/ 384 w 1833"/>
                <a:gd name="T43" fmla="*/ 1836 h 2225"/>
                <a:gd name="T44" fmla="*/ 419 w 1833"/>
                <a:gd name="T45" fmla="*/ 1801 h 2225"/>
                <a:gd name="T46" fmla="*/ 1643 w 1833"/>
                <a:gd name="T47" fmla="*/ 1413 h 2225"/>
                <a:gd name="T48" fmla="*/ 1082 w 1833"/>
                <a:gd name="T49" fmla="*/ 1101 h 2225"/>
                <a:gd name="T50" fmla="*/ 1415 w 1833"/>
                <a:gd name="T51" fmla="*/ 1171 h 2225"/>
                <a:gd name="T52" fmla="*/ 1417 w 1833"/>
                <a:gd name="T53" fmla="*/ 1413 h 2225"/>
                <a:gd name="T54" fmla="*/ 1417 w 1833"/>
                <a:gd name="T55" fmla="*/ 2225 h 2225"/>
                <a:gd name="T56" fmla="*/ 1833 w 1833"/>
                <a:gd name="T57" fmla="*/ 1476 h 2225"/>
                <a:gd name="T58" fmla="*/ 1462 w 1833"/>
                <a:gd name="T59" fmla="*/ 2089 h 2225"/>
                <a:gd name="T60" fmla="*/ 1748 w 1833"/>
                <a:gd name="T61" fmla="*/ 2039 h 2225"/>
                <a:gd name="T62" fmla="*/ 1748 w 1833"/>
                <a:gd name="T63" fmla="*/ 1974 h 2225"/>
                <a:gd name="T64" fmla="*/ 1462 w 1833"/>
                <a:gd name="T65" fmla="*/ 1924 h 2225"/>
                <a:gd name="T66" fmla="*/ 1748 w 1833"/>
                <a:gd name="T67" fmla="*/ 1974 h 2225"/>
                <a:gd name="T68" fmla="*/ 1738 w 1833"/>
                <a:gd name="T69" fmla="*/ 1766 h 2225"/>
                <a:gd name="T70" fmla="*/ 650 w 1833"/>
                <a:gd name="T71" fmla="*/ 592 h 2225"/>
                <a:gd name="T72" fmla="*/ 1296 w 1833"/>
                <a:gd name="T73" fmla="*/ 113 h 2225"/>
                <a:gd name="T74" fmla="*/ 537 w 1833"/>
                <a:gd name="T75" fmla="*/ 113 h 2225"/>
                <a:gd name="T76" fmla="*/ 603 w 1833"/>
                <a:gd name="T77" fmla="*/ 113 h 2225"/>
                <a:gd name="T78" fmla="*/ 1231 w 1833"/>
                <a:gd name="T79" fmla="*/ 113 h 2225"/>
                <a:gd name="T80" fmla="*/ 650 w 1833"/>
                <a:gd name="T81" fmla="*/ 526 h 2225"/>
                <a:gd name="T82" fmla="*/ 405 w 1833"/>
                <a:gd name="T83" fmla="*/ 902 h 2225"/>
                <a:gd name="T84" fmla="*/ 803 w 1833"/>
                <a:gd name="T85" fmla="*/ 1101 h 2225"/>
                <a:gd name="T86" fmla="*/ 882 w 1833"/>
                <a:gd name="T87" fmla="*/ 1250 h 2225"/>
                <a:gd name="T88" fmla="*/ 1031 w 1833"/>
                <a:gd name="T89" fmla="*/ 1171 h 2225"/>
                <a:gd name="T90" fmla="*/ 952 w 1833"/>
                <a:gd name="T91" fmla="*/ 1021 h 2225"/>
                <a:gd name="T92" fmla="*/ 1457 w 1833"/>
                <a:gd name="T93" fmla="*/ 874 h 2225"/>
                <a:gd name="T94" fmla="*/ 1303 w 1833"/>
                <a:gd name="T95" fmla="*/ 652 h 2225"/>
                <a:gd name="T96" fmla="*/ 530 w 1833"/>
                <a:gd name="T97" fmla="*/ 652 h 2225"/>
                <a:gd name="T98" fmla="*/ 377 w 1833"/>
                <a:gd name="T99" fmla="*/ 874 h 2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3" h="2225">
                  <a:moveTo>
                    <a:pt x="1093" y="1413"/>
                  </a:moveTo>
                  <a:cubicBezTo>
                    <a:pt x="952" y="1413"/>
                    <a:pt x="952" y="1413"/>
                    <a:pt x="952" y="1413"/>
                  </a:cubicBezTo>
                  <a:cubicBezTo>
                    <a:pt x="952" y="1301"/>
                    <a:pt x="952" y="1301"/>
                    <a:pt x="952" y="1301"/>
                  </a:cubicBezTo>
                  <a:cubicBezTo>
                    <a:pt x="940" y="1304"/>
                    <a:pt x="929" y="1305"/>
                    <a:pt x="917" y="1305"/>
                  </a:cubicBezTo>
                  <a:cubicBezTo>
                    <a:pt x="905" y="1305"/>
                    <a:pt x="893" y="1304"/>
                    <a:pt x="882" y="1301"/>
                  </a:cubicBezTo>
                  <a:cubicBezTo>
                    <a:pt x="882" y="1413"/>
                    <a:pt x="882" y="1413"/>
                    <a:pt x="882" y="1413"/>
                  </a:cubicBezTo>
                  <a:cubicBezTo>
                    <a:pt x="740" y="1413"/>
                    <a:pt x="740" y="1413"/>
                    <a:pt x="740" y="1413"/>
                  </a:cubicBezTo>
                  <a:cubicBezTo>
                    <a:pt x="705" y="1413"/>
                    <a:pt x="677" y="1441"/>
                    <a:pt x="677" y="1476"/>
                  </a:cubicBezTo>
                  <a:cubicBezTo>
                    <a:pt x="677" y="2162"/>
                    <a:pt x="677" y="2162"/>
                    <a:pt x="677" y="2162"/>
                  </a:cubicBezTo>
                  <a:cubicBezTo>
                    <a:pt x="677" y="2197"/>
                    <a:pt x="705" y="2225"/>
                    <a:pt x="740" y="2225"/>
                  </a:cubicBezTo>
                  <a:cubicBezTo>
                    <a:pt x="1093" y="2225"/>
                    <a:pt x="1093" y="2225"/>
                    <a:pt x="1093" y="2225"/>
                  </a:cubicBezTo>
                  <a:cubicBezTo>
                    <a:pt x="1128" y="2225"/>
                    <a:pt x="1156" y="2197"/>
                    <a:pt x="1156" y="2162"/>
                  </a:cubicBezTo>
                  <a:cubicBezTo>
                    <a:pt x="1156" y="1476"/>
                    <a:pt x="1156" y="1476"/>
                    <a:pt x="1156" y="1476"/>
                  </a:cubicBezTo>
                  <a:cubicBezTo>
                    <a:pt x="1156" y="1441"/>
                    <a:pt x="1128" y="1413"/>
                    <a:pt x="1093" y="1413"/>
                  </a:cubicBezTo>
                  <a:close/>
                  <a:moveTo>
                    <a:pt x="1071" y="2089"/>
                  </a:moveTo>
                  <a:cubicBezTo>
                    <a:pt x="785" y="2089"/>
                    <a:pt x="785" y="2089"/>
                    <a:pt x="785" y="2089"/>
                  </a:cubicBezTo>
                  <a:cubicBezTo>
                    <a:pt x="771" y="2089"/>
                    <a:pt x="760" y="2078"/>
                    <a:pt x="760" y="2064"/>
                  </a:cubicBezTo>
                  <a:cubicBezTo>
                    <a:pt x="760" y="2050"/>
                    <a:pt x="771" y="2039"/>
                    <a:pt x="785" y="2039"/>
                  </a:cubicBezTo>
                  <a:cubicBezTo>
                    <a:pt x="1071" y="2039"/>
                    <a:pt x="1071" y="2039"/>
                    <a:pt x="1071" y="2039"/>
                  </a:cubicBezTo>
                  <a:cubicBezTo>
                    <a:pt x="1085" y="2039"/>
                    <a:pt x="1096" y="2050"/>
                    <a:pt x="1096" y="2064"/>
                  </a:cubicBezTo>
                  <a:cubicBezTo>
                    <a:pt x="1096" y="2078"/>
                    <a:pt x="1085" y="2089"/>
                    <a:pt x="1071" y="2089"/>
                  </a:cubicBezTo>
                  <a:close/>
                  <a:moveTo>
                    <a:pt x="1071" y="1974"/>
                  </a:moveTo>
                  <a:cubicBezTo>
                    <a:pt x="785" y="1974"/>
                    <a:pt x="785" y="1974"/>
                    <a:pt x="785" y="1974"/>
                  </a:cubicBezTo>
                  <a:cubicBezTo>
                    <a:pt x="771" y="1974"/>
                    <a:pt x="760" y="1963"/>
                    <a:pt x="760" y="1949"/>
                  </a:cubicBezTo>
                  <a:cubicBezTo>
                    <a:pt x="760" y="1935"/>
                    <a:pt x="771" y="1924"/>
                    <a:pt x="785" y="1924"/>
                  </a:cubicBezTo>
                  <a:cubicBezTo>
                    <a:pt x="1071" y="1924"/>
                    <a:pt x="1071" y="1924"/>
                    <a:pt x="1071" y="1924"/>
                  </a:cubicBezTo>
                  <a:cubicBezTo>
                    <a:pt x="1085" y="1924"/>
                    <a:pt x="1096" y="1935"/>
                    <a:pt x="1096" y="1949"/>
                  </a:cubicBezTo>
                  <a:cubicBezTo>
                    <a:pt x="1096" y="1963"/>
                    <a:pt x="1085" y="1974"/>
                    <a:pt x="1071" y="1974"/>
                  </a:cubicBezTo>
                  <a:close/>
                  <a:moveTo>
                    <a:pt x="1061" y="1836"/>
                  </a:moveTo>
                  <a:cubicBezTo>
                    <a:pt x="1042" y="1836"/>
                    <a:pt x="1026" y="1820"/>
                    <a:pt x="1026" y="1801"/>
                  </a:cubicBezTo>
                  <a:cubicBezTo>
                    <a:pt x="1026" y="1782"/>
                    <a:pt x="1042" y="1766"/>
                    <a:pt x="1061" y="1766"/>
                  </a:cubicBezTo>
                  <a:cubicBezTo>
                    <a:pt x="1081" y="1766"/>
                    <a:pt x="1096" y="1782"/>
                    <a:pt x="1096" y="1801"/>
                  </a:cubicBezTo>
                  <a:cubicBezTo>
                    <a:pt x="1096" y="1820"/>
                    <a:pt x="1081" y="1836"/>
                    <a:pt x="1061" y="1836"/>
                  </a:cubicBezTo>
                  <a:close/>
                  <a:moveTo>
                    <a:pt x="416" y="1413"/>
                  </a:moveTo>
                  <a:cubicBezTo>
                    <a:pt x="260" y="1413"/>
                    <a:pt x="260" y="1413"/>
                    <a:pt x="260" y="1413"/>
                  </a:cubicBezTo>
                  <a:cubicBezTo>
                    <a:pt x="260" y="1329"/>
                    <a:pt x="260" y="1329"/>
                    <a:pt x="260" y="1329"/>
                  </a:cubicBezTo>
                  <a:cubicBezTo>
                    <a:pt x="260" y="1242"/>
                    <a:pt x="331" y="1171"/>
                    <a:pt x="418" y="1171"/>
                  </a:cubicBezTo>
                  <a:cubicBezTo>
                    <a:pt x="751" y="1171"/>
                    <a:pt x="751" y="1171"/>
                    <a:pt x="751" y="1171"/>
                  </a:cubicBezTo>
                  <a:cubicBezTo>
                    <a:pt x="749" y="1159"/>
                    <a:pt x="748" y="1148"/>
                    <a:pt x="748" y="1136"/>
                  </a:cubicBezTo>
                  <a:cubicBezTo>
                    <a:pt x="748" y="1124"/>
                    <a:pt x="749" y="1112"/>
                    <a:pt x="751" y="1101"/>
                  </a:cubicBezTo>
                  <a:cubicBezTo>
                    <a:pt x="418" y="1101"/>
                    <a:pt x="418" y="1101"/>
                    <a:pt x="418" y="1101"/>
                  </a:cubicBezTo>
                  <a:cubicBezTo>
                    <a:pt x="293" y="1101"/>
                    <a:pt x="190" y="1203"/>
                    <a:pt x="190" y="1329"/>
                  </a:cubicBezTo>
                  <a:cubicBezTo>
                    <a:pt x="190" y="1413"/>
                    <a:pt x="190" y="1413"/>
                    <a:pt x="190" y="1413"/>
                  </a:cubicBezTo>
                  <a:cubicBezTo>
                    <a:pt x="63" y="1413"/>
                    <a:pt x="63" y="1413"/>
                    <a:pt x="63" y="1413"/>
                  </a:cubicBezTo>
                  <a:cubicBezTo>
                    <a:pt x="28" y="1413"/>
                    <a:pt x="0" y="1441"/>
                    <a:pt x="0" y="1476"/>
                  </a:cubicBezTo>
                  <a:cubicBezTo>
                    <a:pt x="0" y="2162"/>
                    <a:pt x="0" y="2162"/>
                    <a:pt x="0" y="2162"/>
                  </a:cubicBezTo>
                  <a:cubicBezTo>
                    <a:pt x="0" y="2197"/>
                    <a:pt x="28" y="2225"/>
                    <a:pt x="63" y="2225"/>
                  </a:cubicBezTo>
                  <a:cubicBezTo>
                    <a:pt x="416" y="2225"/>
                    <a:pt x="416" y="2225"/>
                    <a:pt x="416" y="2225"/>
                  </a:cubicBezTo>
                  <a:cubicBezTo>
                    <a:pt x="451" y="2225"/>
                    <a:pt x="480" y="2197"/>
                    <a:pt x="480" y="2162"/>
                  </a:cubicBezTo>
                  <a:cubicBezTo>
                    <a:pt x="480" y="1476"/>
                    <a:pt x="480" y="1476"/>
                    <a:pt x="480" y="1476"/>
                  </a:cubicBezTo>
                  <a:cubicBezTo>
                    <a:pt x="480" y="1441"/>
                    <a:pt x="451" y="1413"/>
                    <a:pt x="416" y="1413"/>
                  </a:cubicBezTo>
                  <a:close/>
                  <a:moveTo>
                    <a:pt x="394" y="2089"/>
                  </a:moveTo>
                  <a:cubicBezTo>
                    <a:pt x="108" y="2089"/>
                    <a:pt x="108" y="2089"/>
                    <a:pt x="108" y="2089"/>
                  </a:cubicBezTo>
                  <a:cubicBezTo>
                    <a:pt x="94" y="2089"/>
                    <a:pt x="83" y="2078"/>
                    <a:pt x="83" y="2064"/>
                  </a:cubicBezTo>
                  <a:cubicBezTo>
                    <a:pt x="83" y="2050"/>
                    <a:pt x="94" y="2039"/>
                    <a:pt x="108" y="2039"/>
                  </a:cubicBezTo>
                  <a:cubicBezTo>
                    <a:pt x="394" y="2039"/>
                    <a:pt x="394" y="2039"/>
                    <a:pt x="394" y="2039"/>
                  </a:cubicBezTo>
                  <a:cubicBezTo>
                    <a:pt x="408" y="2039"/>
                    <a:pt x="419" y="2050"/>
                    <a:pt x="419" y="2064"/>
                  </a:cubicBezTo>
                  <a:cubicBezTo>
                    <a:pt x="419" y="2078"/>
                    <a:pt x="408" y="2089"/>
                    <a:pt x="394" y="2089"/>
                  </a:cubicBezTo>
                  <a:close/>
                  <a:moveTo>
                    <a:pt x="394" y="1974"/>
                  </a:moveTo>
                  <a:cubicBezTo>
                    <a:pt x="108" y="1974"/>
                    <a:pt x="108" y="1974"/>
                    <a:pt x="108" y="1974"/>
                  </a:cubicBezTo>
                  <a:cubicBezTo>
                    <a:pt x="94" y="1974"/>
                    <a:pt x="83" y="1963"/>
                    <a:pt x="83" y="1949"/>
                  </a:cubicBezTo>
                  <a:cubicBezTo>
                    <a:pt x="83" y="1935"/>
                    <a:pt x="94" y="1924"/>
                    <a:pt x="108" y="1924"/>
                  </a:cubicBezTo>
                  <a:cubicBezTo>
                    <a:pt x="394" y="1924"/>
                    <a:pt x="394" y="1924"/>
                    <a:pt x="394" y="1924"/>
                  </a:cubicBezTo>
                  <a:cubicBezTo>
                    <a:pt x="408" y="1924"/>
                    <a:pt x="419" y="1935"/>
                    <a:pt x="419" y="1949"/>
                  </a:cubicBezTo>
                  <a:cubicBezTo>
                    <a:pt x="419" y="1963"/>
                    <a:pt x="408" y="1974"/>
                    <a:pt x="394" y="1974"/>
                  </a:cubicBezTo>
                  <a:close/>
                  <a:moveTo>
                    <a:pt x="384" y="1836"/>
                  </a:moveTo>
                  <a:cubicBezTo>
                    <a:pt x="365" y="1836"/>
                    <a:pt x="350" y="1820"/>
                    <a:pt x="350" y="1801"/>
                  </a:cubicBezTo>
                  <a:cubicBezTo>
                    <a:pt x="350" y="1782"/>
                    <a:pt x="365" y="1766"/>
                    <a:pt x="384" y="1766"/>
                  </a:cubicBezTo>
                  <a:cubicBezTo>
                    <a:pt x="404" y="1766"/>
                    <a:pt x="419" y="1782"/>
                    <a:pt x="419" y="1801"/>
                  </a:cubicBezTo>
                  <a:cubicBezTo>
                    <a:pt x="419" y="1820"/>
                    <a:pt x="404" y="1836"/>
                    <a:pt x="384" y="1836"/>
                  </a:cubicBezTo>
                  <a:close/>
                  <a:moveTo>
                    <a:pt x="1770" y="1413"/>
                  </a:moveTo>
                  <a:cubicBezTo>
                    <a:pt x="1643" y="1413"/>
                    <a:pt x="1643" y="1413"/>
                    <a:pt x="1643" y="1413"/>
                  </a:cubicBezTo>
                  <a:cubicBezTo>
                    <a:pt x="1643" y="1329"/>
                    <a:pt x="1643" y="1329"/>
                    <a:pt x="1643" y="1329"/>
                  </a:cubicBezTo>
                  <a:cubicBezTo>
                    <a:pt x="1643" y="1203"/>
                    <a:pt x="1541" y="1101"/>
                    <a:pt x="1415" y="1101"/>
                  </a:cubicBezTo>
                  <a:cubicBezTo>
                    <a:pt x="1082" y="1101"/>
                    <a:pt x="1082" y="1101"/>
                    <a:pt x="1082" y="1101"/>
                  </a:cubicBezTo>
                  <a:cubicBezTo>
                    <a:pt x="1085" y="1112"/>
                    <a:pt x="1086" y="1124"/>
                    <a:pt x="1086" y="1136"/>
                  </a:cubicBezTo>
                  <a:cubicBezTo>
                    <a:pt x="1086" y="1148"/>
                    <a:pt x="1085" y="1159"/>
                    <a:pt x="1082" y="1171"/>
                  </a:cubicBezTo>
                  <a:cubicBezTo>
                    <a:pt x="1415" y="1171"/>
                    <a:pt x="1415" y="1171"/>
                    <a:pt x="1415" y="1171"/>
                  </a:cubicBezTo>
                  <a:cubicBezTo>
                    <a:pt x="1503" y="1171"/>
                    <a:pt x="1574" y="1242"/>
                    <a:pt x="1574" y="1329"/>
                  </a:cubicBezTo>
                  <a:cubicBezTo>
                    <a:pt x="1574" y="1413"/>
                    <a:pt x="1574" y="1413"/>
                    <a:pt x="1574" y="1413"/>
                  </a:cubicBezTo>
                  <a:cubicBezTo>
                    <a:pt x="1417" y="1413"/>
                    <a:pt x="1417" y="1413"/>
                    <a:pt x="1417" y="1413"/>
                  </a:cubicBezTo>
                  <a:cubicBezTo>
                    <a:pt x="1382" y="1413"/>
                    <a:pt x="1354" y="1441"/>
                    <a:pt x="1354" y="1476"/>
                  </a:cubicBezTo>
                  <a:cubicBezTo>
                    <a:pt x="1354" y="2162"/>
                    <a:pt x="1354" y="2162"/>
                    <a:pt x="1354" y="2162"/>
                  </a:cubicBezTo>
                  <a:cubicBezTo>
                    <a:pt x="1354" y="2197"/>
                    <a:pt x="1382" y="2225"/>
                    <a:pt x="1417" y="2225"/>
                  </a:cubicBezTo>
                  <a:cubicBezTo>
                    <a:pt x="1770" y="2225"/>
                    <a:pt x="1770" y="2225"/>
                    <a:pt x="1770" y="2225"/>
                  </a:cubicBezTo>
                  <a:cubicBezTo>
                    <a:pt x="1805" y="2225"/>
                    <a:pt x="1833" y="2197"/>
                    <a:pt x="1833" y="2162"/>
                  </a:cubicBezTo>
                  <a:cubicBezTo>
                    <a:pt x="1833" y="1476"/>
                    <a:pt x="1833" y="1476"/>
                    <a:pt x="1833" y="1476"/>
                  </a:cubicBezTo>
                  <a:cubicBezTo>
                    <a:pt x="1833" y="1441"/>
                    <a:pt x="1805" y="1413"/>
                    <a:pt x="1770" y="1413"/>
                  </a:cubicBezTo>
                  <a:close/>
                  <a:moveTo>
                    <a:pt x="1748" y="2089"/>
                  </a:moveTo>
                  <a:cubicBezTo>
                    <a:pt x="1462" y="2089"/>
                    <a:pt x="1462" y="2089"/>
                    <a:pt x="1462" y="2089"/>
                  </a:cubicBezTo>
                  <a:cubicBezTo>
                    <a:pt x="1448" y="2089"/>
                    <a:pt x="1437" y="2078"/>
                    <a:pt x="1437" y="2064"/>
                  </a:cubicBezTo>
                  <a:cubicBezTo>
                    <a:pt x="1437" y="2050"/>
                    <a:pt x="1448" y="2039"/>
                    <a:pt x="1462" y="2039"/>
                  </a:cubicBezTo>
                  <a:cubicBezTo>
                    <a:pt x="1748" y="2039"/>
                    <a:pt x="1748" y="2039"/>
                    <a:pt x="1748" y="2039"/>
                  </a:cubicBezTo>
                  <a:cubicBezTo>
                    <a:pt x="1762" y="2039"/>
                    <a:pt x="1773" y="2050"/>
                    <a:pt x="1773" y="2064"/>
                  </a:cubicBezTo>
                  <a:cubicBezTo>
                    <a:pt x="1773" y="2078"/>
                    <a:pt x="1762" y="2089"/>
                    <a:pt x="1748" y="2089"/>
                  </a:cubicBezTo>
                  <a:close/>
                  <a:moveTo>
                    <a:pt x="1748" y="1974"/>
                  </a:moveTo>
                  <a:cubicBezTo>
                    <a:pt x="1462" y="1974"/>
                    <a:pt x="1462" y="1974"/>
                    <a:pt x="1462" y="1974"/>
                  </a:cubicBezTo>
                  <a:cubicBezTo>
                    <a:pt x="1448" y="1974"/>
                    <a:pt x="1437" y="1963"/>
                    <a:pt x="1437" y="1949"/>
                  </a:cubicBezTo>
                  <a:cubicBezTo>
                    <a:pt x="1437" y="1935"/>
                    <a:pt x="1448" y="1924"/>
                    <a:pt x="1462" y="1924"/>
                  </a:cubicBezTo>
                  <a:cubicBezTo>
                    <a:pt x="1748" y="1924"/>
                    <a:pt x="1748" y="1924"/>
                    <a:pt x="1748" y="1924"/>
                  </a:cubicBezTo>
                  <a:cubicBezTo>
                    <a:pt x="1762" y="1924"/>
                    <a:pt x="1773" y="1935"/>
                    <a:pt x="1773" y="1949"/>
                  </a:cubicBezTo>
                  <a:cubicBezTo>
                    <a:pt x="1773" y="1963"/>
                    <a:pt x="1762" y="1974"/>
                    <a:pt x="1748" y="1974"/>
                  </a:cubicBezTo>
                  <a:close/>
                  <a:moveTo>
                    <a:pt x="1738" y="1836"/>
                  </a:moveTo>
                  <a:cubicBezTo>
                    <a:pt x="1719" y="1836"/>
                    <a:pt x="1703" y="1820"/>
                    <a:pt x="1703" y="1801"/>
                  </a:cubicBezTo>
                  <a:cubicBezTo>
                    <a:pt x="1703" y="1782"/>
                    <a:pt x="1719" y="1766"/>
                    <a:pt x="1738" y="1766"/>
                  </a:cubicBezTo>
                  <a:cubicBezTo>
                    <a:pt x="1757" y="1766"/>
                    <a:pt x="1773" y="1782"/>
                    <a:pt x="1773" y="1801"/>
                  </a:cubicBezTo>
                  <a:cubicBezTo>
                    <a:pt x="1773" y="1820"/>
                    <a:pt x="1757" y="1836"/>
                    <a:pt x="1738" y="1836"/>
                  </a:cubicBezTo>
                  <a:close/>
                  <a:moveTo>
                    <a:pt x="650" y="592"/>
                  </a:moveTo>
                  <a:cubicBezTo>
                    <a:pt x="1184" y="592"/>
                    <a:pt x="1184" y="592"/>
                    <a:pt x="1184" y="592"/>
                  </a:cubicBezTo>
                  <a:cubicBezTo>
                    <a:pt x="1246" y="592"/>
                    <a:pt x="1296" y="541"/>
                    <a:pt x="1296" y="479"/>
                  </a:cubicBezTo>
                  <a:cubicBezTo>
                    <a:pt x="1296" y="113"/>
                    <a:pt x="1296" y="113"/>
                    <a:pt x="1296" y="113"/>
                  </a:cubicBezTo>
                  <a:cubicBezTo>
                    <a:pt x="1296" y="51"/>
                    <a:pt x="1246" y="0"/>
                    <a:pt x="1184" y="0"/>
                  </a:cubicBezTo>
                  <a:cubicBezTo>
                    <a:pt x="650" y="0"/>
                    <a:pt x="650" y="0"/>
                    <a:pt x="650" y="0"/>
                  </a:cubicBezTo>
                  <a:cubicBezTo>
                    <a:pt x="588" y="0"/>
                    <a:pt x="537" y="51"/>
                    <a:pt x="537" y="113"/>
                  </a:cubicBezTo>
                  <a:cubicBezTo>
                    <a:pt x="537" y="479"/>
                    <a:pt x="537" y="479"/>
                    <a:pt x="537" y="479"/>
                  </a:cubicBezTo>
                  <a:cubicBezTo>
                    <a:pt x="537" y="541"/>
                    <a:pt x="588" y="592"/>
                    <a:pt x="650" y="592"/>
                  </a:cubicBezTo>
                  <a:close/>
                  <a:moveTo>
                    <a:pt x="603" y="113"/>
                  </a:moveTo>
                  <a:cubicBezTo>
                    <a:pt x="603" y="87"/>
                    <a:pt x="624" y="66"/>
                    <a:pt x="650" y="66"/>
                  </a:cubicBezTo>
                  <a:cubicBezTo>
                    <a:pt x="1184" y="66"/>
                    <a:pt x="1184" y="66"/>
                    <a:pt x="1184" y="66"/>
                  </a:cubicBezTo>
                  <a:cubicBezTo>
                    <a:pt x="1210" y="66"/>
                    <a:pt x="1231" y="87"/>
                    <a:pt x="1231" y="113"/>
                  </a:cubicBezTo>
                  <a:cubicBezTo>
                    <a:pt x="1231" y="479"/>
                    <a:pt x="1231" y="479"/>
                    <a:pt x="1231" y="479"/>
                  </a:cubicBezTo>
                  <a:cubicBezTo>
                    <a:pt x="1231" y="505"/>
                    <a:pt x="1210" y="526"/>
                    <a:pt x="1184" y="526"/>
                  </a:cubicBezTo>
                  <a:cubicBezTo>
                    <a:pt x="650" y="526"/>
                    <a:pt x="650" y="526"/>
                    <a:pt x="650" y="526"/>
                  </a:cubicBezTo>
                  <a:cubicBezTo>
                    <a:pt x="624" y="526"/>
                    <a:pt x="603" y="505"/>
                    <a:pt x="603" y="479"/>
                  </a:cubicBezTo>
                  <a:lnTo>
                    <a:pt x="603" y="113"/>
                  </a:lnTo>
                  <a:close/>
                  <a:moveTo>
                    <a:pt x="405" y="902"/>
                  </a:moveTo>
                  <a:cubicBezTo>
                    <a:pt x="882" y="902"/>
                    <a:pt x="882" y="902"/>
                    <a:pt x="882" y="902"/>
                  </a:cubicBezTo>
                  <a:cubicBezTo>
                    <a:pt x="882" y="1021"/>
                    <a:pt x="882" y="1021"/>
                    <a:pt x="882" y="1021"/>
                  </a:cubicBezTo>
                  <a:cubicBezTo>
                    <a:pt x="844" y="1033"/>
                    <a:pt x="814" y="1063"/>
                    <a:pt x="803" y="1101"/>
                  </a:cubicBezTo>
                  <a:cubicBezTo>
                    <a:pt x="799" y="1112"/>
                    <a:pt x="797" y="1124"/>
                    <a:pt x="797" y="1136"/>
                  </a:cubicBezTo>
                  <a:cubicBezTo>
                    <a:pt x="797" y="1148"/>
                    <a:pt x="799" y="1160"/>
                    <a:pt x="803" y="1171"/>
                  </a:cubicBezTo>
                  <a:cubicBezTo>
                    <a:pt x="814" y="1209"/>
                    <a:pt x="844" y="1238"/>
                    <a:pt x="882" y="1250"/>
                  </a:cubicBezTo>
                  <a:cubicBezTo>
                    <a:pt x="893" y="1253"/>
                    <a:pt x="905" y="1255"/>
                    <a:pt x="917" y="1255"/>
                  </a:cubicBezTo>
                  <a:cubicBezTo>
                    <a:pt x="929" y="1255"/>
                    <a:pt x="941" y="1253"/>
                    <a:pt x="952" y="1250"/>
                  </a:cubicBezTo>
                  <a:cubicBezTo>
                    <a:pt x="990" y="1238"/>
                    <a:pt x="1020" y="1209"/>
                    <a:pt x="1031" y="1171"/>
                  </a:cubicBezTo>
                  <a:cubicBezTo>
                    <a:pt x="1034" y="1160"/>
                    <a:pt x="1036" y="1148"/>
                    <a:pt x="1036" y="1136"/>
                  </a:cubicBezTo>
                  <a:cubicBezTo>
                    <a:pt x="1036" y="1124"/>
                    <a:pt x="1034" y="1112"/>
                    <a:pt x="1031" y="1101"/>
                  </a:cubicBezTo>
                  <a:cubicBezTo>
                    <a:pt x="1019" y="1063"/>
                    <a:pt x="990" y="1033"/>
                    <a:pt x="952" y="1021"/>
                  </a:cubicBezTo>
                  <a:cubicBezTo>
                    <a:pt x="952" y="902"/>
                    <a:pt x="952" y="902"/>
                    <a:pt x="952" y="902"/>
                  </a:cubicBezTo>
                  <a:cubicBezTo>
                    <a:pt x="1429" y="902"/>
                    <a:pt x="1429" y="902"/>
                    <a:pt x="1429" y="902"/>
                  </a:cubicBezTo>
                  <a:cubicBezTo>
                    <a:pt x="1444" y="902"/>
                    <a:pt x="1457" y="889"/>
                    <a:pt x="1457" y="874"/>
                  </a:cubicBezTo>
                  <a:cubicBezTo>
                    <a:pt x="1457" y="861"/>
                    <a:pt x="1457" y="861"/>
                    <a:pt x="1457" y="861"/>
                  </a:cubicBezTo>
                  <a:cubicBezTo>
                    <a:pt x="1457" y="845"/>
                    <a:pt x="1449" y="823"/>
                    <a:pt x="1439" y="811"/>
                  </a:cubicBezTo>
                  <a:cubicBezTo>
                    <a:pt x="1303" y="652"/>
                    <a:pt x="1303" y="652"/>
                    <a:pt x="1303" y="652"/>
                  </a:cubicBezTo>
                  <a:cubicBezTo>
                    <a:pt x="1293" y="640"/>
                    <a:pt x="1273" y="631"/>
                    <a:pt x="1257" y="631"/>
                  </a:cubicBezTo>
                  <a:cubicBezTo>
                    <a:pt x="577" y="631"/>
                    <a:pt x="577" y="631"/>
                    <a:pt x="577" y="631"/>
                  </a:cubicBezTo>
                  <a:cubicBezTo>
                    <a:pt x="561" y="631"/>
                    <a:pt x="540" y="640"/>
                    <a:pt x="530" y="652"/>
                  </a:cubicBezTo>
                  <a:cubicBezTo>
                    <a:pt x="395" y="811"/>
                    <a:pt x="395" y="811"/>
                    <a:pt x="395" y="811"/>
                  </a:cubicBezTo>
                  <a:cubicBezTo>
                    <a:pt x="385" y="823"/>
                    <a:pt x="377" y="845"/>
                    <a:pt x="377" y="861"/>
                  </a:cubicBezTo>
                  <a:cubicBezTo>
                    <a:pt x="377" y="874"/>
                    <a:pt x="377" y="874"/>
                    <a:pt x="377" y="874"/>
                  </a:cubicBezTo>
                  <a:cubicBezTo>
                    <a:pt x="377" y="889"/>
                    <a:pt x="389" y="902"/>
                    <a:pt x="405" y="902"/>
                  </a:cubicBezTo>
                  <a:close/>
                </a:path>
              </a:pathLst>
            </a:custGeom>
            <a:grpFill/>
            <a:ln>
              <a:noFill/>
            </a:ln>
          </p:spPr>
          <p:txBody>
            <a:bodyPr vert="horz" wrap="square" lIns="93247" tIns="46623" rIns="93247" bIns="46623" numCol="1" anchor="t" anchorCtr="0" compatLnSpc="1">
              <a:prstTxWarp prst="textNoShape">
                <a:avLst/>
              </a:prstTxWarp>
            </a:bodyPr>
            <a:lstStyle/>
            <a:p>
              <a:endParaRPr lang="en-US">
                <a:solidFill>
                  <a:srgbClr val="000000"/>
                </a:solidFill>
              </a:endParaRPr>
            </a:p>
          </p:txBody>
        </p:sp>
        <p:sp>
          <p:nvSpPr>
            <p:cNvPr id="64" name="TextBox 63"/>
            <p:cNvSpPr txBox="1"/>
            <p:nvPr/>
          </p:nvSpPr>
          <p:spPr>
            <a:xfrm>
              <a:off x="6259896" y="4521729"/>
              <a:ext cx="1230243" cy="234807"/>
            </a:xfrm>
            <a:prstGeom prst="rect">
              <a:avLst/>
            </a:prstGeom>
            <a:noFill/>
          </p:spPr>
          <p:txBody>
            <a:bodyPr wrap="square" lIns="0" tIns="0" rIns="0" bIns="0" rtlCol="0">
              <a:spAutoFit/>
            </a:bodyPr>
            <a:lstStyle/>
            <a:p>
              <a:pPr algn="ctr" defTabSz="932417"/>
              <a:r>
                <a:rPr lang="en-US" altLang="zh-CN" sz="1496" dirty="0" smtClean="0">
                  <a:latin typeface="Segoe" pitchFamily="34" charset="0"/>
                </a:rPr>
                <a:t>Server </a:t>
              </a:r>
              <a:r>
                <a:rPr lang="en-US" sz="1496" dirty="0" smtClean="0">
                  <a:latin typeface="Segoe" pitchFamily="34" charset="0"/>
                </a:rPr>
                <a:t>App</a:t>
              </a:r>
              <a:endParaRPr lang="en-US" sz="1496" dirty="0">
                <a:latin typeface="Segoe" pitchFamily="34" charset="0"/>
              </a:endParaRPr>
            </a:p>
          </p:txBody>
        </p:sp>
      </p:grpSp>
      <p:grpSp>
        <p:nvGrpSpPr>
          <p:cNvPr id="65" name="Group 64"/>
          <p:cNvGrpSpPr/>
          <p:nvPr/>
        </p:nvGrpSpPr>
        <p:grpSpPr>
          <a:xfrm>
            <a:off x="3375831" y="1470861"/>
            <a:ext cx="709552" cy="1028805"/>
            <a:chOff x="7835420" y="1551626"/>
            <a:chExt cx="709653" cy="1028951"/>
          </a:xfrm>
          <a:solidFill>
            <a:schemeClr val="tx1"/>
          </a:solidFill>
        </p:grpSpPr>
        <p:sp>
          <p:nvSpPr>
            <p:cNvPr id="69" name="Freeform 61"/>
            <p:cNvSpPr>
              <a:spLocks/>
            </p:cNvSpPr>
            <p:nvPr/>
          </p:nvSpPr>
          <p:spPr bwMode="auto">
            <a:xfrm rot="10800000">
              <a:off x="7993919" y="1551626"/>
              <a:ext cx="392654" cy="666887"/>
            </a:xfrm>
            <a:custGeom>
              <a:avLst/>
              <a:gdLst/>
              <a:ahLst/>
              <a:cxnLst>
                <a:cxn ang="0">
                  <a:pos x="251" y="363"/>
                </a:cxn>
                <a:cxn ang="0">
                  <a:pos x="243" y="372"/>
                </a:cxn>
                <a:cxn ang="0">
                  <a:pos x="35" y="372"/>
                </a:cxn>
                <a:cxn ang="0">
                  <a:pos x="27" y="363"/>
                </a:cxn>
                <a:cxn ang="0">
                  <a:pos x="27" y="36"/>
                </a:cxn>
                <a:cxn ang="0">
                  <a:pos x="35" y="27"/>
                </a:cxn>
                <a:cxn ang="0">
                  <a:pos x="243" y="27"/>
                </a:cxn>
                <a:cxn ang="0">
                  <a:pos x="251" y="36"/>
                </a:cxn>
                <a:cxn ang="0">
                  <a:pos x="251" y="108"/>
                </a:cxn>
                <a:cxn ang="0">
                  <a:pos x="277" y="84"/>
                </a:cxn>
                <a:cxn ang="0">
                  <a:pos x="277" y="10"/>
                </a:cxn>
                <a:cxn ang="0">
                  <a:pos x="267" y="0"/>
                </a:cxn>
                <a:cxn ang="0">
                  <a:pos x="11" y="0"/>
                </a:cxn>
                <a:cxn ang="0">
                  <a:pos x="0" y="10"/>
                </a:cxn>
                <a:cxn ang="0">
                  <a:pos x="0" y="389"/>
                </a:cxn>
                <a:cxn ang="0">
                  <a:pos x="11" y="399"/>
                </a:cxn>
                <a:cxn ang="0">
                  <a:pos x="267" y="399"/>
                </a:cxn>
                <a:cxn ang="0">
                  <a:pos x="277" y="389"/>
                </a:cxn>
                <a:cxn ang="0">
                  <a:pos x="277" y="168"/>
                </a:cxn>
                <a:cxn ang="0">
                  <a:pos x="251" y="191"/>
                </a:cxn>
                <a:cxn ang="0">
                  <a:pos x="251" y="363"/>
                </a:cxn>
              </a:cxnLst>
              <a:rect l="0" t="0" r="r" b="b"/>
              <a:pathLst>
                <a:path w="277" h="399">
                  <a:moveTo>
                    <a:pt x="251" y="363"/>
                  </a:moveTo>
                  <a:cubicBezTo>
                    <a:pt x="251" y="368"/>
                    <a:pt x="247" y="372"/>
                    <a:pt x="243" y="372"/>
                  </a:cubicBezTo>
                  <a:cubicBezTo>
                    <a:pt x="35" y="372"/>
                    <a:pt x="35" y="372"/>
                    <a:pt x="35" y="372"/>
                  </a:cubicBezTo>
                  <a:cubicBezTo>
                    <a:pt x="31" y="372"/>
                    <a:pt x="27" y="368"/>
                    <a:pt x="27" y="363"/>
                  </a:cubicBezTo>
                  <a:cubicBezTo>
                    <a:pt x="27" y="36"/>
                    <a:pt x="27" y="36"/>
                    <a:pt x="27" y="36"/>
                  </a:cubicBezTo>
                  <a:cubicBezTo>
                    <a:pt x="27" y="31"/>
                    <a:pt x="31" y="27"/>
                    <a:pt x="35" y="27"/>
                  </a:cubicBezTo>
                  <a:cubicBezTo>
                    <a:pt x="243" y="27"/>
                    <a:pt x="243" y="27"/>
                    <a:pt x="243" y="27"/>
                  </a:cubicBezTo>
                  <a:cubicBezTo>
                    <a:pt x="247" y="27"/>
                    <a:pt x="251" y="31"/>
                    <a:pt x="251" y="36"/>
                  </a:cubicBezTo>
                  <a:cubicBezTo>
                    <a:pt x="251" y="108"/>
                    <a:pt x="251" y="108"/>
                    <a:pt x="251" y="108"/>
                  </a:cubicBezTo>
                  <a:cubicBezTo>
                    <a:pt x="277" y="84"/>
                    <a:pt x="277" y="84"/>
                    <a:pt x="277" y="84"/>
                  </a:cubicBezTo>
                  <a:cubicBezTo>
                    <a:pt x="277" y="10"/>
                    <a:pt x="277" y="10"/>
                    <a:pt x="277" y="10"/>
                  </a:cubicBezTo>
                  <a:cubicBezTo>
                    <a:pt x="277" y="4"/>
                    <a:pt x="273" y="0"/>
                    <a:pt x="267" y="0"/>
                  </a:cubicBezTo>
                  <a:cubicBezTo>
                    <a:pt x="11" y="0"/>
                    <a:pt x="11" y="0"/>
                    <a:pt x="11" y="0"/>
                  </a:cubicBezTo>
                  <a:cubicBezTo>
                    <a:pt x="5" y="0"/>
                    <a:pt x="0" y="4"/>
                    <a:pt x="0" y="10"/>
                  </a:cubicBezTo>
                  <a:cubicBezTo>
                    <a:pt x="0" y="389"/>
                    <a:pt x="0" y="389"/>
                    <a:pt x="0" y="389"/>
                  </a:cubicBezTo>
                  <a:cubicBezTo>
                    <a:pt x="0" y="395"/>
                    <a:pt x="5" y="399"/>
                    <a:pt x="11" y="399"/>
                  </a:cubicBezTo>
                  <a:cubicBezTo>
                    <a:pt x="267" y="399"/>
                    <a:pt x="267" y="399"/>
                    <a:pt x="267" y="399"/>
                  </a:cubicBezTo>
                  <a:cubicBezTo>
                    <a:pt x="273" y="399"/>
                    <a:pt x="277" y="395"/>
                    <a:pt x="277" y="389"/>
                  </a:cubicBezTo>
                  <a:cubicBezTo>
                    <a:pt x="277" y="168"/>
                    <a:pt x="277" y="168"/>
                    <a:pt x="277" y="168"/>
                  </a:cubicBezTo>
                  <a:cubicBezTo>
                    <a:pt x="251" y="191"/>
                    <a:pt x="251" y="191"/>
                    <a:pt x="251" y="191"/>
                  </a:cubicBezTo>
                  <a:lnTo>
                    <a:pt x="251" y="363"/>
                  </a:lnTo>
                  <a:close/>
                </a:path>
              </a:pathLst>
            </a:custGeom>
            <a:grpFill/>
            <a:extLst/>
          </p:spPr>
          <p:txBody>
            <a:bodyPr vert="horz" wrap="square" lIns="93247" tIns="46623" rIns="93247" bIns="46623" numCol="1" anchor="t" anchorCtr="0" compatLnSpc="1">
              <a:prstTxWarp prst="textNoShape">
                <a:avLst/>
              </a:prstTxWarp>
            </a:bodyPr>
            <a:lstStyle/>
            <a:p>
              <a:endParaRPr lang="en-US" sz="1122" dirty="0">
                <a:solidFill>
                  <a:srgbClr val="000000"/>
                </a:solidFill>
              </a:endParaRPr>
            </a:p>
          </p:txBody>
        </p:sp>
        <p:sp>
          <p:nvSpPr>
            <p:cNvPr id="67" name="TextBox 66"/>
            <p:cNvSpPr txBox="1"/>
            <p:nvPr/>
          </p:nvSpPr>
          <p:spPr>
            <a:xfrm>
              <a:off x="7835420" y="2345770"/>
              <a:ext cx="709653" cy="234807"/>
            </a:xfrm>
            <a:prstGeom prst="rect">
              <a:avLst/>
            </a:prstGeom>
            <a:noFill/>
          </p:spPr>
          <p:txBody>
            <a:bodyPr wrap="none" lIns="0" tIns="0" rIns="0" bIns="0" rtlCol="0">
              <a:spAutoFit/>
            </a:bodyPr>
            <a:lstStyle/>
            <a:p>
              <a:pPr algn="ctr" defTabSz="932417"/>
              <a:r>
                <a:rPr lang="en-US" sz="1496" dirty="0">
                  <a:latin typeface="Segoe" pitchFamily="34" charset="0"/>
                </a:rPr>
                <a:t>iOS app</a:t>
              </a:r>
            </a:p>
          </p:txBody>
        </p:sp>
      </p:grpSp>
      <p:grpSp>
        <p:nvGrpSpPr>
          <p:cNvPr id="70" name="Group 69"/>
          <p:cNvGrpSpPr/>
          <p:nvPr/>
        </p:nvGrpSpPr>
        <p:grpSpPr>
          <a:xfrm>
            <a:off x="4316522" y="1415821"/>
            <a:ext cx="1037416" cy="1305793"/>
            <a:chOff x="9201641" y="1505549"/>
            <a:chExt cx="1037563" cy="1305979"/>
          </a:xfrm>
          <a:solidFill>
            <a:schemeClr val="tx1"/>
          </a:solidFill>
        </p:grpSpPr>
        <p:sp>
          <p:nvSpPr>
            <p:cNvPr id="71" name="Rounded Rectangle 6"/>
            <p:cNvSpPr/>
            <p:nvPr/>
          </p:nvSpPr>
          <p:spPr bwMode="auto">
            <a:xfrm rot="16200000">
              <a:off x="9340904" y="1366286"/>
              <a:ext cx="759037" cy="1037563"/>
            </a:xfrm>
            <a:custGeom>
              <a:avLst/>
              <a:gdLst/>
              <a:ahLst/>
              <a:cxnLst/>
              <a:rect l="l" t="t" r="r" b="b"/>
              <a:pathLst>
                <a:path w="3286897" h="4658497">
                  <a:moveTo>
                    <a:pt x="1600200" y="4382531"/>
                  </a:moveTo>
                  <a:cubicBezTo>
                    <a:pt x="1600200" y="4367744"/>
                    <a:pt x="1588213" y="4355757"/>
                    <a:pt x="1573426" y="4355757"/>
                  </a:cubicBezTo>
                  <a:lnTo>
                    <a:pt x="811428" y="4355757"/>
                  </a:lnTo>
                  <a:cubicBezTo>
                    <a:pt x="796641" y="4355757"/>
                    <a:pt x="784654" y="4367744"/>
                    <a:pt x="784654" y="4382531"/>
                  </a:cubicBezTo>
                  <a:lnTo>
                    <a:pt x="784654" y="4489621"/>
                  </a:lnTo>
                  <a:cubicBezTo>
                    <a:pt x="784654" y="4504408"/>
                    <a:pt x="796641" y="4516395"/>
                    <a:pt x="811428" y="4516395"/>
                  </a:cubicBezTo>
                  <a:lnTo>
                    <a:pt x="1573426" y="4516395"/>
                  </a:lnTo>
                  <a:cubicBezTo>
                    <a:pt x="1588213" y="4516395"/>
                    <a:pt x="1600200" y="4504408"/>
                    <a:pt x="1600200" y="4489621"/>
                  </a:cubicBezTo>
                  <a:close/>
                  <a:moveTo>
                    <a:pt x="2502243" y="4382531"/>
                  </a:moveTo>
                  <a:cubicBezTo>
                    <a:pt x="2502243" y="4367744"/>
                    <a:pt x="2490256" y="4355757"/>
                    <a:pt x="2475469" y="4355757"/>
                  </a:cubicBezTo>
                  <a:lnTo>
                    <a:pt x="1713471" y="4355757"/>
                  </a:lnTo>
                  <a:cubicBezTo>
                    <a:pt x="1698684" y="4355757"/>
                    <a:pt x="1686697" y="4367744"/>
                    <a:pt x="1686697" y="4382531"/>
                  </a:cubicBezTo>
                  <a:lnTo>
                    <a:pt x="1686697" y="4489621"/>
                  </a:lnTo>
                  <a:cubicBezTo>
                    <a:pt x="1686697" y="4504408"/>
                    <a:pt x="1698684" y="4516395"/>
                    <a:pt x="1713471" y="4516395"/>
                  </a:cubicBezTo>
                  <a:lnTo>
                    <a:pt x="2475469" y="4516395"/>
                  </a:lnTo>
                  <a:cubicBezTo>
                    <a:pt x="2490256" y="4516395"/>
                    <a:pt x="2502243" y="4504408"/>
                    <a:pt x="2502243" y="4489621"/>
                  </a:cubicBezTo>
                  <a:close/>
                  <a:moveTo>
                    <a:pt x="3021231" y="480896"/>
                  </a:moveTo>
                  <a:cubicBezTo>
                    <a:pt x="3021231" y="375524"/>
                    <a:pt x="2935811" y="290104"/>
                    <a:pt x="2830439" y="290104"/>
                  </a:cubicBezTo>
                  <a:lnTo>
                    <a:pt x="444108" y="290104"/>
                  </a:lnTo>
                  <a:cubicBezTo>
                    <a:pt x="338736" y="290104"/>
                    <a:pt x="253316" y="375524"/>
                    <a:pt x="253316" y="480896"/>
                  </a:cubicBezTo>
                  <a:lnTo>
                    <a:pt x="253316" y="4029043"/>
                  </a:lnTo>
                  <a:cubicBezTo>
                    <a:pt x="253316" y="4134415"/>
                    <a:pt x="338736" y="4219835"/>
                    <a:pt x="444108" y="4219835"/>
                  </a:cubicBezTo>
                  <a:lnTo>
                    <a:pt x="2830439" y="4219835"/>
                  </a:lnTo>
                  <a:cubicBezTo>
                    <a:pt x="2935811" y="4219835"/>
                    <a:pt x="3021231" y="4134415"/>
                    <a:pt x="3021231" y="4029043"/>
                  </a:cubicBezTo>
                  <a:close/>
                  <a:moveTo>
                    <a:pt x="3286897" y="226566"/>
                  </a:moveTo>
                  <a:lnTo>
                    <a:pt x="3286897" y="4431931"/>
                  </a:lnTo>
                  <a:cubicBezTo>
                    <a:pt x="3286897" y="4557060"/>
                    <a:pt x="3185460" y="4658497"/>
                    <a:pt x="3060331" y="4658497"/>
                  </a:cubicBezTo>
                  <a:lnTo>
                    <a:pt x="226566" y="4658497"/>
                  </a:lnTo>
                  <a:cubicBezTo>
                    <a:pt x="101437" y="4658497"/>
                    <a:pt x="0" y="4557060"/>
                    <a:pt x="0" y="4431931"/>
                  </a:cubicBezTo>
                  <a:lnTo>
                    <a:pt x="0" y="226566"/>
                  </a:lnTo>
                  <a:cubicBezTo>
                    <a:pt x="0" y="101437"/>
                    <a:pt x="101437" y="0"/>
                    <a:pt x="226566" y="0"/>
                  </a:cubicBezTo>
                  <a:lnTo>
                    <a:pt x="3060331" y="0"/>
                  </a:lnTo>
                  <a:cubicBezTo>
                    <a:pt x="3185460" y="0"/>
                    <a:pt x="3286897" y="101437"/>
                    <a:pt x="3286897" y="226566"/>
                  </a:cubicBezTo>
                  <a:close/>
                </a:path>
              </a:pathLst>
            </a:cu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124325" tIns="62162" rIns="124325" bIns="62162" numCol="1" rtlCol="0" anchor="ctr" anchorCtr="0" compatLnSpc="1">
              <a:prstTxWarp prst="textNoShape">
                <a:avLst/>
              </a:prstTxWarp>
            </a:bodyPr>
            <a:lstStyle/>
            <a:p>
              <a:pPr defTabSz="839169"/>
              <a:endParaRPr lang="en-US" sz="2311" spc="-137" dirty="0">
                <a:solidFill>
                  <a:prstClr val="white"/>
                </a:solidFill>
                <a:latin typeface="Segoe Light" pitchFamily="34" charset="0"/>
              </a:endParaRPr>
            </a:p>
          </p:txBody>
        </p:sp>
        <p:sp>
          <p:nvSpPr>
            <p:cNvPr id="72" name="TextBox 71"/>
            <p:cNvSpPr txBox="1"/>
            <p:nvPr/>
          </p:nvSpPr>
          <p:spPr>
            <a:xfrm>
              <a:off x="9265907" y="2351080"/>
              <a:ext cx="909032" cy="460448"/>
            </a:xfrm>
            <a:prstGeom prst="rect">
              <a:avLst/>
            </a:prstGeom>
            <a:noFill/>
          </p:spPr>
          <p:txBody>
            <a:bodyPr wrap="none" lIns="0" tIns="0" rIns="0" bIns="0" rtlCol="0">
              <a:spAutoFit/>
            </a:bodyPr>
            <a:lstStyle/>
            <a:p>
              <a:pPr algn="ctr" defTabSz="932417"/>
              <a:r>
                <a:rPr lang="en-US" sz="1496" dirty="0" smtClean="0">
                  <a:latin typeface="Segoe" pitchFamily="34" charset="0"/>
                </a:rPr>
                <a:t>Win8/WP8</a:t>
              </a:r>
              <a:endParaRPr lang="en-US" sz="1496" dirty="0">
                <a:latin typeface="Segoe" pitchFamily="34" charset="0"/>
              </a:endParaRPr>
            </a:p>
            <a:p>
              <a:pPr algn="ctr" defTabSz="932417"/>
              <a:r>
                <a:rPr lang="en-US" sz="1496" dirty="0">
                  <a:latin typeface="Segoe" pitchFamily="34" charset="0"/>
                </a:rPr>
                <a:t>app</a:t>
              </a:r>
            </a:p>
          </p:txBody>
        </p:sp>
      </p:grpSp>
      <p:grpSp>
        <p:nvGrpSpPr>
          <p:cNvPr id="73" name="Group 72"/>
          <p:cNvGrpSpPr/>
          <p:nvPr/>
        </p:nvGrpSpPr>
        <p:grpSpPr>
          <a:xfrm>
            <a:off x="2054833" y="1516659"/>
            <a:ext cx="1040349" cy="1024223"/>
            <a:chOff x="7670000" y="1551626"/>
            <a:chExt cx="1040495" cy="1024368"/>
          </a:xfrm>
          <a:solidFill>
            <a:schemeClr val="tx1"/>
          </a:solidFill>
        </p:grpSpPr>
        <p:sp>
          <p:nvSpPr>
            <p:cNvPr id="77" name="Freeform 61"/>
            <p:cNvSpPr>
              <a:spLocks/>
            </p:cNvSpPr>
            <p:nvPr/>
          </p:nvSpPr>
          <p:spPr bwMode="auto">
            <a:xfrm rot="10800000">
              <a:off x="7993919" y="1551626"/>
              <a:ext cx="392654" cy="666887"/>
            </a:xfrm>
            <a:custGeom>
              <a:avLst/>
              <a:gdLst/>
              <a:ahLst/>
              <a:cxnLst>
                <a:cxn ang="0">
                  <a:pos x="251" y="363"/>
                </a:cxn>
                <a:cxn ang="0">
                  <a:pos x="243" y="372"/>
                </a:cxn>
                <a:cxn ang="0">
                  <a:pos x="35" y="372"/>
                </a:cxn>
                <a:cxn ang="0">
                  <a:pos x="27" y="363"/>
                </a:cxn>
                <a:cxn ang="0">
                  <a:pos x="27" y="36"/>
                </a:cxn>
                <a:cxn ang="0">
                  <a:pos x="35" y="27"/>
                </a:cxn>
                <a:cxn ang="0">
                  <a:pos x="243" y="27"/>
                </a:cxn>
                <a:cxn ang="0">
                  <a:pos x="251" y="36"/>
                </a:cxn>
                <a:cxn ang="0">
                  <a:pos x="251" y="108"/>
                </a:cxn>
                <a:cxn ang="0">
                  <a:pos x="277" y="84"/>
                </a:cxn>
                <a:cxn ang="0">
                  <a:pos x="277" y="10"/>
                </a:cxn>
                <a:cxn ang="0">
                  <a:pos x="267" y="0"/>
                </a:cxn>
                <a:cxn ang="0">
                  <a:pos x="11" y="0"/>
                </a:cxn>
                <a:cxn ang="0">
                  <a:pos x="0" y="10"/>
                </a:cxn>
                <a:cxn ang="0">
                  <a:pos x="0" y="389"/>
                </a:cxn>
                <a:cxn ang="0">
                  <a:pos x="11" y="399"/>
                </a:cxn>
                <a:cxn ang="0">
                  <a:pos x="267" y="399"/>
                </a:cxn>
                <a:cxn ang="0">
                  <a:pos x="277" y="389"/>
                </a:cxn>
                <a:cxn ang="0">
                  <a:pos x="277" y="168"/>
                </a:cxn>
                <a:cxn ang="0">
                  <a:pos x="251" y="191"/>
                </a:cxn>
                <a:cxn ang="0">
                  <a:pos x="251" y="363"/>
                </a:cxn>
              </a:cxnLst>
              <a:rect l="0" t="0" r="r" b="b"/>
              <a:pathLst>
                <a:path w="277" h="399">
                  <a:moveTo>
                    <a:pt x="251" y="363"/>
                  </a:moveTo>
                  <a:cubicBezTo>
                    <a:pt x="251" y="368"/>
                    <a:pt x="247" y="372"/>
                    <a:pt x="243" y="372"/>
                  </a:cubicBezTo>
                  <a:cubicBezTo>
                    <a:pt x="35" y="372"/>
                    <a:pt x="35" y="372"/>
                    <a:pt x="35" y="372"/>
                  </a:cubicBezTo>
                  <a:cubicBezTo>
                    <a:pt x="31" y="372"/>
                    <a:pt x="27" y="368"/>
                    <a:pt x="27" y="363"/>
                  </a:cubicBezTo>
                  <a:cubicBezTo>
                    <a:pt x="27" y="36"/>
                    <a:pt x="27" y="36"/>
                    <a:pt x="27" y="36"/>
                  </a:cubicBezTo>
                  <a:cubicBezTo>
                    <a:pt x="27" y="31"/>
                    <a:pt x="31" y="27"/>
                    <a:pt x="35" y="27"/>
                  </a:cubicBezTo>
                  <a:cubicBezTo>
                    <a:pt x="243" y="27"/>
                    <a:pt x="243" y="27"/>
                    <a:pt x="243" y="27"/>
                  </a:cubicBezTo>
                  <a:cubicBezTo>
                    <a:pt x="247" y="27"/>
                    <a:pt x="251" y="31"/>
                    <a:pt x="251" y="36"/>
                  </a:cubicBezTo>
                  <a:cubicBezTo>
                    <a:pt x="251" y="108"/>
                    <a:pt x="251" y="108"/>
                    <a:pt x="251" y="108"/>
                  </a:cubicBezTo>
                  <a:cubicBezTo>
                    <a:pt x="277" y="84"/>
                    <a:pt x="277" y="84"/>
                    <a:pt x="277" y="84"/>
                  </a:cubicBezTo>
                  <a:cubicBezTo>
                    <a:pt x="277" y="10"/>
                    <a:pt x="277" y="10"/>
                    <a:pt x="277" y="10"/>
                  </a:cubicBezTo>
                  <a:cubicBezTo>
                    <a:pt x="277" y="4"/>
                    <a:pt x="273" y="0"/>
                    <a:pt x="267" y="0"/>
                  </a:cubicBezTo>
                  <a:cubicBezTo>
                    <a:pt x="11" y="0"/>
                    <a:pt x="11" y="0"/>
                    <a:pt x="11" y="0"/>
                  </a:cubicBezTo>
                  <a:cubicBezTo>
                    <a:pt x="5" y="0"/>
                    <a:pt x="0" y="4"/>
                    <a:pt x="0" y="10"/>
                  </a:cubicBezTo>
                  <a:cubicBezTo>
                    <a:pt x="0" y="389"/>
                    <a:pt x="0" y="389"/>
                    <a:pt x="0" y="389"/>
                  </a:cubicBezTo>
                  <a:cubicBezTo>
                    <a:pt x="0" y="395"/>
                    <a:pt x="5" y="399"/>
                    <a:pt x="11" y="399"/>
                  </a:cubicBezTo>
                  <a:cubicBezTo>
                    <a:pt x="267" y="399"/>
                    <a:pt x="267" y="399"/>
                    <a:pt x="267" y="399"/>
                  </a:cubicBezTo>
                  <a:cubicBezTo>
                    <a:pt x="273" y="399"/>
                    <a:pt x="277" y="395"/>
                    <a:pt x="277" y="389"/>
                  </a:cubicBezTo>
                  <a:cubicBezTo>
                    <a:pt x="277" y="168"/>
                    <a:pt x="277" y="168"/>
                    <a:pt x="277" y="168"/>
                  </a:cubicBezTo>
                  <a:cubicBezTo>
                    <a:pt x="251" y="191"/>
                    <a:pt x="251" y="191"/>
                    <a:pt x="251" y="191"/>
                  </a:cubicBezTo>
                  <a:lnTo>
                    <a:pt x="251" y="363"/>
                  </a:lnTo>
                  <a:close/>
                </a:path>
              </a:pathLst>
            </a:custGeom>
            <a:grpFill/>
            <a:extLst/>
          </p:spPr>
          <p:txBody>
            <a:bodyPr vert="horz" wrap="square" lIns="93247" tIns="46623" rIns="93247" bIns="46623" numCol="1" anchor="t" anchorCtr="0" compatLnSpc="1">
              <a:prstTxWarp prst="textNoShape">
                <a:avLst/>
              </a:prstTxWarp>
            </a:bodyPr>
            <a:lstStyle/>
            <a:p>
              <a:endParaRPr lang="en-US" sz="1122" dirty="0">
                <a:solidFill>
                  <a:srgbClr val="000000"/>
                </a:solidFill>
              </a:endParaRPr>
            </a:p>
          </p:txBody>
        </p:sp>
        <p:sp>
          <p:nvSpPr>
            <p:cNvPr id="75" name="TextBox 74"/>
            <p:cNvSpPr txBox="1"/>
            <p:nvPr/>
          </p:nvSpPr>
          <p:spPr>
            <a:xfrm>
              <a:off x="7670000" y="2345770"/>
              <a:ext cx="1040495" cy="230224"/>
            </a:xfrm>
            <a:prstGeom prst="rect">
              <a:avLst/>
            </a:prstGeom>
            <a:noFill/>
          </p:spPr>
          <p:txBody>
            <a:bodyPr wrap="none" lIns="0" tIns="0" rIns="0" bIns="0" rtlCol="0">
              <a:spAutoFit/>
            </a:bodyPr>
            <a:lstStyle/>
            <a:p>
              <a:pPr algn="ctr" defTabSz="932417"/>
              <a:r>
                <a:rPr lang="en-US" sz="1496" dirty="0" smtClean="0">
                  <a:latin typeface="Segoe" pitchFamily="34" charset="0"/>
                </a:rPr>
                <a:t>Android app</a:t>
              </a:r>
              <a:endParaRPr lang="en-US" sz="1496" dirty="0">
                <a:latin typeface="Segoe" pitchFamily="34" charset="0"/>
              </a:endParaRPr>
            </a:p>
          </p:txBody>
        </p:sp>
      </p:grpSp>
      <p:grpSp>
        <p:nvGrpSpPr>
          <p:cNvPr id="78" name="Group 77"/>
          <p:cNvGrpSpPr/>
          <p:nvPr/>
        </p:nvGrpSpPr>
        <p:grpSpPr>
          <a:xfrm>
            <a:off x="5148791" y="5163305"/>
            <a:ext cx="889270" cy="1010550"/>
            <a:chOff x="10093628" y="3482854"/>
            <a:chExt cx="1154043" cy="1406342"/>
          </a:xfrm>
        </p:grpSpPr>
        <p:sp>
          <p:nvSpPr>
            <p:cNvPr id="79" name="TextBox 78"/>
            <p:cNvSpPr txBox="1"/>
            <p:nvPr/>
          </p:nvSpPr>
          <p:spPr>
            <a:xfrm>
              <a:off x="10093628" y="4562471"/>
              <a:ext cx="1154043" cy="326725"/>
            </a:xfrm>
            <a:prstGeom prst="rect">
              <a:avLst/>
            </a:prstGeom>
            <a:noFill/>
          </p:spPr>
          <p:txBody>
            <a:bodyPr wrap="square" lIns="0" tIns="0" rIns="0" bIns="0" rtlCol="0">
              <a:spAutoFit/>
            </a:bodyPr>
            <a:lstStyle/>
            <a:p>
              <a:pPr algn="ctr" defTabSz="932417"/>
              <a:r>
                <a:rPr lang="en-US" sz="1496" dirty="0">
                  <a:latin typeface="Segoe" pitchFamily="34" charset="0"/>
                </a:rPr>
                <a:t>MPNS</a:t>
              </a:r>
              <a:endParaRPr lang="en-US" sz="1496" dirty="0">
                <a:latin typeface="Segoe" pitchFamily="34" charset="0"/>
              </a:endParaRPr>
            </a:p>
          </p:txBody>
        </p:sp>
        <p:sp>
          <p:nvSpPr>
            <p:cNvPr id="80" name="Freeform 61"/>
            <p:cNvSpPr>
              <a:spLocks noEditPoints="1"/>
            </p:cNvSpPr>
            <p:nvPr/>
          </p:nvSpPr>
          <p:spPr bwMode="auto">
            <a:xfrm>
              <a:off x="10243712" y="3482854"/>
              <a:ext cx="853874" cy="1079617"/>
            </a:xfrm>
            <a:custGeom>
              <a:avLst/>
              <a:gdLst>
                <a:gd name="T0" fmla="*/ 91 w 162"/>
                <a:gd name="T1" fmla="*/ 100 h 203"/>
                <a:gd name="T2" fmla="*/ 128 w 162"/>
                <a:gd name="T3" fmla="*/ 203 h 203"/>
                <a:gd name="T4" fmla="*/ 108 w 162"/>
                <a:gd name="T5" fmla="*/ 203 h 203"/>
                <a:gd name="T6" fmla="*/ 81 w 162"/>
                <a:gd name="T7" fmla="*/ 180 h 203"/>
                <a:gd name="T8" fmla="*/ 54 w 162"/>
                <a:gd name="T9" fmla="*/ 203 h 203"/>
                <a:gd name="T10" fmla="*/ 34 w 162"/>
                <a:gd name="T11" fmla="*/ 203 h 203"/>
                <a:gd name="T12" fmla="*/ 71 w 162"/>
                <a:gd name="T13" fmla="*/ 100 h 203"/>
                <a:gd name="T14" fmla="*/ 64 w 162"/>
                <a:gd name="T15" fmla="*/ 86 h 203"/>
                <a:gd name="T16" fmla="*/ 81 w 162"/>
                <a:gd name="T17" fmla="*/ 69 h 203"/>
                <a:gd name="T18" fmla="*/ 98 w 162"/>
                <a:gd name="T19" fmla="*/ 86 h 203"/>
                <a:gd name="T20" fmla="*/ 91 w 162"/>
                <a:gd name="T21" fmla="*/ 100 h 203"/>
                <a:gd name="T22" fmla="*/ 81 w 162"/>
                <a:gd name="T23" fmla="*/ 34 h 203"/>
                <a:gd name="T24" fmla="*/ 130 w 162"/>
                <a:gd name="T25" fmla="*/ 83 h 203"/>
                <a:gd name="T26" fmla="*/ 107 w 162"/>
                <a:gd name="T27" fmla="*/ 123 h 203"/>
                <a:gd name="T28" fmla="*/ 106 w 162"/>
                <a:gd name="T29" fmla="*/ 117 h 203"/>
                <a:gd name="T30" fmla="*/ 121 w 162"/>
                <a:gd name="T31" fmla="*/ 86 h 203"/>
                <a:gd name="T32" fmla="*/ 81 w 162"/>
                <a:gd name="T33" fmla="*/ 47 h 203"/>
                <a:gd name="T34" fmla="*/ 42 w 162"/>
                <a:gd name="T35" fmla="*/ 86 h 203"/>
                <a:gd name="T36" fmla="*/ 56 w 162"/>
                <a:gd name="T37" fmla="*/ 117 h 203"/>
                <a:gd name="T38" fmla="*/ 55 w 162"/>
                <a:gd name="T39" fmla="*/ 123 h 203"/>
                <a:gd name="T40" fmla="*/ 33 w 162"/>
                <a:gd name="T41" fmla="*/ 83 h 203"/>
                <a:gd name="T42" fmla="*/ 81 w 162"/>
                <a:gd name="T43" fmla="*/ 34 h 203"/>
                <a:gd name="T44" fmla="*/ 81 w 162"/>
                <a:gd name="T45" fmla="*/ 0 h 203"/>
                <a:gd name="T46" fmla="*/ 162 w 162"/>
                <a:gd name="T47" fmla="*/ 81 h 203"/>
                <a:gd name="T48" fmla="*/ 118 w 162"/>
                <a:gd name="T49" fmla="*/ 154 h 203"/>
                <a:gd name="T50" fmla="*/ 115 w 162"/>
                <a:gd name="T51" fmla="*/ 148 h 203"/>
                <a:gd name="T52" fmla="*/ 153 w 162"/>
                <a:gd name="T53" fmla="*/ 85 h 203"/>
                <a:gd name="T54" fmla="*/ 81 w 162"/>
                <a:gd name="T55" fmla="*/ 13 h 203"/>
                <a:gd name="T56" fmla="*/ 10 w 162"/>
                <a:gd name="T57" fmla="*/ 85 h 203"/>
                <a:gd name="T58" fmla="*/ 47 w 162"/>
                <a:gd name="T59" fmla="*/ 148 h 203"/>
                <a:gd name="T60" fmla="*/ 45 w 162"/>
                <a:gd name="T61" fmla="*/ 154 h 203"/>
                <a:gd name="T62" fmla="*/ 0 w 162"/>
                <a:gd name="T63" fmla="*/ 81 h 203"/>
                <a:gd name="T64" fmla="*/ 81 w 162"/>
                <a:gd name="T65" fmla="*/ 0 h 203"/>
                <a:gd name="T66" fmla="*/ 81 w 162"/>
                <a:gd name="T67" fmla="*/ 124 h 203"/>
                <a:gd name="T68" fmla="*/ 89 w 162"/>
                <a:gd name="T69" fmla="*/ 132 h 203"/>
                <a:gd name="T70" fmla="*/ 81 w 162"/>
                <a:gd name="T71" fmla="*/ 139 h 203"/>
                <a:gd name="T72" fmla="*/ 73 w 162"/>
                <a:gd name="T73" fmla="*/ 132 h 203"/>
                <a:gd name="T74" fmla="*/ 81 w 162"/>
                <a:gd name="T75" fmla="*/ 124 h 203"/>
                <a:gd name="T76" fmla="*/ 81 w 162"/>
                <a:gd name="T77" fmla="*/ 171 h 203"/>
                <a:gd name="T78" fmla="*/ 95 w 162"/>
                <a:gd name="T79" fmla="*/ 160 h 203"/>
                <a:gd name="T80" fmla="*/ 81 w 162"/>
                <a:gd name="T81" fmla="*/ 149 h 203"/>
                <a:gd name="T82" fmla="*/ 68 w 162"/>
                <a:gd name="T83" fmla="*/ 160 h 203"/>
                <a:gd name="T84" fmla="*/ 81 w 162"/>
                <a:gd name="T85" fmla="*/ 17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203">
                  <a:moveTo>
                    <a:pt x="91" y="100"/>
                  </a:moveTo>
                  <a:cubicBezTo>
                    <a:pt x="98" y="144"/>
                    <a:pt x="114" y="181"/>
                    <a:pt x="128" y="203"/>
                  </a:cubicBezTo>
                  <a:cubicBezTo>
                    <a:pt x="108" y="203"/>
                    <a:pt x="108" y="203"/>
                    <a:pt x="108" y="203"/>
                  </a:cubicBezTo>
                  <a:cubicBezTo>
                    <a:pt x="108" y="190"/>
                    <a:pt x="100" y="180"/>
                    <a:pt x="81" y="180"/>
                  </a:cubicBezTo>
                  <a:cubicBezTo>
                    <a:pt x="63" y="180"/>
                    <a:pt x="55" y="190"/>
                    <a:pt x="54" y="203"/>
                  </a:cubicBezTo>
                  <a:cubicBezTo>
                    <a:pt x="34" y="203"/>
                    <a:pt x="34" y="203"/>
                    <a:pt x="34" y="203"/>
                  </a:cubicBezTo>
                  <a:cubicBezTo>
                    <a:pt x="49" y="181"/>
                    <a:pt x="64" y="144"/>
                    <a:pt x="71" y="100"/>
                  </a:cubicBezTo>
                  <a:cubicBezTo>
                    <a:pt x="67" y="97"/>
                    <a:pt x="64" y="92"/>
                    <a:pt x="64" y="86"/>
                  </a:cubicBezTo>
                  <a:cubicBezTo>
                    <a:pt x="64" y="77"/>
                    <a:pt x="72" y="69"/>
                    <a:pt x="81" y="69"/>
                  </a:cubicBezTo>
                  <a:cubicBezTo>
                    <a:pt x="91" y="69"/>
                    <a:pt x="98" y="77"/>
                    <a:pt x="98" y="86"/>
                  </a:cubicBezTo>
                  <a:cubicBezTo>
                    <a:pt x="98" y="92"/>
                    <a:pt x="96" y="97"/>
                    <a:pt x="91" y="100"/>
                  </a:cubicBezTo>
                  <a:close/>
                  <a:moveTo>
                    <a:pt x="81" y="34"/>
                  </a:moveTo>
                  <a:cubicBezTo>
                    <a:pt x="108" y="34"/>
                    <a:pt x="130" y="56"/>
                    <a:pt x="130" y="83"/>
                  </a:cubicBezTo>
                  <a:cubicBezTo>
                    <a:pt x="130" y="100"/>
                    <a:pt x="121" y="115"/>
                    <a:pt x="107" y="123"/>
                  </a:cubicBezTo>
                  <a:cubicBezTo>
                    <a:pt x="107" y="121"/>
                    <a:pt x="106" y="119"/>
                    <a:pt x="106" y="117"/>
                  </a:cubicBezTo>
                  <a:cubicBezTo>
                    <a:pt x="115" y="110"/>
                    <a:pt x="121" y="99"/>
                    <a:pt x="121" y="86"/>
                  </a:cubicBezTo>
                  <a:cubicBezTo>
                    <a:pt x="121" y="64"/>
                    <a:pt x="103" y="47"/>
                    <a:pt x="81" y="47"/>
                  </a:cubicBezTo>
                  <a:cubicBezTo>
                    <a:pt x="59" y="47"/>
                    <a:pt x="42" y="64"/>
                    <a:pt x="42" y="86"/>
                  </a:cubicBezTo>
                  <a:cubicBezTo>
                    <a:pt x="42" y="99"/>
                    <a:pt x="47" y="110"/>
                    <a:pt x="56" y="117"/>
                  </a:cubicBezTo>
                  <a:cubicBezTo>
                    <a:pt x="56" y="119"/>
                    <a:pt x="55" y="121"/>
                    <a:pt x="55" y="123"/>
                  </a:cubicBezTo>
                  <a:cubicBezTo>
                    <a:pt x="42" y="115"/>
                    <a:pt x="33" y="100"/>
                    <a:pt x="33" y="83"/>
                  </a:cubicBezTo>
                  <a:cubicBezTo>
                    <a:pt x="33" y="56"/>
                    <a:pt x="54" y="34"/>
                    <a:pt x="81" y="34"/>
                  </a:cubicBezTo>
                  <a:close/>
                  <a:moveTo>
                    <a:pt x="81" y="0"/>
                  </a:moveTo>
                  <a:cubicBezTo>
                    <a:pt x="126" y="0"/>
                    <a:pt x="162" y="37"/>
                    <a:pt x="162" y="81"/>
                  </a:cubicBezTo>
                  <a:cubicBezTo>
                    <a:pt x="162" y="113"/>
                    <a:pt x="144" y="141"/>
                    <a:pt x="118" y="154"/>
                  </a:cubicBezTo>
                  <a:cubicBezTo>
                    <a:pt x="117" y="152"/>
                    <a:pt x="116" y="150"/>
                    <a:pt x="115" y="148"/>
                  </a:cubicBezTo>
                  <a:cubicBezTo>
                    <a:pt x="138" y="136"/>
                    <a:pt x="153" y="112"/>
                    <a:pt x="153" y="85"/>
                  </a:cubicBezTo>
                  <a:cubicBezTo>
                    <a:pt x="153" y="45"/>
                    <a:pt x="121" y="13"/>
                    <a:pt x="81" y="13"/>
                  </a:cubicBezTo>
                  <a:cubicBezTo>
                    <a:pt x="42" y="13"/>
                    <a:pt x="10" y="45"/>
                    <a:pt x="10" y="85"/>
                  </a:cubicBezTo>
                  <a:cubicBezTo>
                    <a:pt x="10" y="112"/>
                    <a:pt x="25" y="136"/>
                    <a:pt x="47" y="148"/>
                  </a:cubicBezTo>
                  <a:cubicBezTo>
                    <a:pt x="46" y="150"/>
                    <a:pt x="46" y="152"/>
                    <a:pt x="45" y="154"/>
                  </a:cubicBezTo>
                  <a:cubicBezTo>
                    <a:pt x="18" y="141"/>
                    <a:pt x="0" y="113"/>
                    <a:pt x="0" y="81"/>
                  </a:cubicBezTo>
                  <a:cubicBezTo>
                    <a:pt x="0" y="37"/>
                    <a:pt x="36" y="0"/>
                    <a:pt x="81" y="0"/>
                  </a:cubicBezTo>
                  <a:close/>
                  <a:moveTo>
                    <a:pt x="81" y="124"/>
                  </a:moveTo>
                  <a:cubicBezTo>
                    <a:pt x="87" y="124"/>
                    <a:pt x="89" y="128"/>
                    <a:pt x="89" y="132"/>
                  </a:cubicBezTo>
                  <a:cubicBezTo>
                    <a:pt x="89" y="135"/>
                    <a:pt x="87" y="139"/>
                    <a:pt x="81" y="139"/>
                  </a:cubicBezTo>
                  <a:cubicBezTo>
                    <a:pt x="75" y="139"/>
                    <a:pt x="73" y="135"/>
                    <a:pt x="73" y="132"/>
                  </a:cubicBezTo>
                  <a:cubicBezTo>
                    <a:pt x="73" y="128"/>
                    <a:pt x="75" y="124"/>
                    <a:pt x="81" y="124"/>
                  </a:cubicBezTo>
                  <a:close/>
                  <a:moveTo>
                    <a:pt x="81" y="171"/>
                  </a:moveTo>
                  <a:cubicBezTo>
                    <a:pt x="91" y="171"/>
                    <a:pt x="95" y="166"/>
                    <a:pt x="95" y="160"/>
                  </a:cubicBezTo>
                  <a:cubicBezTo>
                    <a:pt x="95" y="154"/>
                    <a:pt x="91" y="149"/>
                    <a:pt x="81" y="149"/>
                  </a:cubicBezTo>
                  <a:cubicBezTo>
                    <a:pt x="71" y="149"/>
                    <a:pt x="68" y="154"/>
                    <a:pt x="68" y="160"/>
                  </a:cubicBezTo>
                  <a:cubicBezTo>
                    <a:pt x="68" y="166"/>
                    <a:pt x="71" y="171"/>
                    <a:pt x="81" y="171"/>
                  </a:cubicBezTo>
                  <a:close/>
                </a:path>
              </a:pathLst>
            </a:custGeom>
            <a:solidFill>
              <a:schemeClr val="tx1"/>
            </a:solidFill>
            <a:ln>
              <a:noFill/>
            </a:ln>
          </p:spPr>
          <p:txBody>
            <a:bodyPr vert="horz" wrap="square" lIns="124330" tIns="62165" rIns="124330" bIns="62165" numCol="1" anchor="t" anchorCtr="0" compatLnSpc="1">
              <a:prstTxWarp prst="textNoShape">
                <a:avLst/>
              </a:prstTxWarp>
            </a:bodyPr>
            <a:lstStyle/>
            <a:p>
              <a:pPr defTabSz="932417"/>
              <a:endParaRPr lang="en-US" sz="1903"/>
            </a:p>
          </p:txBody>
        </p:sp>
      </p:grpSp>
      <p:sp>
        <p:nvSpPr>
          <p:cNvPr id="81" name="Right Arrow 80"/>
          <p:cNvSpPr/>
          <p:nvPr/>
        </p:nvSpPr>
        <p:spPr>
          <a:xfrm rot="3332001">
            <a:off x="3779548" y="3347245"/>
            <a:ext cx="914757" cy="398837"/>
          </a:xfrm>
          <a:prstGeom prst="rightArrow">
            <a:avLst/>
          </a:prstGeom>
          <a:solidFill>
            <a:srgbClr val="FFC00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82" name="Right Arrow 81"/>
          <p:cNvSpPr/>
          <p:nvPr/>
        </p:nvSpPr>
        <p:spPr>
          <a:xfrm rot="14124937">
            <a:off x="4524964" y="3282409"/>
            <a:ext cx="863687" cy="306059"/>
          </a:xfrm>
          <a:prstGeom prst="rightArrow">
            <a:avLst/>
          </a:prstGeom>
          <a:solidFill>
            <a:schemeClr val="accent4"/>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83" name="Right Arrow 82"/>
          <p:cNvSpPr/>
          <p:nvPr/>
        </p:nvSpPr>
        <p:spPr>
          <a:xfrm rot="4606599">
            <a:off x="1979494" y="4073114"/>
            <a:ext cx="2004870" cy="398837"/>
          </a:xfrm>
          <a:prstGeom prst="rightArrow">
            <a:avLst/>
          </a:prstGeom>
          <a:solidFill>
            <a:srgbClr val="FFC00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84" name="Right Arrow 83"/>
          <p:cNvSpPr/>
          <p:nvPr/>
        </p:nvSpPr>
        <p:spPr>
          <a:xfrm rot="2301472">
            <a:off x="1921306" y="5220439"/>
            <a:ext cx="914757" cy="398837"/>
          </a:xfrm>
          <a:prstGeom prst="rightArrow">
            <a:avLst/>
          </a:prstGeom>
          <a:solidFill>
            <a:srgbClr val="FFC00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85" name="Right Arrow 84"/>
          <p:cNvSpPr/>
          <p:nvPr/>
        </p:nvSpPr>
        <p:spPr>
          <a:xfrm rot="19472343">
            <a:off x="3897490" y="5423961"/>
            <a:ext cx="713243" cy="342395"/>
          </a:xfrm>
          <a:prstGeom prst="rightArrow">
            <a:avLst/>
          </a:prstGeom>
          <a:solidFill>
            <a:schemeClr val="accent4"/>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86" name="Group 85"/>
          <p:cNvGrpSpPr/>
          <p:nvPr/>
        </p:nvGrpSpPr>
        <p:grpSpPr>
          <a:xfrm>
            <a:off x="3566806" y="4137586"/>
            <a:ext cx="889270" cy="1010550"/>
            <a:chOff x="10093628" y="3482854"/>
            <a:chExt cx="1154043" cy="1406342"/>
          </a:xfrm>
        </p:grpSpPr>
        <p:sp>
          <p:nvSpPr>
            <p:cNvPr id="87" name="TextBox 86"/>
            <p:cNvSpPr txBox="1"/>
            <p:nvPr/>
          </p:nvSpPr>
          <p:spPr>
            <a:xfrm>
              <a:off x="10093628" y="4562471"/>
              <a:ext cx="1154043" cy="326725"/>
            </a:xfrm>
            <a:prstGeom prst="rect">
              <a:avLst/>
            </a:prstGeom>
            <a:noFill/>
          </p:spPr>
          <p:txBody>
            <a:bodyPr wrap="square" lIns="0" tIns="0" rIns="0" bIns="0" rtlCol="0">
              <a:spAutoFit/>
            </a:bodyPr>
            <a:lstStyle/>
            <a:p>
              <a:pPr algn="ctr" defTabSz="932417"/>
              <a:r>
                <a:rPr lang="en-US" sz="1496" dirty="0">
                  <a:latin typeface="Segoe" pitchFamily="34" charset="0"/>
                </a:rPr>
                <a:t>GCM</a:t>
              </a:r>
              <a:endParaRPr lang="en-US" sz="1496" dirty="0">
                <a:latin typeface="Segoe" pitchFamily="34" charset="0"/>
              </a:endParaRPr>
            </a:p>
          </p:txBody>
        </p:sp>
        <p:sp>
          <p:nvSpPr>
            <p:cNvPr id="88" name="Freeform 61"/>
            <p:cNvSpPr>
              <a:spLocks noEditPoints="1"/>
            </p:cNvSpPr>
            <p:nvPr/>
          </p:nvSpPr>
          <p:spPr bwMode="auto">
            <a:xfrm>
              <a:off x="10243712" y="3482854"/>
              <a:ext cx="853874" cy="1079617"/>
            </a:xfrm>
            <a:custGeom>
              <a:avLst/>
              <a:gdLst>
                <a:gd name="T0" fmla="*/ 91 w 162"/>
                <a:gd name="T1" fmla="*/ 100 h 203"/>
                <a:gd name="T2" fmla="*/ 128 w 162"/>
                <a:gd name="T3" fmla="*/ 203 h 203"/>
                <a:gd name="T4" fmla="*/ 108 w 162"/>
                <a:gd name="T5" fmla="*/ 203 h 203"/>
                <a:gd name="T6" fmla="*/ 81 w 162"/>
                <a:gd name="T7" fmla="*/ 180 h 203"/>
                <a:gd name="T8" fmla="*/ 54 w 162"/>
                <a:gd name="T9" fmla="*/ 203 h 203"/>
                <a:gd name="T10" fmla="*/ 34 w 162"/>
                <a:gd name="T11" fmla="*/ 203 h 203"/>
                <a:gd name="T12" fmla="*/ 71 w 162"/>
                <a:gd name="T13" fmla="*/ 100 h 203"/>
                <a:gd name="T14" fmla="*/ 64 w 162"/>
                <a:gd name="T15" fmla="*/ 86 h 203"/>
                <a:gd name="T16" fmla="*/ 81 w 162"/>
                <a:gd name="T17" fmla="*/ 69 h 203"/>
                <a:gd name="T18" fmla="*/ 98 w 162"/>
                <a:gd name="T19" fmla="*/ 86 h 203"/>
                <a:gd name="T20" fmla="*/ 91 w 162"/>
                <a:gd name="T21" fmla="*/ 100 h 203"/>
                <a:gd name="T22" fmla="*/ 81 w 162"/>
                <a:gd name="T23" fmla="*/ 34 h 203"/>
                <a:gd name="T24" fmla="*/ 130 w 162"/>
                <a:gd name="T25" fmla="*/ 83 h 203"/>
                <a:gd name="T26" fmla="*/ 107 w 162"/>
                <a:gd name="T27" fmla="*/ 123 h 203"/>
                <a:gd name="T28" fmla="*/ 106 w 162"/>
                <a:gd name="T29" fmla="*/ 117 h 203"/>
                <a:gd name="T30" fmla="*/ 121 w 162"/>
                <a:gd name="T31" fmla="*/ 86 h 203"/>
                <a:gd name="T32" fmla="*/ 81 w 162"/>
                <a:gd name="T33" fmla="*/ 47 h 203"/>
                <a:gd name="T34" fmla="*/ 42 w 162"/>
                <a:gd name="T35" fmla="*/ 86 h 203"/>
                <a:gd name="T36" fmla="*/ 56 w 162"/>
                <a:gd name="T37" fmla="*/ 117 h 203"/>
                <a:gd name="T38" fmla="*/ 55 w 162"/>
                <a:gd name="T39" fmla="*/ 123 h 203"/>
                <a:gd name="T40" fmla="*/ 33 w 162"/>
                <a:gd name="T41" fmla="*/ 83 h 203"/>
                <a:gd name="T42" fmla="*/ 81 w 162"/>
                <a:gd name="T43" fmla="*/ 34 h 203"/>
                <a:gd name="T44" fmla="*/ 81 w 162"/>
                <a:gd name="T45" fmla="*/ 0 h 203"/>
                <a:gd name="T46" fmla="*/ 162 w 162"/>
                <a:gd name="T47" fmla="*/ 81 h 203"/>
                <a:gd name="T48" fmla="*/ 118 w 162"/>
                <a:gd name="T49" fmla="*/ 154 h 203"/>
                <a:gd name="T50" fmla="*/ 115 w 162"/>
                <a:gd name="T51" fmla="*/ 148 h 203"/>
                <a:gd name="T52" fmla="*/ 153 w 162"/>
                <a:gd name="T53" fmla="*/ 85 h 203"/>
                <a:gd name="T54" fmla="*/ 81 w 162"/>
                <a:gd name="T55" fmla="*/ 13 h 203"/>
                <a:gd name="T56" fmla="*/ 10 w 162"/>
                <a:gd name="T57" fmla="*/ 85 h 203"/>
                <a:gd name="T58" fmla="*/ 47 w 162"/>
                <a:gd name="T59" fmla="*/ 148 h 203"/>
                <a:gd name="T60" fmla="*/ 45 w 162"/>
                <a:gd name="T61" fmla="*/ 154 h 203"/>
                <a:gd name="T62" fmla="*/ 0 w 162"/>
                <a:gd name="T63" fmla="*/ 81 h 203"/>
                <a:gd name="T64" fmla="*/ 81 w 162"/>
                <a:gd name="T65" fmla="*/ 0 h 203"/>
                <a:gd name="T66" fmla="*/ 81 w 162"/>
                <a:gd name="T67" fmla="*/ 124 h 203"/>
                <a:gd name="T68" fmla="*/ 89 w 162"/>
                <a:gd name="T69" fmla="*/ 132 h 203"/>
                <a:gd name="T70" fmla="*/ 81 w 162"/>
                <a:gd name="T71" fmla="*/ 139 h 203"/>
                <a:gd name="T72" fmla="*/ 73 w 162"/>
                <a:gd name="T73" fmla="*/ 132 h 203"/>
                <a:gd name="T74" fmla="*/ 81 w 162"/>
                <a:gd name="T75" fmla="*/ 124 h 203"/>
                <a:gd name="T76" fmla="*/ 81 w 162"/>
                <a:gd name="T77" fmla="*/ 171 h 203"/>
                <a:gd name="T78" fmla="*/ 95 w 162"/>
                <a:gd name="T79" fmla="*/ 160 h 203"/>
                <a:gd name="T80" fmla="*/ 81 w 162"/>
                <a:gd name="T81" fmla="*/ 149 h 203"/>
                <a:gd name="T82" fmla="*/ 68 w 162"/>
                <a:gd name="T83" fmla="*/ 160 h 203"/>
                <a:gd name="T84" fmla="*/ 81 w 162"/>
                <a:gd name="T85" fmla="*/ 17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203">
                  <a:moveTo>
                    <a:pt x="91" y="100"/>
                  </a:moveTo>
                  <a:cubicBezTo>
                    <a:pt x="98" y="144"/>
                    <a:pt x="114" y="181"/>
                    <a:pt x="128" y="203"/>
                  </a:cubicBezTo>
                  <a:cubicBezTo>
                    <a:pt x="108" y="203"/>
                    <a:pt x="108" y="203"/>
                    <a:pt x="108" y="203"/>
                  </a:cubicBezTo>
                  <a:cubicBezTo>
                    <a:pt x="108" y="190"/>
                    <a:pt x="100" y="180"/>
                    <a:pt x="81" y="180"/>
                  </a:cubicBezTo>
                  <a:cubicBezTo>
                    <a:pt x="63" y="180"/>
                    <a:pt x="55" y="190"/>
                    <a:pt x="54" y="203"/>
                  </a:cubicBezTo>
                  <a:cubicBezTo>
                    <a:pt x="34" y="203"/>
                    <a:pt x="34" y="203"/>
                    <a:pt x="34" y="203"/>
                  </a:cubicBezTo>
                  <a:cubicBezTo>
                    <a:pt x="49" y="181"/>
                    <a:pt x="64" y="144"/>
                    <a:pt x="71" y="100"/>
                  </a:cubicBezTo>
                  <a:cubicBezTo>
                    <a:pt x="67" y="97"/>
                    <a:pt x="64" y="92"/>
                    <a:pt x="64" y="86"/>
                  </a:cubicBezTo>
                  <a:cubicBezTo>
                    <a:pt x="64" y="77"/>
                    <a:pt x="72" y="69"/>
                    <a:pt x="81" y="69"/>
                  </a:cubicBezTo>
                  <a:cubicBezTo>
                    <a:pt x="91" y="69"/>
                    <a:pt x="98" y="77"/>
                    <a:pt x="98" y="86"/>
                  </a:cubicBezTo>
                  <a:cubicBezTo>
                    <a:pt x="98" y="92"/>
                    <a:pt x="96" y="97"/>
                    <a:pt x="91" y="100"/>
                  </a:cubicBezTo>
                  <a:close/>
                  <a:moveTo>
                    <a:pt x="81" y="34"/>
                  </a:moveTo>
                  <a:cubicBezTo>
                    <a:pt x="108" y="34"/>
                    <a:pt x="130" y="56"/>
                    <a:pt x="130" y="83"/>
                  </a:cubicBezTo>
                  <a:cubicBezTo>
                    <a:pt x="130" y="100"/>
                    <a:pt x="121" y="115"/>
                    <a:pt x="107" y="123"/>
                  </a:cubicBezTo>
                  <a:cubicBezTo>
                    <a:pt x="107" y="121"/>
                    <a:pt x="106" y="119"/>
                    <a:pt x="106" y="117"/>
                  </a:cubicBezTo>
                  <a:cubicBezTo>
                    <a:pt x="115" y="110"/>
                    <a:pt x="121" y="99"/>
                    <a:pt x="121" y="86"/>
                  </a:cubicBezTo>
                  <a:cubicBezTo>
                    <a:pt x="121" y="64"/>
                    <a:pt x="103" y="47"/>
                    <a:pt x="81" y="47"/>
                  </a:cubicBezTo>
                  <a:cubicBezTo>
                    <a:pt x="59" y="47"/>
                    <a:pt x="42" y="64"/>
                    <a:pt x="42" y="86"/>
                  </a:cubicBezTo>
                  <a:cubicBezTo>
                    <a:pt x="42" y="99"/>
                    <a:pt x="47" y="110"/>
                    <a:pt x="56" y="117"/>
                  </a:cubicBezTo>
                  <a:cubicBezTo>
                    <a:pt x="56" y="119"/>
                    <a:pt x="55" y="121"/>
                    <a:pt x="55" y="123"/>
                  </a:cubicBezTo>
                  <a:cubicBezTo>
                    <a:pt x="42" y="115"/>
                    <a:pt x="33" y="100"/>
                    <a:pt x="33" y="83"/>
                  </a:cubicBezTo>
                  <a:cubicBezTo>
                    <a:pt x="33" y="56"/>
                    <a:pt x="54" y="34"/>
                    <a:pt x="81" y="34"/>
                  </a:cubicBezTo>
                  <a:close/>
                  <a:moveTo>
                    <a:pt x="81" y="0"/>
                  </a:moveTo>
                  <a:cubicBezTo>
                    <a:pt x="126" y="0"/>
                    <a:pt x="162" y="37"/>
                    <a:pt x="162" y="81"/>
                  </a:cubicBezTo>
                  <a:cubicBezTo>
                    <a:pt x="162" y="113"/>
                    <a:pt x="144" y="141"/>
                    <a:pt x="118" y="154"/>
                  </a:cubicBezTo>
                  <a:cubicBezTo>
                    <a:pt x="117" y="152"/>
                    <a:pt x="116" y="150"/>
                    <a:pt x="115" y="148"/>
                  </a:cubicBezTo>
                  <a:cubicBezTo>
                    <a:pt x="138" y="136"/>
                    <a:pt x="153" y="112"/>
                    <a:pt x="153" y="85"/>
                  </a:cubicBezTo>
                  <a:cubicBezTo>
                    <a:pt x="153" y="45"/>
                    <a:pt x="121" y="13"/>
                    <a:pt x="81" y="13"/>
                  </a:cubicBezTo>
                  <a:cubicBezTo>
                    <a:pt x="42" y="13"/>
                    <a:pt x="10" y="45"/>
                    <a:pt x="10" y="85"/>
                  </a:cubicBezTo>
                  <a:cubicBezTo>
                    <a:pt x="10" y="112"/>
                    <a:pt x="25" y="136"/>
                    <a:pt x="47" y="148"/>
                  </a:cubicBezTo>
                  <a:cubicBezTo>
                    <a:pt x="46" y="150"/>
                    <a:pt x="46" y="152"/>
                    <a:pt x="45" y="154"/>
                  </a:cubicBezTo>
                  <a:cubicBezTo>
                    <a:pt x="18" y="141"/>
                    <a:pt x="0" y="113"/>
                    <a:pt x="0" y="81"/>
                  </a:cubicBezTo>
                  <a:cubicBezTo>
                    <a:pt x="0" y="37"/>
                    <a:pt x="36" y="0"/>
                    <a:pt x="81" y="0"/>
                  </a:cubicBezTo>
                  <a:close/>
                  <a:moveTo>
                    <a:pt x="81" y="124"/>
                  </a:moveTo>
                  <a:cubicBezTo>
                    <a:pt x="87" y="124"/>
                    <a:pt x="89" y="128"/>
                    <a:pt x="89" y="132"/>
                  </a:cubicBezTo>
                  <a:cubicBezTo>
                    <a:pt x="89" y="135"/>
                    <a:pt x="87" y="139"/>
                    <a:pt x="81" y="139"/>
                  </a:cubicBezTo>
                  <a:cubicBezTo>
                    <a:pt x="75" y="139"/>
                    <a:pt x="73" y="135"/>
                    <a:pt x="73" y="132"/>
                  </a:cubicBezTo>
                  <a:cubicBezTo>
                    <a:pt x="73" y="128"/>
                    <a:pt x="75" y="124"/>
                    <a:pt x="81" y="124"/>
                  </a:cubicBezTo>
                  <a:close/>
                  <a:moveTo>
                    <a:pt x="81" y="171"/>
                  </a:moveTo>
                  <a:cubicBezTo>
                    <a:pt x="91" y="171"/>
                    <a:pt x="95" y="166"/>
                    <a:pt x="95" y="160"/>
                  </a:cubicBezTo>
                  <a:cubicBezTo>
                    <a:pt x="95" y="154"/>
                    <a:pt x="91" y="149"/>
                    <a:pt x="81" y="149"/>
                  </a:cubicBezTo>
                  <a:cubicBezTo>
                    <a:pt x="71" y="149"/>
                    <a:pt x="68" y="154"/>
                    <a:pt x="68" y="160"/>
                  </a:cubicBezTo>
                  <a:cubicBezTo>
                    <a:pt x="68" y="166"/>
                    <a:pt x="71" y="171"/>
                    <a:pt x="81" y="171"/>
                  </a:cubicBezTo>
                  <a:close/>
                </a:path>
              </a:pathLst>
            </a:custGeom>
            <a:solidFill>
              <a:schemeClr val="tx1"/>
            </a:solidFill>
            <a:ln>
              <a:noFill/>
            </a:ln>
          </p:spPr>
          <p:txBody>
            <a:bodyPr vert="horz" wrap="square" lIns="124330" tIns="62165" rIns="124330" bIns="62165" numCol="1" anchor="t" anchorCtr="0" compatLnSpc="1">
              <a:prstTxWarp prst="textNoShape">
                <a:avLst/>
              </a:prstTxWarp>
            </a:bodyPr>
            <a:lstStyle/>
            <a:p>
              <a:pPr defTabSz="932417"/>
              <a:endParaRPr lang="en-US" sz="1903"/>
            </a:p>
          </p:txBody>
        </p:sp>
      </p:grpSp>
      <p:sp>
        <p:nvSpPr>
          <p:cNvPr id="3" name="TextBox 2"/>
          <p:cNvSpPr txBox="1"/>
          <p:nvPr/>
        </p:nvSpPr>
        <p:spPr>
          <a:xfrm>
            <a:off x="3044253" y="2676199"/>
            <a:ext cx="1366849" cy="544765"/>
          </a:xfrm>
          <a:prstGeom prst="rect">
            <a:avLst/>
          </a:prstGeom>
          <a:noFill/>
        </p:spPr>
        <p:txBody>
          <a:bodyPr wrap="none" lIns="182880" tIns="146304" rIns="182880" bIns="146304" rtlCol="0">
            <a:spAutoFit/>
          </a:bodyPr>
          <a:lstStyle/>
          <a:p>
            <a:pPr>
              <a:lnSpc>
                <a:spcPct val="90000"/>
              </a:lnSpc>
              <a:spcAft>
                <a:spcPts val="600"/>
              </a:spcAft>
            </a:pPr>
            <a:r>
              <a:rPr lang="en-US" altLang="zh-CN" dirty="0" smtClean="0">
                <a:gradFill>
                  <a:gsLst>
                    <a:gs pos="2917">
                      <a:schemeClr val="tx1"/>
                    </a:gs>
                    <a:gs pos="30000">
                      <a:schemeClr val="tx1"/>
                    </a:gs>
                  </a:gsLst>
                  <a:lin ang="5400000" scaled="0"/>
                </a:gradFill>
              </a:rPr>
              <a:t>1.</a:t>
            </a:r>
            <a:r>
              <a:rPr lang="zh-CN" altLang="en-US" dirty="0" smtClean="0">
                <a:gradFill>
                  <a:gsLst>
                    <a:gs pos="2917">
                      <a:schemeClr val="tx1"/>
                    </a:gs>
                    <a:gs pos="30000">
                      <a:schemeClr val="tx1"/>
                    </a:gs>
                  </a:gsLst>
                  <a:lin ang="5400000" scaled="0"/>
                </a:gradFill>
              </a:rPr>
              <a:t>取</a:t>
            </a:r>
            <a:r>
              <a:rPr lang="en-US" altLang="zh-CN" dirty="0" smtClean="0">
                <a:gradFill>
                  <a:gsLst>
                    <a:gs pos="2917">
                      <a:schemeClr val="tx1"/>
                    </a:gs>
                    <a:gs pos="30000">
                      <a:schemeClr val="tx1"/>
                    </a:gs>
                  </a:gsLst>
                  <a:lin ang="5400000" scaled="0"/>
                </a:gradFill>
              </a:rPr>
              <a:t>Token</a:t>
            </a:r>
            <a:endParaRPr lang="zh-CN" altLang="en-US" dirty="0" err="1" smtClean="0">
              <a:gradFill>
                <a:gsLst>
                  <a:gs pos="2917">
                    <a:schemeClr val="tx1"/>
                  </a:gs>
                  <a:gs pos="30000">
                    <a:schemeClr val="tx1"/>
                  </a:gs>
                </a:gsLst>
                <a:lin ang="5400000" scaled="0"/>
              </a:gradFill>
            </a:endParaRPr>
          </a:p>
        </p:txBody>
      </p:sp>
      <p:sp>
        <p:nvSpPr>
          <p:cNvPr id="44" name="TextBox 43"/>
          <p:cNvSpPr txBox="1"/>
          <p:nvPr/>
        </p:nvSpPr>
        <p:spPr>
          <a:xfrm>
            <a:off x="1705206" y="2806987"/>
            <a:ext cx="1467389" cy="544765"/>
          </a:xfrm>
          <a:prstGeom prst="rect">
            <a:avLst/>
          </a:prstGeom>
          <a:noFill/>
        </p:spPr>
        <p:txBody>
          <a:bodyPr wrap="none" lIns="182880" tIns="146304" rIns="182880" bIns="146304" rtlCol="0">
            <a:spAutoFit/>
          </a:bodyPr>
          <a:lstStyle/>
          <a:p>
            <a:pPr>
              <a:lnSpc>
                <a:spcPct val="90000"/>
              </a:lnSpc>
              <a:spcAft>
                <a:spcPts val="600"/>
              </a:spcAft>
            </a:pPr>
            <a:r>
              <a:rPr lang="en-US" altLang="zh-CN" dirty="0" smtClean="0">
                <a:gradFill>
                  <a:gsLst>
                    <a:gs pos="2917">
                      <a:schemeClr val="tx1"/>
                    </a:gs>
                    <a:gs pos="30000">
                      <a:schemeClr val="tx1"/>
                    </a:gs>
                  </a:gsLst>
                  <a:lin ang="5400000" scaled="0"/>
                </a:gradFill>
              </a:rPr>
              <a:t>2.</a:t>
            </a:r>
            <a:r>
              <a:rPr lang="zh-CN" altLang="en-US" dirty="0" smtClean="0">
                <a:gradFill>
                  <a:gsLst>
                    <a:gs pos="2917">
                      <a:schemeClr val="tx1"/>
                    </a:gs>
                    <a:gs pos="30000">
                      <a:schemeClr val="tx1"/>
                    </a:gs>
                  </a:gsLst>
                  <a:lin ang="5400000" scaled="0"/>
                </a:gradFill>
              </a:rPr>
              <a:t>订阅消息</a:t>
            </a:r>
            <a:endParaRPr lang="zh-CN" altLang="en-US" dirty="0" smtClean="0">
              <a:gradFill>
                <a:gsLst>
                  <a:gs pos="2917">
                    <a:schemeClr val="tx1"/>
                  </a:gs>
                  <a:gs pos="30000">
                    <a:schemeClr val="tx1"/>
                  </a:gs>
                </a:gsLst>
                <a:lin ang="5400000" scaled="0"/>
              </a:gradFill>
            </a:endParaRPr>
          </a:p>
        </p:txBody>
      </p:sp>
      <p:sp>
        <p:nvSpPr>
          <p:cNvPr id="45" name="TextBox 44"/>
          <p:cNvSpPr txBox="1"/>
          <p:nvPr/>
        </p:nvSpPr>
        <p:spPr>
          <a:xfrm>
            <a:off x="988091" y="5429899"/>
            <a:ext cx="1467389" cy="544765"/>
          </a:xfrm>
          <a:prstGeom prst="rect">
            <a:avLst/>
          </a:prstGeom>
          <a:noFill/>
        </p:spPr>
        <p:txBody>
          <a:bodyPr wrap="none" lIns="182880" tIns="146304" rIns="182880" bIns="146304" rtlCol="0">
            <a:spAutoFit/>
          </a:bodyPr>
          <a:lstStyle/>
          <a:p>
            <a:pPr>
              <a:lnSpc>
                <a:spcPct val="90000"/>
              </a:lnSpc>
              <a:spcAft>
                <a:spcPts val="600"/>
              </a:spcAft>
            </a:pPr>
            <a:r>
              <a:rPr lang="en-US" altLang="zh-CN" dirty="0" smtClean="0">
                <a:gradFill>
                  <a:gsLst>
                    <a:gs pos="2917">
                      <a:schemeClr val="tx1"/>
                    </a:gs>
                    <a:gs pos="30000">
                      <a:schemeClr val="tx1"/>
                    </a:gs>
                  </a:gsLst>
                  <a:lin ang="5400000" scaled="0"/>
                </a:gradFill>
              </a:rPr>
              <a:t>3.</a:t>
            </a:r>
            <a:r>
              <a:rPr lang="zh-CN" altLang="en-US" dirty="0" smtClean="0">
                <a:gradFill>
                  <a:gsLst>
                    <a:gs pos="2917">
                      <a:schemeClr val="tx1"/>
                    </a:gs>
                    <a:gs pos="30000">
                      <a:schemeClr val="tx1"/>
                    </a:gs>
                  </a:gsLst>
                  <a:lin ang="5400000" scaled="0"/>
                </a:gradFill>
              </a:rPr>
              <a:t>发布消息</a:t>
            </a:r>
            <a:endParaRPr lang="zh-CN" altLang="en-US" dirty="0" smtClean="0">
              <a:gradFill>
                <a:gsLst>
                  <a:gs pos="2917">
                    <a:schemeClr val="tx1"/>
                  </a:gs>
                  <a:gs pos="30000">
                    <a:schemeClr val="tx1"/>
                  </a:gs>
                </a:gsLst>
                <a:lin ang="5400000" scaled="0"/>
              </a:gradFill>
            </a:endParaRPr>
          </a:p>
        </p:txBody>
      </p:sp>
      <p:sp>
        <p:nvSpPr>
          <p:cNvPr id="47" name="TextBox 46"/>
          <p:cNvSpPr txBox="1"/>
          <p:nvPr/>
        </p:nvSpPr>
        <p:spPr>
          <a:xfrm>
            <a:off x="4088651" y="5597869"/>
            <a:ext cx="1005725" cy="544765"/>
          </a:xfrm>
          <a:prstGeom prst="rect">
            <a:avLst/>
          </a:prstGeom>
          <a:noFill/>
        </p:spPr>
        <p:txBody>
          <a:bodyPr wrap="none" lIns="182880" tIns="146304" rIns="182880" bIns="146304" rtlCol="0">
            <a:spAutoFit/>
          </a:bodyPr>
          <a:lstStyle/>
          <a:p>
            <a:pPr>
              <a:lnSpc>
                <a:spcPct val="90000"/>
              </a:lnSpc>
              <a:spcAft>
                <a:spcPts val="600"/>
              </a:spcAft>
            </a:pPr>
            <a:r>
              <a:rPr lang="en-US" altLang="zh-CN" dirty="0" smtClean="0">
                <a:gradFill>
                  <a:gsLst>
                    <a:gs pos="2917">
                      <a:schemeClr val="tx1"/>
                    </a:gs>
                    <a:gs pos="30000">
                      <a:schemeClr val="tx1"/>
                    </a:gs>
                  </a:gsLst>
                  <a:lin ang="5400000" scaled="0"/>
                </a:gradFill>
              </a:rPr>
              <a:t>4.</a:t>
            </a:r>
            <a:r>
              <a:rPr lang="zh-CN" altLang="en-US" dirty="0">
                <a:gradFill>
                  <a:gsLst>
                    <a:gs pos="2917">
                      <a:schemeClr val="tx1"/>
                    </a:gs>
                    <a:gs pos="30000">
                      <a:schemeClr val="tx1"/>
                    </a:gs>
                  </a:gsLst>
                  <a:lin ang="5400000" scaled="0"/>
                </a:gradFill>
              </a:rPr>
              <a:t>推送</a:t>
            </a:r>
            <a:endParaRPr lang="zh-CN" altLang="en-US" dirty="0" smtClean="0">
              <a:gradFill>
                <a:gsLst>
                  <a:gs pos="2917">
                    <a:schemeClr val="tx1"/>
                  </a:gs>
                  <a:gs pos="30000">
                    <a:schemeClr val="tx1"/>
                  </a:gs>
                </a:gsLst>
                <a:lin ang="5400000" scaled="0"/>
              </a:gradFill>
            </a:endParaRPr>
          </a:p>
        </p:txBody>
      </p:sp>
      <p:sp>
        <p:nvSpPr>
          <p:cNvPr id="48" name="Text Placeholder 2"/>
          <p:cNvSpPr>
            <a:spLocks noGrp="1"/>
          </p:cNvSpPr>
          <p:nvPr>
            <p:ph type="body" sz="quarter" idx="10"/>
          </p:nvPr>
        </p:nvSpPr>
        <p:spPr>
          <a:xfrm>
            <a:off x="6953452" y="1635896"/>
            <a:ext cx="4969310" cy="3662541"/>
          </a:xfrm>
        </p:spPr>
        <p:txBody>
          <a:bodyPr/>
          <a:lstStyle/>
          <a:p>
            <a:pPr marL="0" indent="0">
              <a:buNone/>
            </a:pPr>
            <a:r>
              <a:rPr lang="zh-CN" altLang="en-US" sz="2353" dirty="0" smtClean="0"/>
              <a:t>推送统计</a:t>
            </a:r>
            <a:endParaRPr lang="en-US" sz="2353" dirty="0" smtClean="0"/>
          </a:p>
          <a:p>
            <a:pPr marL="336145" indent="-336145">
              <a:buFont typeface="Wingdings" panose="05000000000000000000" pitchFamily="2" charset="2"/>
              <a:buChar char="ü"/>
            </a:pPr>
            <a:r>
              <a:rPr lang="en-US" sz="2353" dirty="0" smtClean="0"/>
              <a:t>Roll </a:t>
            </a:r>
            <a:r>
              <a:rPr lang="en-US" sz="2353" dirty="0"/>
              <a:t>up </a:t>
            </a:r>
            <a:r>
              <a:rPr lang="en-US" sz="2353" dirty="0" smtClean="0"/>
              <a:t>stats – 40+ metrics</a:t>
            </a:r>
            <a:endParaRPr lang="en-US" sz="2353" dirty="0"/>
          </a:p>
          <a:p>
            <a:pPr marL="336145" indent="-336145">
              <a:buFont typeface="Wingdings" panose="05000000000000000000" pitchFamily="2" charset="2"/>
              <a:buChar char="ü"/>
            </a:pPr>
            <a:r>
              <a:rPr lang="en-US" sz="2353" dirty="0"/>
              <a:t>PNS error </a:t>
            </a:r>
            <a:r>
              <a:rPr lang="en-US" sz="2353" dirty="0" smtClean="0"/>
              <a:t>codes</a:t>
            </a:r>
            <a:endParaRPr lang="en-US" sz="2353" dirty="0"/>
          </a:p>
          <a:p>
            <a:pPr marL="336145" indent="-336145">
              <a:buFont typeface="Wingdings" panose="05000000000000000000" pitchFamily="2" charset="2"/>
              <a:buChar char="ü"/>
            </a:pPr>
            <a:r>
              <a:rPr lang="en-US" sz="2353" dirty="0" smtClean="0"/>
              <a:t>Per </a:t>
            </a:r>
            <a:r>
              <a:rPr lang="en-US" sz="2353" dirty="0" smtClean="0"/>
              <a:t>message </a:t>
            </a:r>
            <a:r>
              <a:rPr lang="en-US" sz="2353" dirty="0"/>
              <a:t>delivery </a:t>
            </a:r>
            <a:r>
              <a:rPr lang="en-US" sz="2353" dirty="0" smtClean="0"/>
              <a:t>time</a:t>
            </a:r>
          </a:p>
          <a:p>
            <a:pPr marL="336145" indent="-336145">
              <a:buFont typeface="Wingdings" panose="05000000000000000000" pitchFamily="2" charset="2"/>
              <a:buChar char="ü"/>
            </a:pPr>
            <a:r>
              <a:rPr lang="en-US" sz="2353" dirty="0" smtClean="0"/>
              <a:t>Push analytics (conversion rate) </a:t>
            </a:r>
            <a:r>
              <a:rPr lang="en-US" sz="2353" dirty="0" smtClean="0"/>
              <a:t>– coming</a:t>
            </a:r>
          </a:p>
          <a:p>
            <a:pPr marL="336145" indent="-336145">
              <a:buFont typeface="Wingdings" panose="05000000000000000000" pitchFamily="2" charset="2"/>
              <a:buChar char="ü"/>
            </a:pPr>
            <a:endParaRPr lang="en-US" sz="2353" dirty="0"/>
          </a:p>
          <a:p>
            <a:pPr marL="0" indent="0">
              <a:buNone/>
            </a:pPr>
            <a:r>
              <a:rPr lang="zh-CN" altLang="en-US" sz="2353" dirty="0" smtClean="0"/>
              <a:t>在</a:t>
            </a:r>
            <a:r>
              <a:rPr lang="en-US" altLang="zh-CN" sz="2353" dirty="0" smtClean="0"/>
              <a:t>Bing News, NBC</a:t>
            </a:r>
            <a:r>
              <a:rPr lang="zh-CN" altLang="en-US" sz="2353" dirty="0" smtClean="0"/>
              <a:t>及索契奥运会得到验证，可支持数千万用户规模</a:t>
            </a:r>
            <a:endParaRPr lang="en-US" sz="2353" dirty="0"/>
          </a:p>
        </p:txBody>
      </p:sp>
    </p:spTree>
    <p:extLst>
      <p:ext uri="{BB962C8B-B14F-4D97-AF65-F5344CB8AC3E}">
        <p14:creationId xmlns:p14="http://schemas.microsoft.com/office/powerpoint/2010/main" val="27874409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8">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8">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p:cNvSpPr>
            <a:spLocks noGrp="1"/>
          </p:cNvSpPr>
          <p:nvPr>
            <p:ph type="title"/>
          </p:nvPr>
        </p:nvSpPr>
        <p:spPr/>
        <p:txBody>
          <a:bodyPr>
            <a:normAutofit/>
          </a:bodyPr>
          <a:lstStyle/>
          <a:p>
            <a:r>
              <a:rPr lang="en-US" sz="4080" dirty="0"/>
              <a:t>Azure</a:t>
            </a:r>
            <a:r>
              <a:rPr lang="zh-CN" altLang="en-US" sz="4080" dirty="0"/>
              <a:t>管理架构</a:t>
            </a:r>
            <a:endParaRPr lang="en-US" sz="4080" dirty="0"/>
          </a:p>
        </p:txBody>
      </p:sp>
      <p:sp>
        <p:nvSpPr>
          <p:cNvPr id="7" name="Rounded Rectangle 6"/>
          <p:cNvSpPr/>
          <p:nvPr/>
        </p:nvSpPr>
        <p:spPr>
          <a:xfrm>
            <a:off x="3383628" y="2969797"/>
            <a:ext cx="3729442" cy="466302"/>
          </a:xfrm>
          <a:prstGeom prst="roundRect">
            <a:avLst/>
          </a:prstGeom>
          <a:solidFill>
            <a:schemeClr val="accent3">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24" b="1" dirty="0">
                <a:solidFill>
                  <a:schemeClr val="tx1"/>
                </a:solidFill>
                <a:latin typeface="Segoe UI Light" pitchFamily="34" charset="0"/>
              </a:rPr>
              <a:t>统一</a:t>
            </a:r>
            <a:r>
              <a:rPr lang="en-US" sz="1224" b="1" dirty="0">
                <a:solidFill>
                  <a:schemeClr val="tx1"/>
                </a:solidFill>
                <a:latin typeface="Segoe UI Light" pitchFamily="34" charset="0"/>
              </a:rPr>
              <a:t>REST</a:t>
            </a:r>
            <a:r>
              <a:rPr lang="zh-CN" altLang="en-US" sz="1224" b="1" dirty="0">
                <a:solidFill>
                  <a:schemeClr val="tx1"/>
                </a:solidFill>
                <a:latin typeface="Segoe UI Light" pitchFamily="34" charset="0"/>
              </a:rPr>
              <a:t>接口</a:t>
            </a:r>
            <a:endParaRPr lang="en-US" sz="1224" b="1" dirty="0">
              <a:solidFill>
                <a:schemeClr val="tx1"/>
              </a:solidFill>
              <a:latin typeface="Segoe UI Light" pitchFamily="34" charset="0"/>
            </a:endParaRPr>
          </a:p>
          <a:p>
            <a:pPr algn="ctr"/>
            <a:r>
              <a:rPr lang="en-US" sz="1020" b="1" dirty="0">
                <a:solidFill>
                  <a:schemeClr val="tx1"/>
                </a:solidFill>
                <a:latin typeface="Segoe UI Light" pitchFamily="34" charset="0"/>
              </a:rPr>
              <a:t>Proxy, Batching &amp; Security</a:t>
            </a:r>
          </a:p>
        </p:txBody>
      </p:sp>
      <p:sp>
        <p:nvSpPr>
          <p:cNvPr id="10" name="Rounded Rectangle 9"/>
          <p:cNvSpPr/>
          <p:nvPr/>
        </p:nvSpPr>
        <p:spPr>
          <a:xfrm>
            <a:off x="490301" y="5755585"/>
            <a:ext cx="1774427" cy="73937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36" b="1" dirty="0">
                <a:solidFill>
                  <a:schemeClr val="bg1"/>
                </a:solidFill>
                <a:latin typeface="Segoe UI Light" pitchFamily="34" charset="0"/>
              </a:rPr>
              <a:t>Web Site</a:t>
            </a:r>
          </a:p>
        </p:txBody>
      </p:sp>
      <p:sp>
        <p:nvSpPr>
          <p:cNvPr id="11" name="Rounded Rectangle 10"/>
          <p:cNvSpPr/>
          <p:nvPr/>
        </p:nvSpPr>
        <p:spPr>
          <a:xfrm>
            <a:off x="2397511" y="5755585"/>
            <a:ext cx="1723400" cy="73937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36" b="1" dirty="0">
                <a:solidFill>
                  <a:schemeClr val="bg1"/>
                </a:solidFill>
                <a:latin typeface="Segoe UI Light" pitchFamily="34" charset="0"/>
              </a:rPr>
              <a:t>Cloud Service</a:t>
            </a:r>
          </a:p>
        </p:txBody>
      </p:sp>
      <p:sp>
        <p:nvSpPr>
          <p:cNvPr id="12" name="Rounded Rectangle 11"/>
          <p:cNvSpPr/>
          <p:nvPr/>
        </p:nvSpPr>
        <p:spPr>
          <a:xfrm>
            <a:off x="4230516" y="5735866"/>
            <a:ext cx="1710130" cy="759089"/>
          </a:xfrm>
          <a:prstGeom prst="roundRect">
            <a:avLst/>
          </a:prstGeom>
          <a:solidFill>
            <a:schemeClr val="accent3">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836" b="1" dirty="0">
                <a:solidFill>
                  <a:schemeClr val="bg1"/>
                </a:solidFill>
                <a:latin typeface="Segoe UI Light" pitchFamily="34" charset="0"/>
              </a:rPr>
              <a:t>VM</a:t>
            </a:r>
          </a:p>
        </p:txBody>
      </p:sp>
      <p:sp>
        <p:nvSpPr>
          <p:cNvPr id="13" name="Rounded Rectangle 12"/>
          <p:cNvSpPr/>
          <p:nvPr/>
        </p:nvSpPr>
        <p:spPr>
          <a:xfrm>
            <a:off x="6052204" y="5716147"/>
            <a:ext cx="1638976" cy="778807"/>
          </a:xfrm>
          <a:prstGeom prst="roundRect">
            <a:avLst/>
          </a:prstGeom>
          <a:solidFill>
            <a:schemeClr val="accent3">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836" b="1" dirty="0">
                <a:solidFill>
                  <a:schemeClr val="bg1"/>
                </a:solidFill>
                <a:latin typeface="Segoe UI Light" pitchFamily="34" charset="0"/>
              </a:rPr>
              <a:t>Network</a:t>
            </a:r>
          </a:p>
        </p:txBody>
      </p:sp>
      <p:sp>
        <p:nvSpPr>
          <p:cNvPr id="14" name="TextBox 13"/>
          <p:cNvSpPr txBox="1"/>
          <p:nvPr/>
        </p:nvSpPr>
        <p:spPr>
          <a:xfrm>
            <a:off x="9479056" y="6061906"/>
            <a:ext cx="348564" cy="382308"/>
          </a:xfrm>
          <a:prstGeom prst="rect">
            <a:avLst/>
          </a:prstGeom>
          <a:noFill/>
        </p:spPr>
        <p:txBody>
          <a:bodyPr wrap="none" rtlCol="0">
            <a:spAutoFit/>
          </a:bodyPr>
          <a:lstStyle/>
          <a:p>
            <a:r>
              <a:rPr lang="en-US" sz="1836" b="1" dirty="0">
                <a:latin typeface="Segoe UI Light" pitchFamily="34" charset="0"/>
              </a:rPr>
              <a:t>…</a:t>
            </a:r>
          </a:p>
        </p:txBody>
      </p:sp>
      <p:sp>
        <p:nvSpPr>
          <p:cNvPr id="15" name="Rounded Rectangle 14"/>
          <p:cNvSpPr/>
          <p:nvPr/>
        </p:nvSpPr>
        <p:spPr>
          <a:xfrm>
            <a:off x="5246801" y="3866442"/>
            <a:ext cx="1634598" cy="694812"/>
          </a:xfrm>
          <a:prstGeom prst="roundRect">
            <a:avLst/>
          </a:prstGeom>
          <a:solidFill>
            <a:schemeClr val="accent3">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2" b="1" dirty="0">
                <a:solidFill>
                  <a:schemeClr val="tx1"/>
                </a:solidFill>
                <a:latin typeface="Segoe UI Light" pitchFamily="34" charset="0"/>
              </a:rPr>
              <a:t>Application Manager</a:t>
            </a:r>
          </a:p>
        </p:txBody>
      </p:sp>
      <p:sp>
        <p:nvSpPr>
          <p:cNvPr id="16" name="Rounded Rectangle 15"/>
          <p:cNvSpPr/>
          <p:nvPr/>
        </p:nvSpPr>
        <p:spPr>
          <a:xfrm>
            <a:off x="7026480" y="3874561"/>
            <a:ext cx="1407092" cy="686693"/>
          </a:xfrm>
          <a:prstGeom prst="roundRect">
            <a:avLst/>
          </a:prstGeom>
          <a:solidFill>
            <a:schemeClr val="accent3">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2" b="1" dirty="0">
                <a:solidFill>
                  <a:schemeClr val="tx1"/>
                </a:solidFill>
                <a:latin typeface="Segoe UI Light" pitchFamily="34" charset="0"/>
              </a:rPr>
              <a:t>Billing</a:t>
            </a:r>
          </a:p>
        </p:txBody>
      </p:sp>
      <p:sp>
        <p:nvSpPr>
          <p:cNvPr id="17" name="Rounded Rectangle 16"/>
          <p:cNvSpPr/>
          <p:nvPr/>
        </p:nvSpPr>
        <p:spPr>
          <a:xfrm>
            <a:off x="8583504" y="3866442"/>
            <a:ext cx="1433377" cy="694812"/>
          </a:xfrm>
          <a:prstGeom prst="roundRect">
            <a:avLst/>
          </a:prstGeom>
          <a:solidFill>
            <a:schemeClr val="accent3">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2" b="1" dirty="0">
                <a:solidFill>
                  <a:schemeClr val="tx1"/>
                </a:solidFill>
                <a:latin typeface="Segoe UI Light" pitchFamily="34" charset="0"/>
              </a:rPr>
              <a:t>Monitoring</a:t>
            </a:r>
          </a:p>
        </p:txBody>
      </p:sp>
      <p:sp>
        <p:nvSpPr>
          <p:cNvPr id="18" name="Rounded Rectangle 17"/>
          <p:cNvSpPr/>
          <p:nvPr/>
        </p:nvSpPr>
        <p:spPr>
          <a:xfrm>
            <a:off x="10189738" y="3874561"/>
            <a:ext cx="1407970" cy="686693"/>
          </a:xfrm>
          <a:prstGeom prst="roundRect">
            <a:avLst/>
          </a:prstGeom>
          <a:solidFill>
            <a:schemeClr val="accent3">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2" b="1" dirty="0">
                <a:solidFill>
                  <a:schemeClr val="tx1"/>
                </a:solidFill>
                <a:latin typeface="Segoe UI Light" pitchFamily="34" charset="0"/>
              </a:rPr>
              <a:t>Marketplace</a:t>
            </a:r>
          </a:p>
        </p:txBody>
      </p:sp>
      <p:cxnSp>
        <p:nvCxnSpPr>
          <p:cNvPr id="19" name="Straight Connector 18"/>
          <p:cNvCxnSpPr/>
          <p:nvPr/>
        </p:nvCxnSpPr>
        <p:spPr>
          <a:xfrm>
            <a:off x="1328145" y="5349608"/>
            <a:ext cx="9268813" cy="1"/>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15" idx="1"/>
          </p:cNvCxnSpPr>
          <p:nvPr/>
        </p:nvCxnSpPr>
        <p:spPr>
          <a:xfrm rot="10800000" flipV="1">
            <a:off x="3729972" y="4213848"/>
            <a:ext cx="1516829" cy="1147773"/>
          </a:xfrm>
          <a:prstGeom prst="bentConnector2">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733089" y="3669249"/>
            <a:ext cx="0" cy="197193"/>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064094" y="3448210"/>
            <a:ext cx="0" cy="215172"/>
          </a:xfrm>
          <a:prstGeom prst="straightConnector1">
            <a:avLst/>
          </a:prstGeom>
          <a:ln w="25400">
            <a:solidFill>
              <a:schemeClr val="bg1">
                <a:lumMod val="5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154700" y="2625591"/>
            <a:ext cx="0" cy="244791"/>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755124" y="3424077"/>
            <a:ext cx="0" cy="1925524"/>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064098" y="3669249"/>
            <a:ext cx="4829625"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15" idx="0"/>
          </p:cNvCxnSpPr>
          <p:nvPr/>
        </p:nvCxnSpPr>
        <p:spPr>
          <a:xfrm>
            <a:off x="6064094" y="3669249"/>
            <a:ext cx="5" cy="197193"/>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9327221" y="3669249"/>
            <a:ext cx="0" cy="197193"/>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10865689" y="3669249"/>
            <a:ext cx="0" cy="197193"/>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1340635" y="5349600"/>
            <a:ext cx="5785" cy="320743"/>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3220017" y="5349601"/>
            <a:ext cx="5180" cy="298996"/>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5008284" y="5349601"/>
            <a:ext cx="0" cy="280060"/>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6827717" y="5349601"/>
            <a:ext cx="0" cy="285109"/>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5732329" y="4847272"/>
            <a:ext cx="5241777" cy="586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32329" y="4853138"/>
            <a:ext cx="0" cy="496462"/>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6094112" y="4532410"/>
            <a:ext cx="0" cy="292889"/>
          </a:xfrm>
          <a:prstGeom prst="straightConnector1">
            <a:avLst/>
          </a:prstGeom>
          <a:ln w="25400">
            <a:solidFill>
              <a:schemeClr val="bg1">
                <a:lumMod val="5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7818131" y="4554382"/>
            <a:ext cx="0" cy="292889"/>
          </a:xfrm>
          <a:prstGeom prst="straightConnector1">
            <a:avLst/>
          </a:prstGeom>
          <a:ln w="25400">
            <a:solidFill>
              <a:schemeClr val="bg1">
                <a:lumMod val="5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9375152" y="4570110"/>
            <a:ext cx="0" cy="292889"/>
          </a:xfrm>
          <a:prstGeom prst="straightConnector1">
            <a:avLst/>
          </a:prstGeom>
          <a:ln w="25400">
            <a:solidFill>
              <a:schemeClr val="bg1">
                <a:lumMod val="5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10974107" y="4556190"/>
            <a:ext cx="0" cy="310868"/>
          </a:xfrm>
          <a:prstGeom prst="straightConnector1">
            <a:avLst/>
          </a:prstGeom>
          <a:ln w="25400">
            <a:solidFill>
              <a:schemeClr val="bg1">
                <a:lumMod val="50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205167" y="1443360"/>
            <a:ext cx="3525774" cy="1887084"/>
          </a:xfrm>
          <a:prstGeom prst="rect">
            <a:avLst/>
          </a:prstGeom>
          <a:noFill/>
        </p:spPr>
        <p:txBody>
          <a:bodyPr wrap="square" rtlCol="0">
            <a:spAutoFit/>
          </a:bodyPr>
          <a:lstStyle/>
          <a:p>
            <a:r>
              <a:rPr lang="en-US" sz="1428" dirty="0">
                <a:latin typeface="Segoe UI Light" pitchFamily="34" charset="0"/>
              </a:rPr>
              <a:t>Application management pivots </a:t>
            </a:r>
          </a:p>
          <a:p>
            <a:r>
              <a:rPr lang="en-US" sz="1428" dirty="0">
                <a:latin typeface="Segoe UI Light" pitchFamily="34" charset="0"/>
              </a:rPr>
              <a:t>through UI, API, PowerShell, CLI:</a:t>
            </a:r>
          </a:p>
          <a:p>
            <a:pPr marL="349724" indent="-349724">
              <a:buFont typeface="Webdings" pitchFamily="18" charset="2"/>
              <a:buChar char="4"/>
            </a:pPr>
            <a:r>
              <a:rPr lang="en-US" sz="1428" dirty="0">
                <a:latin typeface="Segoe UI Light" pitchFamily="34" charset="0"/>
              </a:rPr>
              <a:t>Deploy/Provision</a:t>
            </a:r>
          </a:p>
          <a:p>
            <a:pPr marL="349724" indent="-349724">
              <a:buFont typeface="Webdings" pitchFamily="18" charset="2"/>
              <a:buChar char="4"/>
            </a:pPr>
            <a:r>
              <a:rPr lang="en-US" sz="1428" dirty="0">
                <a:latin typeface="Segoe UI Light" pitchFamily="34" charset="0"/>
              </a:rPr>
              <a:t>Upgrade/Version</a:t>
            </a:r>
          </a:p>
          <a:p>
            <a:pPr marL="349724" indent="-349724">
              <a:buFont typeface="Webdings" pitchFamily="18" charset="2"/>
              <a:buChar char="4"/>
            </a:pPr>
            <a:r>
              <a:rPr lang="en-US" sz="1428" dirty="0">
                <a:latin typeface="Segoe UI Light" pitchFamily="34" charset="0"/>
              </a:rPr>
              <a:t>Configure</a:t>
            </a:r>
          </a:p>
          <a:p>
            <a:pPr marL="349724" indent="-349724">
              <a:buFont typeface="Webdings" pitchFamily="18" charset="2"/>
              <a:buChar char="4"/>
            </a:pPr>
            <a:r>
              <a:rPr lang="en-US" sz="1428" dirty="0">
                <a:latin typeface="Segoe UI Light" pitchFamily="34" charset="0"/>
              </a:rPr>
              <a:t>Monitor/Diagnose</a:t>
            </a:r>
          </a:p>
          <a:p>
            <a:pPr marL="349724" indent="-349724">
              <a:buFont typeface="Webdings" pitchFamily="18" charset="2"/>
              <a:buChar char="4"/>
            </a:pPr>
            <a:r>
              <a:rPr lang="en-US" sz="1428" dirty="0">
                <a:latin typeface="Segoe UI Light" pitchFamily="34" charset="0"/>
              </a:rPr>
              <a:t>Billing/Subscription</a:t>
            </a:r>
          </a:p>
          <a:p>
            <a:pPr marL="349724" indent="-349724">
              <a:buFont typeface="Webdings" pitchFamily="18" charset="2"/>
              <a:buChar char="4"/>
            </a:pPr>
            <a:r>
              <a:rPr lang="en-US" sz="1428" dirty="0">
                <a:latin typeface="Segoe UI Light" pitchFamily="34" charset="0"/>
              </a:rPr>
              <a:t>Marketplace</a:t>
            </a:r>
          </a:p>
        </p:txBody>
      </p:sp>
      <p:sp>
        <p:nvSpPr>
          <p:cNvPr id="42" name="Flowchart: Connector 41"/>
          <p:cNvSpPr>
            <a:spLocks noChangeAspect="1"/>
          </p:cNvSpPr>
          <p:nvPr/>
        </p:nvSpPr>
        <p:spPr>
          <a:xfrm>
            <a:off x="5068125" y="2846159"/>
            <a:ext cx="186472" cy="186521"/>
          </a:xfrm>
          <a:prstGeom prst="flowChartConnector">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8" b="1">
              <a:solidFill>
                <a:schemeClr val="tx1"/>
              </a:solidFill>
              <a:latin typeface="Segoe UI Light" pitchFamily="34" charset="0"/>
            </a:endParaRPr>
          </a:p>
        </p:txBody>
      </p:sp>
      <p:sp>
        <p:nvSpPr>
          <p:cNvPr id="43" name="Flowchart: Connector 42"/>
          <p:cNvSpPr>
            <a:spLocks noChangeAspect="1"/>
          </p:cNvSpPr>
          <p:nvPr/>
        </p:nvSpPr>
        <p:spPr>
          <a:xfrm>
            <a:off x="1253184" y="5636485"/>
            <a:ext cx="186472" cy="186521"/>
          </a:xfrm>
          <a:prstGeom prst="flowChartConnector">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b="1">
              <a:solidFill>
                <a:schemeClr val="bg1"/>
              </a:solidFill>
              <a:latin typeface="Segoe UI Light" pitchFamily="34" charset="0"/>
            </a:endParaRPr>
          </a:p>
        </p:txBody>
      </p:sp>
      <p:sp>
        <p:nvSpPr>
          <p:cNvPr id="44" name="Flowchart: Connector 43"/>
          <p:cNvSpPr>
            <a:spLocks noChangeAspect="1"/>
          </p:cNvSpPr>
          <p:nvPr/>
        </p:nvSpPr>
        <p:spPr>
          <a:xfrm>
            <a:off x="3131960" y="5624374"/>
            <a:ext cx="186472" cy="186521"/>
          </a:xfrm>
          <a:prstGeom prst="flowChartConnector">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8" b="1">
              <a:solidFill>
                <a:schemeClr val="bg1"/>
              </a:solidFill>
              <a:latin typeface="Segoe UI Light" pitchFamily="34" charset="0"/>
            </a:endParaRPr>
          </a:p>
        </p:txBody>
      </p:sp>
      <p:sp>
        <p:nvSpPr>
          <p:cNvPr id="45" name="Flowchart: Connector 44"/>
          <p:cNvSpPr>
            <a:spLocks noChangeAspect="1"/>
          </p:cNvSpPr>
          <p:nvPr/>
        </p:nvSpPr>
        <p:spPr>
          <a:xfrm>
            <a:off x="4920836" y="5612262"/>
            <a:ext cx="186472" cy="186521"/>
          </a:xfrm>
          <a:prstGeom prst="flowChartConnector">
            <a:avLst/>
          </a:prstGeom>
          <a:solidFill>
            <a:schemeClr val="accent3">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32" b="1">
              <a:solidFill>
                <a:schemeClr val="bg1"/>
              </a:solidFill>
              <a:latin typeface="Segoe UI Light" pitchFamily="34" charset="0"/>
            </a:endParaRPr>
          </a:p>
        </p:txBody>
      </p:sp>
      <p:sp>
        <p:nvSpPr>
          <p:cNvPr id="46" name="Flowchart: Connector 45"/>
          <p:cNvSpPr>
            <a:spLocks noChangeAspect="1"/>
          </p:cNvSpPr>
          <p:nvPr/>
        </p:nvSpPr>
        <p:spPr>
          <a:xfrm>
            <a:off x="6728699" y="5600151"/>
            <a:ext cx="186472" cy="186521"/>
          </a:xfrm>
          <a:prstGeom prst="flowChartConnector">
            <a:avLst/>
          </a:prstGeom>
          <a:solidFill>
            <a:schemeClr val="accent3">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32" b="1">
              <a:solidFill>
                <a:schemeClr val="bg1"/>
              </a:solidFill>
              <a:latin typeface="Segoe UI Light" pitchFamily="34" charset="0"/>
            </a:endParaRPr>
          </a:p>
        </p:txBody>
      </p:sp>
      <p:sp>
        <p:nvSpPr>
          <p:cNvPr id="47" name="Rounded Rectangle 46"/>
          <p:cNvSpPr/>
          <p:nvPr/>
        </p:nvSpPr>
        <p:spPr>
          <a:xfrm>
            <a:off x="7808579" y="5716147"/>
            <a:ext cx="1593636" cy="780968"/>
          </a:xfrm>
          <a:prstGeom prst="roundRect">
            <a:avLst/>
          </a:prstGeom>
          <a:solidFill>
            <a:schemeClr val="accent3">
              <a:lumMod val="75000"/>
            </a:schemeClr>
          </a:solidFill>
          <a:ln>
            <a:noFill/>
          </a:ln>
        </p:spPr>
        <p:style>
          <a:lnRef idx="2">
            <a:schemeClr val="accent3">
              <a:shade val="50000"/>
            </a:schemeClr>
          </a:lnRef>
          <a:fillRef idx="1002">
            <a:schemeClr val="dk1"/>
          </a:fillRef>
          <a:effectRef idx="0">
            <a:schemeClr val="accent3"/>
          </a:effectRef>
          <a:fontRef idx="minor">
            <a:schemeClr val="lt1"/>
          </a:fontRef>
        </p:style>
        <p:txBody>
          <a:bodyPr rtlCol="0" anchor="ctr"/>
          <a:lstStyle/>
          <a:p>
            <a:pPr algn="ctr"/>
            <a:r>
              <a:rPr lang="en-US" sz="1836" b="1" dirty="0">
                <a:solidFill>
                  <a:schemeClr val="bg1"/>
                </a:solidFill>
                <a:latin typeface="Segoe UI Light" pitchFamily="34" charset="0"/>
              </a:rPr>
              <a:t>SQL Azure</a:t>
            </a:r>
          </a:p>
        </p:txBody>
      </p:sp>
      <p:cxnSp>
        <p:nvCxnSpPr>
          <p:cNvPr id="48" name="Straight Arrow Connector 47"/>
          <p:cNvCxnSpPr/>
          <p:nvPr/>
        </p:nvCxnSpPr>
        <p:spPr>
          <a:xfrm>
            <a:off x="8538749" y="5349601"/>
            <a:ext cx="0" cy="285109"/>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Flowchart: Connector 48"/>
          <p:cNvSpPr>
            <a:spLocks noChangeAspect="1"/>
          </p:cNvSpPr>
          <p:nvPr/>
        </p:nvSpPr>
        <p:spPr>
          <a:xfrm>
            <a:off x="8439728" y="5600151"/>
            <a:ext cx="186472" cy="186521"/>
          </a:xfrm>
          <a:prstGeom prst="flowChartConnector">
            <a:avLst/>
          </a:prstGeom>
          <a:solidFill>
            <a:schemeClr val="accent3">
              <a:lumMod val="75000"/>
            </a:schemeClr>
          </a:solidFill>
          <a:ln>
            <a:noFill/>
          </a:ln>
        </p:spPr>
        <p:style>
          <a:lnRef idx="2">
            <a:schemeClr val="accent3">
              <a:shade val="50000"/>
            </a:schemeClr>
          </a:lnRef>
          <a:fillRef idx="1002">
            <a:schemeClr val="dk1"/>
          </a:fillRef>
          <a:effectRef idx="0">
            <a:schemeClr val="accent3"/>
          </a:effectRef>
          <a:fontRef idx="minor">
            <a:schemeClr val="lt1"/>
          </a:fontRef>
        </p:style>
        <p:txBody>
          <a:bodyPr rtlCol="0" anchor="ctr"/>
          <a:lstStyle/>
          <a:p>
            <a:pPr algn="ctr"/>
            <a:endParaRPr lang="en-US" sz="1632" b="1">
              <a:solidFill>
                <a:schemeClr val="bg1"/>
              </a:solidFill>
              <a:latin typeface="Segoe UI Light" pitchFamily="34" charset="0"/>
            </a:endParaRPr>
          </a:p>
        </p:txBody>
      </p:sp>
      <p:sp>
        <p:nvSpPr>
          <p:cNvPr id="50" name="Rounded Rectangle 49"/>
          <p:cNvSpPr/>
          <p:nvPr/>
        </p:nvSpPr>
        <p:spPr>
          <a:xfrm>
            <a:off x="9800140" y="5711284"/>
            <a:ext cx="1593636" cy="780968"/>
          </a:xfrm>
          <a:prstGeom prst="roundRect">
            <a:avLst/>
          </a:prstGeom>
          <a:solidFill>
            <a:schemeClr val="accent3">
              <a:lumMod val="75000"/>
            </a:schemeClr>
          </a:solidFill>
          <a:ln>
            <a:noFill/>
          </a:ln>
        </p:spPr>
        <p:style>
          <a:lnRef idx="2">
            <a:schemeClr val="accent3">
              <a:shade val="50000"/>
            </a:schemeClr>
          </a:lnRef>
          <a:fillRef idx="1002">
            <a:schemeClr val="dk1"/>
          </a:fillRef>
          <a:effectRef idx="0">
            <a:schemeClr val="accent3"/>
          </a:effectRef>
          <a:fontRef idx="minor">
            <a:schemeClr val="lt1"/>
          </a:fontRef>
        </p:style>
        <p:txBody>
          <a:bodyPr rtlCol="0" anchor="ctr"/>
          <a:lstStyle/>
          <a:p>
            <a:pPr algn="ctr"/>
            <a:r>
              <a:rPr lang="en-US" sz="1836" b="1" dirty="0">
                <a:solidFill>
                  <a:schemeClr val="bg1"/>
                </a:solidFill>
                <a:latin typeface="Segoe UI Light" pitchFamily="34" charset="0"/>
              </a:rPr>
              <a:t>3</a:t>
            </a:r>
            <a:r>
              <a:rPr lang="en-US" sz="1836" b="1" baseline="30000" dirty="0">
                <a:solidFill>
                  <a:schemeClr val="bg1"/>
                </a:solidFill>
                <a:latin typeface="Segoe UI Light" pitchFamily="34" charset="0"/>
              </a:rPr>
              <a:t>rd</a:t>
            </a:r>
            <a:r>
              <a:rPr lang="en-US" sz="1836" b="1" dirty="0">
                <a:solidFill>
                  <a:schemeClr val="bg1"/>
                </a:solidFill>
                <a:latin typeface="Segoe UI Light" pitchFamily="34" charset="0"/>
              </a:rPr>
              <a:t> Party Service</a:t>
            </a:r>
          </a:p>
        </p:txBody>
      </p:sp>
      <p:cxnSp>
        <p:nvCxnSpPr>
          <p:cNvPr id="51" name="Straight Arrow Connector 50"/>
          <p:cNvCxnSpPr/>
          <p:nvPr/>
        </p:nvCxnSpPr>
        <p:spPr>
          <a:xfrm>
            <a:off x="10574027" y="5359310"/>
            <a:ext cx="0" cy="285109"/>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2" name="Flowchart: Connector 51"/>
          <p:cNvSpPr>
            <a:spLocks noChangeAspect="1"/>
          </p:cNvSpPr>
          <p:nvPr/>
        </p:nvSpPr>
        <p:spPr>
          <a:xfrm>
            <a:off x="10475007" y="5609860"/>
            <a:ext cx="186472" cy="186521"/>
          </a:xfrm>
          <a:prstGeom prst="flowChartConnector">
            <a:avLst/>
          </a:prstGeom>
          <a:solidFill>
            <a:schemeClr val="accent3">
              <a:lumMod val="75000"/>
            </a:schemeClr>
          </a:solidFill>
          <a:ln>
            <a:noFill/>
          </a:ln>
        </p:spPr>
        <p:style>
          <a:lnRef idx="2">
            <a:schemeClr val="accent3">
              <a:shade val="50000"/>
            </a:schemeClr>
          </a:lnRef>
          <a:fillRef idx="1002">
            <a:schemeClr val="dk1"/>
          </a:fillRef>
          <a:effectRef idx="0">
            <a:schemeClr val="accent3"/>
          </a:effectRef>
          <a:fontRef idx="minor">
            <a:schemeClr val="lt1"/>
          </a:fontRef>
        </p:style>
        <p:txBody>
          <a:bodyPr rtlCol="0" anchor="ctr"/>
          <a:lstStyle/>
          <a:p>
            <a:pPr algn="ctr"/>
            <a:endParaRPr lang="en-US" sz="1632" b="1">
              <a:solidFill>
                <a:schemeClr val="bg1"/>
              </a:solidFill>
              <a:latin typeface="Segoe UI Light" pitchFamily="34" charset="0"/>
            </a:endParaRPr>
          </a:p>
        </p:txBody>
      </p:sp>
      <p:grpSp>
        <p:nvGrpSpPr>
          <p:cNvPr id="4" name="Group 3"/>
          <p:cNvGrpSpPr/>
          <p:nvPr/>
        </p:nvGrpSpPr>
        <p:grpSpPr>
          <a:xfrm>
            <a:off x="599330" y="1450743"/>
            <a:ext cx="3871990" cy="939640"/>
            <a:chOff x="3466397" y="1485901"/>
            <a:chExt cx="3796413" cy="921299"/>
          </a:xfrm>
          <a:solidFill>
            <a:schemeClr val="accent3">
              <a:lumMod val="40000"/>
              <a:lumOff val="60000"/>
            </a:schemeClr>
          </a:solidFill>
        </p:grpSpPr>
        <p:sp>
          <p:nvSpPr>
            <p:cNvPr id="6" name="Rounded Rectangle 5"/>
            <p:cNvSpPr/>
            <p:nvPr/>
          </p:nvSpPr>
          <p:spPr>
            <a:xfrm>
              <a:off x="3466397" y="1485901"/>
              <a:ext cx="3796413" cy="921299"/>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32" b="1" dirty="0">
                  <a:solidFill>
                    <a:schemeClr val="tx1"/>
                  </a:solidFill>
                  <a:latin typeface="Segoe UI Light" pitchFamily="34" charset="0"/>
                </a:rPr>
                <a:t>统一</a:t>
              </a:r>
              <a:r>
                <a:rPr lang="en-US" altLang="zh-CN" sz="1632" b="1" dirty="0">
                  <a:solidFill>
                    <a:schemeClr val="tx1"/>
                  </a:solidFill>
                  <a:latin typeface="Segoe UI Light" pitchFamily="34" charset="0"/>
                </a:rPr>
                <a:t>Web</a:t>
              </a:r>
              <a:r>
                <a:rPr lang="zh-CN" altLang="en-US" sz="1632" b="1" dirty="0">
                  <a:solidFill>
                    <a:schemeClr val="tx1"/>
                  </a:solidFill>
                  <a:latin typeface="Segoe UI Light" pitchFamily="34" charset="0"/>
                </a:rPr>
                <a:t>管理门户</a:t>
              </a:r>
              <a:endParaRPr lang="en-US" sz="1632" b="1" dirty="0">
                <a:solidFill>
                  <a:schemeClr val="tx1"/>
                </a:solidFill>
                <a:latin typeface="Segoe UI Light" pitchFamily="34" charset="0"/>
              </a:endParaRPr>
            </a:p>
          </p:txBody>
        </p:sp>
        <p:sp>
          <p:nvSpPr>
            <p:cNvPr id="3" name="Rectangle 2"/>
            <p:cNvSpPr/>
            <p:nvPr/>
          </p:nvSpPr>
          <p:spPr bwMode="auto">
            <a:xfrm>
              <a:off x="3599043" y="1990769"/>
              <a:ext cx="964415" cy="361862"/>
            </a:xfrm>
            <a:prstGeom prst="rect">
              <a:avLst/>
            </a:prstGeom>
            <a:grpFill/>
            <a:ln>
              <a:solidFill>
                <a:schemeClr val="tx1">
                  <a:alpha val="56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46630" bIns="93260" numCol="1" spcCol="0" rtlCol="0" fromWordArt="0" anchor="b" anchorCtr="0" forceAA="0" compatLnSpc="1">
              <a:prstTxWarp prst="textNoShape">
                <a:avLst/>
              </a:prstTxWarp>
              <a:noAutofit/>
            </a:bodyPr>
            <a:lstStyle/>
            <a:p>
              <a:pPr algn="ctr" defTabSz="932290"/>
              <a:r>
                <a:rPr lang="en-US" sz="1224" b="1" spc="-51" dirty="0">
                  <a:solidFill>
                    <a:schemeClr val="tx1"/>
                  </a:solidFill>
                  <a:latin typeface="Segoe UI Light" pitchFamily="34" charset="0"/>
                  <a:ea typeface="Segoe UI" pitchFamily="34" charset="0"/>
                  <a:cs typeface="Segoe UI" pitchFamily="34" charset="0"/>
                </a:rPr>
                <a:t>Website</a:t>
              </a:r>
              <a:endParaRPr lang="en-US" sz="1428" b="1" spc="-51" dirty="0">
                <a:solidFill>
                  <a:schemeClr val="tx1"/>
                </a:solidFill>
                <a:latin typeface="Segoe UI Light" pitchFamily="34" charset="0"/>
                <a:ea typeface="Segoe UI" pitchFamily="34" charset="0"/>
                <a:cs typeface="Segoe UI" pitchFamily="34" charset="0"/>
              </a:endParaRPr>
            </a:p>
          </p:txBody>
        </p:sp>
        <p:sp>
          <p:nvSpPr>
            <p:cNvPr id="53" name="Rectangle 52"/>
            <p:cNvSpPr/>
            <p:nvPr/>
          </p:nvSpPr>
          <p:spPr bwMode="auto">
            <a:xfrm>
              <a:off x="4673705" y="1990769"/>
              <a:ext cx="964415" cy="361862"/>
            </a:xfrm>
            <a:prstGeom prst="rect">
              <a:avLst/>
            </a:prstGeom>
            <a:grpFill/>
            <a:ln>
              <a:solidFill>
                <a:schemeClr val="tx1">
                  <a:alpha val="56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46630" bIns="93260" numCol="1" spcCol="0" rtlCol="0" fromWordArt="0" anchor="b" anchorCtr="0" forceAA="0" compatLnSpc="1">
              <a:prstTxWarp prst="textNoShape">
                <a:avLst/>
              </a:prstTxWarp>
              <a:noAutofit/>
            </a:bodyPr>
            <a:lstStyle/>
            <a:p>
              <a:pPr algn="ctr" defTabSz="932290"/>
              <a:r>
                <a:rPr lang="en-US" sz="1122" b="1" spc="-51" dirty="0">
                  <a:solidFill>
                    <a:schemeClr val="tx1"/>
                  </a:solidFill>
                  <a:latin typeface="Segoe UI Light" pitchFamily="34" charset="0"/>
                  <a:ea typeface="Segoe UI" pitchFamily="34" charset="0"/>
                  <a:cs typeface="Segoe UI" pitchFamily="34" charset="0"/>
                </a:rPr>
                <a:t>Cloud Service</a:t>
              </a:r>
            </a:p>
          </p:txBody>
        </p:sp>
        <p:sp>
          <p:nvSpPr>
            <p:cNvPr id="54" name="Rectangle 53"/>
            <p:cNvSpPr/>
            <p:nvPr/>
          </p:nvSpPr>
          <p:spPr bwMode="auto">
            <a:xfrm>
              <a:off x="6175635" y="1977563"/>
              <a:ext cx="964415" cy="379038"/>
            </a:xfrm>
            <a:prstGeom prst="rect">
              <a:avLst/>
            </a:prstGeom>
            <a:grpFill/>
            <a:ln>
              <a:solidFill>
                <a:schemeClr val="tx1">
                  <a:alpha val="56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46630" bIns="93260" numCol="1" spcCol="0" rtlCol="0" fromWordArt="0" anchor="b" anchorCtr="0" forceAA="0" compatLnSpc="1">
              <a:prstTxWarp prst="textNoShape">
                <a:avLst/>
              </a:prstTxWarp>
              <a:noAutofit/>
            </a:bodyPr>
            <a:lstStyle/>
            <a:p>
              <a:pPr algn="ctr" defTabSz="932290"/>
              <a:r>
                <a:rPr lang="en-US" sz="1020" b="1" spc="-51" dirty="0">
                  <a:solidFill>
                    <a:schemeClr val="tx1"/>
                  </a:solidFill>
                  <a:latin typeface="Segoe UI Light" pitchFamily="34" charset="0"/>
                  <a:ea typeface="Segoe UI" pitchFamily="34" charset="0"/>
                  <a:cs typeface="Segoe UI" pitchFamily="34" charset="0"/>
                </a:rPr>
                <a:t>3</a:t>
              </a:r>
              <a:r>
                <a:rPr lang="en-US" sz="1020" b="1" spc="-51" baseline="30000" dirty="0">
                  <a:solidFill>
                    <a:schemeClr val="tx1"/>
                  </a:solidFill>
                  <a:latin typeface="Segoe UI Light" pitchFamily="34" charset="0"/>
                  <a:ea typeface="Segoe UI" pitchFamily="34" charset="0"/>
                  <a:cs typeface="Segoe UI" pitchFamily="34" charset="0"/>
                </a:rPr>
                <a:t>rd</a:t>
              </a:r>
              <a:r>
                <a:rPr lang="en-US" sz="1020" b="1" spc="-51" dirty="0">
                  <a:solidFill>
                    <a:schemeClr val="tx1"/>
                  </a:solidFill>
                  <a:latin typeface="Segoe UI Light" pitchFamily="34" charset="0"/>
                  <a:ea typeface="Segoe UI" pitchFamily="34" charset="0"/>
                  <a:cs typeface="Segoe UI" pitchFamily="34" charset="0"/>
                </a:rPr>
                <a:t> party extension</a:t>
              </a:r>
            </a:p>
          </p:txBody>
        </p:sp>
        <p:sp>
          <p:nvSpPr>
            <p:cNvPr id="55" name="TextBox 54"/>
            <p:cNvSpPr txBox="1"/>
            <p:nvPr/>
          </p:nvSpPr>
          <p:spPr>
            <a:xfrm>
              <a:off x="5750128" y="2017811"/>
              <a:ext cx="306494" cy="312073"/>
            </a:xfrm>
            <a:prstGeom prst="rect">
              <a:avLst/>
            </a:prstGeom>
            <a:grpFill/>
          </p:spPr>
          <p:txBody>
            <a:bodyPr wrap="none" rtlCol="0">
              <a:spAutoFit/>
            </a:bodyPr>
            <a:lstStyle/>
            <a:p>
              <a:r>
                <a:rPr lang="en-US" sz="1428" b="1" dirty="0">
                  <a:latin typeface="Segoe UI Light" pitchFamily="34" charset="0"/>
                </a:rPr>
                <a:t>…</a:t>
              </a:r>
            </a:p>
          </p:txBody>
        </p:sp>
      </p:grpSp>
      <p:cxnSp>
        <p:nvCxnSpPr>
          <p:cNvPr id="56" name="Straight Connector 55"/>
          <p:cNvCxnSpPr/>
          <p:nvPr/>
        </p:nvCxnSpPr>
        <p:spPr>
          <a:xfrm flipV="1">
            <a:off x="2322480" y="2619187"/>
            <a:ext cx="4499455" cy="23059"/>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2366409" y="2390383"/>
            <a:ext cx="0" cy="268516"/>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4645810" y="1455382"/>
            <a:ext cx="1406394" cy="935000"/>
          </a:xfrm>
          <a:prstGeom prst="roundRect">
            <a:avLst/>
          </a:prstGeom>
          <a:solidFill>
            <a:schemeClr val="accent3">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28" b="1" dirty="0">
                <a:solidFill>
                  <a:schemeClr val="tx1"/>
                </a:solidFill>
                <a:latin typeface="Segoe UI Light" pitchFamily="34" charset="0"/>
              </a:rPr>
              <a:t>PowerShell</a:t>
            </a:r>
            <a:r>
              <a:rPr lang="zh-CN" altLang="en-US" sz="1428" b="1" dirty="0">
                <a:solidFill>
                  <a:schemeClr val="tx1"/>
                </a:solidFill>
                <a:latin typeface="Segoe UI Light" pitchFamily="34" charset="0"/>
              </a:rPr>
              <a:t>及命令行脚本</a:t>
            </a:r>
            <a:endParaRPr lang="en-US" sz="1428" b="1" dirty="0">
              <a:solidFill>
                <a:schemeClr val="tx1"/>
              </a:solidFill>
              <a:latin typeface="Segoe UI Light" pitchFamily="34" charset="0"/>
            </a:endParaRPr>
          </a:p>
        </p:txBody>
      </p:sp>
      <p:sp>
        <p:nvSpPr>
          <p:cNvPr id="60" name="Rounded Rectangle 59"/>
          <p:cNvSpPr/>
          <p:nvPr/>
        </p:nvSpPr>
        <p:spPr>
          <a:xfrm>
            <a:off x="6166877" y="1444276"/>
            <a:ext cx="1294837" cy="935000"/>
          </a:xfrm>
          <a:prstGeom prst="roundRect">
            <a:avLst/>
          </a:prstGeom>
          <a:solidFill>
            <a:schemeClr val="accent3">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28" b="1" dirty="0">
                <a:solidFill>
                  <a:schemeClr val="tx1"/>
                </a:solidFill>
                <a:latin typeface="Segoe UI Light" pitchFamily="34" charset="0"/>
              </a:rPr>
              <a:t>第三方工具</a:t>
            </a:r>
            <a:endParaRPr lang="en-US" sz="1428" b="1" dirty="0">
              <a:solidFill>
                <a:schemeClr val="tx1"/>
              </a:solidFill>
              <a:latin typeface="Segoe UI Light" pitchFamily="34" charset="0"/>
            </a:endParaRPr>
          </a:p>
        </p:txBody>
      </p:sp>
      <p:cxnSp>
        <p:nvCxnSpPr>
          <p:cNvPr id="61" name="Straight Arrow Connector 60"/>
          <p:cNvCxnSpPr/>
          <p:nvPr/>
        </p:nvCxnSpPr>
        <p:spPr>
          <a:xfrm>
            <a:off x="5254597" y="2390383"/>
            <a:ext cx="0" cy="268516"/>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6826404" y="2390383"/>
            <a:ext cx="0" cy="268516"/>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326958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17"/>
                                        </p:tgtEl>
                                        <p:attrNameLst>
                                          <p:attrName>style.textDecorationUnderline</p:attrName>
                                        </p:attrNameLst>
                                      </p:cBhvr>
                                      <p:to>
                                        <p:strVal val="true"/>
                                      </p:to>
                                    </p:set>
                                  </p:childTnLst>
                                </p:cTn>
                              </p:par>
                              <p:par>
                                <p:cTn id="7" presetID="26" presetClass="emph" presetSubtype="0" fill="hold" nodeType="withEffect">
                                  <p:stCondLst>
                                    <p:cond delay="0"/>
                                  </p:stCondLst>
                                  <p:childTnLst>
                                    <p:animEffect transition="out" filter="fade">
                                      <p:cBhvr>
                                        <p:cTn id="8" dur="500" tmFilter="0, 0; .2, .5; .8, .5; 1, 0"/>
                                        <p:tgtEl>
                                          <p:spTgt spid="40">
                                            <p:txEl>
                                              <p:pRg st="5" end="5"/>
                                            </p:txEl>
                                          </p:spTgt>
                                        </p:tgtEl>
                                      </p:cBhvr>
                                    </p:animEffect>
                                    <p:animScale>
                                      <p:cBhvr>
                                        <p:cTn id="9" dur="250" autoRev="1" fill="hold"/>
                                        <p:tgtEl>
                                          <p:spTgt spid="40">
                                            <p:txEl>
                                              <p:pRg st="5" end="5"/>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总结</a:t>
            </a:r>
            <a:endParaRPr lang="zh-CN" altLang="en-US" dirty="0"/>
          </a:p>
        </p:txBody>
      </p:sp>
      <p:sp>
        <p:nvSpPr>
          <p:cNvPr id="3" name="矩形 2"/>
          <p:cNvSpPr/>
          <p:nvPr/>
        </p:nvSpPr>
        <p:spPr>
          <a:xfrm>
            <a:off x="640458" y="4777408"/>
            <a:ext cx="8520538" cy="923330"/>
          </a:xfrm>
          <a:prstGeom prst="rect">
            <a:avLst/>
          </a:prstGeom>
        </p:spPr>
        <p:txBody>
          <a:bodyPr wrap="none">
            <a:spAutoFit/>
          </a:bodyPr>
          <a:lstStyle/>
          <a:p>
            <a:r>
              <a:rPr lang="zh-CN" altLang="en-US" b="1" dirty="0" smtClean="0"/>
              <a:t>参考资料</a:t>
            </a:r>
            <a:endParaRPr lang="en-US" altLang="zh-CN" b="1" dirty="0" smtClean="0"/>
          </a:p>
          <a:p>
            <a:pPr marL="285750" indent="-285750">
              <a:buFont typeface="Arial" panose="020B0604020202020204" pitchFamily="34" charset="0"/>
              <a:buChar char="•"/>
            </a:pPr>
            <a:r>
              <a:rPr lang="zh-CN" altLang="en-US" b="1" dirty="0" smtClean="0"/>
              <a:t>中文培训资料下载 </a:t>
            </a:r>
            <a:r>
              <a:rPr lang="en-US" altLang="zh-CN" b="1" dirty="0" smtClean="0">
                <a:hlinkClick r:id="rId2"/>
              </a:rPr>
              <a:t>http</a:t>
            </a:r>
            <a:r>
              <a:rPr lang="en-US" altLang="zh-CN" b="1" dirty="0">
                <a:hlinkClick r:id="rId2"/>
              </a:rPr>
              <a:t>://</a:t>
            </a:r>
            <a:r>
              <a:rPr lang="en-US" altLang="zh-CN" b="1" dirty="0" smtClean="0">
                <a:hlinkClick r:id="rId2"/>
              </a:rPr>
              <a:t>blog.csdn.net/shaunfang/article/details/8589078</a:t>
            </a:r>
            <a:r>
              <a:rPr lang="en-US" altLang="zh-CN" b="1" dirty="0" smtClean="0"/>
              <a:t> </a:t>
            </a:r>
            <a:endParaRPr lang="en-US" altLang="zh-CN" b="1" dirty="0" smtClean="0"/>
          </a:p>
          <a:p>
            <a:pPr marL="285750" indent="-285750">
              <a:buFont typeface="Arial" panose="020B0604020202020204" pitchFamily="34" charset="0"/>
              <a:buChar char="•"/>
            </a:pPr>
            <a:r>
              <a:rPr lang="zh-CN" altLang="en-US" b="1" dirty="0" smtClean="0"/>
              <a:t>使用速查</a:t>
            </a:r>
            <a:r>
              <a:rPr lang="en-US" altLang="zh-CN" b="1" dirty="0">
                <a:hlinkClick r:id="rId3"/>
              </a:rPr>
              <a:t>http://azuretraining.chinacloudsites.cn</a:t>
            </a:r>
            <a:r>
              <a:rPr lang="en-US" altLang="zh-CN" b="1" dirty="0" smtClean="0">
                <a:hlinkClick r:id="rId3"/>
              </a:rPr>
              <a:t>/</a:t>
            </a:r>
            <a:r>
              <a:rPr lang="en-US" altLang="zh-CN" b="1" dirty="0" smtClean="0"/>
              <a:t>   </a:t>
            </a:r>
            <a:endParaRPr lang="en-US" altLang="zh-CN" b="1" dirty="0"/>
          </a:p>
        </p:txBody>
      </p:sp>
      <p:sp>
        <p:nvSpPr>
          <p:cNvPr id="4" name="文本框 3"/>
          <p:cNvSpPr txBox="1"/>
          <p:nvPr/>
        </p:nvSpPr>
        <p:spPr>
          <a:xfrm>
            <a:off x="823336" y="1485604"/>
            <a:ext cx="7743145" cy="2674578"/>
          </a:xfrm>
          <a:prstGeom prst="rect">
            <a:avLst/>
          </a:prstGeom>
          <a:noFill/>
        </p:spPr>
        <p:txBody>
          <a:bodyPr wrap="none" lIns="182880" tIns="146304" rIns="182880" bIns="146304" rtlCol="0">
            <a:spAutoFit/>
          </a:bodyPr>
          <a:lstStyle/>
          <a:p>
            <a:pPr marL="342900" indent="-342900">
              <a:lnSpc>
                <a:spcPct val="90000"/>
              </a:lnSpc>
              <a:spcAft>
                <a:spcPts val="600"/>
              </a:spcAft>
              <a:buFont typeface="Arial" panose="020B0604020202020204" pitchFamily="34" charset="0"/>
              <a:buChar char="•"/>
            </a:pPr>
            <a:r>
              <a:rPr lang="zh-CN" altLang="en-US" sz="2400" dirty="0" smtClean="0">
                <a:gradFill>
                  <a:gsLst>
                    <a:gs pos="2917">
                      <a:schemeClr val="tx1"/>
                    </a:gs>
                    <a:gs pos="30000">
                      <a:schemeClr val="tx1"/>
                    </a:gs>
                  </a:gsLst>
                  <a:lin ang="5400000" scaled="0"/>
                </a:gradFill>
              </a:rPr>
              <a:t>虚拟机服务：不影响开发，只需进行适当配置</a:t>
            </a:r>
          </a:p>
          <a:p>
            <a:pPr marL="342900" indent="-342900">
              <a:lnSpc>
                <a:spcPct val="90000"/>
              </a:lnSpc>
              <a:spcAft>
                <a:spcPts val="600"/>
              </a:spcAft>
              <a:buFont typeface="Arial" panose="020B0604020202020204" pitchFamily="34" charset="0"/>
              <a:buChar char="•"/>
            </a:pPr>
            <a:r>
              <a:rPr lang="zh-CN" altLang="en-US" sz="2400" dirty="0" smtClean="0">
                <a:gradFill>
                  <a:gsLst>
                    <a:gs pos="2917">
                      <a:schemeClr val="tx1"/>
                    </a:gs>
                    <a:gs pos="30000">
                      <a:schemeClr val="tx1"/>
                    </a:gs>
                  </a:gsLst>
                  <a:lin ang="5400000" scaled="0"/>
                </a:gradFill>
              </a:rPr>
              <a:t>网站服务：不影响开发</a:t>
            </a:r>
            <a:r>
              <a:rPr lang="zh-CN" altLang="en-US" sz="2400" dirty="0" smtClean="0">
                <a:gradFill>
                  <a:gsLst>
                    <a:gs pos="2917">
                      <a:schemeClr val="tx1"/>
                    </a:gs>
                    <a:gs pos="30000">
                      <a:schemeClr val="tx1"/>
                    </a:gs>
                  </a:gsLst>
                  <a:lin ang="5400000" scaled="0"/>
                </a:gradFill>
              </a:rPr>
              <a:t>，无需管理虚拟机，配置</a:t>
            </a:r>
            <a:r>
              <a:rPr lang="zh-CN" altLang="en-US" sz="2400" dirty="0" smtClean="0">
                <a:gradFill>
                  <a:gsLst>
                    <a:gs pos="2917">
                      <a:schemeClr val="tx1"/>
                    </a:gs>
                    <a:gs pos="30000">
                      <a:schemeClr val="tx1"/>
                    </a:gs>
                  </a:gsLst>
                  <a:lin ang="5400000" scaled="0"/>
                </a:gradFill>
              </a:rPr>
              <a:t>更简单</a:t>
            </a:r>
            <a:endParaRPr lang="en-US" altLang="zh-CN" sz="2400" dirty="0" smtClean="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zh-CN" altLang="en-US" sz="2400" dirty="0" smtClean="0">
                <a:gradFill>
                  <a:gsLst>
                    <a:gs pos="2917">
                      <a:schemeClr val="tx1"/>
                    </a:gs>
                    <a:gs pos="30000">
                      <a:schemeClr val="tx1"/>
                    </a:gs>
                  </a:gsLst>
                  <a:lin ang="5400000" scaled="0"/>
                </a:gradFill>
              </a:rPr>
              <a:t>存储服务</a:t>
            </a:r>
            <a:r>
              <a:rPr lang="zh-CN" altLang="en-US" sz="2400" dirty="0" smtClean="0">
                <a:gradFill>
                  <a:gsLst>
                    <a:gs pos="2917">
                      <a:schemeClr val="tx1"/>
                    </a:gs>
                    <a:gs pos="30000">
                      <a:schemeClr val="tx1"/>
                    </a:gs>
                  </a:gsLst>
                  <a:lin ang="5400000" scaled="0"/>
                </a:gradFill>
              </a:rPr>
              <a:t>：</a:t>
            </a:r>
            <a:r>
              <a:rPr lang="en-US" altLang="zh-CN" sz="2400" dirty="0" smtClean="0">
                <a:gradFill>
                  <a:gsLst>
                    <a:gs pos="2917">
                      <a:schemeClr val="tx1"/>
                    </a:gs>
                    <a:gs pos="30000">
                      <a:schemeClr val="tx1"/>
                    </a:gs>
                  </a:gsLst>
                  <a:lin ang="5400000" scaled="0"/>
                </a:gradFill>
              </a:rPr>
              <a:t>Web</a:t>
            </a:r>
            <a:r>
              <a:rPr lang="zh-CN" altLang="en-US" sz="2400" dirty="0" smtClean="0">
                <a:gradFill>
                  <a:gsLst>
                    <a:gs pos="2917">
                      <a:schemeClr val="tx1"/>
                    </a:gs>
                    <a:gs pos="30000">
                      <a:schemeClr val="tx1"/>
                    </a:gs>
                  </a:gsLst>
                  <a:lin ang="5400000" scaled="0"/>
                </a:gradFill>
              </a:rPr>
              <a:t>接口，提供</a:t>
            </a:r>
            <a:r>
              <a:rPr lang="zh-CN" altLang="en-US" sz="2400" dirty="0" smtClean="0">
                <a:gradFill>
                  <a:gsLst>
                    <a:gs pos="2917">
                      <a:schemeClr val="tx1"/>
                    </a:gs>
                    <a:gs pos="30000">
                      <a:schemeClr val="tx1"/>
                    </a:gs>
                  </a:gsLst>
                  <a:lin ang="5400000" scaled="0"/>
                </a:gradFill>
              </a:rPr>
              <a:t>多种语言</a:t>
            </a:r>
            <a:r>
              <a:rPr lang="en-US" altLang="zh-CN" sz="2400" dirty="0" smtClean="0">
                <a:gradFill>
                  <a:gsLst>
                    <a:gs pos="2917">
                      <a:schemeClr val="tx1"/>
                    </a:gs>
                    <a:gs pos="30000">
                      <a:schemeClr val="tx1"/>
                    </a:gs>
                  </a:gsLst>
                  <a:lin ang="5400000" scaled="0"/>
                </a:gradFill>
              </a:rPr>
              <a:t>SDK</a:t>
            </a:r>
          </a:p>
          <a:p>
            <a:pPr marL="342900" indent="-342900">
              <a:lnSpc>
                <a:spcPct val="90000"/>
              </a:lnSpc>
              <a:spcAft>
                <a:spcPts val="600"/>
              </a:spcAft>
              <a:buFont typeface="Arial" panose="020B0604020202020204" pitchFamily="34" charset="0"/>
              <a:buChar char="•"/>
            </a:pPr>
            <a:r>
              <a:rPr lang="en-US" altLang="zh-CN" sz="2400" dirty="0" smtClean="0">
                <a:gradFill>
                  <a:gsLst>
                    <a:gs pos="2917">
                      <a:schemeClr val="tx1"/>
                    </a:gs>
                    <a:gs pos="30000">
                      <a:schemeClr val="tx1"/>
                    </a:gs>
                  </a:gsLst>
                  <a:lin ang="5400000" scaled="0"/>
                </a:gradFill>
              </a:rPr>
              <a:t>CDN</a:t>
            </a:r>
            <a:r>
              <a:rPr lang="zh-CN" altLang="en-US" sz="2400" dirty="0" smtClean="0">
                <a:gradFill>
                  <a:gsLst>
                    <a:gs pos="2917">
                      <a:schemeClr val="tx1"/>
                    </a:gs>
                    <a:gs pos="30000">
                      <a:schemeClr val="tx1"/>
                    </a:gs>
                  </a:gsLst>
                  <a:lin ang="5400000" scaled="0"/>
                </a:gradFill>
              </a:rPr>
              <a:t>：与</a:t>
            </a:r>
            <a:r>
              <a:rPr lang="en-US" altLang="zh-CN" sz="2400" dirty="0" smtClean="0">
                <a:gradFill>
                  <a:gsLst>
                    <a:gs pos="2917">
                      <a:schemeClr val="tx1"/>
                    </a:gs>
                    <a:gs pos="30000">
                      <a:schemeClr val="tx1"/>
                    </a:gs>
                  </a:gsLst>
                  <a:lin ang="5400000" scaled="0"/>
                </a:gradFill>
              </a:rPr>
              <a:t>Blob</a:t>
            </a:r>
            <a:r>
              <a:rPr lang="zh-CN" altLang="en-US" sz="2400" dirty="0" smtClean="0">
                <a:gradFill>
                  <a:gsLst>
                    <a:gs pos="2917">
                      <a:schemeClr val="tx1"/>
                    </a:gs>
                    <a:gs pos="30000">
                      <a:schemeClr val="tx1"/>
                    </a:gs>
                  </a:gsLst>
                  <a:lin ang="5400000" scaled="0"/>
                </a:gradFill>
              </a:rPr>
              <a:t>存储和网站服务</a:t>
            </a:r>
            <a:r>
              <a:rPr lang="zh-CN" altLang="en-US" sz="2400" dirty="0" smtClean="0">
                <a:gradFill>
                  <a:gsLst>
                    <a:gs pos="2917">
                      <a:schemeClr val="tx1"/>
                    </a:gs>
                    <a:gs pos="30000">
                      <a:schemeClr val="tx1"/>
                    </a:gs>
                  </a:gsLst>
                  <a:lin ang="5400000" scaled="0"/>
                </a:gradFill>
              </a:rPr>
              <a:t>集成</a:t>
            </a:r>
            <a:endParaRPr lang="en-US" altLang="zh-CN" sz="2400" dirty="0" smtClean="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altLang="zh-CN" sz="2400" dirty="0" smtClean="0">
                <a:gradFill>
                  <a:gsLst>
                    <a:gs pos="2917">
                      <a:schemeClr val="tx1"/>
                    </a:gs>
                    <a:gs pos="30000">
                      <a:schemeClr val="tx1"/>
                    </a:gs>
                  </a:gsLst>
                  <a:lin ang="5400000" scaled="0"/>
                </a:gradFill>
              </a:rPr>
              <a:t>SQL</a:t>
            </a:r>
            <a:r>
              <a:rPr lang="zh-CN" altLang="en-US" sz="2400" dirty="0" smtClean="0">
                <a:gradFill>
                  <a:gsLst>
                    <a:gs pos="2917">
                      <a:schemeClr val="tx1"/>
                    </a:gs>
                    <a:gs pos="30000">
                      <a:schemeClr val="tx1"/>
                    </a:gs>
                  </a:gsLst>
                  <a:lin ang="5400000" scaled="0"/>
                </a:gradFill>
              </a:rPr>
              <a:t>数据库：无需管理，高可用</a:t>
            </a:r>
            <a:endParaRPr lang="en-US" altLang="zh-CN" sz="2400" dirty="0" smtClean="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zh-CN" altLang="en-US" sz="2400" dirty="0">
                <a:gradFill>
                  <a:gsLst>
                    <a:gs pos="2917">
                      <a:schemeClr val="tx1"/>
                    </a:gs>
                    <a:gs pos="30000">
                      <a:schemeClr val="tx1"/>
                    </a:gs>
                  </a:gsLst>
                  <a:lin ang="5400000" scaled="0"/>
                </a:gradFill>
              </a:rPr>
              <a:t>推</a:t>
            </a:r>
            <a:r>
              <a:rPr lang="zh-CN" altLang="en-US" sz="2400" dirty="0" smtClean="0">
                <a:gradFill>
                  <a:gsLst>
                    <a:gs pos="2917">
                      <a:schemeClr val="tx1"/>
                    </a:gs>
                    <a:gs pos="30000">
                      <a:schemeClr val="tx1"/>
                    </a:gs>
                  </a:gsLst>
                  <a:lin ang="5400000" scaled="0"/>
                </a:gradFill>
              </a:rPr>
              <a:t>送：支持</a:t>
            </a:r>
            <a:r>
              <a:rPr lang="en-US" altLang="zh-CN" sz="2400" dirty="0" smtClean="0">
                <a:gradFill>
                  <a:gsLst>
                    <a:gs pos="2917">
                      <a:schemeClr val="tx1"/>
                    </a:gs>
                    <a:gs pos="30000">
                      <a:schemeClr val="tx1"/>
                    </a:gs>
                  </a:gsLst>
                  <a:lin ang="5400000" scaled="0"/>
                </a:gradFill>
              </a:rPr>
              <a:t>iOS</a:t>
            </a:r>
            <a:r>
              <a:rPr lang="zh-CN" altLang="en-US" sz="2400" dirty="0" smtClean="0">
                <a:gradFill>
                  <a:gsLst>
                    <a:gs pos="2917">
                      <a:schemeClr val="tx1"/>
                    </a:gs>
                    <a:gs pos="30000">
                      <a:schemeClr val="tx1"/>
                    </a:gs>
                  </a:gsLst>
                  <a:lin ang="5400000" scaled="0"/>
                </a:gradFill>
              </a:rPr>
              <a:t>，</a:t>
            </a:r>
            <a:r>
              <a:rPr lang="en-US" altLang="zh-CN" sz="2400" dirty="0" smtClean="0">
                <a:gradFill>
                  <a:gsLst>
                    <a:gs pos="2917">
                      <a:schemeClr val="tx1"/>
                    </a:gs>
                    <a:gs pos="30000">
                      <a:schemeClr val="tx1"/>
                    </a:gs>
                  </a:gsLst>
                  <a:lin ang="5400000" scaled="0"/>
                </a:gradFill>
              </a:rPr>
              <a:t>android, WP</a:t>
            </a:r>
            <a:endParaRPr lang="en-US" altLang="zh-CN" sz="2400" dirty="0" smtClean="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128570485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466" y="233152"/>
            <a:ext cx="11373923" cy="772203"/>
          </a:xfrm>
        </p:spPr>
        <p:txBody>
          <a:bodyPr/>
          <a:lstStyle/>
          <a:p>
            <a:r>
              <a:rPr lang="zh-CN" altLang="en-US" dirty="0" smtClean="0"/>
              <a:t>再次强调：正确使用虚</a:t>
            </a:r>
            <a:r>
              <a:rPr lang="zh-CN" altLang="en-US" dirty="0"/>
              <a:t>拟机临时盘</a:t>
            </a:r>
            <a:endParaRPr lang="en-US" dirty="0"/>
          </a:p>
        </p:txBody>
      </p:sp>
      <p:pic>
        <p:nvPicPr>
          <p:cNvPr id="19458" name="Picture 2" descr="http://img.blog.csdn.net/201306140937307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781" y="1496344"/>
            <a:ext cx="7292440" cy="104917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530466" y="2289566"/>
            <a:ext cx="7829304" cy="355277"/>
          </a:xfrm>
          <a:prstGeom prst="rect">
            <a:avLst/>
          </a:prstGeom>
          <a:noFill/>
          <a:ln w="19050">
            <a:solidFill>
              <a:srgbClr val="FF0000"/>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124342" tIns="62171" rIns="124342" bIns="62171" numCol="1" rtlCol="0" anchor="ctr" anchorCtr="0" compatLnSpc="1">
            <a:prstTxWarp prst="textNoShape">
              <a:avLst/>
            </a:prstTxWarp>
          </a:bodyPr>
          <a:lstStyle/>
          <a:p>
            <a:pPr algn="ctr" defTabSz="1243083"/>
            <a:endParaRPr lang="en-US" sz="2992" dirty="0">
              <a:gradFill>
                <a:gsLst>
                  <a:gs pos="0">
                    <a:srgbClr val="FFFFFF"/>
                  </a:gs>
                  <a:gs pos="100000">
                    <a:srgbClr val="FFFFFF"/>
                  </a:gs>
                </a:gsLst>
                <a:lin ang="5400000" scaled="0"/>
              </a:gradFill>
            </a:endParaRPr>
          </a:p>
        </p:txBody>
      </p:sp>
      <p:pic>
        <p:nvPicPr>
          <p:cNvPr id="6" name="Picture 5"/>
          <p:cNvPicPr>
            <a:picLocks noChangeAspect="1"/>
          </p:cNvPicPr>
          <p:nvPr/>
        </p:nvPicPr>
        <p:blipFill>
          <a:blip r:embed="rId4"/>
          <a:stretch>
            <a:fillRect/>
          </a:stretch>
        </p:blipFill>
        <p:spPr>
          <a:xfrm>
            <a:off x="482294" y="2967429"/>
            <a:ext cx="7849411" cy="3704508"/>
          </a:xfrm>
          <a:prstGeom prst="rect">
            <a:avLst/>
          </a:prstGeom>
        </p:spPr>
      </p:pic>
      <p:sp>
        <p:nvSpPr>
          <p:cNvPr id="23" name="Rectangle 22"/>
          <p:cNvSpPr/>
          <p:nvPr/>
        </p:nvSpPr>
        <p:spPr bwMode="auto">
          <a:xfrm>
            <a:off x="4606288" y="4251640"/>
            <a:ext cx="3753482" cy="1087390"/>
          </a:xfrm>
          <a:prstGeom prst="rect">
            <a:avLst/>
          </a:prstGeom>
          <a:noFill/>
          <a:ln w="28575">
            <a:solidFill>
              <a:srgbClr val="FF0000"/>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124342" tIns="62171" rIns="124342" bIns="62171" numCol="1" rtlCol="0" anchor="ctr" anchorCtr="0" compatLnSpc="1">
            <a:prstTxWarp prst="textNoShape">
              <a:avLst/>
            </a:prstTxWarp>
          </a:bodyPr>
          <a:lstStyle/>
          <a:p>
            <a:pPr algn="ctr" defTabSz="1243083"/>
            <a:endParaRPr lang="en-US" sz="2992"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266963554"/>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582881"/>
        </a:solidFill>
        <a:effectLst/>
      </p:bgPr>
    </p:bg>
    <p:spTree>
      <p:nvGrpSpPr>
        <p:cNvPr id="1" name=""/>
        <p:cNvGrpSpPr/>
        <p:nvPr/>
      </p:nvGrpSpPr>
      <p:grpSpPr>
        <a:xfrm>
          <a:off x="0" y="0"/>
          <a:ext cx="0" cy="0"/>
          <a:chOff x="0" y="0"/>
          <a:chExt cx="0" cy="0"/>
        </a:xfrm>
      </p:grpSpPr>
      <p:sp>
        <p:nvSpPr>
          <p:cNvPr id="3" name="Text Box 3"/>
          <p:cNvSpPr txBox="1">
            <a:spLocks noChangeArrowheads="1"/>
          </p:cNvSpPr>
          <p:nvPr/>
        </p:nvSpPr>
        <p:spPr bwMode="blackWhite">
          <a:xfrm>
            <a:off x="273051" y="6079032"/>
            <a:ext cx="10974388" cy="618631"/>
          </a:xfrm>
          <a:prstGeom prst="rect">
            <a:avLst/>
          </a:prstGeom>
          <a:noFill/>
          <a:ln w="12700">
            <a:noFill/>
            <a:miter lim="800000"/>
            <a:headEnd type="none" w="sm" len="sm"/>
            <a:tailEnd type="none" w="sm" len="sm"/>
          </a:ln>
          <a:effectLst/>
        </p:spPr>
        <p:txBody>
          <a:bodyPr lIns="182880" tIns="146304" rIns="182880" bIns="146304">
            <a:spAutoFit/>
          </a:bodyPr>
          <a:lstStyle/>
          <a:p>
            <a:pPr defTabSz="932290" eaLnBrk="0" fontAlgn="auto" hangingPunct="0">
              <a:spcBef>
                <a:spcPts val="0"/>
              </a:spcBef>
              <a:spcAft>
                <a:spcPts val="0"/>
              </a:spcAft>
              <a:defRPr/>
            </a:pPr>
            <a:r>
              <a:rPr lang="en-US" sz="700" dirty="0">
                <a:gradFill>
                  <a:gsLst>
                    <a:gs pos="0">
                      <a:srgbClr val="FFFFFF"/>
                    </a:gs>
                    <a:gs pos="100000">
                      <a:srgbClr val="FFFFFF"/>
                    </a:gs>
                  </a:gsLst>
                  <a:lin ang="5400000" scaled="0"/>
                </a:gradFill>
                <a:latin typeface="+mn-lt"/>
                <a:ea typeface="+mn-ea"/>
                <a:cs typeface="Segoe UI" pitchFamily="34" charset="0"/>
              </a:rPr>
              <a:t>© 2012 Microsoft Corporation. All rights reserved. Microsoft, Windows, Windows Vista and other product names are or may be registered trademarks and/or trademarks in the U.S. and/or other countries.</a:t>
            </a:r>
          </a:p>
          <a:p>
            <a:pPr defTabSz="932290" eaLnBrk="0" fontAlgn="auto" hangingPunct="0">
              <a:spcBef>
                <a:spcPts val="0"/>
              </a:spcBef>
              <a:spcAft>
                <a:spcPts val="0"/>
              </a:spcAft>
              <a:defRPr/>
            </a:pPr>
            <a:r>
              <a:rPr lang="en-US" sz="700" dirty="0">
                <a:gradFill>
                  <a:gsLst>
                    <a:gs pos="0">
                      <a:srgbClr val="FFFFFF"/>
                    </a:gs>
                    <a:gs pos="100000">
                      <a:srgbClr val="FFFFFF"/>
                    </a:gs>
                  </a:gsLst>
                  <a:lin ang="5400000" scaled="0"/>
                </a:gradFill>
                <a:latin typeface="+mn-lt"/>
                <a:ea typeface="+mn-ea"/>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pic>
        <p:nvPicPr>
          <p:cNvPr id="34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invGray">
          <a:xfrm>
            <a:off x="458788" y="3144838"/>
            <a:ext cx="3289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3L3swBQBkE2skIx0Ya5cg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ags/tag7.xml><?xml version="1.0" encoding="utf-8"?>
<p:tagLst xmlns:a="http://schemas.openxmlformats.org/drawingml/2006/main" xmlns:r="http://schemas.openxmlformats.org/officeDocument/2006/relationships" xmlns:p="http://schemas.openxmlformats.org/presentationml/2006/main">
  <p:tag name="TIMING" val="|328.8|.7"/>
</p:tagLst>
</file>

<file path=ppt/theme/theme1.xml><?xml version="1.0" encoding="utf-8"?>
<a:theme xmlns:a="http://schemas.openxmlformats.org/drawingml/2006/main" name="MSVID_White_16x9_2012-08-18">
  <a:themeElements>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2.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3.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4.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5.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6.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7.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8.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9.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B401CFC6AA6CE49932002BD44661FEC" ma:contentTypeVersion="0" ma:contentTypeDescription="Create a new document." ma:contentTypeScope="" ma:versionID="b086ab4cafb619a2cc3640bbb065cf80">
  <xsd:schema xmlns:xsd="http://www.w3.org/2001/XMLSchema" xmlns:xs="http://www.w3.org/2001/XMLSchema" xmlns:p="http://schemas.microsoft.com/office/2006/metadata/properties" targetNamespace="http://schemas.microsoft.com/office/2006/metadata/properties" ma:root="true" ma:fieldsID="aa1222beb234debe96d12a98d24ff8a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F990F116-B58F-4255-B05B-DA3808E0E5C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69CE9932-5EA9-44D7-BCA9-09532574D9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Metro_TT_White_16x9_2012-04-10_v2</Template>
  <TotalTime>22239</TotalTime>
  <Words>2563</Words>
  <Application>Microsoft Office PowerPoint</Application>
  <PresentationFormat>Custom</PresentationFormat>
  <Paragraphs>563</Paragraphs>
  <Slides>39</Slides>
  <Notes>30</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54" baseType="lpstr">
      <vt:lpstr>ＭＳ Ｐゴシック</vt:lpstr>
      <vt:lpstr>ＭＳ Ｐゴシック</vt:lpstr>
      <vt:lpstr>Segoe</vt:lpstr>
      <vt:lpstr>Segoe Light</vt:lpstr>
      <vt:lpstr>宋体</vt:lpstr>
      <vt:lpstr>Arial</vt:lpstr>
      <vt:lpstr>Calibri</vt:lpstr>
      <vt:lpstr>Consolas</vt:lpstr>
      <vt:lpstr>Segoe UI</vt:lpstr>
      <vt:lpstr>Segoe UI Light</vt:lpstr>
      <vt:lpstr>Verdana</vt:lpstr>
      <vt:lpstr>Webdings</vt:lpstr>
      <vt:lpstr>Wingdings</vt:lpstr>
      <vt:lpstr>MSVID_White_16x9_2012-08-18</vt:lpstr>
      <vt:lpstr>think-cell Slide</vt:lpstr>
      <vt:lpstr>Windows Azure开发简介</vt:lpstr>
      <vt:lpstr>PowerPoint Presentation</vt:lpstr>
      <vt:lpstr>本主题探讨Windows Azure以下服务的开发相关问题</vt:lpstr>
      <vt:lpstr>Windows Azure虚拟机服务</vt:lpstr>
      <vt:lpstr>Windows Azure上的Linux虚拟机</vt:lpstr>
      <vt:lpstr>被支持的Windows软件</vt:lpstr>
      <vt:lpstr>社区维护的Linux软件镜像</vt:lpstr>
      <vt:lpstr>演示</vt:lpstr>
      <vt:lpstr>磁盘和映像</vt:lpstr>
      <vt:lpstr>持久的磁盘和高耐用性</vt:lpstr>
      <vt:lpstr>持久的磁盘和高耐用性</vt:lpstr>
      <vt:lpstr>虚拟机磁盘配置</vt:lpstr>
      <vt:lpstr>磁盘可以手动迁移</vt:lpstr>
      <vt:lpstr>演示</vt:lpstr>
      <vt:lpstr>PowerPoint Presentation</vt:lpstr>
      <vt:lpstr>首先了解下Azure云服务 </vt:lpstr>
      <vt:lpstr>采用缺省选项创建虚拟机，将自动建立一个云服务</vt:lpstr>
      <vt:lpstr>外部端口定义：ACL与端口映射</vt:lpstr>
      <vt:lpstr>外部端口可增加负载均衡能力</vt:lpstr>
      <vt:lpstr>虚拟网络</vt:lpstr>
      <vt:lpstr>演示</vt:lpstr>
      <vt:lpstr>Windows Azure网站服务</vt:lpstr>
      <vt:lpstr>网站服务</vt:lpstr>
      <vt:lpstr>演示：Windows Azure网站服务</vt:lpstr>
      <vt:lpstr>网站服务选择考虑</vt:lpstr>
      <vt:lpstr>Windows Azure存储服务</vt:lpstr>
      <vt:lpstr>Azure 存储与服务总线</vt:lpstr>
      <vt:lpstr>Azure存储</vt:lpstr>
      <vt:lpstr>Blob 概念</vt:lpstr>
      <vt:lpstr>上传 Block Blob</vt:lpstr>
      <vt:lpstr>页Blob – 随机读/写</vt:lpstr>
      <vt:lpstr>细粒度访问控制：访问签名</vt:lpstr>
      <vt:lpstr>Windows Azure CDN</vt:lpstr>
      <vt:lpstr>Azure SQL数据库</vt:lpstr>
      <vt:lpstr>移动推送服务</vt:lpstr>
      <vt:lpstr>Azure管理架构</vt:lpstr>
      <vt:lpstr>总结</vt:lpstr>
      <vt:lpstr>再次强调：正确使用虚拟机临时盘</vt:lpstr>
      <vt:lpstr>PowerPoint Presentation</vt:lpstr>
    </vt:vector>
  </TitlesOfParts>
  <Manager>Ron Sasaki</Manager>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Visual Identity PowerPoint Guidelines</dc:title>
  <dc:subject>Microsoft Visual Identity PowerPoint Guidelines</dc:subject>
  <dc:creator>Mary Feil-Jacobs, Saku Uchickawa</dc:creator>
  <cp:keywords>MSVID, Brand Guidelines, Branding, Visual Identity, grid</cp:keywords>
  <dc:description>Template: Maryfj
Formatting: Maryfj, Sakuu 
Audience Type: Internal</dc:description>
  <cp:lastModifiedBy>Xing Fang (SHAUN)</cp:lastModifiedBy>
  <cp:revision>1112</cp:revision>
  <dcterms:created xsi:type="dcterms:W3CDTF">2012-05-22T07:38:31Z</dcterms:created>
  <dcterms:modified xsi:type="dcterms:W3CDTF">2014-04-15T12:40:32Z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0x0101005B401CFC6AA6CE49932002BD44661FEC</vt:lpwstr>
  </property>
  <property fmtid="{D5CDD505-2E9C-101B-9397-08002B2CF9AE}" pid="3" name="Product">
    <vt:lpwstr/>
  </property>
  <property fmtid="{D5CDD505-2E9C-101B-9397-08002B2CF9AE}" pid="4" name="Event1">
    <vt:lpwstr>217;#Unassigned|e51362f4-782c-41a8-bb7b-e0cfc8669933</vt:lpwstr>
  </property>
  <property fmtid="{D5CDD505-2E9C-101B-9397-08002B2CF9AE}" pid="5" name="Audience">
    <vt:lpwstr/>
  </property>
  <property fmtid="{D5CDD505-2E9C-101B-9397-08002B2CF9AE}" pid="6" name="VerticalIndustry">
    <vt:lpwstr/>
  </property>
  <property fmtid="{D5CDD505-2E9C-101B-9397-08002B2CF9AE}" pid="7" name="Products">
    <vt:lpwstr/>
  </property>
  <property fmtid="{D5CDD505-2E9C-101B-9397-08002B2CF9AE}" pid="8" name="Solution">
    <vt:lpwstr/>
  </property>
  <property fmtid="{D5CDD505-2E9C-101B-9397-08002B2CF9AE}" pid="9" name="OrganizationalCustomerSegment">
    <vt:lpwstr/>
  </property>
  <property fmtid="{D5CDD505-2E9C-101B-9397-08002B2CF9AE}" pid="10" name="ProductArea">
    <vt:lpwstr/>
  </property>
  <property fmtid="{D5CDD505-2E9C-101B-9397-08002B2CF9AE}" pid="11" name="USBMOLanguage">
    <vt:lpwstr>159;#English|a5ff94d2-1ec6-4a3d-91b6-499704bb2bfb</vt:lpwstr>
  </property>
  <property fmtid="{D5CDD505-2E9C-101B-9397-08002B2CF9AE}" pid="12" name="IndividualCustomerSegment">
    <vt:lpwstr/>
  </property>
  <property fmtid="{D5CDD505-2E9C-101B-9397-08002B2CF9AE}" pid="13" name="Country">
    <vt:lpwstr/>
  </property>
  <property fmtid="{D5CDD505-2E9C-101B-9397-08002B2CF9AE}" pid="14" name="Locale">
    <vt:lpwstr>160;#en-us|d9a69bff-8288-4080-b994-75d8eae21b51</vt:lpwstr>
  </property>
  <property fmtid="{D5CDD505-2E9C-101B-9397-08002B2CF9AE}" pid="15" name="ElementType">
    <vt:lpwstr>172</vt:lpwstr>
  </property>
  <property fmtid="{D5CDD505-2E9C-101B-9397-08002B2CF9AE}" pid="16" name="MetadataExtractionStatus">
    <vt:lpwstr>Metadata ExtractedSuccessfully</vt:lpwstr>
  </property>
  <property fmtid="{D5CDD505-2E9C-101B-9397-08002B2CF9AE}" pid="17" name="AssetType">
    <vt:lpwstr>184</vt:lpwstr>
  </property>
</Properties>
</file>