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7.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708" r:id="rId2"/>
    <p:sldMasterId id="2147483712" r:id="rId3"/>
    <p:sldMasterId id="2147483731" r:id="rId4"/>
    <p:sldMasterId id="2147483750" r:id="rId5"/>
    <p:sldMasterId id="2147483774" r:id="rId6"/>
    <p:sldMasterId id="2147483793" r:id="rId7"/>
    <p:sldMasterId id="2147483818" r:id="rId8"/>
  </p:sldMasterIdLst>
  <p:notesMasterIdLst>
    <p:notesMasterId r:id="rId31"/>
  </p:notesMasterIdLst>
  <p:sldIdLst>
    <p:sldId id="256" r:id="rId9"/>
    <p:sldId id="633" r:id="rId10"/>
    <p:sldId id="634" r:id="rId11"/>
    <p:sldId id="635" r:id="rId12"/>
    <p:sldId id="645" r:id="rId13"/>
    <p:sldId id="637" r:id="rId14"/>
    <p:sldId id="449" r:id="rId15"/>
    <p:sldId id="650" r:id="rId16"/>
    <p:sldId id="651" r:id="rId17"/>
    <p:sldId id="517" r:id="rId18"/>
    <p:sldId id="642" r:id="rId19"/>
    <p:sldId id="446" r:id="rId20"/>
    <p:sldId id="501" r:id="rId21"/>
    <p:sldId id="636" r:id="rId22"/>
    <p:sldId id="652" r:id="rId23"/>
    <p:sldId id="610" r:id="rId24"/>
    <p:sldId id="611" r:id="rId25"/>
    <p:sldId id="653" r:id="rId26"/>
    <p:sldId id="641" r:id="rId27"/>
    <p:sldId id="631" r:id="rId28"/>
    <p:sldId id="649" r:id="rId29"/>
    <p:sldId id="396" r:id="rId30"/>
  </p:sldIdLst>
  <p:sldSz cx="9144000" cy="5143500" type="screen16x9"/>
  <p:notesSz cx="6881813" cy="9296400"/>
  <p:defaultText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8" algn="l" defTabSz="914172" rtl="0" eaLnBrk="1" latinLnBrk="0" hangingPunct="1">
      <a:defRPr sz="1800" kern="1200">
        <a:solidFill>
          <a:schemeClr val="tx1"/>
        </a:solidFill>
        <a:latin typeface="+mn-lt"/>
        <a:ea typeface="+mn-ea"/>
        <a:cs typeface="+mn-cs"/>
      </a:defRPr>
    </a:lvl4pPr>
    <a:lvl5pPr marL="1828344" algn="l" defTabSz="914172" rtl="0" eaLnBrk="1" latinLnBrk="0" hangingPunct="1">
      <a:defRPr sz="1800" kern="1200">
        <a:solidFill>
          <a:schemeClr val="tx1"/>
        </a:solidFill>
        <a:latin typeface="+mn-lt"/>
        <a:ea typeface="+mn-ea"/>
        <a:cs typeface="+mn-cs"/>
      </a:defRPr>
    </a:lvl5pPr>
    <a:lvl6pPr marL="2285426" algn="l" defTabSz="914172" rtl="0" eaLnBrk="1" latinLnBrk="0" hangingPunct="1">
      <a:defRPr sz="1800" kern="1200">
        <a:solidFill>
          <a:schemeClr val="tx1"/>
        </a:solidFill>
        <a:latin typeface="+mn-lt"/>
        <a:ea typeface="+mn-ea"/>
        <a:cs typeface="+mn-cs"/>
      </a:defRPr>
    </a:lvl6pPr>
    <a:lvl7pPr marL="2742516" algn="l" defTabSz="914172" rtl="0" eaLnBrk="1" latinLnBrk="0" hangingPunct="1">
      <a:defRPr sz="1800" kern="1200">
        <a:solidFill>
          <a:schemeClr val="tx1"/>
        </a:solidFill>
        <a:latin typeface="+mn-lt"/>
        <a:ea typeface="+mn-ea"/>
        <a:cs typeface="+mn-cs"/>
      </a:defRPr>
    </a:lvl7pPr>
    <a:lvl8pPr marL="3199599" algn="l" defTabSz="914172" rtl="0" eaLnBrk="1" latinLnBrk="0" hangingPunct="1">
      <a:defRPr sz="1800" kern="1200">
        <a:solidFill>
          <a:schemeClr val="tx1"/>
        </a:solidFill>
        <a:latin typeface="+mn-lt"/>
        <a:ea typeface="+mn-ea"/>
        <a:cs typeface="+mn-cs"/>
      </a:defRPr>
    </a:lvl8pPr>
    <a:lvl9pPr marL="3656684" algn="l" defTabSz="91417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4">
          <p15:clr>
            <a:srgbClr val="A4A3A4"/>
          </p15:clr>
        </p15:guide>
        <p15:guide id="2" orient="horz" pos="516">
          <p15:clr>
            <a:srgbClr val="A4A3A4"/>
          </p15:clr>
        </p15:guide>
        <p15:guide id="3" orient="horz" pos="676">
          <p15:clr>
            <a:srgbClr val="A4A3A4"/>
          </p15:clr>
        </p15:guide>
        <p15:guide id="4" pos="2880">
          <p15:clr>
            <a:srgbClr val="A4A3A4"/>
          </p15:clr>
        </p15:guide>
        <p15:guide id="5" pos="240">
          <p15:clr>
            <a:srgbClr val="A4A3A4"/>
          </p15:clr>
        </p15:guide>
        <p15:guide id="6" pos="5520">
          <p15:clr>
            <a:srgbClr val="A4A3A4"/>
          </p15:clr>
        </p15:guide>
      </p15:sldGuideLst>
    </p:ext>
    <p:ext uri="{2D200454-40CA-4A62-9FC3-DE9A4176ACB9}">
      <p15:notesGuideLst xmlns:p15="http://schemas.microsoft.com/office/powerpoint/2012/main">
        <p15:guide id="1" orient="horz" pos="2928">
          <p15:clr>
            <a:srgbClr val="A4A3A4"/>
          </p15:clr>
        </p15:guide>
        <p15:guide id="2" pos="216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3" autoAdjust="0"/>
    <p:restoredTop sz="85021" autoAdjust="0"/>
  </p:normalViewPr>
  <p:slideViewPr>
    <p:cSldViewPr snapToGrid="0">
      <p:cViewPr varScale="1">
        <p:scale>
          <a:sx n="95" d="100"/>
          <a:sy n="95" d="100"/>
        </p:scale>
        <p:origin x="966" y="78"/>
      </p:cViewPr>
      <p:guideLst>
        <p:guide orient="horz" pos="2964"/>
        <p:guide orient="horz" pos="516"/>
        <p:guide orient="horz" pos="676"/>
        <p:guide pos="2880"/>
        <p:guide pos="240"/>
        <p:guide pos="55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guide orient="horz" pos="2928"/>
        <p:guide pos="216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5C5A41F5-B6C2-40E5-9E65-A9AEEB8FD18F}" type="datetimeFigureOut">
              <a:rPr lang="en-US" smtClean="0"/>
              <a:t>4/15/2014</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0110E035-3DF4-4A15-9272-486F21423BC9}" type="slidenum">
              <a:rPr lang="en-US" smtClean="0"/>
              <a:t>‹#›</a:t>
            </a:fld>
            <a:endParaRPr lang="en-US"/>
          </a:p>
        </p:txBody>
      </p:sp>
    </p:spTree>
    <p:extLst>
      <p:ext uri="{BB962C8B-B14F-4D97-AF65-F5344CB8AC3E}">
        <p14:creationId xmlns:p14="http://schemas.microsoft.com/office/powerpoint/2010/main" val="1888841357"/>
      </p:ext>
    </p:extLst>
  </p:cSld>
  <p:clrMap bg1="lt1" tx1="dk1" bg2="lt2" tx2="dk2" accent1="accent1" accent2="accent2" accent3="accent3" accent4="accent4" accent5="accent5" accent6="accent6" hlink="hlink" folHlink="folHlink"/>
  <p:notesStyle>
    <a:lvl1pPr marL="0" algn="l" defTabSz="914172" rtl="0" eaLnBrk="1" latinLnBrk="0" hangingPunct="1">
      <a:defRPr sz="1200" kern="1200">
        <a:solidFill>
          <a:schemeClr val="tx1"/>
        </a:solidFill>
        <a:latin typeface="+mn-lt"/>
        <a:ea typeface="+mn-ea"/>
        <a:cs typeface="+mn-cs"/>
      </a:defRPr>
    </a:lvl1pPr>
    <a:lvl2pPr marL="457086" algn="l" defTabSz="914172" rtl="0" eaLnBrk="1" latinLnBrk="0" hangingPunct="1">
      <a:defRPr sz="1200" kern="1200">
        <a:solidFill>
          <a:schemeClr val="tx1"/>
        </a:solidFill>
        <a:latin typeface="+mn-lt"/>
        <a:ea typeface="+mn-ea"/>
        <a:cs typeface="+mn-cs"/>
      </a:defRPr>
    </a:lvl2pPr>
    <a:lvl3pPr marL="914172" algn="l" defTabSz="914172" rtl="0" eaLnBrk="1" latinLnBrk="0" hangingPunct="1">
      <a:defRPr sz="1200" kern="1200">
        <a:solidFill>
          <a:schemeClr val="tx1"/>
        </a:solidFill>
        <a:latin typeface="+mn-lt"/>
        <a:ea typeface="+mn-ea"/>
        <a:cs typeface="+mn-cs"/>
      </a:defRPr>
    </a:lvl3pPr>
    <a:lvl4pPr marL="1371258" algn="l" defTabSz="914172" rtl="0" eaLnBrk="1" latinLnBrk="0" hangingPunct="1">
      <a:defRPr sz="1200" kern="1200">
        <a:solidFill>
          <a:schemeClr val="tx1"/>
        </a:solidFill>
        <a:latin typeface="+mn-lt"/>
        <a:ea typeface="+mn-ea"/>
        <a:cs typeface="+mn-cs"/>
      </a:defRPr>
    </a:lvl4pPr>
    <a:lvl5pPr marL="1828344" algn="l" defTabSz="914172" rtl="0" eaLnBrk="1" latinLnBrk="0" hangingPunct="1">
      <a:defRPr sz="1200" kern="1200">
        <a:solidFill>
          <a:schemeClr val="tx1"/>
        </a:solidFill>
        <a:latin typeface="+mn-lt"/>
        <a:ea typeface="+mn-ea"/>
        <a:cs typeface="+mn-cs"/>
      </a:defRPr>
    </a:lvl5pPr>
    <a:lvl6pPr marL="2285426" algn="l" defTabSz="914172" rtl="0" eaLnBrk="1" latinLnBrk="0" hangingPunct="1">
      <a:defRPr sz="1200" kern="1200">
        <a:solidFill>
          <a:schemeClr val="tx1"/>
        </a:solidFill>
        <a:latin typeface="+mn-lt"/>
        <a:ea typeface="+mn-ea"/>
        <a:cs typeface="+mn-cs"/>
      </a:defRPr>
    </a:lvl6pPr>
    <a:lvl7pPr marL="2742516" algn="l" defTabSz="914172" rtl="0" eaLnBrk="1" latinLnBrk="0" hangingPunct="1">
      <a:defRPr sz="1200" kern="1200">
        <a:solidFill>
          <a:schemeClr val="tx1"/>
        </a:solidFill>
        <a:latin typeface="+mn-lt"/>
        <a:ea typeface="+mn-ea"/>
        <a:cs typeface="+mn-cs"/>
      </a:defRPr>
    </a:lvl7pPr>
    <a:lvl8pPr marL="3199599" algn="l" defTabSz="914172" rtl="0" eaLnBrk="1" latinLnBrk="0" hangingPunct="1">
      <a:defRPr sz="1200" kern="1200">
        <a:solidFill>
          <a:schemeClr val="tx1"/>
        </a:solidFill>
        <a:latin typeface="+mn-lt"/>
        <a:ea typeface="+mn-ea"/>
        <a:cs typeface="+mn-cs"/>
      </a:defRPr>
    </a:lvl8pPr>
    <a:lvl9pPr marL="3656684" algn="l" defTabSz="91417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a:t>
            </a:fld>
            <a:endParaRPr lang="en-US"/>
          </a:p>
        </p:txBody>
      </p:sp>
    </p:spTree>
    <p:extLst>
      <p:ext uri="{BB962C8B-B14F-4D97-AF65-F5344CB8AC3E}">
        <p14:creationId xmlns:p14="http://schemas.microsoft.com/office/powerpoint/2010/main" val="1469182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b="1" dirty="0" smtClean="0"/>
              <a:t>Slide</a:t>
            </a:r>
            <a:r>
              <a:rPr lang="en-US" b="1" baseline="0" dirty="0" smtClean="0"/>
              <a:t> Objective:</a:t>
            </a:r>
          </a:p>
          <a:p>
            <a:r>
              <a:rPr lang="en-US" dirty="0" smtClean="0"/>
              <a:t>Explain</a:t>
            </a:r>
            <a:r>
              <a:rPr lang="en-US" baseline="0" dirty="0" smtClean="0"/>
              <a:t> workflow for provisioning VMs in the cloud </a:t>
            </a:r>
          </a:p>
          <a:p>
            <a:endParaRPr lang="en-US" baseline="0" dirty="0" smtClean="0"/>
          </a:p>
          <a:p>
            <a:r>
              <a:rPr lang="en-US" b="1" baseline="0" dirty="0" smtClean="0"/>
              <a:t>Notes:</a:t>
            </a:r>
            <a:endParaRPr lang="en-US" b="1" dirty="0" smtClean="0"/>
          </a:p>
          <a:p>
            <a:r>
              <a:rPr lang="en-US" dirty="0" smtClean="0"/>
              <a:t>Cloud First Provisioning</a:t>
            </a:r>
            <a:r>
              <a:rPr lang="en-US" baseline="0" dirty="0" smtClean="0"/>
              <a:t> means exactly what is says. Building a VM in the cloud first. </a:t>
            </a:r>
          </a:p>
          <a:p>
            <a:endParaRPr lang="en-US" baseline="0" dirty="0" smtClean="0"/>
          </a:p>
          <a:p>
            <a:r>
              <a:rPr lang="en-US" baseline="0" dirty="0" smtClean="0"/>
              <a:t>You have three methods of starting this process: Build a VM from the portal, from the command line OR programmatically calling the REST API. </a:t>
            </a:r>
          </a:p>
          <a:p>
            <a:endParaRPr lang="en-US" baseline="0" dirty="0" smtClean="0"/>
          </a:p>
          <a:p>
            <a:r>
              <a:rPr lang="en-US" baseline="0" dirty="0" smtClean="0"/>
              <a:t>Once your choice of provisioning is made you will need to select the image and instance size to start from. </a:t>
            </a:r>
          </a:p>
          <a:p>
            <a:endParaRPr lang="en-US" baseline="0" dirty="0" smtClean="0"/>
          </a:p>
          <a:p>
            <a:r>
              <a:rPr lang="en-US" baseline="0" dirty="0" smtClean="0"/>
              <a:t>The newly created disk will be stored in blob storage and your machine will boot.</a:t>
            </a:r>
            <a:endParaRPr lang="en-US" dirty="0" smtClean="0"/>
          </a:p>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2</a:t>
            </a:fld>
            <a:endParaRPr lang="en-US" dirty="0"/>
          </a:p>
        </p:txBody>
      </p:sp>
    </p:spTree>
    <p:extLst>
      <p:ext uri="{BB962C8B-B14F-4D97-AF65-F5344CB8AC3E}">
        <p14:creationId xmlns:p14="http://schemas.microsoft.com/office/powerpoint/2010/main" val="2312647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smtClean="0">
                <a:solidFill>
                  <a:schemeClr val="tx1"/>
                </a:solidFill>
                <a:effectLst/>
                <a:latin typeface="+mn-lt"/>
                <a:ea typeface="+mn-ea"/>
                <a:cs typeface="+mn-cs"/>
              </a:rPr>
              <a:t>Windows Server</a:t>
            </a:r>
            <a:r>
              <a:rPr lang="en-US" sz="1600" kern="1200" dirty="0" smtClean="0">
                <a:solidFill>
                  <a:schemeClr val="tx1"/>
                </a:solidFill>
                <a:effectLst/>
                <a:latin typeface="+mn-lt"/>
                <a:ea typeface="+mn-ea"/>
                <a:cs typeface="+mn-cs"/>
              </a:rPr>
              <a:t/>
            </a:r>
            <a:br>
              <a:rPr lang="en-US" sz="1600" kern="1200" dirty="0" smtClean="0">
                <a:solidFill>
                  <a:schemeClr val="tx1"/>
                </a:solidFill>
                <a:effectLst/>
                <a:latin typeface="+mn-lt"/>
                <a:ea typeface="+mn-ea"/>
                <a:cs typeface="+mn-cs"/>
              </a:rPr>
            </a:br>
            <a:r>
              <a:rPr lang="en-US" sz="1600" kern="1200" dirty="0" smtClean="0">
                <a:solidFill>
                  <a:schemeClr val="tx1"/>
                </a:solidFill>
                <a:effectLst/>
                <a:latin typeface="+mn-lt"/>
                <a:ea typeface="+mn-ea"/>
                <a:cs typeface="+mn-cs"/>
              </a:rPr>
              <a:t>Windows Server 2008 R2 and later versions are supported for the following roles: </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Active Directory Domain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Active Directory Federation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Active Directory Lightweight Directory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Application Server</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DNS Server</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Fax Server</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Network Policy and Access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Print and Document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Web Server (IIS)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Windows Deployment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Windows Server Update Services</a:t>
            </a:r>
          </a:p>
          <a:p>
            <a:pPr marL="285750" indent="-285750">
              <a:buFont typeface="Arial" panose="020B0604020202020204" pitchFamily="34" charset="0"/>
              <a:buChar char="•"/>
            </a:pPr>
            <a:r>
              <a:rPr lang="en-US" sz="1400" kern="1200" dirty="0" smtClean="0">
                <a:solidFill>
                  <a:schemeClr val="tx1"/>
                </a:solidFill>
                <a:effectLst/>
                <a:latin typeface="+mn-lt"/>
                <a:ea typeface="+mn-ea"/>
                <a:cs typeface="+mn-cs"/>
              </a:rPr>
              <a:t>File Services</a:t>
            </a:r>
          </a:p>
        </p:txBody>
      </p:sp>
      <p:sp>
        <p:nvSpPr>
          <p:cNvPr id="4" name="Slide Number Placeholder 3"/>
          <p:cNvSpPr>
            <a:spLocks noGrp="1"/>
          </p:cNvSpPr>
          <p:nvPr>
            <p:ph type="sldNum" sz="quarter" idx="10"/>
          </p:nvPr>
        </p:nvSpPr>
        <p:spPr/>
        <p:txBody>
          <a:bodyPr/>
          <a:lstStyle/>
          <a:p>
            <a:fld id="{0110E035-3DF4-4A15-9272-486F21423BC9}" type="slidenum">
              <a:rPr lang="en-US" smtClean="0"/>
              <a:t>3</a:t>
            </a:fld>
            <a:endParaRPr lang="en-US" dirty="0"/>
          </a:p>
        </p:txBody>
      </p:sp>
    </p:spTree>
    <p:extLst>
      <p:ext uri="{BB962C8B-B14F-4D97-AF65-F5344CB8AC3E}">
        <p14:creationId xmlns:p14="http://schemas.microsoft.com/office/powerpoint/2010/main" val="3103619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smtClean="0">
                <a:effectLst/>
                <a:latin typeface="Segoe UI" panose="020B0502040204020203" pitchFamily="34" charset="0"/>
              </a:rPr>
              <a:t>Slide Objectives:</a:t>
            </a:r>
            <a:endParaRPr lang="en-US" dirty="0" smtClean="0">
              <a:effectLst/>
            </a:endParaRPr>
          </a:p>
          <a:p>
            <a:pPr rtl="0"/>
            <a:r>
              <a:rPr lang="en-US" dirty="0" smtClean="0">
                <a:effectLst/>
                <a:latin typeface="Segoe UI" panose="020B0502040204020203" pitchFamily="34" charset="0"/>
              </a:rPr>
              <a:t>Provide an understanding of which Distributions</a:t>
            </a:r>
            <a:r>
              <a:rPr lang="en-US" baseline="0" dirty="0" smtClean="0">
                <a:effectLst/>
                <a:latin typeface="Segoe UI" panose="020B0502040204020203" pitchFamily="34" charset="0"/>
              </a:rPr>
              <a:t> of Linux are offered in the Windows Azure Image Gallery.</a:t>
            </a:r>
            <a:endParaRPr lang="en-US" dirty="0" smtClean="0">
              <a:effectLst/>
              <a:latin typeface="Segoe UI" panose="020B0502040204020203" pitchFamily="34" charset="0"/>
            </a:endParaRPr>
          </a:p>
          <a:p>
            <a:pPr rtl="0"/>
            <a:endParaRPr lang="en-US" b="1" dirty="0" smtClean="0">
              <a:effectLst/>
              <a:latin typeface="Segoe UI" panose="020B0502040204020203" pitchFamily="34" charset="0"/>
            </a:endParaRPr>
          </a:p>
          <a:p>
            <a:pPr rtl="0"/>
            <a:r>
              <a:rPr lang="en-US" b="1" dirty="0" smtClean="0">
                <a:effectLst/>
                <a:latin typeface="Segoe UI" panose="020B0502040204020203" pitchFamily="34" charset="0"/>
              </a:rPr>
              <a:t>Speaking Points:</a:t>
            </a:r>
            <a:endParaRPr lang="en-US" dirty="0" smtClean="0">
              <a:effectLst/>
            </a:endParaRPr>
          </a:p>
          <a:p>
            <a:pPr rtl="0"/>
            <a:r>
              <a:rPr lang="en-US" dirty="0" smtClean="0">
                <a:effectLst/>
                <a:latin typeface="Segoe UI" panose="020B0502040204020203" pitchFamily="34" charset="0"/>
              </a:rPr>
              <a:t>   1) Only</a:t>
            </a:r>
            <a:r>
              <a:rPr lang="en-US" baseline="0" dirty="0" smtClean="0">
                <a:effectLst/>
                <a:latin typeface="Segoe UI" panose="020B0502040204020203" pitchFamily="34" charset="0"/>
              </a:rPr>
              <a:t> Certain distributions of Linux are officially supported: SUSE Enterprise 11 SP2, OpenSUSE 12.1, CentOS 6.2, Ubuntu 12.04</a:t>
            </a:r>
          </a:p>
          <a:p>
            <a:pPr rtl="0"/>
            <a:r>
              <a:rPr lang="en-US" baseline="0" dirty="0" smtClean="0">
                <a:effectLst/>
                <a:latin typeface="Segoe UI" panose="020B0502040204020203" pitchFamily="34" charset="0"/>
              </a:rPr>
              <a:t>   2) Virtual Machine Images of these Distributions are provided by Partners who are experts in each distribution</a:t>
            </a:r>
          </a:p>
          <a:p>
            <a:pPr rtl="0"/>
            <a:r>
              <a:rPr lang="en-US" baseline="0" dirty="0" smtClean="0">
                <a:effectLst/>
                <a:latin typeface="Segoe UI" panose="020B0502040204020203" pitchFamily="34" charset="0"/>
              </a:rPr>
              <a:t>   3) Other Distributions of Linux can be installed as “Bring-Your-Own-Linux” however, some integration work will be needed.</a:t>
            </a:r>
            <a:endParaRPr lang="en-US" dirty="0" smtClean="0">
              <a:effectLst/>
            </a:endParaRPr>
          </a:p>
          <a:p>
            <a:pPr rtl="0"/>
            <a:endParaRPr lang="en-US" b="1" dirty="0" smtClean="0">
              <a:effectLst/>
              <a:latin typeface="Segoe UI" panose="020B0502040204020203" pitchFamily="34" charset="0"/>
            </a:endParaRPr>
          </a:p>
          <a:p>
            <a:pPr rtl="0"/>
            <a:r>
              <a:rPr lang="en-US" b="1" dirty="0" smtClean="0">
                <a:effectLst/>
                <a:latin typeface="Segoe UI" panose="020B0502040204020203" pitchFamily="34" charset="0"/>
              </a:rPr>
              <a:t>Notes:</a:t>
            </a:r>
            <a:endParaRPr lang="en-US" dirty="0" smtClean="0">
              <a:effectLst/>
            </a:endParaRPr>
          </a:p>
          <a:p>
            <a:pPr rtl="0"/>
            <a:r>
              <a:rPr lang="en-US" dirty="0" smtClean="0">
                <a:effectLst/>
                <a:latin typeface="Segoe UI" panose="020B0502040204020203" pitchFamily="34" charset="0"/>
              </a:rPr>
              <a:t>Linux</a:t>
            </a:r>
            <a:r>
              <a:rPr lang="en-US" baseline="0" dirty="0" smtClean="0">
                <a:effectLst/>
                <a:latin typeface="Segoe UI" panose="020B0502040204020203" pitchFamily="34" charset="0"/>
              </a:rPr>
              <a:t> Virtual Machines Product Page: http://www.windowsazure.com/en-us/manage/linux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4021875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AzureVMImage</a:t>
            </a:r>
            <a:r>
              <a:rPr lang="en-US" dirty="0" smtClean="0"/>
              <a:t> | select </a:t>
            </a:r>
            <a:r>
              <a:rPr lang="en-US" dirty="0" err="1" smtClean="0"/>
              <a:t>ImageName</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New-</a:t>
            </a:r>
            <a:r>
              <a:rPr lang="en-US" dirty="0" err="1" smtClean="0"/>
              <a:t>AzureQuickVM</a:t>
            </a:r>
            <a:r>
              <a:rPr lang="en-US" dirty="0" smtClean="0"/>
              <a:t> -Linux -</a:t>
            </a:r>
            <a:r>
              <a:rPr lang="en-US" dirty="0" err="1" smtClean="0"/>
              <a:t>ServiceName</a:t>
            </a:r>
            <a:r>
              <a:rPr lang="en-US" dirty="0" smtClean="0"/>
              <a:t> </a:t>
            </a:r>
            <a:r>
              <a:rPr lang="en-US" altLang="zh-CN" dirty="0" smtClean="0"/>
              <a:t>myservice8888</a:t>
            </a:r>
            <a:r>
              <a:rPr lang="en-US" altLang="zh-CN" baseline="0" dirty="0" smtClean="0"/>
              <a:t> </a:t>
            </a:r>
            <a:r>
              <a:rPr lang="en-US" dirty="0" smtClean="0"/>
              <a:t>-Name </a:t>
            </a:r>
            <a:r>
              <a:rPr lang="en-US" altLang="zh-CN" dirty="0" smtClean="0"/>
              <a:t>myservice8888vm1</a:t>
            </a:r>
            <a:r>
              <a:rPr lang="en-US" altLang="zh-CN" baseline="0" dirty="0" smtClean="0"/>
              <a:t> </a:t>
            </a:r>
            <a:r>
              <a:rPr lang="en-US" dirty="0" smtClean="0"/>
              <a:t>-</a:t>
            </a:r>
            <a:r>
              <a:rPr lang="en-US" dirty="0" err="1" smtClean="0"/>
              <a:t>ImageName</a:t>
            </a:r>
            <a:r>
              <a:rPr lang="en-US" dirty="0" smtClean="0"/>
              <a:t> 0b11de9248dd4d87b18621318e037d37__RightImage-CentOS-6.4-x64-v13.4</a:t>
            </a:r>
            <a:r>
              <a:rPr lang="en-US" baseline="0" dirty="0" smtClean="0"/>
              <a:t> </a:t>
            </a:r>
            <a:r>
              <a:rPr lang="en-US" dirty="0" smtClean="0"/>
              <a:t>-</a:t>
            </a:r>
            <a:r>
              <a:rPr lang="en-US" dirty="0" err="1" smtClean="0"/>
              <a:t>LinuxUser</a:t>
            </a:r>
            <a:r>
              <a:rPr lang="en-US" dirty="0" smtClean="0"/>
              <a:t> </a:t>
            </a:r>
            <a:r>
              <a:rPr lang="en-US" dirty="0" err="1" smtClean="0"/>
              <a:t>azureuser</a:t>
            </a:r>
            <a:r>
              <a:rPr lang="en-US" baseline="0" dirty="0" smtClean="0"/>
              <a:t> </a:t>
            </a:r>
            <a:r>
              <a:rPr lang="en-US" dirty="0" smtClean="0"/>
              <a:t>-Password </a:t>
            </a:r>
            <a:r>
              <a:rPr lang="en-US" dirty="0" err="1" smtClean="0"/>
              <a:t>pass@Azure</a:t>
            </a:r>
            <a:r>
              <a:rPr lang="en-US" baseline="0" dirty="0" smtClean="0"/>
              <a:t> </a:t>
            </a:r>
            <a:r>
              <a:rPr lang="en-US" dirty="0" smtClean="0"/>
              <a:t>-Location “East Asia”</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6</a:t>
            </a:fld>
            <a:endParaRPr lang="en-US"/>
          </a:p>
        </p:txBody>
      </p:sp>
    </p:spTree>
    <p:extLst>
      <p:ext uri="{BB962C8B-B14F-4D97-AF65-F5344CB8AC3E}">
        <p14:creationId xmlns:p14="http://schemas.microsoft.com/office/powerpoint/2010/main" val="3703264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7</a:t>
            </a:fld>
            <a:endParaRPr lang="en-US"/>
          </a:p>
        </p:txBody>
      </p:sp>
    </p:spTree>
    <p:extLst>
      <p:ext uri="{BB962C8B-B14F-4D97-AF65-F5344CB8AC3E}">
        <p14:creationId xmlns:p14="http://schemas.microsoft.com/office/powerpoint/2010/main" val="3991966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24458"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94312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24458"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527492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10</a:t>
            </a:fld>
            <a:endParaRPr lang="en-US"/>
          </a:p>
        </p:txBody>
      </p:sp>
    </p:spTree>
    <p:extLst>
      <p:ext uri="{BB962C8B-B14F-4D97-AF65-F5344CB8AC3E}">
        <p14:creationId xmlns:p14="http://schemas.microsoft.com/office/powerpoint/2010/main" val="1092586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b="1" dirty="0" smtClean="0"/>
              <a:t>Slide</a:t>
            </a:r>
            <a:r>
              <a:rPr lang="en-US" b="1" baseline="0" dirty="0" smtClean="0"/>
              <a:t> Objective:</a:t>
            </a:r>
          </a:p>
          <a:p>
            <a:r>
              <a:rPr lang="en-US" dirty="0" smtClean="0"/>
              <a:t>Explain the</a:t>
            </a:r>
            <a:r>
              <a:rPr lang="en-US" baseline="0" dirty="0" smtClean="0"/>
              <a:t> benefits of image mobility </a:t>
            </a:r>
          </a:p>
          <a:p>
            <a:endParaRPr lang="en-US" baseline="0" dirty="0" smtClean="0"/>
          </a:p>
          <a:p>
            <a:r>
              <a:rPr lang="en-US" b="1" baseline="0" dirty="0" smtClean="0"/>
              <a:t>Notes:</a:t>
            </a:r>
            <a:endParaRPr lang="en-US" b="1" dirty="0" smtClean="0"/>
          </a:p>
          <a:p>
            <a:r>
              <a:rPr lang="en-US" dirty="0" smtClean="0"/>
              <a:t>One of the key benefits of IaaS is flexibility and control. The</a:t>
            </a:r>
            <a:r>
              <a:rPr lang="en-US" baseline="0" dirty="0" smtClean="0"/>
              <a:t> Windows Azure solution provides the capability of not only moving VHDs TO the cloud but also allows you to copy the VHD back down and run it locally or on another cloud provider. Great for testing out production issues or any other need where you require a copy of the production server.</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11</a:t>
            </a:fld>
            <a:endParaRPr lang="en-US" dirty="0"/>
          </a:p>
        </p:txBody>
      </p:sp>
    </p:spTree>
    <p:extLst>
      <p:ext uri="{BB962C8B-B14F-4D97-AF65-F5344CB8AC3E}">
        <p14:creationId xmlns:p14="http://schemas.microsoft.com/office/powerpoint/2010/main" val="1438763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AzureVMImage</a:t>
            </a:r>
            <a:r>
              <a:rPr lang="en-US" dirty="0" smtClean="0"/>
              <a:t> | select </a:t>
            </a:r>
            <a:r>
              <a:rPr lang="en-US" dirty="0" err="1" smtClean="0"/>
              <a:t>ImageName</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New-</a:t>
            </a:r>
            <a:r>
              <a:rPr lang="en-US" dirty="0" err="1" smtClean="0"/>
              <a:t>AzureQuickVM</a:t>
            </a:r>
            <a:r>
              <a:rPr lang="en-US" dirty="0" smtClean="0"/>
              <a:t> -Linux -</a:t>
            </a:r>
            <a:r>
              <a:rPr lang="en-US" dirty="0" err="1" smtClean="0"/>
              <a:t>ServiceName</a:t>
            </a:r>
            <a:r>
              <a:rPr lang="en-US" dirty="0" smtClean="0"/>
              <a:t> </a:t>
            </a:r>
            <a:r>
              <a:rPr lang="en-US" altLang="zh-CN" dirty="0" smtClean="0"/>
              <a:t>myservice8888</a:t>
            </a:r>
            <a:r>
              <a:rPr lang="en-US" altLang="zh-CN" baseline="0" dirty="0" smtClean="0"/>
              <a:t> </a:t>
            </a:r>
            <a:r>
              <a:rPr lang="en-US" dirty="0" smtClean="0"/>
              <a:t>-Name </a:t>
            </a:r>
            <a:r>
              <a:rPr lang="en-US" altLang="zh-CN" dirty="0" smtClean="0"/>
              <a:t>myservice8888vm1</a:t>
            </a:r>
            <a:r>
              <a:rPr lang="en-US" altLang="zh-CN" baseline="0" dirty="0" smtClean="0"/>
              <a:t> </a:t>
            </a:r>
            <a:r>
              <a:rPr lang="en-US" dirty="0" smtClean="0"/>
              <a:t>-</a:t>
            </a:r>
            <a:r>
              <a:rPr lang="en-US" dirty="0" err="1" smtClean="0"/>
              <a:t>ImageName</a:t>
            </a:r>
            <a:r>
              <a:rPr lang="en-US" dirty="0" smtClean="0"/>
              <a:t> 0b11de9248dd4d87b18621318e037d37__RightImage-CentOS-6.4-x64-v13.4</a:t>
            </a:r>
            <a:r>
              <a:rPr lang="en-US" baseline="0" dirty="0" smtClean="0"/>
              <a:t> </a:t>
            </a:r>
            <a:r>
              <a:rPr lang="en-US" dirty="0" smtClean="0"/>
              <a:t>-</a:t>
            </a:r>
            <a:r>
              <a:rPr lang="en-US" dirty="0" err="1" smtClean="0"/>
              <a:t>LinuxUser</a:t>
            </a:r>
            <a:r>
              <a:rPr lang="en-US" dirty="0" smtClean="0"/>
              <a:t> </a:t>
            </a:r>
            <a:r>
              <a:rPr lang="en-US" dirty="0" err="1" smtClean="0"/>
              <a:t>azureuser</a:t>
            </a:r>
            <a:r>
              <a:rPr lang="en-US" baseline="0" dirty="0" smtClean="0"/>
              <a:t> </a:t>
            </a:r>
            <a:r>
              <a:rPr lang="en-US" dirty="0" smtClean="0"/>
              <a:t>-Password </a:t>
            </a:r>
            <a:r>
              <a:rPr lang="en-US" dirty="0" err="1" smtClean="0"/>
              <a:t>pass@Azure</a:t>
            </a:r>
            <a:r>
              <a:rPr lang="en-US" baseline="0" dirty="0" smtClean="0"/>
              <a:t> </a:t>
            </a:r>
            <a:r>
              <a:rPr lang="en-US" dirty="0" smtClean="0"/>
              <a:t>-Location “East Asia”</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12</a:t>
            </a:fld>
            <a:endParaRPr lang="en-US"/>
          </a:p>
        </p:txBody>
      </p:sp>
    </p:spTree>
    <p:extLst>
      <p:ext uri="{BB962C8B-B14F-4D97-AF65-F5344CB8AC3E}">
        <p14:creationId xmlns:p14="http://schemas.microsoft.com/office/powerpoint/2010/main" val="2859327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10E035-3DF4-4A15-9272-486F21423BC9}" type="slidenum">
              <a:rPr lang="en-US" smtClean="0"/>
              <a:t>13</a:t>
            </a:fld>
            <a:endParaRPr lang="en-US"/>
          </a:p>
        </p:txBody>
      </p:sp>
    </p:spTree>
    <p:extLst>
      <p:ext uri="{BB962C8B-B14F-4D97-AF65-F5344CB8AC3E}">
        <p14:creationId xmlns:p14="http://schemas.microsoft.com/office/powerpoint/2010/main" val="1377227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default</a:t>
            </a:r>
            <a:r>
              <a:rPr lang="en-US" baseline="0" dirty="0" smtClean="0"/>
              <a:t> limits in Azure as follows:</a:t>
            </a:r>
          </a:p>
          <a:p>
            <a:pPr marL="285750" indent="-285750">
              <a:buFont typeface="Arial" panose="020B0604020202020204" pitchFamily="34" charset="0"/>
              <a:buChar char="•"/>
            </a:pPr>
            <a:r>
              <a:rPr lang="en-US" baseline="0" dirty="0" smtClean="0"/>
              <a:t>20 Hosted Service Projects</a:t>
            </a:r>
          </a:p>
          <a:p>
            <a:pPr marL="285750" indent="-285750">
              <a:buFont typeface="Arial" panose="020B0604020202020204" pitchFamily="34" charset="0"/>
              <a:buChar char="•"/>
            </a:pPr>
            <a:r>
              <a:rPr lang="en-US" baseline="0" dirty="0" smtClean="0"/>
              <a:t>5 Storage Accounts</a:t>
            </a:r>
          </a:p>
          <a:p>
            <a:pPr marL="285750" indent="-285750">
              <a:buFont typeface="Arial" panose="020B0604020202020204" pitchFamily="34" charset="0"/>
              <a:buChar char="•"/>
            </a:pPr>
            <a:r>
              <a:rPr lang="en-US" baseline="0" dirty="0" smtClean="0"/>
              <a:t>5 roles per Hosted Service (i.e. 3 different web roles + 2 different worker roles or any such combination)</a:t>
            </a:r>
          </a:p>
          <a:p>
            <a:pPr marL="285750" indent="-285750">
              <a:buFont typeface="Arial" panose="020B0604020202020204" pitchFamily="34" charset="0"/>
              <a:buChar char="•"/>
            </a:pPr>
            <a:r>
              <a:rPr lang="en-US" baseline="0" dirty="0" smtClean="0"/>
              <a:t>20 CPU cores (not instances) across all your Hosted Service Projects </a:t>
            </a:r>
          </a:p>
          <a:p>
            <a:pPr marL="0" indent="0">
              <a:buFont typeface="Arial" panose="020B0604020202020204" pitchFamily="34" charset="0"/>
              <a:buNone/>
            </a:pPr>
            <a:r>
              <a:rPr lang="en-US" baseline="0" dirty="0" smtClean="0"/>
              <a:t>(http://blogs.msdn.com/b/jnak/archive/2010/01/22/windows-azure-instances-storage-limits.aspx)</a:t>
            </a:r>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533213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15</a:t>
            </a:fld>
            <a:endParaRPr lang="en-US"/>
          </a:p>
        </p:txBody>
      </p:sp>
    </p:spTree>
    <p:extLst>
      <p:ext uri="{BB962C8B-B14F-4D97-AF65-F5344CB8AC3E}">
        <p14:creationId xmlns:p14="http://schemas.microsoft.com/office/powerpoint/2010/main" val="238383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16</a:t>
            </a:fld>
            <a:endParaRPr lang="en-US"/>
          </a:p>
        </p:txBody>
      </p:sp>
    </p:spTree>
    <p:extLst>
      <p:ext uri="{BB962C8B-B14F-4D97-AF65-F5344CB8AC3E}">
        <p14:creationId xmlns:p14="http://schemas.microsoft.com/office/powerpoint/2010/main" val="1371036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17</a:t>
            </a:fld>
            <a:endParaRPr lang="en-US"/>
          </a:p>
        </p:txBody>
      </p:sp>
    </p:spTree>
    <p:extLst>
      <p:ext uri="{BB962C8B-B14F-4D97-AF65-F5344CB8AC3E}">
        <p14:creationId xmlns:p14="http://schemas.microsoft.com/office/powerpoint/2010/main" val="2716477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Get-</a:t>
            </a:r>
            <a:r>
              <a:rPr lang="en-US" dirty="0" err="1" smtClean="0"/>
              <a:t>AzureVMImage</a:t>
            </a:r>
            <a:r>
              <a:rPr lang="en-US" dirty="0" smtClean="0"/>
              <a:t> | select </a:t>
            </a:r>
            <a:r>
              <a:rPr lang="en-US" dirty="0" err="1" smtClean="0"/>
              <a:t>ImageName</a:t>
            </a:r>
            <a:endParaRPr lang="en-US" dirty="0" smtClean="0"/>
          </a:p>
          <a:p>
            <a:pPr marL="0" marR="0" indent="0" algn="l" defTabSz="914172" rtl="0" eaLnBrk="1" fontAlgn="auto" latinLnBrk="0" hangingPunct="1">
              <a:lnSpc>
                <a:spcPct val="100000"/>
              </a:lnSpc>
              <a:spcBef>
                <a:spcPts val="0"/>
              </a:spcBef>
              <a:spcAft>
                <a:spcPts val="0"/>
              </a:spcAft>
              <a:buClrTx/>
              <a:buSzTx/>
              <a:buFontTx/>
              <a:buNone/>
              <a:tabLst/>
              <a:defRPr/>
            </a:pPr>
            <a:r>
              <a:rPr lang="en-US" dirty="0" smtClean="0"/>
              <a:t>New-</a:t>
            </a:r>
            <a:r>
              <a:rPr lang="en-US" dirty="0" err="1" smtClean="0"/>
              <a:t>AzureQuickVM</a:t>
            </a:r>
            <a:r>
              <a:rPr lang="en-US" dirty="0" smtClean="0"/>
              <a:t> -Linux -</a:t>
            </a:r>
            <a:r>
              <a:rPr lang="en-US" dirty="0" err="1" smtClean="0"/>
              <a:t>ServiceName</a:t>
            </a:r>
            <a:r>
              <a:rPr lang="en-US" dirty="0" smtClean="0"/>
              <a:t> </a:t>
            </a:r>
            <a:r>
              <a:rPr lang="en-US" altLang="zh-CN" dirty="0" smtClean="0"/>
              <a:t>myservice8888</a:t>
            </a:r>
            <a:r>
              <a:rPr lang="en-US" altLang="zh-CN" baseline="0" dirty="0" smtClean="0"/>
              <a:t> </a:t>
            </a:r>
            <a:r>
              <a:rPr lang="en-US" dirty="0" smtClean="0"/>
              <a:t>-Name </a:t>
            </a:r>
            <a:r>
              <a:rPr lang="en-US" altLang="zh-CN" dirty="0" smtClean="0"/>
              <a:t>myservice8888vm1</a:t>
            </a:r>
            <a:r>
              <a:rPr lang="en-US" altLang="zh-CN" baseline="0" dirty="0" smtClean="0"/>
              <a:t> </a:t>
            </a:r>
            <a:r>
              <a:rPr lang="en-US" dirty="0" smtClean="0"/>
              <a:t>-</a:t>
            </a:r>
            <a:r>
              <a:rPr lang="en-US" dirty="0" err="1" smtClean="0"/>
              <a:t>ImageName</a:t>
            </a:r>
            <a:r>
              <a:rPr lang="en-US" dirty="0" smtClean="0"/>
              <a:t> 0b11de9248dd4d87b18621318e037d37__RightImage-CentOS-6.4-x64-v13.4</a:t>
            </a:r>
            <a:r>
              <a:rPr lang="en-US" baseline="0" dirty="0" smtClean="0"/>
              <a:t> </a:t>
            </a:r>
            <a:r>
              <a:rPr lang="en-US" dirty="0" smtClean="0"/>
              <a:t>-</a:t>
            </a:r>
            <a:r>
              <a:rPr lang="en-US" dirty="0" err="1" smtClean="0"/>
              <a:t>LinuxUser</a:t>
            </a:r>
            <a:r>
              <a:rPr lang="en-US" dirty="0" smtClean="0"/>
              <a:t> </a:t>
            </a:r>
            <a:r>
              <a:rPr lang="en-US" dirty="0" err="1" smtClean="0"/>
              <a:t>azureuser</a:t>
            </a:r>
            <a:r>
              <a:rPr lang="en-US" baseline="0" dirty="0" smtClean="0"/>
              <a:t> </a:t>
            </a:r>
            <a:r>
              <a:rPr lang="en-US" dirty="0" smtClean="0"/>
              <a:t>-Password </a:t>
            </a:r>
            <a:r>
              <a:rPr lang="en-US" dirty="0" err="1" smtClean="0"/>
              <a:t>pass@Azure</a:t>
            </a:r>
            <a:r>
              <a:rPr lang="en-US" baseline="0" dirty="0" smtClean="0"/>
              <a:t> </a:t>
            </a:r>
            <a:r>
              <a:rPr lang="en-US" dirty="0" smtClean="0"/>
              <a:t>-Location “East Asia”</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19</a:t>
            </a:fld>
            <a:endParaRPr lang="en-US"/>
          </a:p>
        </p:txBody>
      </p:sp>
    </p:spTree>
    <p:extLst>
      <p:ext uri="{BB962C8B-B14F-4D97-AF65-F5344CB8AC3E}">
        <p14:creationId xmlns:p14="http://schemas.microsoft.com/office/powerpoint/2010/main" val="3001551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20</a:t>
            </a:fld>
            <a:endParaRPr lang="en-US"/>
          </a:p>
        </p:txBody>
      </p:sp>
    </p:spTree>
    <p:extLst>
      <p:ext uri="{BB962C8B-B14F-4D97-AF65-F5344CB8AC3E}">
        <p14:creationId xmlns:p14="http://schemas.microsoft.com/office/powerpoint/2010/main" val="2533240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10E035-3DF4-4A15-9272-486F21423BC9}" type="slidenum">
              <a:rPr lang="en-US" smtClean="0"/>
              <a:t>22</a:t>
            </a:fld>
            <a:endParaRPr lang="en-US"/>
          </a:p>
        </p:txBody>
      </p:sp>
    </p:spTree>
    <p:extLst>
      <p:ext uri="{BB962C8B-B14F-4D97-AF65-F5344CB8AC3E}">
        <p14:creationId xmlns:p14="http://schemas.microsoft.com/office/powerpoint/2010/main" val="1096064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5.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6.wdp"/></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5.wdp"/></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Master" Target="../slideMasters/slideMaster4.xml"/><Relationship Id="rId4" Type="http://schemas.microsoft.com/office/2007/relationships/hdphoto" Target="../media/hdphoto7.wdp"/></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4.xml"/><Relationship Id="rId4" Type="http://schemas.microsoft.com/office/2007/relationships/hdphoto" Target="../media/hdphoto8.wdp"/></Relationships>
</file>

<file path=ppt/slideLayouts/_rels/slideLayout4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4.xml"/><Relationship Id="rId4" Type="http://schemas.microsoft.com/office/2007/relationships/hdphoto" Target="../media/hdphoto9.wdp"/></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jpg"/><Relationship Id="rId1" Type="http://schemas.openxmlformats.org/officeDocument/2006/relationships/slideMaster" Target="../slideMasters/slideMaster4.xml"/><Relationship Id="rId6" Type="http://schemas.microsoft.com/office/2007/relationships/hdphoto" Target="../media/hdphoto7.wdp"/><Relationship Id="rId5" Type="http://schemas.openxmlformats.org/officeDocument/2006/relationships/image" Target="../media/image20.png"/><Relationship Id="rId4" Type="http://schemas.microsoft.com/office/2007/relationships/hdphoto" Target="../media/hdphoto10.wdp"/></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5.xml"/><Relationship Id="rId5" Type="http://schemas.microsoft.com/office/2007/relationships/hdphoto" Target="../media/hdphoto3.wdp"/><Relationship Id="rId4"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5.xml"/><Relationship Id="rId4" Type="http://schemas.microsoft.com/office/2007/relationships/hdphoto" Target="../media/hdphoto11.wdp"/></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5.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5.wdp"/></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Master" Target="../slideMasters/slideMaster6.xml"/><Relationship Id="rId4" Type="http://schemas.microsoft.com/office/2007/relationships/hdphoto" Target="../media/hdphoto7.wdp"/></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6.xml"/><Relationship Id="rId4" Type="http://schemas.microsoft.com/office/2007/relationships/hdphoto" Target="../media/hdphoto8.wdp"/></Relationships>
</file>

<file path=ppt/slideLayouts/_rels/slideLayout8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Master" Target="../slideMasters/slideMaster6.xml"/><Relationship Id="rId4" Type="http://schemas.microsoft.com/office/2007/relationships/hdphoto" Target="../media/hdphoto12.wdp"/></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jpg"/><Relationship Id="rId1" Type="http://schemas.openxmlformats.org/officeDocument/2006/relationships/slideMaster" Target="../slideMasters/slideMaster6.xml"/><Relationship Id="rId6" Type="http://schemas.microsoft.com/office/2007/relationships/hdphoto" Target="../media/hdphoto7.wdp"/><Relationship Id="rId5" Type="http://schemas.openxmlformats.org/officeDocument/2006/relationships/image" Target="../media/image20.png"/><Relationship Id="rId4" Type="http://schemas.microsoft.com/office/2007/relationships/hdphoto" Target="../media/hdphoto10.wdp"/></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7.xml"/><Relationship Id="rId4" Type="http://schemas.microsoft.com/office/2007/relationships/hdphoto" Target="../media/hdphoto2.wdp"/></Relationships>
</file>

<file path=ppt/slideLayouts/_rels/slideLayout10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7.xml"/><Relationship Id="rId5" Type="http://schemas.microsoft.com/office/2007/relationships/hdphoto" Target="../media/hdphoto3.wdp"/><Relationship Id="rId4" Type="http://schemas.openxmlformats.org/officeDocument/2006/relationships/image" Target="../media/image5.png"/></Relationships>
</file>

<file path=ppt/slideLayouts/_rels/slideLayout10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Master" Target="../slideMasters/slideMaster7.xml"/><Relationship Id="rId4" Type="http://schemas.microsoft.com/office/2007/relationships/hdphoto" Target="../media/hdphoto13.wdp"/></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7.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5.wdp"/></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42"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43" y="3459262"/>
            <a:ext cx="4091815" cy="858697"/>
          </a:xfrm>
        </p:spPr>
        <p:txBody>
          <a:bodyPr/>
          <a:lstStyle>
            <a:lvl1pPr marL="0" indent="0">
              <a:buFont typeface="Arial" pitchFamily="34" charset="0"/>
              <a:buNone/>
              <a:defRPr sz="1800">
                <a:solidFill>
                  <a:schemeClr val="bg1">
                    <a:alpha val="98000"/>
                  </a:schemeClr>
                </a:solidFill>
                <a:latin typeface="+mj-lt"/>
              </a:defRPr>
            </a:lvl1pPr>
            <a:lvl2pPr marL="345237" indent="0">
              <a:buFont typeface="Arial" pitchFamily="34" charset="0"/>
              <a:buNone/>
              <a:defRPr/>
            </a:lvl2pPr>
            <a:lvl3pPr marL="641672" indent="0">
              <a:buFont typeface="Arial" pitchFamily="34" charset="0"/>
              <a:buNone/>
              <a:defRPr/>
            </a:lvl3pPr>
            <a:lvl4pPr marL="944058" indent="0">
              <a:buFont typeface="Arial" pitchFamily="34" charset="0"/>
              <a:buNone/>
              <a:defRPr/>
            </a:lvl4pPr>
            <a:lvl5pPr marL="1203577"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514422698"/>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4058" indent="-30238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577" indent="-2595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5967" indent="-252383">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lgn="l" defTabSz="685693"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673" indent="-257146">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146" indent="-257146">
              <a:spcBef>
                <a:spcPts val="0"/>
              </a:spcBef>
              <a:spcAft>
                <a:spcPts val="300"/>
              </a:spcAft>
              <a:buFont typeface="Arial" pitchFamily="34" charset="0"/>
              <a:buChar char="•"/>
              <a:defRPr/>
            </a:lvl5pPr>
            <a:lvl6pPr marL="775003" indent="-257146">
              <a:buFont typeface="Arial" pitchFamily="34" charset="0"/>
              <a:buChar char="•"/>
              <a:defRPr sz="1800">
                <a:gradFill>
                  <a:gsLst>
                    <a:gs pos="0">
                      <a:srgbClr val="595959"/>
                    </a:gs>
                    <a:gs pos="86000">
                      <a:srgbClr val="595959"/>
                    </a:gs>
                  </a:gsLst>
                  <a:lin ang="5400000" scaled="0"/>
                </a:gradFill>
              </a:defRPr>
            </a:lvl6pPr>
            <a:lvl7pPr marL="941676" indent="-169049">
              <a:defRPr>
                <a:gradFill>
                  <a:gsLst>
                    <a:gs pos="0">
                      <a:srgbClr val="595959"/>
                    </a:gs>
                    <a:gs pos="86000">
                      <a:srgbClr val="595959"/>
                    </a:gs>
                  </a:gsLst>
                  <a:lin ang="5400000" scaled="0"/>
                </a:gradFill>
              </a:defRPr>
            </a:lvl7pPr>
            <a:lvl8pPr marL="1115486" indent="-173809">
              <a:defRPr>
                <a:gradFill>
                  <a:gsLst>
                    <a:gs pos="0">
                      <a:srgbClr val="595959"/>
                    </a:gs>
                    <a:gs pos="86000">
                      <a:srgbClr val="595959"/>
                    </a:gs>
                  </a:gsLst>
                  <a:lin ang="5400000" scaled="0"/>
                </a:gradFill>
              </a:defRPr>
            </a:lvl8pPr>
          </a:lstStyle>
          <a:p>
            <a:pPr marL="259525" lvl="0" indent="-259525" algn="l" defTabSz="685693" rtl="0" eaLnBrk="1" latinLnBrk="0" hangingPunct="1">
              <a:lnSpc>
                <a:spcPct val="90000"/>
              </a:lnSpc>
              <a:spcBef>
                <a:spcPct val="20000"/>
              </a:spcBef>
              <a:buSzPct val="90000"/>
              <a:buFont typeface="Arial" pitchFamily="34" charset="0"/>
              <a:buChar char="•"/>
            </a:pPr>
            <a:r>
              <a:rPr lang="en-US" smtClean="0"/>
              <a:t>Click to edit Master text styles</a:t>
            </a:r>
          </a:p>
          <a:p>
            <a:pPr marL="259525" lvl="1" indent="-259525" algn="l" defTabSz="685693" rtl="0" eaLnBrk="1" latinLnBrk="0" hangingPunct="1">
              <a:lnSpc>
                <a:spcPct val="90000"/>
              </a:lnSpc>
              <a:spcBef>
                <a:spcPct val="20000"/>
              </a:spcBef>
              <a:buSzPct val="90000"/>
              <a:buFont typeface="Arial" pitchFamily="34" charset="0"/>
              <a:buChar char="•"/>
            </a:pPr>
            <a:r>
              <a:rPr lang="en-US" smtClean="0"/>
              <a:t>Second level</a:t>
            </a:r>
          </a:p>
          <a:p>
            <a:pPr marL="259525" lvl="2" indent="-259525" algn="l" defTabSz="685693" rtl="0" eaLnBrk="1" latinLnBrk="0" hangingPunct="1">
              <a:lnSpc>
                <a:spcPct val="90000"/>
              </a:lnSpc>
              <a:spcBef>
                <a:spcPct val="20000"/>
              </a:spcBef>
              <a:buSzPct val="90000"/>
              <a:buFont typeface="Arial" pitchFamily="34" charset="0"/>
              <a:buChar char="•"/>
            </a:pPr>
            <a:r>
              <a:rPr lang="en-US" smtClean="0"/>
              <a:t>Third level</a:t>
            </a:r>
          </a:p>
          <a:p>
            <a:pPr marL="259525" lvl="3" indent="-259525" algn="l" defTabSz="685693" rtl="0" eaLnBrk="1" latinLnBrk="0" hangingPunct="1">
              <a:lnSpc>
                <a:spcPct val="90000"/>
              </a:lnSpc>
              <a:spcBef>
                <a:spcPct val="20000"/>
              </a:spcBef>
              <a:buSzPct val="90000"/>
              <a:buFont typeface="Arial" pitchFamily="34" charset="0"/>
              <a:buChar char="•"/>
            </a:pPr>
            <a:r>
              <a:rPr lang="en-US" smtClean="0"/>
              <a:t>Fourth level</a:t>
            </a:r>
          </a:p>
          <a:p>
            <a:pPr marL="259525" lvl="4" indent="-259525" algn="l" defTabSz="68569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Tree>
    <p:extLst>
      <p:ext uri="{BB962C8B-B14F-4D97-AF65-F5344CB8AC3E}">
        <p14:creationId xmlns:p14="http://schemas.microsoft.com/office/powerpoint/2010/main" val="152041212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5955" indent="-255955">
              <a:lnSpc>
                <a:spcPct val="90000"/>
              </a:lnSpc>
              <a:buSzPct val="80000"/>
              <a:buFont typeface="Arial" pitchFamily="34" charset="0"/>
              <a:buChar char="•"/>
              <a:defRPr sz="2400"/>
            </a:lvl1pPr>
            <a:lvl2pPr marL="470242" indent="-214287">
              <a:lnSpc>
                <a:spcPct val="90000"/>
              </a:lnSpc>
              <a:buSzPct val="80000"/>
              <a:buFont typeface="Arial" pitchFamily="34" charset="0"/>
              <a:buChar char="•"/>
              <a:defRPr sz="2100"/>
            </a:lvl2pPr>
            <a:lvl3pPr marL="685720" indent="-215478">
              <a:lnSpc>
                <a:spcPct val="90000"/>
              </a:lnSpc>
              <a:buSzPct val="80000"/>
              <a:buFont typeface="Arial" pitchFamily="34" charset="0"/>
              <a:buChar char="•"/>
              <a:defRPr sz="1800"/>
            </a:lvl3pPr>
            <a:lvl4pPr marL="1284534" indent="-169049">
              <a:lnSpc>
                <a:spcPct val="90000"/>
              </a:lnSpc>
              <a:buSzPct val="80000"/>
              <a:buFont typeface="Arial" pitchFamily="34" charset="0"/>
              <a:buChar char="•"/>
              <a:defRPr sz="1500"/>
            </a:lvl4pPr>
            <a:lvl5pPr marL="1458344" indent="-173809">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856" indent="-342856">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815" indent="-342856">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7388" indent="-257146">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2632" indent="-257146">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1681" indent="-257146">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5955" lvl="0" indent="-255955" algn="l" defTabSz="685693" rtl="0" eaLnBrk="1" latinLnBrk="0" hangingPunct="1">
              <a:lnSpc>
                <a:spcPct val="90000"/>
              </a:lnSpc>
              <a:spcBef>
                <a:spcPct val="20000"/>
              </a:spcBef>
              <a:buSzPct val="80000"/>
              <a:buFont typeface="Arial" pitchFamily="34" charset="0"/>
              <a:buChar char="•"/>
            </a:pPr>
            <a:r>
              <a:rPr lang="en-US" smtClean="0"/>
              <a:t>Click to edit Master text styles</a:t>
            </a:r>
          </a:p>
          <a:p>
            <a:pPr marL="255955" lvl="1" indent="-255955" algn="l" defTabSz="685693" rtl="0" eaLnBrk="1" latinLnBrk="0" hangingPunct="1">
              <a:lnSpc>
                <a:spcPct val="90000"/>
              </a:lnSpc>
              <a:spcBef>
                <a:spcPct val="20000"/>
              </a:spcBef>
              <a:buSzPct val="80000"/>
              <a:buFont typeface="Arial" pitchFamily="34" charset="0"/>
              <a:buChar char="•"/>
            </a:pPr>
            <a:r>
              <a:rPr lang="en-US" smtClean="0"/>
              <a:t>Second level</a:t>
            </a:r>
          </a:p>
          <a:p>
            <a:pPr marL="255955" lvl="2" indent="-255955" algn="l" defTabSz="685693" rtl="0" eaLnBrk="1" latinLnBrk="0" hangingPunct="1">
              <a:lnSpc>
                <a:spcPct val="90000"/>
              </a:lnSpc>
              <a:spcBef>
                <a:spcPct val="20000"/>
              </a:spcBef>
              <a:buSzPct val="80000"/>
              <a:buFont typeface="Arial" pitchFamily="34" charset="0"/>
              <a:buChar char="•"/>
            </a:pPr>
            <a:r>
              <a:rPr lang="en-US" smtClean="0"/>
              <a:t>Third level</a:t>
            </a:r>
          </a:p>
          <a:p>
            <a:pPr marL="255955" lvl="3" indent="-255955" algn="l" defTabSz="685693" rtl="0" eaLnBrk="1" latinLnBrk="0" hangingPunct="1">
              <a:lnSpc>
                <a:spcPct val="90000"/>
              </a:lnSpc>
              <a:spcBef>
                <a:spcPct val="20000"/>
              </a:spcBef>
              <a:buSzPct val="80000"/>
              <a:buFont typeface="Arial" pitchFamily="34" charset="0"/>
              <a:buChar char="•"/>
            </a:pPr>
            <a:r>
              <a:rPr lang="en-US" smtClean="0"/>
              <a:t>Fourth level</a:t>
            </a:r>
          </a:p>
          <a:p>
            <a:pPr marL="255955" lvl="4" indent="-255955" algn="l" defTabSz="68569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56"/>
            <a:ext cx="4115872" cy="332399"/>
          </a:xfrm>
        </p:spPr>
        <p:txBody>
          <a:bodyPr anchor="b"/>
          <a:lstStyle>
            <a:lvl1pPr marL="0" indent="0">
              <a:lnSpc>
                <a:spcPct val="90000"/>
              </a:lnSpc>
              <a:spcBef>
                <a:spcPts val="0"/>
              </a:spcBef>
              <a:buNone/>
              <a:defRPr sz="2400" b="0">
                <a:latin typeface="Segoe UI Light" pitchFamily="34" charset="0"/>
              </a:defRPr>
            </a:lvl1pPr>
            <a:lvl2pPr marL="342844" indent="0">
              <a:buNone/>
              <a:defRPr sz="1500" b="1"/>
            </a:lvl2pPr>
            <a:lvl3pPr marL="685693" indent="0">
              <a:buNone/>
              <a:defRPr sz="1400" b="1"/>
            </a:lvl3pPr>
            <a:lvl4pPr marL="1028538" indent="0">
              <a:buNone/>
              <a:defRPr sz="1200" b="1"/>
            </a:lvl4pPr>
            <a:lvl5pPr marL="1371386" indent="0">
              <a:buNone/>
              <a:defRPr sz="1200" b="1"/>
            </a:lvl5pPr>
            <a:lvl6pPr marL="1714228" indent="0">
              <a:buNone/>
              <a:defRPr sz="1200" b="1"/>
            </a:lvl6pPr>
            <a:lvl7pPr marL="2057078" indent="0">
              <a:buNone/>
              <a:defRPr sz="1200" b="1"/>
            </a:lvl7pPr>
            <a:lvl8pPr marL="2399924" indent="0">
              <a:buNone/>
              <a:defRPr sz="1200" b="1"/>
            </a:lvl8pPr>
            <a:lvl9pPr marL="2742771"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386" indent="-302386">
              <a:buSzPct val="80000"/>
              <a:buFont typeface="Arial" pitchFamily="34" charset="0"/>
              <a:buChar char="•"/>
              <a:defRPr sz="2100"/>
            </a:lvl1pPr>
            <a:lvl2pPr marL="558335" indent="-241669">
              <a:buSzPct val="80000"/>
              <a:buFont typeface="Arial" pitchFamily="34" charset="0"/>
              <a:buChar char="•"/>
              <a:defRPr sz="2100"/>
            </a:lvl2pPr>
            <a:lvl3pPr marL="770245" indent="-211906" defTabSz="772627">
              <a:buSzPct val="80000"/>
              <a:buFont typeface="Arial" pitchFamily="34" charset="0"/>
              <a:buChar char="•"/>
              <a:defRPr sz="1800"/>
            </a:lvl3pPr>
            <a:lvl4pPr marL="988101" indent="-215478">
              <a:buSzPct val="80000"/>
              <a:buFont typeface="Arial" pitchFamily="34" charset="0"/>
              <a:buChar char="•"/>
              <a:defRPr sz="1500"/>
            </a:lvl4pPr>
            <a:lvl5pPr marL="1155963" indent="-167859">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56"/>
            <a:ext cx="4115872" cy="332399"/>
          </a:xfrm>
        </p:spPr>
        <p:txBody>
          <a:bodyPr anchor="b"/>
          <a:lstStyle>
            <a:lvl1pPr marL="0" indent="0">
              <a:lnSpc>
                <a:spcPct val="90000"/>
              </a:lnSpc>
              <a:spcBef>
                <a:spcPts val="0"/>
              </a:spcBef>
              <a:buNone/>
              <a:defRPr sz="2400" b="0">
                <a:latin typeface="Segoe UI Light" pitchFamily="34" charset="0"/>
              </a:defRPr>
            </a:lvl1pPr>
            <a:lvl2pPr marL="342844" indent="0">
              <a:buNone/>
              <a:defRPr sz="1500" b="1"/>
            </a:lvl2pPr>
            <a:lvl3pPr marL="685693" indent="0">
              <a:buNone/>
              <a:defRPr sz="1400" b="1"/>
            </a:lvl3pPr>
            <a:lvl4pPr marL="1028538" indent="0">
              <a:buNone/>
              <a:defRPr sz="1200" b="1"/>
            </a:lvl4pPr>
            <a:lvl5pPr marL="1371386" indent="0">
              <a:buNone/>
              <a:defRPr sz="1200" b="1"/>
            </a:lvl5pPr>
            <a:lvl6pPr marL="1714228" indent="0">
              <a:buNone/>
              <a:defRPr sz="1200" b="1"/>
            </a:lvl6pPr>
            <a:lvl7pPr marL="2057078" indent="0">
              <a:buNone/>
              <a:defRPr sz="1200" b="1"/>
            </a:lvl7pPr>
            <a:lvl8pPr marL="2399924" indent="0">
              <a:buNone/>
              <a:defRPr sz="1200" b="1"/>
            </a:lvl8pPr>
            <a:lvl9pPr marL="2742771"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216" indent="-222216">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856" indent="-342856">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814" indent="-257146">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770" indent="-257146">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483" indent="-257146">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770" indent="-257146">
              <a:defRPr sz="1200"/>
            </a:lvl6pPr>
            <a:lvl7pPr marL="1202392" indent="-214287">
              <a:defRPr sz="1200"/>
            </a:lvl7pPr>
            <a:lvl8pPr>
              <a:defRPr sz="1200"/>
            </a:lvl8pPr>
            <a:lvl9pPr>
              <a:defRPr sz="1200"/>
            </a:lvl9pPr>
          </a:lstStyle>
          <a:p>
            <a:pPr marL="302386" lvl="0" indent="-302386" algn="l" defTabSz="685693" rtl="0" eaLnBrk="1" latinLnBrk="0" hangingPunct="1">
              <a:lnSpc>
                <a:spcPct val="90000"/>
              </a:lnSpc>
              <a:spcBef>
                <a:spcPct val="20000"/>
              </a:spcBef>
              <a:buSzPct val="80000"/>
            </a:pPr>
            <a:r>
              <a:rPr lang="en-US" smtClean="0"/>
              <a:t>Click to edit Master text styles</a:t>
            </a:r>
          </a:p>
          <a:p>
            <a:pPr marL="302386" lvl="1" indent="-302386" algn="l" defTabSz="685693" rtl="0" eaLnBrk="1" latinLnBrk="0" hangingPunct="1">
              <a:lnSpc>
                <a:spcPct val="90000"/>
              </a:lnSpc>
              <a:spcBef>
                <a:spcPct val="20000"/>
              </a:spcBef>
              <a:buSzPct val="80000"/>
            </a:pPr>
            <a:r>
              <a:rPr lang="en-US" smtClean="0"/>
              <a:t>Second level</a:t>
            </a:r>
          </a:p>
          <a:p>
            <a:pPr marL="302386" lvl="2" indent="-302386" algn="l" defTabSz="685693" rtl="0" eaLnBrk="1" latinLnBrk="0" hangingPunct="1">
              <a:lnSpc>
                <a:spcPct val="90000"/>
              </a:lnSpc>
              <a:spcBef>
                <a:spcPct val="20000"/>
              </a:spcBef>
              <a:buSzPct val="80000"/>
            </a:pPr>
            <a:r>
              <a:rPr lang="en-US" smtClean="0"/>
              <a:t>Third level</a:t>
            </a:r>
          </a:p>
          <a:p>
            <a:pPr marL="302386" lvl="3" indent="-302386" algn="l" defTabSz="685693" rtl="0" eaLnBrk="1" latinLnBrk="0" hangingPunct="1">
              <a:lnSpc>
                <a:spcPct val="90000"/>
              </a:lnSpc>
              <a:spcBef>
                <a:spcPct val="20000"/>
              </a:spcBef>
              <a:buSzPct val="80000"/>
            </a:pPr>
            <a:r>
              <a:rPr lang="en-US" smtClean="0"/>
              <a:t>Fourth level</a:t>
            </a:r>
          </a:p>
          <a:p>
            <a:pPr marL="302386" lvl="4" indent="-302386" algn="l" defTabSz="68569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
        <p:nvSpPr>
          <p:cNvPr id="4" name="TextBox 3"/>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44" tIns="34273" rIns="68544" bIns="34273" numCol="1" spcCol="0" rtlCol="0" anchor="ctr" anchorCtr="0" compatLnSpc="1">
            <a:prstTxWarp prst="textNoShape">
              <a:avLst/>
            </a:prstTxWarp>
          </a:bodyPr>
          <a:lstStyle/>
          <a:p>
            <a:pPr algn="ctr" defTabSz="685261"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693"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2563252"/>
            <a:ext cx="5210341" cy="931409"/>
          </a:xfrm>
        </p:spPr>
        <p:txBody>
          <a:bodyPr lIns="137142" tIns="137142" anchor="ctr" anchorCtr="0"/>
          <a:lstStyle>
            <a:lvl1pPr marL="430956" indent="-428574">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marL="259525" indent="-257146">
              <a:buFont typeface="Arial" pitchFamily="34" charset="0"/>
              <a:buNone/>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693" rtl="0" eaLnBrk="1" latinLnBrk="0" hangingPunct="1">
              <a:lnSpc>
                <a:spcPct val="90000"/>
              </a:lnSpc>
              <a:spcBef>
                <a:spcPts val="0"/>
              </a:spcBef>
              <a:spcAft>
                <a:spcPts val="675"/>
              </a:spcAft>
              <a:buSzPct val="80000"/>
            </a:pPr>
            <a:r>
              <a:rPr lang="en-US" smtClean="0"/>
              <a:t>Click to edit Master text styles</a:t>
            </a:r>
          </a:p>
          <a:p>
            <a:pPr marL="2382" lvl="1" indent="0" algn="l" defTabSz="685693" rtl="0" eaLnBrk="1" latinLnBrk="0" hangingPunct="1">
              <a:lnSpc>
                <a:spcPct val="90000"/>
              </a:lnSpc>
              <a:spcBef>
                <a:spcPts val="0"/>
              </a:spcBef>
              <a:spcAft>
                <a:spcPts val="675"/>
              </a:spcAft>
              <a:buSzPct val="80000"/>
            </a:pPr>
            <a:r>
              <a:rPr lang="en-US" smtClean="0"/>
              <a:t>Second level</a:t>
            </a:r>
          </a:p>
        </p:txBody>
      </p:sp>
      <p:sp>
        <p:nvSpPr>
          <p:cNvPr id="18" name="Freeform 105"/>
          <p:cNvSpPr>
            <a:spLocks/>
          </p:cNvSpPr>
          <p:nvPr/>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720" tIns="30860" rIns="61720" bIns="30860" numCol="1" anchor="t" anchorCtr="0" compatLnSpc="1">
            <a:prstTxWarp prst="textNoShape">
              <a:avLst/>
            </a:prstTxWarp>
          </a:bodyPr>
          <a:lstStyle/>
          <a:p>
            <a:pPr lvl="0" defTabSz="914134"/>
            <a:endParaRPr lang="en-US" sz="1200">
              <a:solidFill>
                <a:srgbClr val="292929"/>
              </a:solidFill>
            </a:endParaRPr>
          </a:p>
        </p:txBody>
      </p:sp>
    </p:spTree>
    <p:extLst>
      <p:ext uri="{BB962C8B-B14F-4D97-AF65-F5344CB8AC3E}">
        <p14:creationId xmlns:p14="http://schemas.microsoft.com/office/powerpoint/2010/main" val="2480588676"/>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5786545" y="1602037"/>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5991753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6220591"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en-US"/>
          </a:p>
        </p:txBody>
      </p:sp>
    </p:spTree>
    <p:extLst>
      <p:ext uri="{BB962C8B-B14F-4D97-AF65-F5344CB8AC3E}">
        <p14:creationId xmlns:p14="http://schemas.microsoft.com/office/powerpoint/2010/main" val="69404853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5929973" y="1682204"/>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grpSp>
    </p:spTree>
    <p:extLst>
      <p:ext uri="{BB962C8B-B14F-4D97-AF65-F5344CB8AC3E}">
        <p14:creationId xmlns:p14="http://schemas.microsoft.com/office/powerpoint/2010/main" val="3525683714"/>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720" tIns="30860" rIns="61720" bIns="30860" numCol="1" anchor="t" anchorCtr="0" compatLnSpc="1">
            <a:prstTxWarp prst="textNoShape">
              <a:avLst/>
            </a:prstTxWarp>
          </a:bodyPr>
          <a:lstStyle/>
          <a:p>
            <a:endParaRPr lang="en-US" sz="1200"/>
          </a:p>
        </p:txBody>
      </p:sp>
    </p:spTree>
    <p:extLst>
      <p:ext uri="{BB962C8B-B14F-4D97-AF65-F5344CB8AC3E}">
        <p14:creationId xmlns:p14="http://schemas.microsoft.com/office/powerpoint/2010/main" val="239386432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6663810"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8045858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1428751"/>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42"/>
            <a:ext cx="1880410" cy="218515"/>
          </a:xfrm>
          <a:prstGeom prst="rect">
            <a:avLst/>
          </a:prstGeom>
        </p:spPr>
      </p:pic>
    </p:spTree>
    <p:extLst>
      <p:ext uri="{BB962C8B-B14F-4D97-AF65-F5344CB8AC3E}">
        <p14:creationId xmlns:p14="http://schemas.microsoft.com/office/powerpoint/2010/main" val="3573048368"/>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5" name="Text Box 3"/>
          <p:cNvSpPr txBox="1">
            <a:spLocks noChangeArrowheads="1"/>
          </p:cNvSpPr>
          <p:nvPr userDrawn="1"/>
        </p:nvSpPr>
        <p:spPr bwMode="blackWhite">
          <a:xfrm>
            <a:off x="381000" y="4562682"/>
            <a:ext cx="8382000" cy="376980"/>
          </a:xfrm>
          <a:prstGeom prst="rect">
            <a:avLst/>
          </a:prstGeom>
          <a:noFill/>
          <a:ln w="12700">
            <a:noFill/>
            <a:miter lim="800000"/>
            <a:headEnd type="none" w="sm" len="sm"/>
            <a:tailEnd type="none" w="sm" len="sm"/>
          </a:ln>
          <a:effectLst/>
        </p:spPr>
        <p:txBody>
          <a:bodyPr vert="horz" wrap="square" lIns="68534" tIns="34267" rIns="68534" bIns="34267" numCol="1" anchor="t" anchorCtr="0" compatLnSpc="1">
            <a:prstTxWarp prst="textNoShape">
              <a:avLst/>
            </a:prstTxWarp>
            <a:spAutoFit/>
          </a:bodyPr>
          <a:lstStyle/>
          <a:p>
            <a:pPr algn="ctr" defTabSz="685238" eaLnBrk="0" hangingPunct="0"/>
            <a:r>
              <a:rPr lang="en-US" sz="500" dirty="0">
                <a:solidFill>
                  <a:schemeClr val="bg1">
                    <a:alpha val="99000"/>
                  </a:schemeClr>
                </a:solidFill>
                <a:latin typeface="Segoe UI" pitchFamily="34" charset="0"/>
                <a:cs typeface="Arial" charset="0"/>
              </a:rPr>
              <a:t>© </a:t>
            </a:r>
            <a:r>
              <a:rPr lang="en-US" sz="500" dirty="0" smtClean="0">
                <a:solidFill>
                  <a:schemeClr val="bg1">
                    <a:alpha val="99000"/>
                  </a:schemeClr>
                </a:solidFill>
                <a:latin typeface="Segoe UI" pitchFamily="34" charset="0"/>
                <a:cs typeface="Arial" charset="0"/>
              </a:rPr>
              <a:t>2012 Microsoft </a:t>
            </a:r>
            <a:r>
              <a:rPr lang="en-US" sz="5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685238" eaLnBrk="0" hangingPunct="0"/>
            <a:r>
              <a:rPr lang="en-US" sz="5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chemeClr val="bg1">
                    <a:alpha val="99000"/>
                  </a:schemeClr>
                </a:solidFill>
                <a:latin typeface="Segoe UI" pitchFamily="34" charset="0"/>
                <a:cs typeface="Arial" charset="0"/>
              </a:rPr>
              <a:t>MICROSOFT </a:t>
            </a:r>
            <a:r>
              <a:rPr lang="en-US" sz="500" dirty="0">
                <a:solidFill>
                  <a:schemeClr val="bg1">
                    <a:alpha val="99000"/>
                  </a:schemeClr>
                </a:solidFill>
                <a:latin typeface="Segoe UI" pitchFamily="34" charset="0"/>
                <a:cs typeface="Arial" charset="0"/>
              </a:rPr>
              <a:t>MAKES NO WARRANTIES, EXPRESS, IMPLIED OR STATUTORY, AS TO THE INFORMATION IN THIS PRESENTATION</a:t>
            </a:r>
            <a:r>
              <a:rPr lang="en-US" sz="500" dirty="0" smtClean="0">
                <a:solidFill>
                  <a:schemeClr val="bg1">
                    <a:alpha val="99000"/>
                  </a:schemeClr>
                </a:solidFill>
                <a:latin typeface="Segoe UI" pitchFamily="34" charset="0"/>
                <a:cs typeface="Arial" charset="0"/>
              </a:rPr>
              <a:t>.</a:t>
            </a:r>
          </a:p>
          <a:p>
            <a:pPr marL="0" marR="0" indent="0" algn="ctr" defTabSz="685238" rtl="0" eaLnBrk="0" fontAlgn="auto" latinLnBrk="0" hangingPunct="0">
              <a:lnSpc>
                <a:spcPct val="100000"/>
              </a:lnSpc>
              <a:spcBef>
                <a:spcPts val="0"/>
              </a:spcBef>
              <a:spcAft>
                <a:spcPts val="0"/>
              </a:spcAft>
              <a:buClrTx/>
              <a:buSzTx/>
              <a:buFontTx/>
              <a:buNone/>
              <a:tabLst/>
              <a:defRPr/>
            </a:pPr>
            <a:r>
              <a:rPr lang="en-US" altLang="zh-CN" sz="500" dirty="0" smtClean="0">
                <a:solidFill>
                  <a:schemeClr val="bg1">
                    <a:alpha val="99000"/>
                  </a:schemeClr>
                </a:solidFill>
                <a:latin typeface="Segoe UI" pitchFamily="34" charset="0"/>
                <a:cs typeface="Arial" charset="0"/>
              </a:rPr>
              <a:t>Translated to Chinese</a:t>
            </a:r>
            <a:r>
              <a:rPr lang="en-US" altLang="zh-CN" sz="500" baseline="0" dirty="0" smtClean="0">
                <a:solidFill>
                  <a:schemeClr val="bg1">
                    <a:alpha val="99000"/>
                  </a:schemeClr>
                </a:solidFill>
                <a:latin typeface="Segoe UI" pitchFamily="34" charset="0"/>
                <a:cs typeface="Arial" charset="0"/>
              </a:rPr>
              <a:t> Simplified Version by Shanghai Yungoal Info Tech Co., Ltd.</a:t>
            </a:r>
            <a:endParaRPr lang="en-US" altLang="zh-CN" sz="500" dirty="0" smtClean="0">
              <a:solidFill>
                <a:schemeClr val="bg1">
                  <a:alpha val="99000"/>
                </a:schemeClr>
              </a:solidFill>
              <a:latin typeface="Segoe UI" pitchFamily="34" charset="0"/>
              <a:cs typeface="Arial" charset="0"/>
            </a:endParaRPr>
          </a:p>
        </p:txBody>
      </p:sp>
      <p:pic>
        <p:nvPicPr>
          <p:cNvPr id="6" name="Picture 4" descr="D:\Hotcan\Yungoal\企业材料\logo_text_bi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690344" y="4835556"/>
            <a:ext cx="246112" cy="54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209842"/>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384673" y="2169535"/>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69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384673" y="3257556"/>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69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494"/>
            <a:ext cx="1197051" cy="201275"/>
          </a:xfrm>
          <a:prstGeom prst="rect">
            <a:avLst/>
          </a:prstGeom>
          <a:noFill/>
          <a:ln>
            <a:noFill/>
          </a:ln>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37" indent="-345237">
              <a:buClr>
                <a:srgbClr val="FFFFFF"/>
              </a:buClr>
              <a:buSzPct val="70000"/>
              <a:buFontTx/>
              <a:buBlip>
                <a:blip r:embed="rId2"/>
              </a:buBlip>
              <a:defRPr>
                <a:gradFill>
                  <a:gsLst>
                    <a:gs pos="0">
                      <a:srgbClr val="FFFFFF"/>
                    </a:gs>
                    <a:gs pos="86000">
                      <a:srgbClr val="FFFFFF"/>
                    </a:gs>
                  </a:gsLst>
                  <a:lin ang="5400000" scaled="0"/>
                </a:gradFill>
              </a:defRPr>
            </a:lvl1pPr>
            <a:lvl2pPr marL="641672" indent="-296434">
              <a:buClr>
                <a:srgbClr val="FFFFFF"/>
              </a:buClr>
              <a:buSzPct val="70000"/>
              <a:buFontTx/>
              <a:buBlip>
                <a:blip r:embed="rId2"/>
              </a:buBlip>
              <a:defRPr>
                <a:gradFill>
                  <a:gsLst>
                    <a:gs pos="0">
                      <a:srgbClr val="FFFFFF"/>
                    </a:gs>
                    <a:gs pos="86000">
                      <a:srgbClr val="FFFFFF"/>
                    </a:gs>
                  </a:gsLst>
                  <a:lin ang="5400000" scaled="0"/>
                </a:gradFill>
              </a:defRPr>
            </a:lvl2pPr>
            <a:lvl3pPr marL="944058" indent="-302386">
              <a:buClr>
                <a:srgbClr val="FFFFFF"/>
              </a:buClr>
              <a:buSzPct val="70000"/>
              <a:buFontTx/>
              <a:buBlip>
                <a:blip r:embed="rId2"/>
              </a:buBlip>
              <a:defRPr>
                <a:gradFill>
                  <a:gsLst>
                    <a:gs pos="0">
                      <a:srgbClr val="FFFFFF"/>
                    </a:gs>
                    <a:gs pos="86000">
                      <a:srgbClr val="FFFFFF"/>
                    </a:gs>
                  </a:gsLst>
                  <a:lin ang="5400000" scaled="0"/>
                </a:gradFill>
              </a:defRPr>
            </a:lvl3pPr>
            <a:lvl4pPr marL="1203577" indent="-259525">
              <a:buClr>
                <a:srgbClr val="FFFFFF"/>
              </a:buClr>
              <a:buSzPct val="70000"/>
              <a:buFontTx/>
              <a:buBlip>
                <a:blip r:embed="rId2"/>
              </a:buBlip>
              <a:defRPr>
                <a:gradFill>
                  <a:gsLst>
                    <a:gs pos="0">
                      <a:srgbClr val="FFFFFF"/>
                    </a:gs>
                    <a:gs pos="86000">
                      <a:srgbClr val="FFFFFF"/>
                    </a:gs>
                  </a:gsLst>
                  <a:lin ang="5400000" scaled="0"/>
                </a:gradFill>
              </a:defRPr>
            </a:lvl4pPr>
            <a:lvl5pPr marL="1455967" indent="-252383">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37" indent="-345237">
              <a:buClr>
                <a:srgbClr val="FFFFFF"/>
              </a:buClr>
              <a:buSzPct val="70000"/>
              <a:buFontTx/>
              <a:buBlip>
                <a:blip r:embed="rId2"/>
              </a:buBlip>
              <a:defRPr>
                <a:gradFill>
                  <a:gsLst>
                    <a:gs pos="0">
                      <a:srgbClr val="FFFFFF"/>
                    </a:gs>
                    <a:gs pos="86000">
                      <a:srgbClr val="FFFFFF"/>
                    </a:gs>
                  </a:gsLst>
                  <a:lin ang="5400000" scaled="0"/>
                </a:gradFill>
              </a:defRPr>
            </a:lvl1pPr>
            <a:lvl2pPr marL="641672" indent="-296434">
              <a:buClr>
                <a:srgbClr val="FFFFFF"/>
              </a:buClr>
              <a:buSzPct val="70000"/>
              <a:buFontTx/>
              <a:buBlip>
                <a:blip r:embed="rId2"/>
              </a:buBlip>
              <a:defRPr>
                <a:gradFill>
                  <a:gsLst>
                    <a:gs pos="0">
                      <a:srgbClr val="FFFFFF"/>
                    </a:gs>
                    <a:gs pos="86000">
                      <a:srgbClr val="FFFFFF"/>
                    </a:gs>
                  </a:gsLst>
                  <a:lin ang="5400000" scaled="0"/>
                </a:gradFill>
              </a:defRPr>
            </a:lvl2pPr>
            <a:lvl3pPr marL="944058" indent="-302386">
              <a:buClr>
                <a:srgbClr val="FFFFFF"/>
              </a:buClr>
              <a:buSzPct val="70000"/>
              <a:buFontTx/>
              <a:buBlip>
                <a:blip r:embed="rId2"/>
              </a:buBlip>
              <a:defRPr>
                <a:gradFill>
                  <a:gsLst>
                    <a:gs pos="0">
                      <a:srgbClr val="FFFFFF"/>
                    </a:gs>
                    <a:gs pos="86000">
                      <a:srgbClr val="FFFFFF"/>
                    </a:gs>
                  </a:gsLst>
                  <a:lin ang="5400000" scaled="0"/>
                </a:gradFill>
              </a:defRPr>
            </a:lvl3pPr>
            <a:lvl4pPr marL="1203577" indent="-259525">
              <a:buClr>
                <a:srgbClr val="FFFFFF"/>
              </a:buClr>
              <a:buSzPct val="70000"/>
              <a:buFontTx/>
              <a:buBlip>
                <a:blip r:embed="rId2"/>
              </a:buBlip>
              <a:defRPr>
                <a:gradFill>
                  <a:gsLst>
                    <a:gs pos="0">
                      <a:srgbClr val="FFFFFF"/>
                    </a:gs>
                    <a:gs pos="86000">
                      <a:srgbClr val="FFFFFF"/>
                    </a:gs>
                  </a:gsLst>
                  <a:lin ang="5400000" scaled="0"/>
                </a:gradFill>
              </a:defRPr>
            </a:lvl4pPr>
            <a:lvl5pPr marL="1455967" indent="-252383">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281" tIns="57137" rIns="114281" bIns="57137"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3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3408" y="2002079"/>
            <a:ext cx="7729525" cy="1102519"/>
          </a:xfrm>
        </p:spPr>
        <p:txBody>
          <a:bodyPr>
            <a:noAutofit/>
          </a:bodyPr>
          <a:lstStyle>
            <a:lvl1pPr algn="l">
              <a:lnSpc>
                <a:spcPct val="90000"/>
              </a:lnSpc>
              <a:spcAft>
                <a:spcPts val="600"/>
              </a:spcAft>
              <a:defRPr sz="5400" b="1" i="0" baseline="0">
                <a:solidFill>
                  <a:schemeClr val="bg1">
                    <a:alpha val="97000"/>
                  </a:schemeClr>
                </a:solidFill>
                <a:effectLst>
                  <a:outerShdw blurRad="25400" dist="38100" dir="2700000">
                    <a:srgbClr val="000000">
                      <a:alpha val="9000"/>
                    </a:srgbClr>
                  </a:outerShdw>
                </a:effectLst>
                <a:latin typeface="Segoe"/>
                <a:cs typeface="Segoe"/>
              </a:defRPr>
            </a:lvl1pPr>
          </a:lstStyle>
          <a:p>
            <a:r>
              <a:rPr lang="en-US" dirty="0" smtClean="0"/>
              <a:t>click to edit master </a:t>
            </a:r>
            <a:br>
              <a:rPr lang="en-US" dirty="0" smtClean="0"/>
            </a:br>
            <a:r>
              <a:rPr lang="en-US" dirty="0" smtClean="0"/>
              <a:t>text style</a:t>
            </a:r>
            <a:endParaRPr lang="en-US" dirty="0"/>
          </a:p>
        </p:txBody>
      </p:sp>
      <p:sp>
        <p:nvSpPr>
          <p:cNvPr id="8" name="Subtitle 2"/>
          <p:cNvSpPr>
            <a:spLocks noGrp="1"/>
          </p:cNvSpPr>
          <p:nvPr>
            <p:ph type="subTitle" idx="1" hasCustomPrompt="1"/>
          </p:nvPr>
        </p:nvSpPr>
        <p:spPr>
          <a:xfrm>
            <a:off x="453402" y="3240018"/>
            <a:ext cx="5289917" cy="549413"/>
          </a:xfrm>
        </p:spPr>
        <p:txBody>
          <a:bodyPr>
            <a:normAutofit/>
          </a:bodyPr>
          <a:lstStyle>
            <a:lvl1pPr marL="0" indent="0" algn="l">
              <a:buNone/>
              <a:defRPr sz="2000" b="0" i="0">
                <a:solidFill>
                  <a:srgbClr val="FFFFFF"/>
                </a:solidFill>
                <a:latin typeface="Segoe"/>
                <a:cs typeface="Segoe"/>
              </a:defRPr>
            </a:lvl1pPr>
            <a:lvl2pPr marL="457086" indent="0" algn="ctr">
              <a:buNone/>
              <a:defRPr>
                <a:solidFill>
                  <a:schemeClr val="tx1">
                    <a:tint val="75000"/>
                  </a:schemeClr>
                </a:solidFill>
              </a:defRPr>
            </a:lvl2pPr>
            <a:lvl3pPr marL="914172" indent="0" algn="ctr">
              <a:buNone/>
              <a:defRPr>
                <a:solidFill>
                  <a:schemeClr val="tx1">
                    <a:tint val="75000"/>
                  </a:schemeClr>
                </a:solidFill>
              </a:defRPr>
            </a:lvl3pPr>
            <a:lvl4pPr marL="1371258" indent="0" algn="ctr">
              <a:buNone/>
              <a:defRPr>
                <a:solidFill>
                  <a:schemeClr val="tx1">
                    <a:tint val="75000"/>
                  </a:schemeClr>
                </a:solidFill>
              </a:defRPr>
            </a:lvl4pPr>
            <a:lvl5pPr marL="1828344" indent="0" algn="ctr">
              <a:buNone/>
              <a:defRPr>
                <a:solidFill>
                  <a:schemeClr val="tx1">
                    <a:tint val="75000"/>
                  </a:schemeClr>
                </a:solidFill>
              </a:defRPr>
            </a:lvl5pPr>
            <a:lvl6pPr marL="2285426" indent="0" algn="ctr">
              <a:buNone/>
              <a:defRPr>
                <a:solidFill>
                  <a:schemeClr val="tx1">
                    <a:tint val="75000"/>
                  </a:schemeClr>
                </a:solidFill>
              </a:defRPr>
            </a:lvl6pPr>
            <a:lvl7pPr marL="2742516" indent="0" algn="ctr">
              <a:buNone/>
              <a:defRPr>
                <a:solidFill>
                  <a:schemeClr val="tx1">
                    <a:tint val="75000"/>
                  </a:schemeClr>
                </a:solidFill>
              </a:defRPr>
            </a:lvl7pPr>
            <a:lvl8pPr marL="3199599" indent="0" algn="ctr">
              <a:buNone/>
              <a:defRPr>
                <a:solidFill>
                  <a:schemeClr val="tx1">
                    <a:tint val="75000"/>
                  </a:schemeClr>
                </a:solidFill>
              </a:defRPr>
            </a:lvl8pPr>
            <a:lvl9pPr marL="3656684"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5"/>
          <p:cNvSpPr>
            <a:spLocks noGrp="1"/>
          </p:cNvSpPr>
          <p:nvPr>
            <p:ph type="sldNum" sz="quarter" idx="12"/>
          </p:nvPr>
        </p:nvSpPr>
        <p:spPr>
          <a:xfrm>
            <a:off x="445100" y="4767264"/>
            <a:ext cx="2133600" cy="273844"/>
          </a:xfrm>
          <a:prstGeom prst="rect">
            <a:avLst/>
          </a:prstGeom>
        </p:spPr>
        <p:txBody>
          <a:bodyPr lIns="91416" tIns="45708" rIns="91416" bIns="45708"/>
          <a:lstStyle>
            <a:lvl1pPr algn="l">
              <a:defRPr b="0" i="0">
                <a:solidFill>
                  <a:srgbClr val="FFFFFF"/>
                </a:solidFill>
                <a:latin typeface="Segoe"/>
                <a:cs typeface="Segoe"/>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5129880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wo Panel Layou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4443"/>
            <a:ext cx="8229600" cy="857250"/>
          </a:xfrm>
        </p:spPr>
        <p:txBody>
          <a:bodyPr>
            <a:normAutofit/>
          </a:bodyPr>
          <a:lstStyle>
            <a:lvl1pPr algn="ctr">
              <a:defRPr sz="3600" b="1" i="0">
                <a:solidFill>
                  <a:schemeClr val="tx1">
                    <a:lumMod val="75000"/>
                    <a:lumOff val="25000"/>
                  </a:schemeClr>
                </a:solidFill>
                <a:latin typeface="Segoe"/>
                <a:cs typeface="Segoe"/>
              </a:defRPr>
            </a:lvl1pPr>
          </a:lstStyle>
          <a:p>
            <a:r>
              <a:rPr lang="en-US" dirty="0" smtClean="0"/>
              <a:t>Click to edit Master title style</a:t>
            </a:r>
            <a:endParaRPr lang="en-US" dirty="0"/>
          </a:p>
        </p:txBody>
      </p:sp>
      <p:sp>
        <p:nvSpPr>
          <p:cNvPr id="10" name="Content Placeholder 2"/>
          <p:cNvSpPr>
            <a:spLocks noGrp="1"/>
          </p:cNvSpPr>
          <p:nvPr>
            <p:ph sz="half" idx="1"/>
          </p:nvPr>
        </p:nvSpPr>
        <p:spPr>
          <a:xfrm>
            <a:off x="457200" y="1115573"/>
            <a:ext cx="3959352" cy="2127121"/>
          </a:xfrm>
        </p:spPr>
        <p:txBody>
          <a:bodyPr/>
          <a:lstStyle>
            <a:lvl1pPr marL="339878" indent="-339878">
              <a:lnSpc>
                <a:spcPct val="90000"/>
              </a:lnSpc>
              <a:defRPr sz="2800">
                <a:solidFill>
                  <a:schemeClr val="tx1">
                    <a:lumMod val="65000"/>
                    <a:lumOff val="35000"/>
                  </a:schemeClr>
                </a:solidFill>
              </a:defRPr>
            </a:lvl1pPr>
            <a:lvl2pPr marL="673142" indent="-325330">
              <a:lnSpc>
                <a:spcPct val="90000"/>
              </a:lnSpc>
              <a:defRPr sz="2400">
                <a:solidFill>
                  <a:schemeClr val="tx1">
                    <a:lumMod val="65000"/>
                    <a:lumOff val="35000"/>
                  </a:schemeClr>
                </a:solidFill>
              </a:defRPr>
            </a:lvl2pPr>
            <a:lvl3pPr marL="953505" indent="-288300">
              <a:lnSpc>
                <a:spcPct val="90000"/>
              </a:lnSpc>
              <a:defRPr sz="2000">
                <a:solidFill>
                  <a:schemeClr val="tx1">
                    <a:lumMod val="65000"/>
                    <a:lumOff val="35000"/>
                  </a:schemeClr>
                </a:solidFill>
              </a:defRPr>
            </a:lvl3pPr>
            <a:lvl4pPr marL="1227261" indent="-273751">
              <a:lnSpc>
                <a:spcPct val="90000"/>
              </a:lnSpc>
              <a:defRPr sz="1800">
                <a:solidFill>
                  <a:schemeClr val="tx1">
                    <a:lumMod val="65000"/>
                    <a:lumOff val="35000"/>
                  </a:schemeClr>
                </a:solidFill>
              </a:defRPr>
            </a:lvl4pPr>
            <a:lvl5pPr marL="1515561" indent="-280363">
              <a:lnSpc>
                <a:spcPct val="90000"/>
              </a:lnSpc>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4724406" y="1115573"/>
            <a:ext cx="3962401" cy="2127121"/>
          </a:xfrm>
        </p:spPr>
        <p:txBody>
          <a:bodyPr/>
          <a:lstStyle>
            <a:lvl1pPr marL="347809" indent="-347809">
              <a:lnSpc>
                <a:spcPct val="90000"/>
              </a:lnSpc>
              <a:defRPr sz="2800">
                <a:solidFill>
                  <a:schemeClr val="tx1">
                    <a:lumMod val="65000"/>
                    <a:lumOff val="35000"/>
                  </a:schemeClr>
                </a:solidFill>
              </a:defRPr>
            </a:lvl1pPr>
            <a:lvl2pPr marL="673142" indent="-339878">
              <a:lnSpc>
                <a:spcPct val="90000"/>
              </a:lnSpc>
              <a:defRPr sz="2400">
                <a:solidFill>
                  <a:schemeClr val="tx1">
                    <a:lumMod val="65000"/>
                    <a:lumOff val="35000"/>
                  </a:schemeClr>
                </a:solidFill>
              </a:defRPr>
            </a:lvl2pPr>
            <a:lvl3pPr marL="961442" indent="-302851">
              <a:lnSpc>
                <a:spcPct val="90000"/>
              </a:lnSpc>
              <a:defRPr sz="2000">
                <a:solidFill>
                  <a:schemeClr val="tx1">
                    <a:lumMod val="65000"/>
                    <a:lumOff val="35000"/>
                  </a:schemeClr>
                </a:solidFill>
              </a:defRPr>
            </a:lvl3pPr>
            <a:lvl4pPr marL="1227261" indent="-265819">
              <a:lnSpc>
                <a:spcPct val="90000"/>
              </a:lnSpc>
              <a:defRPr sz="1800">
                <a:solidFill>
                  <a:schemeClr val="tx1">
                    <a:lumMod val="65000"/>
                    <a:lumOff val="35000"/>
                  </a:schemeClr>
                </a:solidFill>
              </a:defRPr>
            </a:lvl4pPr>
            <a:lvl5pPr marL="1515561" indent="-273751">
              <a:lnSpc>
                <a:spcPct val="90000"/>
              </a:lnSpc>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Slide Number Placeholder 5"/>
          <p:cNvSpPr>
            <a:spLocks noGrp="1"/>
          </p:cNvSpPr>
          <p:nvPr>
            <p:ph type="sldNum" sz="quarter" idx="12"/>
          </p:nvPr>
        </p:nvSpPr>
        <p:spPr>
          <a:xfrm>
            <a:off x="3511886" y="4729554"/>
            <a:ext cx="2133600" cy="273844"/>
          </a:xfrm>
          <a:prstGeom prst="rect">
            <a:avLst/>
          </a:prstGeom>
        </p:spPr>
        <p:txBody>
          <a:bodyPr lIns="91416" tIns="45708" rIns="91416" bIns="45708"/>
          <a:lstStyle>
            <a:lvl1pPr algn="ctr">
              <a:defRPr b="0" i="0">
                <a:solidFill>
                  <a:schemeClr val="tx1">
                    <a:lumMod val="95000"/>
                    <a:lumOff val="5000"/>
                  </a:schemeClr>
                </a:solidFill>
                <a:latin typeface="Segoe"/>
                <a:cs typeface="Segoe"/>
              </a:defRPr>
            </a:lvl1pPr>
          </a:lstStyle>
          <a:p>
            <a:fld id="{1C24C1D7-E85D-3D41-874A-BD44A6CAB932}" type="slidenum">
              <a:rPr lang="en-US" smtClean="0"/>
              <a:pPr/>
              <a:t>‹#›</a:t>
            </a:fld>
            <a:endParaRPr lang="en-US" dirty="0"/>
          </a:p>
        </p:txBody>
      </p:sp>
      <p:pic>
        <p:nvPicPr>
          <p:cNvPr id="19" name="Picture 18"/>
          <p:cNvPicPr>
            <a:picLocks noChangeAspect="1"/>
          </p:cNvPicPr>
          <p:nvPr userDrawn="1"/>
        </p:nvPicPr>
        <p:blipFill>
          <a:blip r:embed="rId3" cstate="screen">
            <a:lum bright="-100000"/>
            <a:extLst>
              <a:ext uri="{28A0092B-C50C-407E-A947-70E740481C1C}">
                <a14:useLocalDpi xmlns:a14="http://schemas.microsoft.com/office/drawing/2010/main"/>
              </a:ext>
            </a:extLst>
          </a:blip>
          <a:stretch>
            <a:fillRect/>
          </a:stretch>
        </p:blipFill>
        <p:spPr>
          <a:xfrm>
            <a:off x="4114682" y="4954849"/>
            <a:ext cx="904750" cy="145790"/>
          </a:xfrm>
          <a:prstGeom prst="rect">
            <a:avLst/>
          </a:prstGeom>
        </p:spPr>
      </p:pic>
      <p:pic>
        <p:nvPicPr>
          <p:cNvPr id="20" name="Picture 2" descr="D:\User\Pictures\WinAzure_rgb - Copy.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609" y="4555404"/>
            <a:ext cx="491671" cy="49167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slide_gradient_background.png"/>
          <p:cNvPicPr>
            <a:picLocks noChangeAspect="1"/>
          </p:cNvPicPr>
          <p:nvPr userDrawn="1"/>
        </p:nvPicPr>
        <p:blipFill rotWithShape="1">
          <a:blip r:embed="rId5" cstate="print">
            <a:clrChange>
              <a:clrFrom>
                <a:srgbClr val="5EAFD7"/>
              </a:clrFrom>
              <a:clrTo>
                <a:srgbClr val="5EAFD7">
                  <a:alpha val="0"/>
                </a:srgbClr>
              </a:clrTo>
            </a:clrChange>
            <a:biLevel thresh="25000"/>
          </a:blip>
          <a:srcRect l="4861" t="92811" r="78750" b="1308"/>
          <a:stretch/>
        </p:blipFill>
        <p:spPr>
          <a:xfrm>
            <a:off x="522115" y="4583974"/>
            <a:ext cx="1750031" cy="470888"/>
          </a:xfrm>
          <a:prstGeom prst="rect">
            <a:avLst/>
          </a:prstGeom>
        </p:spPr>
      </p:pic>
      <p:pic>
        <p:nvPicPr>
          <p:cNvPr id="12"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658904" y="4690829"/>
            <a:ext cx="1314792"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userDrawn="1"/>
        </p:nvPicPr>
        <p:blipFill rotWithShape="1">
          <a:blip r:embed="rId7">
            <a:extLst>
              <a:ext uri="{28A0092B-C50C-407E-A947-70E740481C1C}">
                <a14:useLocalDpi xmlns:a14="http://schemas.microsoft.com/office/drawing/2010/main" val="0"/>
              </a:ext>
            </a:extLst>
          </a:blip>
          <a:srcRect l="28024" r="37835"/>
          <a:stretch/>
        </p:blipFill>
        <p:spPr>
          <a:xfrm>
            <a:off x="6138505" y="4674881"/>
            <a:ext cx="1386137" cy="371475"/>
          </a:xfrm>
          <a:prstGeom prst="rect">
            <a:avLst/>
          </a:prstGeom>
        </p:spPr>
      </p:pic>
    </p:spTree>
    <p:extLst>
      <p:ext uri="{BB962C8B-B14F-4D97-AF65-F5344CB8AC3E}">
        <p14:creationId xmlns:p14="http://schemas.microsoft.com/office/powerpoint/2010/main" val="347647105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_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 y="2768602"/>
            <a:ext cx="9143999" cy="1021556"/>
          </a:xfrm>
        </p:spPr>
        <p:txBody>
          <a:bodyPr anchor="t">
            <a:normAutofit/>
          </a:bodyPr>
          <a:lstStyle>
            <a:lvl1pPr algn="ctr">
              <a:defRPr sz="3600" b="1" i="0" cap="none">
                <a:solidFill>
                  <a:schemeClr val="bg1"/>
                </a:solidFill>
                <a:effectLst>
                  <a:outerShdw blurRad="25400" dist="38100" dir="2700000">
                    <a:srgbClr val="000000">
                      <a:alpha val="9000"/>
                    </a:srgbClr>
                  </a:outerShdw>
                </a:effectLst>
                <a:latin typeface="Segoe"/>
                <a:cs typeface="Segoe"/>
              </a:defRPr>
            </a:lvl1pPr>
          </a:lstStyle>
          <a:p>
            <a:r>
              <a:rPr lang="en-US" smtClean="0"/>
              <a:t>Click to edit Master title style</a:t>
            </a:r>
            <a:endParaRPr lang="en-US" dirty="0"/>
          </a:p>
        </p:txBody>
      </p:sp>
      <p:sp>
        <p:nvSpPr>
          <p:cNvPr id="6" name="Slide Number Placeholder 5"/>
          <p:cNvSpPr>
            <a:spLocks noGrp="1"/>
          </p:cNvSpPr>
          <p:nvPr>
            <p:ph type="sldNum" sz="quarter" idx="12"/>
          </p:nvPr>
        </p:nvSpPr>
        <p:spPr>
          <a:xfrm>
            <a:off x="445100" y="4767264"/>
            <a:ext cx="2133600" cy="273844"/>
          </a:xfrm>
          <a:prstGeom prst="rect">
            <a:avLst/>
          </a:prstGeom>
        </p:spPr>
        <p:txBody>
          <a:bodyPr lIns="91416" tIns="45708" rIns="91416" bIns="45708"/>
          <a:lstStyle>
            <a:lvl1pPr algn="l">
              <a:defRPr b="0" i="0">
                <a:solidFill>
                  <a:srgbClr val="FFFFFF"/>
                </a:solidFill>
                <a:latin typeface="Segoe"/>
                <a:cs typeface="Segoe"/>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7583779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9438" y="1428751"/>
            <a:ext cx="8363937" cy="1226874"/>
          </a:xfrm>
        </p:spPr>
        <p:txBody>
          <a:bodyPr/>
          <a:lstStyle>
            <a:lvl1pPr>
              <a:lnSpc>
                <a:spcPct val="90000"/>
              </a:lnSpc>
              <a:defRPr sz="1800"/>
            </a:lvl1pPr>
            <a:lvl2pPr>
              <a:lnSpc>
                <a:spcPct val="90000"/>
              </a:lnSpc>
              <a:defRPr sz="1500"/>
            </a:lvl2pPr>
            <a:lvl3pPr>
              <a:lnSpc>
                <a:spcPct val="90000"/>
              </a:lnSpc>
              <a:defRPr sz="1400"/>
            </a:lvl3pPr>
            <a:lvl4pPr>
              <a:lnSpc>
                <a:spcPct val="90000"/>
              </a:lnSpc>
              <a:defRPr sz="1400"/>
            </a:lvl4pPr>
            <a:lvl5pPr>
              <a:lnSpc>
                <a:spcPct val="90000"/>
              </a:lnSpc>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22416948"/>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32727"/>
          </a:xfrm>
          <a:prstGeom prst="rect">
            <a:avLst/>
          </a:prstGeom>
        </p:spPr>
        <p:txBody>
          <a:bodyPr/>
          <a:lstStyle>
            <a:lvl1pPr marL="213142" indent="-213142">
              <a:buFont typeface="Wingdings" pitchFamily="2" charset="2"/>
              <a:buChar char=""/>
              <a:defRPr sz="3000"/>
            </a:lvl1pPr>
            <a:lvl2pPr marL="388180" indent="-175039">
              <a:buFont typeface="Wingdings" pitchFamily="2" charset="2"/>
              <a:buChar char=""/>
              <a:defRPr>
                <a:latin typeface="+mn-lt"/>
              </a:defRPr>
            </a:lvl2pPr>
            <a:lvl3pPr marL="556073" indent="-167894">
              <a:buFont typeface="Wingdings" pitchFamily="2" charset="2"/>
              <a:buChar char=""/>
              <a:tabLst/>
              <a:defRPr>
                <a:latin typeface="+mn-lt"/>
              </a:defRPr>
            </a:lvl3pPr>
            <a:lvl4pPr marL="685862" indent="-129791">
              <a:buFont typeface="Wingdings" pitchFamily="2" charset="2"/>
              <a:buChar char=""/>
              <a:defRPr>
                <a:latin typeface="+mn-lt"/>
              </a:defRPr>
            </a:lvl4pPr>
            <a:lvl5pPr marL="815653" indent="-129791">
              <a:buFont typeface="Wingdings" pitchFamily="2" charset="2"/>
              <a:buChar char=""/>
              <a:tabLst/>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30082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9438" y="1428751"/>
            <a:ext cx="8363937" cy="1226874"/>
          </a:xfrm>
        </p:spPr>
        <p:txBody>
          <a:bodyPr/>
          <a:lstStyle>
            <a:lvl1pPr>
              <a:lnSpc>
                <a:spcPct val="90000"/>
              </a:lnSpc>
              <a:defRPr sz="1800"/>
            </a:lvl1pPr>
            <a:lvl2pPr>
              <a:lnSpc>
                <a:spcPct val="90000"/>
              </a:lnSpc>
              <a:defRPr sz="1500"/>
            </a:lvl2pPr>
            <a:lvl3pPr>
              <a:lnSpc>
                <a:spcPct val="90000"/>
              </a:lnSpc>
              <a:defRPr sz="1400"/>
            </a:lvl3pPr>
            <a:lvl4pPr>
              <a:lnSpc>
                <a:spcPct val="90000"/>
              </a:lnSpc>
              <a:defRPr sz="1400"/>
            </a:lvl4pPr>
            <a:lvl5pPr>
              <a:lnSpc>
                <a:spcPct val="90000"/>
              </a:lnSpc>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42"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43" y="3459262"/>
            <a:ext cx="4091815" cy="858697"/>
          </a:xfrm>
        </p:spPr>
        <p:txBody>
          <a:bodyPr/>
          <a:lstStyle>
            <a:lvl1pPr marL="0" indent="0">
              <a:buFont typeface="Arial" pitchFamily="34" charset="0"/>
              <a:buNone/>
              <a:defRPr sz="1800">
                <a:solidFill>
                  <a:schemeClr val="bg1">
                    <a:alpha val="98000"/>
                  </a:schemeClr>
                </a:solidFill>
                <a:latin typeface="+mj-lt"/>
              </a:defRPr>
            </a:lvl1pPr>
            <a:lvl2pPr marL="345237" indent="0">
              <a:buFont typeface="Arial" pitchFamily="34" charset="0"/>
              <a:buNone/>
              <a:defRPr/>
            </a:lvl2pPr>
            <a:lvl3pPr marL="641672" indent="0">
              <a:buFont typeface="Arial" pitchFamily="34" charset="0"/>
              <a:buNone/>
              <a:defRPr/>
            </a:lvl3pPr>
            <a:lvl4pPr marL="944058" indent="0">
              <a:buFont typeface="Arial" pitchFamily="34" charset="0"/>
              <a:buNone/>
              <a:defRPr/>
            </a:lvl4pPr>
            <a:lvl5pPr marL="1203577"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1607469686"/>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4058" indent="-30238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577" indent="-2595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5967" indent="-252383">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
        <p:nvSpPr>
          <p:cNvPr id="3" name="TextBox 2"/>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542507130"/>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lgn="l" defTabSz="685693"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673" indent="-257146">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146" indent="-257146">
              <a:spcBef>
                <a:spcPts val="0"/>
              </a:spcBef>
              <a:spcAft>
                <a:spcPts val="300"/>
              </a:spcAft>
              <a:buFont typeface="Arial" pitchFamily="34" charset="0"/>
              <a:buChar char="•"/>
              <a:defRPr/>
            </a:lvl5pPr>
            <a:lvl6pPr marL="775003" indent="-257146">
              <a:buFont typeface="Arial" pitchFamily="34" charset="0"/>
              <a:buChar char="•"/>
              <a:defRPr sz="1800">
                <a:gradFill>
                  <a:gsLst>
                    <a:gs pos="0">
                      <a:srgbClr val="595959"/>
                    </a:gs>
                    <a:gs pos="86000">
                      <a:srgbClr val="595959"/>
                    </a:gs>
                  </a:gsLst>
                  <a:lin ang="5400000" scaled="0"/>
                </a:gradFill>
              </a:defRPr>
            </a:lvl6pPr>
            <a:lvl7pPr marL="941676" indent="-169049">
              <a:defRPr>
                <a:gradFill>
                  <a:gsLst>
                    <a:gs pos="0">
                      <a:srgbClr val="595959"/>
                    </a:gs>
                    <a:gs pos="86000">
                      <a:srgbClr val="595959"/>
                    </a:gs>
                  </a:gsLst>
                  <a:lin ang="5400000" scaled="0"/>
                </a:gradFill>
              </a:defRPr>
            </a:lvl7pPr>
            <a:lvl8pPr marL="1115486" indent="-173809">
              <a:defRPr>
                <a:gradFill>
                  <a:gsLst>
                    <a:gs pos="0">
                      <a:srgbClr val="595959"/>
                    </a:gs>
                    <a:gs pos="86000">
                      <a:srgbClr val="595959"/>
                    </a:gs>
                  </a:gsLst>
                  <a:lin ang="5400000" scaled="0"/>
                </a:gradFill>
              </a:defRPr>
            </a:lvl8pPr>
          </a:lstStyle>
          <a:p>
            <a:pPr marL="259525" lvl="0" indent="-259525" algn="l" defTabSz="685693" rtl="0" eaLnBrk="1" latinLnBrk="0" hangingPunct="1">
              <a:lnSpc>
                <a:spcPct val="90000"/>
              </a:lnSpc>
              <a:spcBef>
                <a:spcPct val="20000"/>
              </a:spcBef>
              <a:buSzPct val="90000"/>
              <a:buFont typeface="Arial" pitchFamily="34" charset="0"/>
              <a:buChar char="•"/>
            </a:pPr>
            <a:r>
              <a:rPr lang="en-US" smtClean="0"/>
              <a:t>Click to edit Master text styles</a:t>
            </a:r>
          </a:p>
          <a:p>
            <a:pPr marL="259525" lvl="1" indent="-259525" algn="l" defTabSz="685693" rtl="0" eaLnBrk="1" latinLnBrk="0" hangingPunct="1">
              <a:lnSpc>
                <a:spcPct val="90000"/>
              </a:lnSpc>
              <a:spcBef>
                <a:spcPct val="20000"/>
              </a:spcBef>
              <a:buSzPct val="90000"/>
              <a:buFont typeface="Arial" pitchFamily="34" charset="0"/>
              <a:buChar char="•"/>
            </a:pPr>
            <a:r>
              <a:rPr lang="en-US" smtClean="0"/>
              <a:t>Second level</a:t>
            </a:r>
          </a:p>
          <a:p>
            <a:pPr marL="259525" lvl="2" indent="-259525" algn="l" defTabSz="685693" rtl="0" eaLnBrk="1" latinLnBrk="0" hangingPunct="1">
              <a:lnSpc>
                <a:spcPct val="90000"/>
              </a:lnSpc>
              <a:spcBef>
                <a:spcPct val="20000"/>
              </a:spcBef>
              <a:buSzPct val="90000"/>
              <a:buFont typeface="Arial" pitchFamily="34" charset="0"/>
              <a:buChar char="•"/>
            </a:pPr>
            <a:r>
              <a:rPr lang="en-US" smtClean="0"/>
              <a:t>Third level</a:t>
            </a:r>
          </a:p>
          <a:p>
            <a:pPr marL="259525" lvl="3" indent="-259525" algn="l" defTabSz="685693" rtl="0" eaLnBrk="1" latinLnBrk="0" hangingPunct="1">
              <a:lnSpc>
                <a:spcPct val="90000"/>
              </a:lnSpc>
              <a:spcBef>
                <a:spcPct val="20000"/>
              </a:spcBef>
              <a:buSzPct val="90000"/>
              <a:buFont typeface="Arial" pitchFamily="34" charset="0"/>
              <a:buChar char="•"/>
            </a:pPr>
            <a:r>
              <a:rPr lang="en-US" smtClean="0"/>
              <a:t>Fourth level</a:t>
            </a:r>
          </a:p>
          <a:p>
            <a:pPr marL="259525" lvl="4" indent="-259525" algn="l" defTabSz="68569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
        <p:nvSpPr>
          <p:cNvPr id="6" name="TextBox 5"/>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4068580681"/>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5955" indent="-255955">
              <a:lnSpc>
                <a:spcPct val="90000"/>
              </a:lnSpc>
              <a:buSzPct val="80000"/>
              <a:buFont typeface="Arial" pitchFamily="34" charset="0"/>
              <a:buChar char="•"/>
              <a:defRPr sz="2400"/>
            </a:lvl1pPr>
            <a:lvl2pPr marL="470242" indent="-214287">
              <a:lnSpc>
                <a:spcPct val="90000"/>
              </a:lnSpc>
              <a:buSzPct val="80000"/>
              <a:buFont typeface="Arial" pitchFamily="34" charset="0"/>
              <a:buChar char="•"/>
              <a:defRPr sz="2100"/>
            </a:lvl2pPr>
            <a:lvl3pPr marL="685720" indent="-215478">
              <a:lnSpc>
                <a:spcPct val="90000"/>
              </a:lnSpc>
              <a:buSzPct val="80000"/>
              <a:buFont typeface="Arial" pitchFamily="34" charset="0"/>
              <a:buChar char="•"/>
              <a:defRPr sz="1800"/>
            </a:lvl3pPr>
            <a:lvl4pPr marL="1284534" indent="-169049">
              <a:lnSpc>
                <a:spcPct val="90000"/>
              </a:lnSpc>
              <a:buSzPct val="80000"/>
              <a:buFont typeface="Arial" pitchFamily="34" charset="0"/>
              <a:buChar char="•"/>
              <a:defRPr sz="1500"/>
            </a:lvl4pPr>
            <a:lvl5pPr marL="1458344" indent="-173809">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856" indent="-342856">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815" indent="-342856">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7388" indent="-257146">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2632" indent="-257146">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1681" indent="-257146">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5955" lvl="0" indent="-255955" algn="l" defTabSz="685693" rtl="0" eaLnBrk="1" latinLnBrk="0" hangingPunct="1">
              <a:lnSpc>
                <a:spcPct val="90000"/>
              </a:lnSpc>
              <a:spcBef>
                <a:spcPct val="20000"/>
              </a:spcBef>
              <a:buSzPct val="80000"/>
              <a:buFont typeface="Arial" pitchFamily="34" charset="0"/>
              <a:buChar char="•"/>
            </a:pPr>
            <a:r>
              <a:rPr lang="en-US" smtClean="0"/>
              <a:t>Click to edit Master text styles</a:t>
            </a:r>
          </a:p>
          <a:p>
            <a:pPr marL="255955" lvl="1" indent="-255955" algn="l" defTabSz="685693" rtl="0" eaLnBrk="1" latinLnBrk="0" hangingPunct="1">
              <a:lnSpc>
                <a:spcPct val="90000"/>
              </a:lnSpc>
              <a:spcBef>
                <a:spcPct val="20000"/>
              </a:spcBef>
              <a:buSzPct val="80000"/>
              <a:buFont typeface="Arial" pitchFamily="34" charset="0"/>
              <a:buChar char="•"/>
            </a:pPr>
            <a:r>
              <a:rPr lang="en-US" smtClean="0"/>
              <a:t>Second level</a:t>
            </a:r>
          </a:p>
          <a:p>
            <a:pPr marL="255955" lvl="2" indent="-255955" algn="l" defTabSz="685693" rtl="0" eaLnBrk="1" latinLnBrk="0" hangingPunct="1">
              <a:lnSpc>
                <a:spcPct val="90000"/>
              </a:lnSpc>
              <a:spcBef>
                <a:spcPct val="20000"/>
              </a:spcBef>
              <a:buSzPct val="80000"/>
              <a:buFont typeface="Arial" pitchFamily="34" charset="0"/>
              <a:buChar char="•"/>
            </a:pPr>
            <a:r>
              <a:rPr lang="en-US" smtClean="0"/>
              <a:t>Third level</a:t>
            </a:r>
          </a:p>
          <a:p>
            <a:pPr marL="255955" lvl="3" indent="-255955" algn="l" defTabSz="685693" rtl="0" eaLnBrk="1" latinLnBrk="0" hangingPunct="1">
              <a:lnSpc>
                <a:spcPct val="90000"/>
              </a:lnSpc>
              <a:spcBef>
                <a:spcPct val="20000"/>
              </a:spcBef>
              <a:buSzPct val="80000"/>
              <a:buFont typeface="Arial" pitchFamily="34" charset="0"/>
              <a:buChar char="•"/>
            </a:pPr>
            <a:r>
              <a:rPr lang="en-US" smtClean="0"/>
              <a:t>Fourth level</a:t>
            </a:r>
          </a:p>
          <a:p>
            <a:pPr marL="255955" lvl="4" indent="-255955" algn="l" defTabSz="68569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
        <p:nvSpPr>
          <p:cNvPr id="6" name="TextBox 5"/>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2891738186"/>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56"/>
            <a:ext cx="4115872" cy="332399"/>
          </a:xfrm>
        </p:spPr>
        <p:txBody>
          <a:bodyPr anchor="b"/>
          <a:lstStyle>
            <a:lvl1pPr marL="0" indent="0">
              <a:lnSpc>
                <a:spcPct val="90000"/>
              </a:lnSpc>
              <a:spcBef>
                <a:spcPts val="0"/>
              </a:spcBef>
              <a:buNone/>
              <a:defRPr sz="2400" b="0">
                <a:latin typeface="Segoe UI Light" pitchFamily="34" charset="0"/>
              </a:defRPr>
            </a:lvl1pPr>
            <a:lvl2pPr marL="342844" indent="0">
              <a:buNone/>
              <a:defRPr sz="1500" b="1"/>
            </a:lvl2pPr>
            <a:lvl3pPr marL="685693" indent="0">
              <a:buNone/>
              <a:defRPr sz="1400" b="1"/>
            </a:lvl3pPr>
            <a:lvl4pPr marL="1028538" indent="0">
              <a:buNone/>
              <a:defRPr sz="1200" b="1"/>
            </a:lvl4pPr>
            <a:lvl5pPr marL="1371386" indent="0">
              <a:buNone/>
              <a:defRPr sz="1200" b="1"/>
            </a:lvl5pPr>
            <a:lvl6pPr marL="1714228" indent="0">
              <a:buNone/>
              <a:defRPr sz="1200" b="1"/>
            </a:lvl6pPr>
            <a:lvl7pPr marL="2057078" indent="0">
              <a:buNone/>
              <a:defRPr sz="1200" b="1"/>
            </a:lvl7pPr>
            <a:lvl8pPr marL="2399924" indent="0">
              <a:buNone/>
              <a:defRPr sz="1200" b="1"/>
            </a:lvl8pPr>
            <a:lvl9pPr marL="2742771"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386" indent="-302386">
              <a:buSzPct val="80000"/>
              <a:buFont typeface="Arial" pitchFamily="34" charset="0"/>
              <a:buChar char="•"/>
              <a:defRPr sz="2100"/>
            </a:lvl1pPr>
            <a:lvl2pPr marL="558335" indent="-241669">
              <a:buSzPct val="80000"/>
              <a:buFont typeface="Arial" pitchFamily="34" charset="0"/>
              <a:buChar char="•"/>
              <a:defRPr sz="2100"/>
            </a:lvl2pPr>
            <a:lvl3pPr marL="770245" indent="-211906" defTabSz="772627">
              <a:buSzPct val="80000"/>
              <a:buFont typeface="Arial" pitchFamily="34" charset="0"/>
              <a:buChar char="•"/>
              <a:defRPr sz="1800"/>
            </a:lvl3pPr>
            <a:lvl4pPr marL="988101" indent="-215478">
              <a:buSzPct val="80000"/>
              <a:buFont typeface="Arial" pitchFamily="34" charset="0"/>
              <a:buChar char="•"/>
              <a:defRPr sz="1500"/>
            </a:lvl4pPr>
            <a:lvl5pPr marL="1155963" indent="-167859">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56"/>
            <a:ext cx="4115872" cy="332399"/>
          </a:xfrm>
        </p:spPr>
        <p:txBody>
          <a:bodyPr anchor="b"/>
          <a:lstStyle>
            <a:lvl1pPr marL="0" indent="0">
              <a:lnSpc>
                <a:spcPct val="90000"/>
              </a:lnSpc>
              <a:spcBef>
                <a:spcPts val="0"/>
              </a:spcBef>
              <a:buNone/>
              <a:defRPr sz="2400" b="0">
                <a:latin typeface="Segoe UI Light" pitchFamily="34" charset="0"/>
              </a:defRPr>
            </a:lvl1pPr>
            <a:lvl2pPr marL="342844" indent="0">
              <a:buNone/>
              <a:defRPr sz="1500" b="1"/>
            </a:lvl2pPr>
            <a:lvl3pPr marL="685693" indent="0">
              <a:buNone/>
              <a:defRPr sz="1400" b="1"/>
            </a:lvl3pPr>
            <a:lvl4pPr marL="1028538" indent="0">
              <a:buNone/>
              <a:defRPr sz="1200" b="1"/>
            </a:lvl4pPr>
            <a:lvl5pPr marL="1371386" indent="0">
              <a:buNone/>
              <a:defRPr sz="1200" b="1"/>
            </a:lvl5pPr>
            <a:lvl6pPr marL="1714228" indent="0">
              <a:buNone/>
              <a:defRPr sz="1200" b="1"/>
            </a:lvl6pPr>
            <a:lvl7pPr marL="2057078" indent="0">
              <a:buNone/>
              <a:defRPr sz="1200" b="1"/>
            </a:lvl7pPr>
            <a:lvl8pPr marL="2399924" indent="0">
              <a:buNone/>
              <a:defRPr sz="1200" b="1"/>
            </a:lvl8pPr>
            <a:lvl9pPr marL="2742771"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216" indent="-222216">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856" indent="-342856">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814" indent="-257146">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770" indent="-257146">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483" indent="-257146">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770" indent="-257146">
              <a:defRPr sz="1200"/>
            </a:lvl6pPr>
            <a:lvl7pPr marL="1202392" indent="-214287">
              <a:defRPr sz="1200"/>
            </a:lvl7pPr>
            <a:lvl8pPr>
              <a:defRPr sz="1200"/>
            </a:lvl8pPr>
            <a:lvl9pPr>
              <a:defRPr sz="1200"/>
            </a:lvl9pPr>
          </a:lstStyle>
          <a:p>
            <a:pPr marL="302386" lvl="0" indent="-302386" algn="l" defTabSz="685693" rtl="0" eaLnBrk="1" latinLnBrk="0" hangingPunct="1">
              <a:lnSpc>
                <a:spcPct val="90000"/>
              </a:lnSpc>
              <a:spcBef>
                <a:spcPct val="20000"/>
              </a:spcBef>
              <a:buSzPct val="80000"/>
            </a:pPr>
            <a:r>
              <a:rPr lang="en-US" smtClean="0"/>
              <a:t>Click to edit Master text styles</a:t>
            </a:r>
          </a:p>
          <a:p>
            <a:pPr marL="302386" lvl="1" indent="-302386" algn="l" defTabSz="685693" rtl="0" eaLnBrk="1" latinLnBrk="0" hangingPunct="1">
              <a:lnSpc>
                <a:spcPct val="90000"/>
              </a:lnSpc>
              <a:spcBef>
                <a:spcPct val="20000"/>
              </a:spcBef>
              <a:buSzPct val="80000"/>
            </a:pPr>
            <a:r>
              <a:rPr lang="en-US" smtClean="0"/>
              <a:t>Second level</a:t>
            </a:r>
          </a:p>
          <a:p>
            <a:pPr marL="302386" lvl="2" indent="-302386" algn="l" defTabSz="685693" rtl="0" eaLnBrk="1" latinLnBrk="0" hangingPunct="1">
              <a:lnSpc>
                <a:spcPct val="90000"/>
              </a:lnSpc>
              <a:spcBef>
                <a:spcPct val="20000"/>
              </a:spcBef>
              <a:buSzPct val="80000"/>
            </a:pPr>
            <a:r>
              <a:rPr lang="en-US" smtClean="0"/>
              <a:t>Third level</a:t>
            </a:r>
          </a:p>
          <a:p>
            <a:pPr marL="302386" lvl="3" indent="-302386" algn="l" defTabSz="685693" rtl="0" eaLnBrk="1" latinLnBrk="0" hangingPunct="1">
              <a:lnSpc>
                <a:spcPct val="90000"/>
              </a:lnSpc>
              <a:spcBef>
                <a:spcPct val="20000"/>
              </a:spcBef>
              <a:buSzPct val="80000"/>
            </a:pPr>
            <a:r>
              <a:rPr lang="en-US" smtClean="0"/>
              <a:t>Fourth level</a:t>
            </a:r>
          </a:p>
          <a:p>
            <a:pPr marL="302386" lvl="4" indent="-302386" algn="l" defTabSz="68569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
        <p:nvSpPr>
          <p:cNvPr id="8" name="TextBox 7"/>
          <p:cNvSpPr txBox="1"/>
          <p:nvPr userDrawn="1"/>
        </p:nvSpPr>
        <p:spPr>
          <a:xfrm>
            <a:off x="2562135" y="4758681"/>
            <a:ext cx="3135473" cy="197362"/>
          </a:xfrm>
          <a:prstGeom prst="rect">
            <a:avLst/>
          </a:prstGeom>
          <a:noFill/>
        </p:spPr>
        <p:txBody>
          <a:bodyPr wrap="none" lIns="0" tIns="0" rIns="0" bIns="0" rtlCol="0">
            <a:spAutoFit/>
          </a:bodyPr>
          <a:lstStyle/>
          <a:p>
            <a:pPr marL="0" indent="0">
              <a:lnSpc>
                <a:spcPct val="90000"/>
              </a:lnSpc>
              <a:spcBef>
                <a:spcPct val="20000"/>
              </a:spcBef>
              <a:buSzPct val="80000"/>
              <a:buNone/>
            </a:pPr>
            <a:r>
              <a:rPr lang="en-US" sz="1400" dirty="0" smtClean="0">
                <a:solidFill>
                  <a:schemeClr val="bg2">
                    <a:lumMod val="75000"/>
                  </a:schemeClr>
                </a:solidFill>
              </a:rPr>
              <a:t>Microsoft Confidential</a:t>
            </a:r>
            <a:r>
              <a:rPr lang="en-US" sz="1400" baseline="0" dirty="0" smtClean="0">
                <a:solidFill>
                  <a:schemeClr val="bg2">
                    <a:lumMod val="75000"/>
                  </a:schemeClr>
                </a:solidFill>
              </a:rPr>
              <a:t> – NDA Required</a:t>
            </a:r>
            <a:endParaRPr lang="en-US" sz="1400" dirty="0">
              <a:solidFill>
                <a:schemeClr val="bg2">
                  <a:lumMod val="75000"/>
                </a:schemeClr>
              </a:solidFill>
            </a:endParaRPr>
          </a:p>
        </p:txBody>
      </p:sp>
    </p:spTree>
    <p:extLst>
      <p:ext uri="{BB962C8B-B14F-4D97-AF65-F5344CB8AC3E}">
        <p14:creationId xmlns:p14="http://schemas.microsoft.com/office/powerpoint/2010/main" val="4067111690"/>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dirty="0"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Tree>
    <p:extLst>
      <p:ext uri="{BB962C8B-B14F-4D97-AF65-F5344CB8AC3E}">
        <p14:creationId xmlns:p14="http://schemas.microsoft.com/office/powerpoint/2010/main" val="3828749812"/>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9" y="4779411"/>
            <a:ext cx="1261769" cy="146626"/>
          </a:xfrm>
          <a:prstGeom prst="rect">
            <a:avLst/>
          </a:prstGeom>
        </p:spPr>
      </p:pic>
    </p:spTree>
    <p:extLst>
      <p:ext uri="{BB962C8B-B14F-4D97-AF65-F5344CB8AC3E}">
        <p14:creationId xmlns:p14="http://schemas.microsoft.com/office/powerpoint/2010/main" val="187146093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44" tIns="34273" rIns="68544" bIns="34273" numCol="1" spcCol="0" rtlCol="0" anchor="ctr" anchorCtr="0" compatLnSpc="1">
            <a:prstTxWarp prst="textNoShape">
              <a:avLst/>
            </a:prstTxWarp>
          </a:bodyPr>
          <a:lstStyle/>
          <a:p>
            <a:pPr algn="ctr" defTabSz="685261"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693"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2606032" y="2563252"/>
            <a:ext cx="5210341" cy="931409"/>
          </a:xfrm>
        </p:spPr>
        <p:txBody>
          <a:bodyPr lIns="137142" tIns="137142" anchor="ctr" anchorCtr="0"/>
          <a:lstStyle>
            <a:lvl1pPr marL="430956" indent="-428574">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693" rtl="0" eaLnBrk="1" latinLnBrk="0" hangingPunct="1">
              <a:lnSpc>
                <a:spcPct val="90000"/>
              </a:lnSpc>
              <a:spcBef>
                <a:spcPts val="0"/>
              </a:spcBef>
              <a:spcAft>
                <a:spcPts val="675"/>
              </a:spcAft>
              <a:buSzPct val="80000"/>
            </a:pPr>
            <a:r>
              <a:rPr lang="en-US" dirty="0" smtClean="0"/>
              <a:t>Click to edit Master text styles</a:t>
            </a:r>
          </a:p>
          <a:p>
            <a:pPr marL="2382" lvl="1" indent="0" algn="l" defTabSz="685693"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720" tIns="30860" rIns="61720" bIns="30860" numCol="1" anchor="t" anchorCtr="0" compatLnSpc="1">
            <a:prstTxWarp prst="textNoShape">
              <a:avLst/>
            </a:prstTxWarp>
          </a:bodyPr>
          <a:lstStyle/>
          <a:p>
            <a:pPr defTabSz="914134"/>
            <a:endParaRPr lang="en-US" sz="1200">
              <a:solidFill>
                <a:srgbClr val="292929"/>
              </a:solidFill>
            </a:endParaRPr>
          </a:p>
        </p:txBody>
      </p:sp>
    </p:spTree>
    <p:extLst>
      <p:ext uri="{BB962C8B-B14F-4D97-AF65-F5344CB8AC3E}">
        <p14:creationId xmlns:p14="http://schemas.microsoft.com/office/powerpoint/2010/main" val="1280475818"/>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1602037"/>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134"/>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134"/>
              <a:endParaRPr lang="en-US">
                <a:solidFill>
                  <a:srgbClr val="292929"/>
                </a:solidFill>
              </a:endParaRPr>
            </a:p>
          </p:txBody>
        </p:sp>
      </p:grpSp>
    </p:spTree>
    <p:extLst>
      <p:ext uri="{BB962C8B-B14F-4D97-AF65-F5344CB8AC3E}">
        <p14:creationId xmlns:p14="http://schemas.microsoft.com/office/powerpoint/2010/main" val="15246408"/>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91"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pPr defTabSz="914134"/>
            <a:endParaRPr lang="en-US">
              <a:solidFill>
                <a:srgbClr val="292929"/>
              </a:solidFill>
            </a:endParaRPr>
          </a:p>
        </p:txBody>
      </p:sp>
    </p:spTree>
    <p:extLst>
      <p:ext uri="{BB962C8B-B14F-4D97-AF65-F5344CB8AC3E}">
        <p14:creationId xmlns:p14="http://schemas.microsoft.com/office/powerpoint/2010/main" val="1146619587"/>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1682204"/>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914134"/>
              <a:endParaRPr lang="en-US" sz="12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914134"/>
              <a:endParaRPr lang="en-US" sz="12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914134"/>
              <a:endParaRPr lang="en-US" sz="12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914134"/>
              <a:endParaRPr lang="en-US" sz="12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914134"/>
              <a:endParaRPr lang="en-US" sz="1200">
                <a:solidFill>
                  <a:srgbClr val="292929"/>
                </a:solidFill>
              </a:endParaRPr>
            </a:p>
          </p:txBody>
        </p:sp>
      </p:grpSp>
    </p:spTree>
    <p:extLst>
      <p:ext uri="{BB962C8B-B14F-4D97-AF65-F5344CB8AC3E}">
        <p14:creationId xmlns:p14="http://schemas.microsoft.com/office/powerpoint/2010/main" val="385681706"/>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720" tIns="30860" rIns="61720" bIns="30860" numCol="1" anchor="t" anchorCtr="0" compatLnSpc="1">
            <a:prstTxWarp prst="textNoShape">
              <a:avLst/>
            </a:prstTxWarp>
          </a:bodyPr>
          <a:lstStyle/>
          <a:p>
            <a:pPr defTabSz="914134"/>
            <a:endParaRPr lang="en-US" sz="1200">
              <a:solidFill>
                <a:srgbClr val="292929"/>
              </a:solidFill>
            </a:endParaRPr>
          </a:p>
        </p:txBody>
      </p:sp>
    </p:spTree>
    <p:extLst>
      <p:ext uri="{BB962C8B-B14F-4D97-AF65-F5344CB8AC3E}">
        <p14:creationId xmlns:p14="http://schemas.microsoft.com/office/powerpoint/2010/main" val="80316521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6"/>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60"/>
            <a:ext cx="3154788" cy="346249"/>
          </a:xfrm>
        </p:spPr>
        <p:txBody>
          <a:bodyPr>
            <a:noAutofit/>
          </a:bodyPr>
          <a:lstStyle>
            <a:lvl1pPr marL="0" indent="0" algn="l" defTabSz="685693"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44" indent="0" algn="ctr">
              <a:buNone/>
              <a:defRPr>
                <a:solidFill>
                  <a:schemeClr val="tx1">
                    <a:tint val="75000"/>
                  </a:schemeClr>
                </a:solidFill>
              </a:defRPr>
            </a:lvl2pPr>
            <a:lvl3pPr marL="685693" indent="0" algn="ctr">
              <a:buNone/>
              <a:defRPr>
                <a:solidFill>
                  <a:schemeClr val="tx1">
                    <a:tint val="75000"/>
                  </a:schemeClr>
                </a:solidFill>
              </a:defRPr>
            </a:lvl3pPr>
            <a:lvl4pPr marL="1028538" indent="0" algn="ctr">
              <a:buNone/>
              <a:defRPr>
                <a:solidFill>
                  <a:schemeClr val="tx1">
                    <a:tint val="75000"/>
                  </a:schemeClr>
                </a:solidFill>
              </a:defRPr>
            </a:lvl4pPr>
            <a:lvl5pPr marL="1371386" indent="0" algn="ctr">
              <a:buNone/>
              <a:defRPr>
                <a:solidFill>
                  <a:schemeClr val="tx1">
                    <a:tint val="75000"/>
                  </a:schemeClr>
                </a:solidFill>
              </a:defRPr>
            </a:lvl5pPr>
            <a:lvl6pPr marL="1714228" indent="0" algn="ctr">
              <a:buNone/>
              <a:defRPr>
                <a:solidFill>
                  <a:schemeClr val="tx1">
                    <a:tint val="75000"/>
                  </a:schemeClr>
                </a:solidFill>
              </a:defRPr>
            </a:lvl6pPr>
            <a:lvl7pPr marL="2057078" indent="0" algn="ctr">
              <a:buNone/>
              <a:defRPr>
                <a:solidFill>
                  <a:schemeClr val="tx1">
                    <a:tint val="75000"/>
                  </a:schemeClr>
                </a:solidFill>
              </a:defRPr>
            </a:lvl7pPr>
            <a:lvl8pPr marL="2399924" indent="0" algn="ctr">
              <a:buNone/>
              <a:defRPr>
                <a:solidFill>
                  <a:schemeClr val="tx1">
                    <a:tint val="75000"/>
                  </a:schemeClr>
                </a:solidFill>
              </a:defRPr>
            </a:lvl8pPr>
            <a:lvl9pPr marL="2742771"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10"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134"/>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134"/>
              <a:endParaRPr lang="en-US">
                <a:solidFill>
                  <a:srgbClr val="292929"/>
                </a:solidFill>
              </a:endParaRPr>
            </a:p>
          </p:txBody>
        </p:sp>
      </p:grpSp>
    </p:spTree>
    <p:extLst>
      <p:ext uri="{BB962C8B-B14F-4D97-AF65-F5344CB8AC3E}">
        <p14:creationId xmlns:p14="http://schemas.microsoft.com/office/powerpoint/2010/main" val="1018818431"/>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2600759"/>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42"/>
            <a:ext cx="1880410" cy="218515"/>
          </a:xfrm>
          <a:prstGeom prst="rect">
            <a:avLst/>
          </a:prstGeom>
        </p:spPr>
      </p:pic>
    </p:spTree>
    <p:extLst>
      <p:ext uri="{BB962C8B-B14F-4D97-AF65-F5344CB8AC3E}">
        <p14:creationId xmlns:p14="http://schemas.microsoft.com/office/powerpoint/2010/main" val="2865021863"/>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userDrawn="1"/>
        </p:nvSpPr>
        <p:spPr bwMode="blackWhite">
          <a:xfrm>
            <a:off x="381000" y="4562681"/>
            <a:ext cx="8382000" cy="311613"/>
          </a:xfrm>
          <a:prstGeom prst="rect">
            <a:avLst/>
          </a:prstGeom>
          <a:noFill/>
          <a:ln w="12700">
            <a:noFill/>
            <a:miter lim="800000"/>
            <a:headEnd type="none" w="sm" len="sm"/>
            <a:tailEnd type="none" w="sm" len="sm"/>
          </a:ln>
          <a:effectLst/>
        </p:spPr>
        <p:txBody>
          <a:bodyPr vert="horz" wrap="square" lIns="68560" tIns="34280" rIns="68560" bIns="34280" numCol="1" anchor="t" anchorCtr="0" compatLnSpc="1">
            <a:prstTxWarp prst="textNoShape">
              <a:avLst/>
            </a:prstTxWarp>
            <a:spAutoFit/>
          </a:bodyPr>
          <a:lstStyle/>
          <a:p>
            <a:pPr algn="ctr" defTabSz="685495" eaLnBrk="0" hangingPunct="0"/>
            <a:r>
              <a:rPr lang="en-US" sz="500" dirty="0">
                <a:solidFill>
                  <a:srgbClr val="FFFFFF">
                    <a:alpha val="99000"/>
                  </a:srgbClr>
                </a:solidFill>
                <a:cs typeface="Arial" charset="0"/>
              </a:rPr>
              <a:t>© </a:t>
            </a:r>
            <a:r>
              <a:rPr lang="en-US" sz="500" dirty="0" smtClean="0">
                <a:solidFill>
                  <a:srgbClr val="FFFFFF">
                    <a:alpha val="99000"/>
                  </a:srgbClr>
                </a:solidFill>
                <a:cs typeface="Arial" charset="0"/>
              </a:rPr>
              <a:t>2011 Microsoft </a:t>
            </a:r>
            <a:r>
              <a:rPr lang="en-US" sz="5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685495" eaLnBrk="0" hangingPunct="0"/>
            <a:r>
              <a:rPr lang="en-US" sz="5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rgbClr val="FFFFFF">
                    <a:alpha val="99000"/>
                  </a:srgbClr>
                </a:solidFill>
                <a:cs typeface="Arial" charset="0"/>
              </a:rPr>
              <a:t>MICROSOFT </a:t>
            </a:r>
            <a:r>
              <a:rPr lang="en-US" sz="5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3718817452"/>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169535"/>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69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3257556"/>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69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494"/>
            <a:ext cx="1197051" cy="201275"/>
          </a:xfrm>
          <a:prstGeom prst="rect">
            <a:avLst/>
          </a:prstGeom>
          <a:noFill/>
          <a:ln>
            <a:noFill/>
          </a:ln>
        </p:spPr>
      </p:pic>
      <p:pic>
        <p:nvPicPr>
          <p:cNvPr id="7" name="Picture 6"/>
          <p:cNvPicPr>
            <a:picLocks noChangeAspect="1"/>
          </p:cNvPicPr>
          <p:nvPr userDrawn="1"/>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1515846737"/>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37" indent="-345237">
              <a:buClr>
                <a:srgbClr val="FFFFFF"/>
              </a:buClr>
              <a:buSzPct val="70000"/>
              <a:buFontTx/>
              <a:buBlip>
                <a:blip r:embed="rId2"/>
              </a:buBlip>
              <a:defRPr>
                <a:gradFill>
                  <a:gsLst>
                    <a:gs pos="0">
                      <a:srgbClr val="FFFFFF"/>
                    </a:gs>
                    <a:gs pos="86000">
                      <a:srgbClr val="FFFFFF"/>
                    </a:gs>
                  </a:gsLst>
                  <a:lin ang="5400000" scaled="0"/>
                </a:gradFill>
              </a:defRPr>
            </a:lvl1pPr>
            <a:lvl2pPr marL="641672" indent="-296434">
              <a:buClr>
                <a:srgbClr val="FFFFFF"/>
              </a:buClr>
              <a:buSzPct val="70000"/>
              <a:buFontTx/>
              <a:buBlip>
                <a:blip r:embed="rId2"/>
              </a:buBlip>
              <a:defRPr>
                <a:gradFill>
                  <a:gsLst>
                    <a:gs pos="0">
                      <a:srgbClr val="FFFFFF"/>
                    </a:gs>
                    <a:gs pos="86000">
                      <a:srgbClr val="FFFFFF"/>
                    </a:gs>
                  </a:gsLst>
                  <a:lin ang="5400000" scaled="0"/>
                </a:gradFill>
              </a:defRPr>
            </a:lvl2pPr>
            <a:lvl3pPr marL="944058" indent="-302386">
              <a:buClr>
                <a:srgbClr val="FFFFFF"/>
              </a:buClr>
              <a:buSzPct val="70000"/>
              <a:buFontTx/>
              <a:buBlip>
                <a:blip r:embed="rId2"/>
              </a:buBlip>
              <a:defRPr>
                <a:gradFill>
                  <a:gsLst>
                    <a:gs pos="0">
                      <a:srgbClr val="FFFFFF"/>
                    </a:gs>
                    <a:gs pos="86000">
                      <a:srgbClr val="FFFFFF"/>
                    </a:gs>
                  </a:gsLst>
                  <a:lin ang="5400000" scaled="0"/>
                </a:gradFill>
              </a:defRPr>
            </a:lvl3pPr>
            <a:lvl4pPr marL="1203577" indent="-259525">
              <a:buClr>
                <a:srgbClr val="FFFFFF"/>
              </a:buClr>
              <a:buSzPct val="70000"/>
              <a:buFontTx/>
              <a:buBlip>
                <a:blip r:embed="rId2"/>
              </a:buBlip>
              <a:defRPr>
                <a:gradFill>
                  <a:gsLst>
                    <a:gs pos="0">
                      <a:srgbClr val="FFFFFF"/>
                    </a:gs>
                    <a:gs pos="86000">
                      <a:srgbClr val="FFFFFF"/>
                    </a:gs>
                  </a:gsLst>
                  <a:lin ang="5400000" scaled="0"/>
                </a:gradFill>
              </a:defRPr>
            </a:lvl4pPr>
            <a:lvl5pPr marL="1455967" indent="-252383">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8323452"/>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37" indent="-345237">
              <a:buClr>
                <a:srgbClr val="FFFFFF"/>
              </a:buClr>
              <a:buSzPct val="70000"/>
              <a:buFontTx/>
              <a:buBlip>
                <a:blip r:embed="rId2"/>
              </a:buBlip>
              <a:defRPr>
                <a:gradFill>
                  <a:gsLst>
                    <a:gs pos="0">
                      <a:srgbClr val="FFFFFF"/>
                    </a:gs>
                    <a:gs pos="86000">
                      <a:srgbClr val="FFFFFF"/>
                    </a:gs>
                  </a:gsLst>
                  <a:lin ang="5400000" scaled="0"/>
                </a:gradFill>
              </a:defRPr>
            </a:lvl1pPr>
            <a:lvl2pPr marL="641672" indent="-296434">
              <a:buClr>
                <a:srgbClr val="FFFFFF"/>
              </a:buClr>
              <a:buSzPct val="70000"/>
              <a:buFontTx/>
              <a:buBlip>
                <a:blip r:embed="rId2"/>
              </a:buBlip>
              <a:defRPr>
                <a:gradFill>
                  <a:gsLst>
                    <a:gs pos="0">
                      <a:srgbClr val="FFFFFF"/>
                    </a:gs>
                    <a:gs pos="86000">
                      <a:srgbClr val="FFFFFF"/>
                    </a:gs>
                  </a:gsLst>
                  <a:lin ang="5400000" scaled="0"/>
                </a:gradFill>
              </a:defRPr>
            </a:lvl2pPr>
            <a:lvl3pPr marL="944058" indent="-302386">
              <a:buClr>
                <a:srgbClr val="FFFFFF"/>
              </a:buClr>
              <a:buSzPct val="70000"/>
              <a:buFontTx/>
              <a:buBlip>
                <a:blip r:embed="rId2"/>
              </a:buBlip>
              <a:defRPr>
                <a:gradFill>
                  <a:gsLst>
                    <a:gs pos="0">
                      <a:srgbClr val="FFFFFF"/>
                    </a:gs>
                    <a:gs pos="86000">
                      <a:srgbClr val="FFFFFF"/>
                    </a:gs>
                  </a:gsLst>
                  <a:lin ang="5400000" scaled="0"/>
                </a:gradFill>
              </a:defRPr>
            </a:lvl3pPr>
            <a:lvl4pPr marL="1203577" indent="-259525">
              <a:buClr>
                <a:srgbClr val="FFFFFF"/>
              </a:buClr>
              <a:buSzPct val="70000"/>
              <a:buFontTx/>
              <a:buBlip>
                <a:blip r:embed="rId2"/>
              </a:buBlip>
              <a:defRPr>
                <a:gradFill>
                  <a:gsLst>
                    <a:gs pos="0">
                      <a:srgbClr val="FFFFFF"/>
                    </a:gs>
                    <a:gs pos="86000">
                      <a:srgbClr val="FFFFFF"/>
                    </a:gs>
                  </a:gsLst>
                  <a:lin ang="5400000" scaled="0"/>
                </a:gradFill>
              </a:defRPr>
            </a:lvl4pPr>
            <a:lvl5pPr marL="1455967" indent="-252383">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281" tIns="57137" rIns="114281" bIns="57137"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726723919"/>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59"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60" y="3459279"/>
            <a:ext cx="4091815" cy="858697"/>
          </a:xfrm>
        </p:spPr>
        <p:txBody>
          <a:bodyPr/>
          <a:lstStyle>
            <a:lvl1pPr marL="0" indent="0">
              <a:buFont typeface="Arial" pitchFamily="34" charset="0"/>
              <a:buNone/>
              <a:defRPr sz="1800">
                <a:solidFill>
                  <a:schemeClr val="bg1">
                    <a:alpha val="98000"/>
                  </a:schemeClr>
                </a:solidFill>
                <a:latin typeface="+mj-lt"/>
              </a:defRPr>
            </a:lvl1pPr>
            <a:lvl2pPr marL="344983" indent="0">
              <a:buFont typeface="Arial" pitchFamily="34" charset="0"/>
              <a:buNone/>
              <a:defRPr/>
            </a:lvl2pPr>
            <a:lvl3pPr marL="641213" indent="0">
              <a:buFont typeface="Arial" pitchFamily="34" charset="0"/>
              <a:buNone/>
              <a:defRPr/>
            </a:lvl3pPr>
            <a:lvl4pPr marL="943395" indent="0">
              <a:buFont typeface="Arial" pitchFamily="34" charset="0"/>
              <a:buNone/>
              <a:defRPr/>
            </a:lvl4pPr>
            <a:lvl5pPr marL="1202726"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4123747284"/>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3395" indent="-30218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2726" indent="-259338">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4942" indent="-25220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6" y="4779411"/>
            <a:ext cx="1261769" cy="146626"/>
          </a:xfrm>
          <a:prstGeom prst="rect">
            <a:avLst/>
          </a:prstGeom>
        </p:spPr>
      </p:pic>
    </p:spTree>
    <p:extLst>
      <p:ext uri="{BB962C8B-B14F-4D97-AF65-F5344CB8AC3E}">
        <p14:creationId xmlns:p14="http://schemas.microsoft.com/office/powerpoint/2010/main" val="3510186767"/>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lgn="l" defTabSz="685208"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316" indent="-256967">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6967" indent="-256967">
              <a:spcBef>
                <a:spcPts val="0"/>
              </a:spcBef>
              <a:spcAft>
                <a:spcPts val="300"/>
              </a:spcAft>
              <a:buFont typeface="Arial" pitchFamily="34" charset="0"/>
              <a:buChar char="•"/>
              <a:defRPr/>
            </a:lvl5pPr>
            <a:lvl6pPr marL="774458" indent="-256967">
              <a:buFont typeface="Arial" pitchFamily="34" charset="0"/>
              <a:buChar char="•"/>
              <a:defRPr sz="1800">
                <a:gradFill>
                  <a:gsLst>
                    <a:gs pos="0">
                      <a:srgbClr val="595959"/>
                    </a:gs>
                    <a:gs pos="86000">
                      <a:srgbClr val="595959"/>
                    </a:gs>
                  </a:gsLst>
                  <a:lin ang="5400000" scaled="0"/>
                </a:gradFill>
              </a:defRPr>
            </a:lvl6pPr>
            <a:lvl7pPr marL="941012" indent="-168930">
              <a:defRPr>
                <a:gradFill>
                  <a:gsLst>
                    <a:gs pos="0">
                      <a:srgbClr val="595959"/>
                    </a:gs>
                    <a:gs pos="86000">
                      <a:srgbClr val="595959"/>
                    </a:gs>
                  </a:gsLst>
                  <a:lin ang="5400000" scaled="0"/>
                </a:gradFill>
              </a:defRPr>
            </a:lvl7pPr>
            <a:lvl8pPr marL="1114696" indent="-173682">
              <a:defRPr>
                <a:gradFill>
                  <a:gsLst>
                    <a:gs pos="0">
                      <a:srgbClr val="595959"/>
                    </a:gs>
                    <a:gs pos="86000">
                      <a:srgbClr val="595959"/>
                    </a:gs>
                  </a:gsLst>
                  <a:lin ang="5400000" scaled="0"/>
                </a:gradFill>
              </a:defRPr>
            </a:lvl8pPr>
          </a:lstStyle>
          <a:p>
            <a:pPr marL="259338" lvl="0" indent="-259338" algn="l" defTabSz="685208" rtl="0" eaLnBrk="1" latinLnBrk="0" hangingPunct="1">
              <a:lnSpc>
                <a:spcPct val="90000"/>
              </a:lnSpc>
              <a:spcBef>
                <a:spcPct val="20000"/>
              </a:spcBef>
              <a:buSzPct val="90000"/>
              <a:buFont typeface="Arial" pitchFamily="34" charset="0"/>
              <a:buChar char="•"/>
            </a:pPr>
            <a:r>
              <a:rPr lang="en-US" smtClean="0"/>
              <a:t>Click to edit Master text styles</a:t>
            </a:r>
          </a:p>
          <a:p>
            <a:pPr marL="259338" lvl="1" indent="-259338" algn="l" defTabSz="685208" rtl="0" eaLnBrk="1" latinLnBrk="0" hangingPunct="1">
              <a:lnSpc>
                <a:spcPct val="90000"/>
              </a:lnSpc>
              <a:spcBef>
                <a:spcPct val="20000"/>
              </a:spcBef>
              <a:buSzPct val="90000"/>
              <a:buFont typeface="Arial" pitchFamily="34" charset="0"/>
              <a:buChar char="•"/>
            </a:pPr>
            <a:r>
              <a:rPr lang="en-US" smtClean="0"/>
              <a:t>Second level</a:t>
            </a:r>
          </a:p>
          <a:p>
            <a:pPr marL="259338" lvl="2" indent="-259338" algn="l" defTabSz="685208" rtl="0" eaLnBrk="1" latinLnBrk="0" hangingPunct="1">
              <a:lnSpc>
                <a:spcPct val="90000"/>
              </a:lnSpc>
              <a:spcBef>
                <a:spcPct val="20000"/>
              </a:spcBef>
              <a:buSzPct val="90000"/>
              <a:buFont typeface="Arial" pitchFamily="34" charset="0"/>
              <a:buChar char="•"/>
            </a:pPr>
            <a:r>
              <a:rPr lang="en-US" smtClean="0"/>
              <a:t>Third level</a:t>
            </a:r>
          </a:p>
          <a:p>
            <a:pPr marL="259338" lvl="3" indent="-259338" algn="l" defTabSz="685208" rtl="0" eaLnBrk="1" latinLnBrk="0" hangingPunct="1">
              <a:lnSpc>
                <a:spcPct val="90000"/>
              </a:lnSpc>
              <a:spcBef>
                <a:spcPct val="20000"/>
              </a:spcBef>
              <a:buSzPct val="90000"/>
              <a:buFont typeface="Arial" pitchFamily="34" charset="0"/>
              <a:buChar char="•"/>
            </a:pPr>
            <a:r>
              <a:rPr lang="en-US" smtClean="0"/>
              <a:t>Fourth level</a:t>
            </a:r>
          </a:p>
          <a:p>
            <a:pPr marL="259338" lvl="4" indent="-259338" algn="l" defTabSz="685208"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6" y="4779411"/>
            <a:ext cx="1261769" cy="146626"/>
          </a:xfrm>
          <a:prstGeom prst="rect">
            <a:avLst/>
          </a:prstGeom>
        </p:spPr>
      </p:pic>
    </p:spTree>
    <p:extLst>
      <p:ext uri="{BB962C8B-B14F-4D97-AF65-F5344CB8AC3E}">
        <p14:creationId xmlns:p14="http://schemas.microsoft.com/office/powerpoint/2010/main" val="199785554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5777" indent="-255777">
              <a:lnSpc>
                <a:spcPct val="90000"/>
              </a:lnSpc>
              <a:buSzPct val="80000"/>
              <a:buFont typeface="Arial" pitchFamily="34" charset="0"/>
              <a:buChar char="•"/>
              <a:defRPr sz="2400"/>
            </a:lvl1pPr>
            <a:lvl2pPr marL="469911" indent="-214134">
              <a:lnSpc>
                <a:spcPct val="90000"/>
              </a:lnSpc>
              <a:buSzPct val="80000"/>
              <a:buFont typeface="Arial" pitchFamily="34" charset="0"/>
              <a:buChar char="•"/>
              <a:defRPr sz="2100"/>
            </a:lvl2pPr>
            <a:lvl3pPr marL="685235" indent="-215325">
              <a:lnSpc>
                <a:spcPct val="90000"/>
              </a:lnSpc>
              <a:buSzPct val="80000"/>
              <a:buFont typeface="Arial" pitchFamily="34" charset="0"/>
              <a:buChar char="•"/>
              <a:defRPr sz="1800"/>
            </a:lvl3pPr>
            <a:lvl4pPr marL="1283616" indent="-168930">
              <a:lnSpc>
                <a:spcPct val="90000"/>
              </a:lnSpc>
              <a:buSzPct val="80000"/>
              <a:buFont typeface="Arial" pitchFamily="34" charset="0"/>
              <a:buChar char="•"/>
              <a:defRPr sz="1500"/>
            </a:lvl4pPr>
            <a:lvl5pPr marL="1457315" indent="-173682">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601" indent="-342601">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390" indent="-342601">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6878" indent="-256967">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1663" indent="-256967">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0587" indent="-256967">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5777" lvl="0" indent="-255777" algn="l" defTabSz="685208" rtl="0" eaLnBrk="1" latinLnBrk="0" hangingPunct="1">
              <a:lnSpc>
                <a:spcPct val="90000"/>
              </a:lnSpc>
              <a:spcBef>
                <a:spcPct val="20000"/>
              </a:spcBef>
              <a:buSzPct val="80000"/>
              <a:buFont typeface="Arial" pitchFamily="34" charset="0"/>
              <a:buChar char="•"/>
            </a:pPr>
            <a:r>
              <a:rPr lang="en-US" smtClean="0"/>
              <a:t>Click to edit Master text styles</a:t>
            </a:r>
          </a:p>
          <a:p>
            <a:pPr marL="255777" lvl="1" indent="-255777" algn="l" defTabSz="685208" rtl="0" eaLnBrk="1" latinLnBrk="0" hangingPunct="1">
              <a:lnSpc>
                <a:spcPct val="90000"/>
              </a:lnSpc>
              <a:spcBef>
                <a:spcPct val="20000"/>
              </a:spcBef>
              <a:buSzPct val="80000"/>
              <a:buFont typeface="Arial" pitchFamily="34" charset="0"/>
              <a:buChar char="•"/>
            </a:pPr>
            <a:r>
              <a:rPr lang="en-US" smtClean="0"/>
              <a:t>Second level</a:t>
            </a:r>
          </a:p>
          <a:p>
            <a:pPr marL="255777" lvl="2" indent="-255777" algn="l" defTabSz="685208" rtl="0" eaLnBrk="1" latinLnBrk="0" hangingPunct="1">
              <a:lnSpc>
                <a:spcPct val="90000"/>
              </a:lnSpc>
              <a:spcBef>
                <a:spcPct val="20000"/>
              </a:spcBef>
              <a:buSzPct val="80000"/>
              <a:buFont typeface="Arial" pitchFamily="34" charset="0"/>
              <a:buChar char="•"/>
            </a:pPr>
            <a:r>
              <a:rPr lang="en-US" smtClean="0"/>
              <a:t>Third level</a:t>
            </a:r>
          </a:p>
          <a:p>
            <a:pPr marL="255777" lvl="3" indent="-255777" algn="l" defTabSz="685208" rtl="0" eaLnBrk="1" latinLnBrk="0" hangingPunct="1">
              <a:lnSpc>
                <a:spcPct val="90000"/>
              </a:lnSpc>
              <a:spcBef>
                <a:spcPct val="20000"/>
              </a:spcBef>
              <a:buSzPct val="80000"/>
              <a:buFont typeface="Arial" pitchFamily="34" charset="0"/>
              <a:buChar char="•"/>
            </a:pPr>
            <a:r>
              <a:rPr lang="en-US" smtClean="0"/>
              <a:t>Fourth level</a:t>
            </a:r>
          </a:p>
          <a:p>
            <a:pPr marL="255777" lvl="4" indent="-255777" algn="l" defTabSz="685208"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6" y="4779411"/>
            <a:ext cx="1261769" cy="146626"/>
          </a:xfrm>
          <a:prstGeom prst="rect">
            <a:avLst/>
          </a:prstGeom>
        </p:spPr>
      </p:pic>
    </p:spTree>
    <p:extLst>
      <p:ext uri="{BB962C8B-B14F-4D97-AF65-F5344CB8AC3E}">
        <p14:creationId xmlns:p14="http://schemas.microsoft.com/office/powerpoint/2010/main" val="2793443351"/>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73"/>
            <a:ext cx="4115872" cy="332399"/>
          </a:xfrm>
        </p:spPr>
        <p:txBody>
          <a:bodyPr anchor="b"/>
          <a:lstStyle>
            <a:lvl1pPr marL="0" indent="0">
              <a:lnSpc>
                <a:spcPct val="90000"/>
              </a:lnSpc>
              <a:spcBef>
                <a:spcPts val="0"/>
              </a:spcBef>
              <a:buNone/>
              <a:defRPr sz="2400" b="0">
                <a:latin typeface="Segoe UI Light" pitchFamily="34" charset="0"/>
              </a:defRPr>
            </a:lvl1pPr>
            <a:lvl2pPr marL="342589" indent="0">
              <a:buNone/>
              <a:defRPr sz="1500" b="1"/>
            </a:lvl2pPr>
            <a:lvl3pPr marL="685208" indent="0">
              <a:buNone/>
              <a:defRPr sz="1400" b="1"/>
            </a:lvl3pPr>
            <a:lvl4pPr marL="1027807" indent="0">
              <a:buNone/>
              <a:defRPr sz="1200" b="1"/>
            </a:lvl4pPr>
            <a:lvl5pPr marL="1370417" indent="0">
              <a:buNone/>
              <a:defRPr sz="1200" b="1"/>
            </a:lvl5pPr>
            <a:lvl6pPr marL="1713006" indent="0">
              <a:buNone/>
              <a:defRPr sz="1200" b="1"/>
            </a:lvl6pPr>
            <a:lvl7pPr marL="2055621" indent="0">
              <a:buNone/>
              <a:defRPr sz="1200" b="1"/>
            </a:lvl7pPr>
            <a:lvl8pPr marL="2398224" indent="0">
              <a:buNone/>
              <a:defRPr sz="1200" b="1"/>
            </a:lvl8pPr>
            <a:lvl9pPr marL="27408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182" indent="-302182">
              <a:buSzPct val="80000"/>
              <a:buFont typeface="Arial" pitchFamily="34" charset="0"/>
              <a:buChar char="•"/>
              <a:defRPr sz="2100"/>
            </a:lvl1pPr>
            <a:lvl2pPr marL="557927" indent="-241499">
              <a:buSzPct val="80000"/>
              <a:buFont typeface="Arial" pitchFamily="34" charset="0"/>
              <a:buChar char="•"/>
              <a:defRPr sz="2100"/>
            </a:lvl2pPr>
            <a:lvl3pPr marL="769701" indent="-211753" defTabSz="772069">
              <a:buSzPct val="80000"/>
              <a:buFont typeface="Arial" pitchFamily="34" charset="0"/>
              <a:buChar char="•"/>
              <a:defRPr sz="1800"/>
            </a:lvl3pPr>
            <a:lvl4pPr marL="987398" indent="-215325">
              <a:buSzPct val="80000"/>
              <a:buFont typeface="Arial" pitchFamily="34" charset="0"/>
              <a:buChar char="•"/>
              <a:defRPr sz="1500"/>
            </a:lvl4pPr>
            <a:lvl5pPr marL="1155146" indent="-167740">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73"/>
            <a:ext cx="4115872" cy="332399"/>
          </a:xfrm>
        </p:spPr>
        <p:txBody>
          <a:bodyPr anchor="b"/>
          <a:lstStyle>
            <a:lvl1pPr marL="0" indent="0">
              <a:lnSpc>
                <a:spcPct val="90000"/>
              </a:lnSpc>
              <a:spcBef>
                <a:spcPts val="0"/>
              </a:spcBef>
              <a:buNone/>
              <a:defRPr sz="2400" b="0">
                <a:latin typeface="Segoe UI Light" pitchFamily="34" charset="0"/>
              </a:defRPr>
            </a:lvl1pPr>
            <a:lvl2pPr marL="342589" indent="0">
              <a:buNone/>
              <a:defRPr sz="1500" b="1"/>
            </a:lvl2pPr>
            <a:lvl3pPr marL="685208" indent="0">
              <a:buNone/>
              <a:defRPr sz="1400" b="1"/>
            </a:lvl3pPr>
            <a:lvl4pPr marL="1027807" indent="0">
              <a:buNone/>
              <a:defRPr sz="1200" b="1"/>
            </a:lvl4pPr>
            <a:lvl5pPr marL="1370417" indent="0">
              <a:buNone/>
              <a:defRPr sz="1200" b="1"/>
            </a:lvl5pPr>
            <a:lvl6pPr marL="1713006" indent="0">
              <a:buNone/>
              <a:defRPr sz="1200" b="1"/>
            </a:lvl6pPr>
            <a:lvl7pPr marL="2055621" indent="0">
              <a:buNone/>
              <a:defRPr sz="1200" b="1"/>
            </a:lvl7pPr>
            <a:lvl8pPr marL="2398224" indent="0">
              <a:buNone/>
              <a:defRPr sz="1200" b="1"/>
            </a:lvl8pPr>
            <a:lvl9pPr marL="27408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063" indent="-222063">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601" indent="-342601">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406" indent="-256967">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039" indent="-256967">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4905" indent="-256967">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039" indent="-256967">
              <a:defRPr sz="1200"/>
            </a:lvl6pPr>
            <a:lvl7pPr marL="1201542" indent="-214134">
              <a:defRPr sz="1200"/>
            </a:lvl7pPr>
            <a:lvl8pPr>
              <a:defRPr sz="1200"/>
            </a:lvl8pPr>
            <a:lvl9pPr>
              <a:defRPr sz="1200"/>
            </a:lvl9pPr>
          </a:lstStyle>
          <a:p>
            <a:pPr marL="302182" lvl="0" indent="-302182" algn="l" defTabSz="685208" rtl="0" eaLnBrk="1" latinLnBrk="0" hangingPunct="1">
              <a:lnSpc>
                <a:spcPct val="90000"/>
              </a:lnSpc>
              <a:spcBef>
                <a:spcPct val="20000"/>
              </a:spcBef>
              <a:buSzPct val="80000"/>
            </a:pPr>
            <a:r>
              <a:rPr lang="en-US" smtClean="0"/>
              <a:t>Click to edit Master text styles</a:t>
            </a:r>
          </a:p>
          <a:p>
            <a:pPr marL="302182" lvl="1" indent="-302182" algn="l" defTabSz="685208" rtl="0" eaLnBrk="1" latinLnBrk="0" hangingPunct="1">
              <a:lnSpc>
                <a:spcPct val="90000"/>
              </a:lnSpc>
              <a:spcBef>
                <a:spcPct val="20000"/>
              </a:spcBef>
              <a:buSzPct val="80000"/>
            </a:pPr>
            <a:r>
              <a:rPr lang="en-US" smtClean="0"/>
              <a:t>Second level</a:t>
            </a:r>
          </a:p>
          <a:p>
            <a:pPr marL="302182" lvl="2" indent="-302182" algn="l" defTabSz="685208" rtl="0" eaLnBrk="1" latinLnBrk="0" hangingPunct="1">
              <a:lnSpc>
                <a:spcPct val="90000"/>
              </a:lnSpc>
              <a:spcBef>
                <a:spcPct val="20000"/>
              </a:spcBef>
              <a:buSzPct val="80000"/>
            </a:pPr>
            <a:r>
              <a:rPr lang="en-US" smtClean="0"/>
              <a:t>Third level</a:t>
            </a:r>
          </a:p>
          <a:p>
            <a:pPr marL="302182" lvl="3" indent="-302182" algn="l" defTabSz="685208" rtl="0" eaLnBrk="1" latinLnBrk="0" hangingPunct="1">
              <a:lnSpc>
                <a:spcPct val="90000"/>
              </a:lnSpc>
              <a:spcBef>
                <a:spcPct val="20000"/>
              </a:spcBef>
              <a:buSzPct val="80000"/>
            </a:pPr>
            <a:r>
              <a:rPr lang="en-US" smtClean="0"/>
              <a:t>Fourth level</a:t>
            </a:r>
          </a:p>
          <a:p>
            <a:pPr marL="302182" lvl="4" indent="-302182" algn="l" defTabSz="685208"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6" y="4779411"/>
            <a:ext cx="1261769" cy="146626"/>
          </a:xfrm>
          <a:prstGeom prst="rect">
            <a:avLst/>
          </a:prstGeom>
        </p:spPr>
      </p:pic>
    </p:spTree>
    <p:extLst>
      <p:ext uri="{BB962C8B-B14F-4D97-AF65-F5344CB8AC3E}">
        <p14:creationId xmlns:p14="http://schemas.microsoft.com/office/powerpoint/2010/main" val="3963672584"/>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6" y="4779411"/>
            <a:ext cx="1261769" cy="146626"/>
          </a:xfrm>
          <a:prstGeom prst="rect">
            <a:avLst/>
          </a:prstGeom>
        </p:spPr>
      </p:pic>
    </p:spTree>
    <p:extLst>
      <p:ext uri="{BB962C8B-B14F-4D97-AF65-F5344CB8AC3E}">
        <p14:creationId xmlns:p14="http://schemas.microsoft.com/office/powerpoint/2010/main" val="1706047753"/>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6" y="4779411"/>
            <a:ext cx="1261769" cy="146626"/>
          </a:xfrm>
          <a:prstGeom prst="rect">
            <a:avLst/>
          </a:prstGeom>
        </p:spPr>
      </p:pic>
    </p:spTree>
    <p:extLst>
      <p:ext uri="{BB962C8B-B14F-4D97-AF65-F5344CB8AC3E}">
        <p14:creationId xmlns:p14="http://schemas.microsoft.com/office/powerpoint/2010/main" val="640782387"/>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493" tIns="34247" rIns="68493" bIns="34247" numCol="1" spcCol="0" rtlCol="0" anchor="ctr" anchorCtr="0" compatLnSpc="1">
            <a:prstTxWarp prst="textNoShape">
              <a:avLst/>
            </a:prstTxWarp>
          </a:bodyPr>
          <a:lstStyle/>
          <a:p>
            <a:pPr algn="ctr" defTabSz="684777"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208"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2563257"/>
            <a:ext cx="5210341" cy="931409"/>
          </a:xfrm>
        </p:spPr>
        <p:txBody>
          <a:bodyPr lIns="137040" tIns="137040" anchor="ctr" anchorCtr="0"/>
          <a:lstStyle>
            <a:lvl1pPr marL="430650" indent="-428268">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marL="259338" indent="-256967">
              <a:buFont typeface="Arial" pitchFamily="34" charset="0"/>
              <a:buNone/>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208" rtl="0" eaLnBrk="1" latinLnBrk="0" hangingPunct="1">
              <a:lnSpc>
                <a:spcPct val="90000"/>
              </a:lnSpc>
              <a:spcBef>
                <a:spcPts val="0"/>
              </a:spcBef>
              <a:spcAft>
                <a:spcPts val="675"/>
              </a:spcAft>
              <a:buSzPct val="80000"/>
            </a:pPr>
            <a:r>
              <a:rPr lang="en-US" smtClean="0"/>
              <a:t>Click to edit Master text styles</a:t>
            </a:r>
          </a:p>
          <a:p>
            <a:pPr marL="2382" lvl="1" indent="0" algn="l" defTabSz="685208" rtl="0" eaLnBrk="1" latinLnBrk="0" hangingPunct="1">
              <a:lnSpc>
                <a:spcPct val="90000"/>
              </a:lnSpc>
              <a:spcBef>
                <a:spcPts val="0"/>
              </a:spcBef>
              <a:spcAft>
                <a:spcPts val="675"/>
              </a:spcAft>
              <a:buSzPct val="80000"/>
            </a:pPr>
            <a:r>
              <a:rPr lang="en-US" smtClean="0"/>
              <a:t>Second level</a:t>
            </a:r>
          </a:p>
        </p:txBody>
      </p:sp>
      <p:sp>
        <p:nvSpPr>
          <p:cNvPr id="18" name="Freeform 105"/>
          <p:cNvSpPr>
            <a:spLocks/>
          </p:cNvSpPr>
          <p:nvPr userDrawn="1"/>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669" tIns="30834" rIns="61669" bIns="30834" numCol="1" anchor="t" anchorCtr="0" compatLnSpc="1">
            <a:prstTxWarp prst="textNoShape">
              <a:avLst/>
            </a:prstTxWarp>
          </a:bodyPr>
          <a:lstStyle/>
          <a:p>
            <a:pPr defTabSz="913488"/>
            <a:endParaRPr lang="en-US" sz="1200">
              <a:solidFill>
                <a:srgbClr val="292929"/>
              </a:solidFill>
            </a:endParaRPr>
          </a:p>
        </p:txBody>
      </p:sp>
    </p:spTree>
    <p:extLst>
      <p:ext uri="{BB962C8B-B14F-4D97-AF65-F5344CB8AC3E}">
        <p14:creationId xmlns:p14="http://schemas.microsoft.com/office/powerpoint/2010/main" val="428477864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73"/>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7"/>
            <a:ext cx="3154788" cy="346249"/>
          </a:xfrm>
        </p:spPr>
        <p:txBody>
          <a:bodyPr>
            <a:noAutofit/>
          </a:bodyPr>
          <a:lstStyle>
            <a:lvl1pPr marL="0" indent="0" algn="l" defTabSz="685208"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589" indent="0" algn="ctr">
              <a:buNone/>
              <a:defRPr>
                <a:solidFill>
                  <a:schemeClr val="tx1">
                    <a:tint val="75000"/>
                  </a:schemeClr>
                </a:solidFill>
              </a:defRPr>
            </a:lvl2pPr>
            <a:lvl3pPr marL="685208" indent="0" algn="ctr">
              <a:buNone/>
              <a:defRPr>
                <a:solidFill>
                  <a:schemeClr val="tx1">
                    <a:tint val="75000"/>
                  </a:schemeClr>
                </a:solidFill>
              </a:defRPr>
            </a:lvl3pPr>
            <a:lvl4pPr marL="1027807" indent="0" algn="ctr">
              <a:buNone/>
              <a:defRPr>
                <a:solidFill>
                  <a:schemeClr val="tx1">
                    <a:tint val="75000"/>
                  </a:schemeClr>
                </a:solidFill>
              </a:defRPr>
            </a:lvl4pPr>
            <a:lvl5pPr marL="1370417" indent="0" algn="ctr">
              <a:buNone/>
              <a:defRPr>
                <a:solidFill>
                  <a:schemeClr val="tx1">
                    <a:tint val="75000"/>
                  </a:schemeClr>
                </a:solidFill>
              </a:defRPr>
            </a:lvl5pPr>
            <a:lvl6pPr marL="1713006" indent="0" algn="ctr">
              <a:buNone/>
              <a:defRPr>
                <a:solidFill>
                  <a:schemeClr val="tx1">
                    <a:tint val="75000"/>
                  </a:schemeClr>
                </a:solidFill>
              </a:defRPr>
            </a:lvl6pPr>
            <a:lvl7pPr marL="2055621" indent="0" algn="ctr">
              <a:buNone/>
              <a:defRPr>
                <a:solidFill>
                  <a:schemeClr val="tx1">
                    <a:tint val="75000"/>
                  </a:schemeClr>
                </a:solidFill>
              </a:defRPr>
            </a:lvl7pPr>
            <a:lvl8pPr marL="2398224" indent="0" algn="ctr">
              <a:buNone/>
              <a:defRPr>
                <a:solidFill>
                  <a:schemeClr val="tx1">
                    <a:tint val="75000"/>
                  </a:schemeClr>
                </a:solidFill>
              </a:defRPr>
            </a:lvl8pPr>
            <a:lvl9pPr marL="2740832"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1602037"/>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685208"/>
              <a:endParaRPr lang="en-US" sz="1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685208"/>
              <a:endParaRPr lang="en-US" sz="1400">
                <a:solidFill>
                  <a:srgbClr val="292929"/>
                </a:solidFill>
              </a:endParaRPr>
            </a:p>
          </p:txBody>
        </p:sp>
      </p:grpSp>
    </p:spTree>
    <p:extLst>
      <p:ext uri="{BB962C8B-B14F-4D97-AF65-F5344CB8AC3E}">
        <p14:creationId xmlns:p14="http://schemas.microsoft.com/office/powerpoint/2010/main" val="1917033971"/>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73"/>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7"/>
            <a:ext cx="3154788" cy="346249"/>
          </a:xfrm>
        </p:spPr>
        <p:txBody>
          <a:bodyPr>
            <a:noAutofit/>
          </a:bodyPr>
          <a:lstStyle>
            <a:lvl1pPr marL="0" indent="0" algn="l" defTabSz="685208"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589" indent="0" algn="ctr">
              <a:buNone/>
              <a:defRPr>
                <a:solidFill>
                  <a:schemeClr val="tx1">
                    <a:tint val="75000"/>
                  </a:schemeClr>
                </a:solidFill>
              </a:defRPr>
            </a:lvl2pPr>
            <a:lvl3pPr marL="685208" indent="0" algn="ctr">
              <a:buNone/>
              <a:defRPr>
                <a:solidFill>
                  <a:schemeClr val="tx1">
                    <a:tint val="75000"/>
                  </a:schemeClr>
                </a:solidFill>
              </a:defRPr>
            </a:lvl3pPr>
            <a:lvl4pPr marL="1027807" indent="0" algn="ctr">
              <a:buNone/>
              <a:defRPr>
                <a:solidFill>
                  <a:schemeClr val="tx1">
                    <a:tint val="75000"/>
                  </a:schemeClr>
                </a:solidFill>
              </a:defRPr>
            </a:lvl4pPr>
            <a:lvl5pPr marL="1370417" indent="0" algn="ctr">
              <a:buNone/>
              <a:defRPr>
                <a:solidFill>
                  <a:schemeClr val="tx1">
                    <a:tint val="75000"/>
                  </a:schemeClr>
                </a:solidFill>
              </a:defRPr>
            </a:lvl5pPr>
            <a:lvl6pPr marL="1713006" indent="0" algn="ctr">
              <a:buNone/>
              <a:defRPr>
                <a:solidFill>
                  <a:schemeClr val="tx1">
                    <a:tint val="75000"/>
                  </a:schemeClr>
                </a:solidFill>
              </a:defRPr>
            </a:lvl6pPr>
            <a:lvl7pPr marL="2055621" indent="0" algn="ctr">
              <a:buNone/>
              <a:defRPr>
                <a:solidFill>
                  <a:schemeClr val="tx1">
                    <a:tint val="75000"/>
                  </a:schemeClr>
                </a:solidFill>
              </a:defRPr>
            </a:lvl7pPr>
            <a:lvl8pPr marL="2398224" indent="0" algn="ctr">
              <a:buNone/>
              <a:defRPr>
                <a:solidFill>
                  <a:schemeClr val="tx1">
                    <a:tint val="75000"/>
                  </a:schemeClr>
                </a:solidFill>
              </a:defRPr>
            </a:lvl8pPr>
            <a:lvl9pPr marL="2740832"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608"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20" tIns="34261" rIns="68520" bIns="34261" numCol="1" anchor="t" anchorCtr="0" compatLnSpc="1">
            <a:prstTxWarp prst="textNoShape">
              <a:avLst/>
            </a:prstTxWarp>
          </a:bodyPr>
          <a:lstStyle/>
          <a:p>
            <a:pPr defTabSz="685208"/>
            <a:endParaRPr lang="en-US" sz="1400">
              <a:solidFill>
                <a:srgbClr val="292929"/>
              </a:solidFill>
            </a:endParaRPr>
          </a:p>
        </p:txBody>
      </p:sp>
    </p:spTree>
    <p:extLst>
      <p:ext uri="{BB962C8B-B14F-4D97-AF65-F5344CB8AC3E}">
        <p14:creationId xmlns:p14="http://schemas.microsoft.com/office/powerpoint/2010/main" val="3233690156"/>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73"/>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7"/>
            <a:ext cx="3154788" cy="346249"/>
          </a:xfrm>
        </p:spPr>
        <p:txBody>
          <a:bodyPr>
            <a:noAutofit/>
          </a:bodyPr>
          <a:lstStyle>
            <a:lvl1pPr marL="0" indent="0" algn="l" defTabSz="685208"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589" indent="0" algn="ctr">
              <a:buNone/>
              <a:defRPr>
                <a:solidFill>
                  <a:schemeClr val="tx1">
                    <a:tint val="75000"/>
                  </a:schemeClr>
                </a:solidFill>
              </a:defRPr>
            </a:lvl2pPr>
            <a:lvl3pPr marL="685208" indent="0" algn="ctr">
              <a:buNone/>
              <a:defRPr>
                <a:solidFill>
                  <a:schemeClr val="tx1">
                    <a:tint val="75000"/>
                  </a:schemeClr>
                </a:solidFill>
              </a:defRPr>
            </a:lvl3pPr>
            <a:lvl4pPr marL="1027807" indent="0" algn="ctr">
              <a:buNone/>
              <a:defRPr>
                <a:solidFill>
                  <a:schemeClr val="tx1">
                    <a:tint val="75000"/>
                  </a:schemeClr>
                </a:solidFill>
              </a:defRPr>
            </a:lvl4pPr>
            <a:lvl5pPr marL="1370417" indent="0" algn="ctr">
              <a:buNone/>
              <a:defRPr>
                <a:solidFill>
                  <a:schemeClr val="tx1">
                    <a:tint val="75000"/>
                  </a:schemeClr>
                </a:solidFill>
              </a:defRPr>
            </a:lvl5pPr>
            <a:lvl6pPr marL="1713006" indent="0" algn="ctr">
              <a:buNone/>
              <a:defRPr>
                <a:solidFill>
                  <a:schemeClr val="tx1">
                    <a:tint val="75000"/>
                  </a:schemeClr>
                </a:solidFill>
              </a:defRPr>
            </a:lvl6pPr>
            <a:lvl7pPr marL="2055621" indent="0" algn="ctr">
              <a:buNone/>
              <a:defRPr>
                <a:solidFill>
                  <a:schemeClr val="tx1">
                    <a:tint val="75000"/>
                  </a:schemeClr>
                </a:solidFill>
              </a:defRPr>
            </a:lvl7pPr>
            <a:lvl8pPr marL="2398224" indent="0" algn="ctr">
              <a:buNone/>
              <a:defRPr>
                <a:solidFill>
                  <a:schemeClr val="tx1">
                    <a:tint val="75000"/>
                  </a:schemeClr>
                </a:solidFill>
              </a:defRPr>
            </a:lvl8pPr>
            <a:lvl9pPr marL="2740832"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1682221"/>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685208"/>
              <a:endParaRPr lang="en-US" sz="12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685208"/>
              <a:endParaRPr lang="en-US" sz="12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685208"/>
              <a:endParaRPr lang="en-US" sz="12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685208"/>
              <a:endParaRPr lang="en-US" sz="12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685208"/>
              <a:endParaRPr lang="en-US" sz="1200">
                <a:solidFill>
                  <a:srgbClr val="292929"/>
                </a:solidFill>
              </a:endParaRPr>
            </a:p>
          </p:txBody>
        </p:sp>
      </p:grpSp>
    </p:spTree>
    <p:extLst>
      <p:ext uri="{BB962C8B-B14F-4D97-AF65-F5344CB8AC3E}">
        <p14:creationId xmlns:p14="http://schemas.microsoft.com/office/powerpoint/2010/main" val="3098125728"/>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73"/>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7"/>
            <a:ext cx="3154788" cy="346249"/>
          </a:xfrm>
        </p:spPr>
        <p:txBody>
          <a:bodyPr>
            <a:noAutofit/>
          </a:bodyPr>
          <a:lstStyle>
            <a:lvl1pPr marL="0" indent="0" algn="l" defTabSz="685208"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589" indent="0" algn="ctr">
              <a:buNone/>
              <a:defRPr>
                <a:solidFill>
                  <a:schemeClr val="tx1">
                    <a:tint val="75000"/>
                  </a:schemeClr>
                </a:solidFill>
              </a:defRPr>
            </a:lvl2pPr>
            <a:lvl3pPr marL="685208" indent="0" algn="ctr">
              <a:buNone/>
              <a:defRPr>
                <a:solidFill>
                  <a:schemeClr val="tx1">
                    <a:tint val="75000"/>
                  </a:schemeClr>
                </a:solidFill>
              </a:defRPr>
            </a:lvl3pPr>
            <a:lvl4pPr marL="1027807" indent="0" algn="ctr">
              <a:buNone/>
              <a:defRPr>
                <a:solidFill>
                  <a:schemeClr val="tx1">
                    <a:tint val="75000"/>
                  </a:schemeClr>
                </a:solidFill>
              </a:defRPr>
            </a:lvl4pPr>
            <a:lvl5pPr marL="1370417" indent="0" algn="ctr">
              <a:buNone/>
              <a:defRPr>
                <a:solidFill>
                  <a:schemeClr val="tx1">
                    <a:tint val="75000"/>
                  </a:schemeClr>
                </a:solidFill>
              </a:defRPr>
            </a:lvl5pPr>
            <a:lvl6pPr marL="1713006" indent="0" algn="ctr">
              <a:buNone/>
              <a:defRPr>
                <a:solidFill>
                  <a:schemeClr val="tx1">
                    <a:tint val="75000"/>
                  </a:schemeClr>
                </a:solidFill>
              </a:defRPr>
            </a:lvl6pPr>
            <a:lvl7pPr marL="2055621" indent="0" algn="ctr">
              <a:buNone/>
              <a:defRPr>
                <a:solidFill>
                  <a:schemeClr val="tx1">
                    <a:tint val="75000"/>
                  </a:schemeClr>
                </a:solidFill>
              </a:defRPr>
            </a:lvl7pPr>
            <a:lvl8pPr marL="2398224" indent="0" algn="ctr">
              <a:buNone/>
              <a:defRPr>
                <a:solidFill>
                  <a:schemeClr val="tx1">
                    <a:tint val="75000"/>
                  </a:schemeClr>
                </a:solidFill>
              </a:defRPr>
            </a:lvl8pPr>
            <a:lvl9pPr marL="2740832"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669" tIns="30834" rIns="61669" bIns="30834" numCol="1" anchor="t" anchorCtr="0" compatLnSpc="1">
            <a:prstTxWarp prst="textNoShape">
              <a:avLst/>
            </a:prstTxWarp>
          </a:bodyPr>
          <a:lstStyle/>
          <a:p>
            <a:pPr defTabSz="685208"/>
            <a:endParaRPr lang="en-US" sz="1200">
              <a:solidFill>
                <a:srgbClr val="292929"/>
              </a:solidFill>
            </a:endParaRPr>
          </a:p>
        </p:txBody>
      </p:sp>
    </p:spTree>
    <p:extLst>
      <p:ext uri="{BB962C8B-B14F-4D97-AF65-F5344CB8AC3E}">
        <p14:creationId xmlns:p14="http://schemas.microsoft.com/office/powerpoint/2010/main" val="1583664653"/>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73"/>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7"/>
            <a:ext cx="3154788" cy="346249"/>
          </a:xfrm>
        </p:spPr>
        <p:txBody>
          <a:bodyPr>
            <a:noAutofit/>
          </a:bodyPr>
          <a:lstStyle>
            <a:lvl1pPr marL="0" indent="0" algn="l" defTabSz="685208"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589" indent="0" algn="ctr">
              <a:buNone/>
              <a:defRPr>
                <a:solidFill>
                  <a:schemeClr val="tx1">
                    <a:tint val="75000"/>
                  </a:schemeClr>
                </a:solidFill>
              </a:defRPr>
            </a:lvl2pPr>
            <a:lvl3pPr marL="685208" indent="0" algn="ctr">
              <a:buNone/>
              <a:defRPr>
                <a:solidFill>
                  <a:schemeClr val="tx1">
                    <a:tint val="75000"/>
                  </a:schemeClr>
                </a:solidFill>
              </a:defRPr>
            </a:lvl3pPr>
            <a:lvl4pPr marL="1027807" indent="0" algn="ctr">
              <a:buNone/>
              <a:defRPr>
                <a:solidFill>
                  <a:schemeClr val="tx1">
                    <a:tint val="75000"/>
                  </a:schemeClr>
                </a:solidFill>
              </a:defRPr>
            </a:lvl4pPr>
            <a:lvl5pPr marL="1370417" indent="0" algn="ctr">
              <a:buNone/>
              <a:defRPr>
                <a:solidFill>
                  <a:schemeClr val="tx1">
                    <a:tint val="75000"/>
                  </a:schemeClr>
                </a:solidFill>
              </a:defRPr>
            </a:lvl5pPr>
            <a:lvl6pPr marL="1713006" indent="0" algn="ctr">
              <a:buNone/>
              <a:defRPr>
                <a:solidFill>
                  <a:schemeClr val="tx1">
                    <a:tint val="75000"/>
                  </a:schemeClr>
                </a:solidFill>
              </a:defRPr>
            </a:lvl6pPr>
            <a:lvl7pPr marL="2055621" indent="0" algn="ctr">
              <a:buNone/>
              <a:defRPr>
                <a:solidFill>
                  <a:schemeClr val="tx1">
                    <a:tint val="75000"/>
                  </a:schemeClr>
                </a:solidFill>
              </a:defRPr>
            </a:lvl7pPr>
            <a:lvl8pPr marL="2398224" indent="0" algn="ctr">
              <a:buNone/>
              <a:defRPr>
                <a:solidFill>
                  <a:schemeClr val="tx1">
                    <a:tint val="75000"/>
                  </a:schemeClr>
                </a:solidFill>
              </a:defRPr>
            </a:lvl8pPr>
            <a:lvl9pPr marL="2740832"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27"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208"/>
              <a:endParaRPr lang="en-US" sz="1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208"/>
              <a:endParaRPr lang="en-US" sz="1400">
                <a:solidFill>
                  <a:srgbClr val="292929"/>
                </a:solidFill>
              </a:endParaRPr>
            </a:p>
          </p:txBody>
        </p:sp>
      </p:grpSp>
    </p:spTree>
    <p:extLst>
      <p:ext uri="{BB962C8B-B14F-4D97-AF65-F5344CB8AC3E}">
        <p14:creationId xmlns:p14="http://schemas.microsoft.com/office/powerpoint/2010/main" val="3151791744"/>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1428751"/>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59"/>
            <a:ext cx="1880410" cy="218515"/>
          </a:xfrm>
          <a:prstGeom prst="rect">
            <a:avLst/>
          </a:prstGeom>
        </p:spPr>
      </p:pic>
    </p:spTree>
    <p:extLst>
      <p:ext uri="{BB962C8B-B14F-4D97-AF65-F5344CB8AC3E}">
        <p14:creationId xmlns:p14="http://schemas.microsoft.com/office/powerpoint/2010/main" val="4723190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userDrawn="1"/>
        </p:nvSpPr>
        <p:spPr bwMode="blackWhite">
          <a:xfrm>
            <a:off x="381000" y="4562681"/>
            <a:ext cx="8382000" cy="311613"/>
          </a:xfrm>
          <a:prstGeom prst="rect">
            <a:avLst/>
          </a:prstGeom>
          <a:noFill/>
          <a:ln w="12700">
            <a:noFill/>
            <a:miter lim="800000"/>
            <a:headEnd type="none" w="sm" len="sm"/>
            <a:tailEnd type="none" w="sm" len="sm"/>
          </a:ln>
          <a:effectLst/>
        </p:spPr>
        <p:txBody>
          <a:bodyPr vert="horz" wrap="square" lIns="68509" tIns="34255" rIns="68509" bIns="34255" numCol="1" anchor="t" anchorCtr="0" compatLnSpc="1">
            <a:prstTxWarp prst="textNoShape">
              <a:avLst/>
            </a:prstTxWarp>
            <a:spAutoFit/>
          </a:bodyPr>
          <a:lstStyle/>
          <a:p>
            <a:pPr algn="ctr" defTabSz="685010" eaLnBrk="0" hangingPunct="0"/>
            <a:r>
              <a:rPr lang="en-US" sz="500" dirty="0">
                <a:solidFill>
                  <a:srgbClr val="FFFFFF">
                    <a:alpha val="99000"/>
                  </a:srgbClr>
                </a:solidFill>
                <a:cs typeface="Arial" charset="0"/>
              </a:rPr>
              <a:t>© </a:t>
            </a:r>
            <a:r>
              <a:rPr lang="en-US" sz="500" dirty="0" smtClean="0">
                <a:solidFill>
                  <a:srgbClr val="FFFFFF">
                    <a:alpha val="99000"/>
                  </a:srgbClr>
                </a:solidFill>
                <a:cs typeface="Arial" charset="0"/>
              </a:rPr>
              <a:t>2011 Microsoft </a:t>
            </a:r>
            <a:r>
              <a:rPr lang="en-US" sz="5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685010" eaLnBrk="0" hangingPunct="0"/>
            <a:r>
              <a:rPr lang="en-US" sz="5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rgbClr val="FFFFFF">
                    <a:alpha val="99000"/>
                  </a:srgbClr>
                </a:solidFill>
                <a:cs typeface="Arial" charset="0"/>
              </a:rPr>
              <a:t>MICROSOFT </a:t>
            </a:r>
            <a:r>
              <a:rPr lang="en-US" sz="5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1597407455"/>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169535"/>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208"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3257573"/>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208"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511"/>
            <a:ext cx="1197051" cy="201275"/>
          </a:xfrm>
          <a:prstGeom prst="rect">
            <a:avLst/>
          </a:prstGeom>
          <a:noFill/>
          <a:ln>
            <a:noFill/>
          </a:ln>
        </p:spPr>
      </p:pic>
      <p:pic>
        <p:nvPicPr>
          <p:cNvPr id="7" name="Picture 6"/>
          <p:cNvPicPr>
            <a:picLocks noChangeAspect="1"/>
          </p:cNvPicPr>
          <p:nvPr userDrawn="1"/>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1492133314"/>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4983" indent="-344983">
              <a:buClr>
                <a:srgbClr val="FFFFFF"/>
              </a:buClr>
              <a:buSzPct val="70000"/>
              <a:buFontTx/>
              <a:buBlip>
                <a:blip r:embed="rId2"/>
              </a:buBlip>
              <a:defRPr>
                <a:gradFill>
                  <a:gsLst>
                    <a:gs pos="0">
                      <a:srgbClr val="FFFFFF"/>
                    </a:gs>
                    <a:gs pos="86000">
                      <a:srgbClr val="FFFFFF"/>
                    </a:gs>
                  </a:gsLst>
                  <a:lin ang="5400000" scaled="0"/>
                </a:gradFill>
              </a:defRPr>
            </a:lvl1pPr>
            <a:lvl2pPr marL="641213" indent="-296229">
              <a:buClr>
                <a:srgbClr val="FFFFFF"/>
              </a:buClr>
              <a:buSzPct val="70000"/>
              <a:buFontTx/>
              <a:buBlip>
                <a:blip r:embed="rId2"/>
              </a:buBlip>
              <a:defRPr>
                <a:gradFill>
                  <a:gsLst>
                    <a:gs pos="0">
                      <a:srgbClr val="FFFFFF"/>
                    </a:gs>
                    <a:gs pos="86000">
                      <a:srgbClr val="FFFFFF"/>
                    </a:gs>
                  </a:gsLst>
                  <a:lin ang="5400000" scaled="0"/>
                </a:gradFill>
              </a:defRPr>
            </a:lvl2pPr>
            <a:lvl3pPr marL="943395" indent="-302182">
              <a:buClr>
                <a:srgbClr val="FFFFFF"/>
              </a:buClr>
              <a:buSzPct val="70000"/>
              <a:buFontTx/>
              <a:buBlip>
                <a:blip r:embed="rId2"/>
              </a:buBlip>
              <a:defRPr>
                <a:gradFill>
                  <a:gsLst>
                    <a:gs pos="0">
                      <a:srgbClr val="FFFFFF"/>
                    </a:gs>
                    <a:gs pos="86000">
                      <a:srgbClr val="FFFFFF"/>
                    </a:gs>
                  </a:gsLst>
                  <a:lin ang="5400000" scaled="0"/>
                </a:gradFill>
              </a:defRPr>
            </a:lvl3pPr>
            <a:lvl4pPr marL="1202726" indent="-259338">
              <a:buClr>
                <a:srgbClr val="FFFFFF"/>
              </a:buClr>
              <a:buSzPct val="70000"/>
              <a:buFontTx/>
              <a:buBlip>
                <a:blip r:embed="rId2"/>
              </a:buBlip>
              <a:defRPr>
                <a:gradFill>
                  <a:gsLst>
                    <a:gs pos="0">
                      <a:srgbClr val="FFFFFF"/>
                    </a:gs>
                    <a:gs pos="86000">
                      <a:srgbClr val="FFFFFF"/>
                    </a:gs>
                  </a:gsLst>
                  <a:lin ang="5400000" scaled="0"/>
                </a:gradFill>
              </a:defRPr>
            </a:lvl4pPr>
            <a:lvl5pPr marL="1454942" indent="-252205">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21779432"/>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4983" indent="-344983">
              <a:buClr>
                <a:srgbClr val="FFFFFF"/>
              </a:buClr>
              <a:buSzPct val="70000"/>
              <a:buFontTx/>
              <a:buBlip>
                <a:blip r:embed="rId2"/>
              </a:buBlip>
              <a:defRPr>
                <a:gradFill>
                  <a:gsLst>
                    <a:gs pos="0">
                      <a:srgbClr val="FFFFFF"/>
                    </a:gs>
                    <a:gs pos="86000">
                      <a:srgbClr val="FFFFFF"/>
                    </a:gs>
                  </a:gsLst>
                  <a:lin ang="5400000" scaled="0"/>
                </a:gradFill>
              </a:defRPr>
            </a:lvl1pPr>
            <a:lvl2pPr marL="641213" indent="-296229">
              <a:buClr>
                <a:srgbClr val="FFFFFF"/>
              </a:buClr>
              <a:buSzPct val="70000"/>
              <a:buFontTx/>
              <a:buBlip>
                <a:blip r:embed="rId2"/>
              </a:buBlip>
              <a:defRPr>
                <a:gradFill>
                  <a:gsLst>
                    <a:gs pos="0">
                      <a:srgbClr val="FFFFFF"/>
                    </a:gs>
                    <a:gs pos="86000">
                      <a:srgbClr val="FFFFFF"/>
                    </a:gs>
                  </a:gsLst>
                  <a:lin ang="5400000" scaled="0"/>
                </a:gradFill>
              </a:defRPr>
            </a:lvl2pPr>
            <a:lvl3pPr marL="943395" indent="-302182">
              <a:buClr>
                <a:srgbClr val="FFFFFF"/>
              </a:buClr>
              <a:buSzPct val="70000"/>
              <a:buFontTx/>
              <a:buBlip>
                <a:blip r:embed="rId2"/>
              </a:buBlip>
              <a:defRPr>
                <a:gradFill>
                  <a:gsLst>
                    <a:gs pos="0">
                      <a:srgbClr val="FFFFFF"/>
                    </a:gs>
                    <a:gs pos="86000">
                      <a:srgbClr val="FFFFFF"/>
                    </a:gs>
                  </a:gsLst>
                  <a:lin ang="5400000" scaled="0"/>
                </a:gradFill>
              </a:defRPr>
            </a:lvl3pPr>
            <a:lvl4pPr marL="1202726" indent="-259338">
              <a:buClr>
                <a:srgbClr val="FFFFFF"/>
              </a:buClr>
              <a:buSzPct val="70000"/>
              <a:buFontTx/>
              <a:buBlip>
                <a:blip r:embed="rId2"/>
              </a:buBlip>
              <a:defRPr>
                <a:gradFill>
                  <a:gsLst>
                    <a:gs pos="0">
                      <a:srgbClr val="FFFFFF"/>
                    </a:gs>
                    <a:gs pos="86000">
                      <a:srgbClr val="FFFFFF"/>
                    </a:gs>
                  </a:gsLst>
                  <a:lin ang="5400000" scaled="0"/>
                </a:gradFill>
              </a:defRPr>
            </a:lvl4pPr>
            <a:lvl5pPr marL="1454942" indent="-252205">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196" tIns="57086" rIns="114196" bIns="57086"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70412431"/>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40"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41" y="3459260"/>
            <a:ext cx="4091815" cy="858697"/>
          </a:xfrm>
        </p:spPr>
        <p:txBody>
          <a:bodyPr/>
          <a:lstStyle>
            <a:lvl1pPr marL="0" indent="0">
              <a:buFont typeface="Arial" pitchFamily="34" charset="0"/>
              <a:buNone/>
              <a:defRPr sz="1800">
                <a:solidFill>
                  <a:schemeClr val="bg1">
                    <a:alpha val="98000"/>
                  </a:schemeClr>
                </a:solidFill>
                <a:latin typeface="+mj-lt"/>
              </a:defRPr>
            </a:lvl1pPr>
            <a:lvl2pPr marL="345267" indent="0">
              <a:buFont typeface="Arial" pitchFamily="34" charset="0"/>
              <a:buNone/>
              <a:defRPr/>
            </a:lvl2pPr>
            <a:lvl3pPr marL="641726" indent="0">
              <a:buFont typeface="Arial" pitchFamily="34" charset="0"/>
              <a:buNone/>
              <a:defRPr/>
            </a:lvl3pPr>
            <a:lvl4pPr marL="944136" indent="0">
              <a:buFont typeface="Arial" pitchFamily="34" charset="0"/>
              <a:buNone/>
              <a:defRPr/>
            </a:lvl4pPr>
            <a:lvl5pPr marL="1203679"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1699034377"/>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4136" indent="-30241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679" indent="-25954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6087" indent="-252404">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7" y="4779411"/>
            <a:ext cx="1261769" cy="146626"/>
          </a:xfrm>
          <a:prstGeom prst="rect">
            <a:avLst/>
          </a:prstGeom>
        </p:spPr>
      </p:pic>
    </p:spTree>
    <p:extLst>
      <p:ext uri="{BB962C8B-B14F-4D97-AF65-F5344CB8AC3E}">
        <p14:creationId xmlns:p14="http://schemas.microsoft.com/office/powerpoint/2010/main" val="3483516019"/>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lgn="l" defTabSz="685750"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715" indent="-257167">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167" indent="-257167">
              <a:spcBef>
                <a:spcPts val="0"/>
              </a:spcBef>
              <a:spcAft>
                <a:spcPts val="300"/>
              </a:spcAft>
              <a:buFont typeface="Arial" pitchFamily="34" charset="0"/>
              <a:buChar char="•"/>
              <a:defRPr/>
            </a:lvl5pPr>
            <a:lvl6pPr marL="775069" indent="-257167">
              <a:buFont typeface="Arial" pitchFamily="34" charset="0"/>
              <a:buChar char="•"/>
              <a:defRPr sz="1800">
                <a:gradFill>
                  <a:gsLst>
                    <a:gs pos="0">
                      <a:srgbClr val="595959"/>
                    </a:gs>
                    <a:gs pos="86000">
                      <a:srgbClr val="595959"/>
                    </a:gs>
                  </a:gsLst>
                  <a:lin ang="5400000" scaled="0"/>
                </a:gradFill>
              </a:defRPr>
            </a:lvl6pPr>
            <a:lvl7pPr marL="941754" indent="-169063">
              <a:defRPr>
                <a:gradFill>
                  <a:gsLst>
                    <a:gs pos="0">
                      <a:srgbClr val="595959"/>
                    </a:gs>
                    <a:gs pos="86000">
                      <a:srgbClr val="595959"/>
                    </a:gs>
                  </a:gsLst>
                  <a:lin ang="5400000" scaled="0"/>
                </a:gradFill>
              </a:defRPr>
            </a:lvl7pPr>
            <a:lvl8pPr marL="1115579" indent="-173824">
              <a:defRPr>
                <a:gradFill>
                  <a:gsLst>
                    <a:gs pos="0">
                      <a:srgbClr val="595959"/>
                    </a:gs>
                    <a:gs pos="86000">
                      <a:srgbClr val="595959"/>
                    </a:gs>
                  </a:gsLst>
                  <a:lin ang="5400000" scaled="0"/>
                </a:gradFill>
              </a:defRPr>
            </a:lvl8pPr>
          </a:lstStyle>
          <a:p>
            <a:pPr marL="259547" lvl="0" indent="-259547" algn="l" defTabSz="685750" rtl="0" eaLnBrk="1" latinLnBrk="0" hangingPunct="1">
              <a:lnSpc>
                <a:spcPct val="90000"/>
              </a:lnSpc>
              <a:spcBef>
                <a:spcPct val="20000"/>
              </a:spcBef>
              <a:buSzPct val="90000"/>
              <a:buFont typeface="Arial" pitchFamily="34" charset="0"/>
              <a:buChar char="•"/>
            </a:pPr>
            <a:r>
              <a:rPr lang="en-US" smtClean="0"/>
              <a:t>Click to edit Master text styles</a:t>
            </a:r>
          </a:p>
          <a:p>
            <a:pPr marL="259547" lvl="1" indent="-259547" algn="l" defTabSz="685750" rtl="0" eaLnBrk="1" latinLnBrk="0" hangingPunct="1">
              <a:lnSpc>
                <a:spcPct val="90000"/>
              </a:lnSpc>
              <a:spcBef>
                <a:spcPct val="20000"/>
              </a:spcBef>
              <a:buSzPct val="90000"/>
              <a:buFont typeface="Arial" pitchFamily="34" charset="0"/>
              <a:buChar char="•"/>
            </a:pPr>
            <a:r>
              <a:rPr lang="en-US" smtClean="0"/>
              <a:t>Second level</a:t>
            </a:r>
          </a:p>
          <a:p>
            <a:pPr marL="259547" lvl="2" indent="-259547" algn="l" defTabSz="685750" rtl="0" eaLnBrk="1" latinLnBrk="0" hangingPunct="1">
              <a:lnSpc>
                <a:spcPct val="90000"/>
              </a:lnSpc>
              <a:spcBef>
                <a:spcPct val="20000"/>
              </a:spcBef>
              <a:buSzPct val="90000"/>
              <a:buFont typeface="Arial" pitchFamily="34" charset="0"/>
              <a:buChar char="•"/>
            </a:pPr>
            <a:r>
              <a:rPr lang="en-US" smtClean="0"/>
              <a:t>Third level</a:t>
            </a:r>
          </a:p>
          <a:p>
            <a:pPr marL="259547" lvl="3" indent="-259547" algn="l" defTabSz="685750" rtl="0" eaLnBrk="1" latinLnBrk="0" hangingPunct="1">
              <a:lnSpc>
                <a:spcPct val="90000"/>
              </a:lnSpc>
              <a:spcBef>
                <a:spcPct val="20000"/>
              </a:spcBef>
              <a:buSzPct val="90000"/>
              <a:buFont typeface="Arial" pitchFamily="34" charset="0"/>
              <a:buChar char="•"/>
            </a:pPr>
            <a:r>
              <a:rPr lang="en-US" smtClean="0"/>
              <a:t>Fourth level</a:t>
            </a:r>
          </a:p>
          <a:p>
            <a:pPr marL="259547" lvl="4" indent="-259547" algn="l" defTabSz="685750"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7" y="4779411"/>
            <a:ext cx="1261769" cy="146626"/>
          </a:xfrm>
          <a:prstGeom prst="rect">
            <a:avLst/>
          </a:prstGeom>
        </p:spPr>
      </p:pic>
    </p:spTree>
    <p:extLst>
      <p:ext uri="{BB962C8B-B14F-4D97-AF65-F5344CB8AC3E}">
        <p14:creationId xmlns:p14="http://schemas.microsoft.com/office/powerpoint/2010/main" val="1476219378"/>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5976" indent="-255976">
              <a:lnSpc>
                <a:spcPct val="90000"/>
              </a:lnSpc>
              <a:buSzPct val="80000"/>
              <a:buFont typeface="Arial" pitchFamily="34" charset="0"/>
              <a:buChar char="•"/>
              <a:defRPr sz="2400"/>
            </a:lvl1pPr>
            <a:lvl2pPr marL="470281" indent="-214305">
              <a:lnSpc>
                <a:spcPct val="90000"/>
              </a:lnSpc>
              <a:buSzPct val="80000"/>
              <a:buFont typeface="Arial" pitchFamily="34" charset="0"/>
              <a:buChar char="•"/>
              <a:defRPr sz="2100"/>
            </a:lvl2pPr>
            <a:lvl3pPr marL="685777" indent="-215496">
              <a:lnSpc>
                <a:spcPct val="90000"/>
              </a:lnSpc>
              <a:buSzPct val="80000"/>
              <a:buFont typeface="Arial" pitchFamily="34" charset="0"/>
              <a:buChar char="•"/>
              <a:defRPr sz="1800"/>
            </a:lvl3pPr>
            <a:lvl4pPr marL="1284642" indent="-169063">
              <a:lnSpc>
                <a:spcPct val="90000"/>
              </a:lnSpc>
              <a:buSzPct val="80000"/>
              <a:buFont typeface="Arial" pitchFamily="34" charset="0"/>
              <a:buChar char="•"/>
              <a:defRPr sz="1500"/>
            </a:lvl4pPr>
            <a:lvl5pPr marL="1458466" indent="-173824">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886" indent="-342886">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865" indent="-342886">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7448" indent="-257167">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2746" indent="-257167">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1809" indent="-257167">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5976" lvl="0" indent="-255976" algn="l" defTabSz="685750" rtl="0" eaLnBrk="1" latinLnBrk="0" hangingPunct="1">
              <a:lnSpc>
                <a:spcPct val="90000"/>
              </a:lnSpc>
              <a:spcBef>
                <a:spcPct val="20000"/>
              </a:spcBef>
              <a:buSzPct val="80000"/>
              <a:buFont typeface="Arial" pitchFamily="34" charset="0"/>
              <a:buChar char="•"/>
            </a:pPr>
            <a:r>
              <a:rPr lang="en-US" smtClean="0"/>
              <a:t>Click to edit Master text styles</a:t>
            </a:r>
          </a:p>
          <a:p>
            <a:pPr marL="255976" lvl="1" indent="-255976" algn="l" defTabSz="685750" rtl="0" eaLnBrk="1" latinLnBrk="0" hangingPunct="1">
              <a:lnSpc>
                <a:spcPct val="90000"/>
              </a:lnSpc>
              <a:spcBef>
                <a:spcPct val="20000"/>
              </a:spcBef>
              <a:buSzPct val="80000"/>
              <a:buFont typeface="Arial" pitchFamily="34" charset="0"/>
              <a:buChar char="•"/>
            </a:pPr>
            <a:r>
              <a:rPr lang="en-US" smtClean="0"/>
              <a:t>Second level</a:t>
            </a:r>
          </a:p>
          <a:p>
            <a:pPr marL="255976" lvl="2" indent="-255976" algn="l" defTabSz="685750" rtl="0" eaLnBrk="1" latinLnBrk="0" hangingPunct="1">
              <a:lnSpc>
                <a:spcPct val="90000"/>
              </a:lnSpc>
              <a:spcBef>
                <a:spcPct val="20000"/>
              </a:spcBef>
              <a:buSzPct val="80000"/>
              <a:buFont typeface="Arial" pitchFamily="34" charset="0"/>
              <a:buChar char="•"/>
            </a:pPr>
            <a:r>
              <a:rPr lang="en-US" smtClean="0"/>
              <a:t>Third level</a:t>
            </a:r>
          </a:p>
          <a:p>
            <a:pPr marL="255976" lvl="3" indent="-255976" algn="l" defTabSz="685750" rtl="0" eaLnBrk="1" latinLnBrk="0" hangingPunct="1">
              <a:lnSpc>
                <a:spcPct val="90000"/>
              </a:lnSpc>
              <a:spcBef>
                <a:spcPct val="20000"/>
              </a:spcBef>
              <a:buSzPct val="80000"/>
              <a:buFont typeface="Arial" pitchFamily="34" charset="0"/>
              <a:buChar char="•"/>
            </a:pPr>
            <a:r>
              <a:rPr lang="en-US" smtClean="0"/>
              <a:t>Fourth level</a:t>
            </a:r>
          </a:p>
          <a:p>
            <a:pPr marL="255976" lvl="4" indent="-255976" algn="l" defTabSz="685750"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7" y="4779411"/>
            <a:ext cx="1261769" cy="146626"/>
          </a:xfrm>
          <a:prstGeom prst="rect">
            <a:avLst/>
          </a:prstGeom>
        </p:spPr>
      </p:pic>
    </p:spTree>
    <p:extLst>
      <p:ext uri="{BB962C8B-B14F-4D97-AF65-F5344CB8AC3E}">
        <p14:creationId xmlns:p14="http://schemas.microsoft.com/office/powerpoint/2010/main" val="4276107123"/>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54"/>
            <a:ext cx="4115872" cy="332399"/>
          </a:xfrm>
        </p:spPr>
        <p:txBody>
          <a:bodyPr anchor="b"/>
          <a:lstStyle>
            <a:lvl1pPr marL="0" indent="0">
              <a:lnSpc>
                <a:spcPct val="90000"/>
              </a:lnSpc>
              <a:spcBef>
                <a:spcPts val="0"/>
              </a:spcBef>
              <a:buNone/>
              <a:defRPr sz="2400" b="0">
                <a:latin typeface="Segoe UI Light" pitchFamily="34" charset="0"/>
              </a:defRPr>
            </a:lvl1pPr>
            <a:lvl2pPr marL="342874" indent="0">
              <a:buNone/>
              <a:defRPr sz="1500" b="1"/>
            </a:lvl2pPr>
            <a:lvl3pPr marL="685750" indent="0">
              <a:buNone/>
              <a:defRPr sz="1400" b="1"/>
            </a:lvl3pPr>
            <a:lvl4pPr marL="1028624" indent="0">
              <a:buNone/>
              <a:defRPr sz="1200" b="1"/>
            </a:lvl4pPr>
            <a:lvl5pPr marL="1371500" indent="0">
              <a:buNone/>
              <a:defRPr sz="1200" b="1"/>
            </a:lvl5pPr>
            <a:lvl6pPr marL="1714372" indent="0">
              <a:buNone/>
              <a:defRPr sz="1200" b="1"/>
            </a:lvl6pPr>
            <a:lvl7pPr marL="2057249" indent="0">
              <a:buNone/>
              <a:defRPr sz="1200" b="1"/>
            </a:lvl7pPr>
            <a:lvl8pPr marL="2400124" indent="0">
              <a:buNone/>
              <a:defRPr sz="1200" b="1"/>
            </a:lvl8pPr>
            <a:lvl9pPr marL="2742999"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410" indent="-302410">
              <a:buSzPct val="80000"/>
              <a:buFont typeface="Arial" pitchFamily="34" charset="0"/>
              <a:buChar char="•"/>
              <a:defRPr sz="2100"/>
            </a:lvl1pPr>
            <a:lvl2pPr marL="558383" indent="-241689">
              <a:buSzPct val="80000"/>
              <a:buFont typeface="Arial" pitchFamily="34" charset="0"/>
              <a:buChar char="•"/>
              <a:defRPr sz="2100"/>
            </a:lvl2pPr>
            <a:lvl3pPr marL="770309" indent="-211924" defTabSz="772691">
              <a:buSzPct val="80000"/>
              <a:buFont typeface="Arial" pitchFamily="34" charset="0"/>
              <a:buChar char="•"/>
              <a:defRPr sz="1800"/>
            </a:lvl3pPr>
            <a:lvl4pPr marL="988185" indent="-215496">
              <a:buSzPct val="80000"/>
              <a:buFont typeface="Arial" pitchFamily="34" charset="0"/>
              <a:buChar char="•"/>
              <a:defRPr sz="1500"/>
            </a:lvl4pPr>
            <a:lvl5pPr marL="1156059" indent="-167873">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54"/>
            <a:ext cx="4115872" cy="332399"/>
          </a:xfrm>
        </p:spPr>
        <p:txBody>
          <a:bodyPr anchor="b"/>
          <a:lstStyle>
            <a:lvl1pPr marL="0" indent="0">
              <a:lnSpc>
                <a:spcPct val="90000"/>
              </a:lnSpc>
              <a:spcBef>
                <a:spcPts val="0"/>
              </a:spcBef>
              <a:buNone/>
              <a:defRPr sz="2400" b="0">
                <a:latin typeface="Segoe UI Light" pitchFamily="34" charset="0"/>
              </a:defRPr>
            </a:lvl1pPr>
            <a:lvl2pPr marL="342874" indent="0">
              <a:buNone/>
              <a:defRPr sz="1500" b="1"/>
            </a:lvl2pPr>
            <a:lvl3pPr marL="685750" indent="0">
              <a:buNone/>
              <a:defRPr sz="1400" b="1"/>
            </a:lvl3pPr>
            <a:lvl4pPr marL="1028624" indent="0">
              <a:buNone/>
              <a:defRPr sz="1200" b="1"/>
            </a:lvl4pPr>
            <a:lvl5pPr marL="1371500" indent="0">
              <a:buNone/>
              <a:defRPr sz="1200" b="1"/>
            </a:lvl5pPr>
            <a:lvl6pPr marL="1714372" indent="0">
              <a:buNone/>
              <a:defRPr sz="1200" b="1"/>
            </a:lvl6pPr>
            <a:lvl7pPr marL="2057249" indent="0">
              <a:buNone/>
              <a:defRPr sz="1200" b="1"/>
            </a:lvl7pPr>
            <a:lvl8pPr marL="2400124" indent="0">
              <a:buNone/>
              <a:defRPr sz="1200" b="1"/>
            </a:lvl8pPr>
            <a:lvl9pPr marL="2742999"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234" indent="-222234">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886" indent="-342886">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862" indent="-257167">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856" indent="-257167">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551" indent="-257167">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856" indent="-257167">
              <a:defRPr sz="1200"/>
            </a:lvl6pPr>
            <a:lvl7pPr marL="1202492" indent="-214305">
              <a:defRPr sz="1200"/>
            </a:lvl7pPr>
            <a:lvl8pPr>
              <a:defRPr sz="1200"/>
            </a:lvl8pPr>
            <a:lvl9pPr>
              <a:defRPr sz="1200"/>
            </a:lvl9pPr>
          </a:lstStyle>
          <a:p>
            <a:pPr marL="302410" lvl="0" indent="-302410" algn="l" defTabSz="685750" rtl="0" eaLnBrk="1" latinLnBrk="0" hangingPunct="1">
              <a:lnSpc>
                <a:spcPct val="90000"/>
              </a:lnSpc>
              <a:spcBef>
                <a:spcPct val="20000"/>
              </a:spcBef>
              <a:buSzPct val="80000"/>
            </a:pPr>
            <a:r>
              <a:rPr lang="en-US" smtClean="0"/>
              <a:t>Click to edit Master text styles</a:t>
            </a:r>
          </a:p>
          <a:p>
            <a:pPr marL="302410" lvl="1" indent="-302410" algn="l" defTabSz="685750" rtl="0" eaLnBrk="1" latinLnBrk="0" hangingPunct="1">
              <a:lnSpc>
                <a:spcPct val="90000"/>
              </a:lnSpc>
              <a:spcBef>
                <a:spcPct val="20000"/>
              </a:spcBef>
              <a:buSzPct val="80000"/>
            </a:pPr>
            <a:r>
              <a:rPr lang="en-US" smtClean="0"/>
              <a:t>Second level</a:t>
            </a:r>
          </a:p>
          <a:p>
            <a:pPr marL="302410" lvl="2" indent="-302410" algn="l" defTabSz="685750" rtl="0" eaLnBrk="1" latinLnBrk="0" hangingPunct="1">
              <a:lnSpc>
                <a:spcPct val="90000"/>
              </a:lnSpc>
              <a:spcBef>
                <a:spcPct val="20000"/>
              </a:spcBef>
              <a:buSzPct val="80000"/>
            </a:pPr>
            <a:r>
              <a:rPr lang="en-US" smtClean="0"/>
              <a:t>Third level</a:t>
            </a:r>
          </a:p>
          <a:p>
            <a:pPr marL="302410" lvl="3" indent="-302410" algn="l" defTabSz="685750" rtl="0" eaLnBrk="1" latinLnBrk="0" hangingPunct="1">
              <a:lnSpc>
                <a:spcPct val="90000"/>
              </a:lnSpc>
              <a:spcBef>
                <a:spcPct val="20000"/>
              </a:spcBef>
              <a:buSzPct val="80000"/>
            </a:pPr>
            <a:r>
              <a:rPr lang="en-US" smtClean="0"/>
              <a:t>Fourth level</a:t>
            </a:r>
          </a:p>
          <a:p>
            <a:pPr marL="302410" lvl="4" indent="-302410" algn="l" defTabSz="685750"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7" y="4779411"/>
            <a:ext cx="1261769" cy="146626"/>
          </a:xfrm>
          <a:prstGeom prst="rect">
            <a:avLst/>
          </a:prstGeom>
        </p:spPr>
      </p:pic>
    </p:spTree>
    <p:extLst>
      <p:ext uri="{BB962C8B-B14F-4D97-AF65-F5344CB8AC3E}">
        <p14:creationId xmlns:p14="http://schemas.microsoft.com/office/powerpoint/2010/main" val="3138685025"/>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7" y="4779411"/>
            <a:ext cx="1261769" cy="146626"/>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extLst>
      <p:ext uri="{BB962C8B-B14F-4D97-AF65-F5344CB8AC3E}">
        <p14:creationId xmlns:p14="http://schemas.microsoft.com/office/powerpoint/2010/main" val="3316214507"/>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7" y="4779411"/>
            <a:ext cx="1261769" cy="146626"/>
          </a:xfrm>
          <a:prstGeom prst="rect">
            <a:avLst/>
          </a:prstGeom>
        </p:spPr>
      </p:pic>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7" y="4779411"/>
            <a:ext cx="1261769" cy="146626"/>
          </a:xfrm>
          <a:prstGeom prst="rect">
            <a:avLst/>
          </a:prstGeom>
        </p:spPr>
      </p:pic>
    </p:spTree>
    <p:extLst>
      <p:ext uri="{BB962C8B-B14F-4D97-AF65-F5344CB8AC3E}">
        <p14:creationId xmlns:p14="http://schemas.microsoft.com/office/powerpoint/2010/main" val="2117385990"/>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0" tIns="34276" rIns="68550" bIns="34276" numCol="1" spcCol="0" rtlCol="0" anchor="ctr" anchorCtr="0" compatLnSpc="1">
            <a:prstTxWarp prst="textNoShape">
              <a:avLst/>
            </a:prstTxWarp>
          </a:bodyPr>
          <a:lstStyle/>
          <a:p>
            <a:pPr algn="ctr" defTabSz="685318"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750"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2563250"/>
            <a:ext cx="5210341" cy="931409"/>
          </a:xfrm>
        </p:spPr>
        <p:txBody>
          <a:bodyPr lIns="137154" tIns="137154" anchor="ctr" anchorCtr="0"/>
          <a:lstStyle>
            <a:lvl1pPr marL="430992" indent="-428610">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marL="259547" indent="-257167">
              <a:buFont typeface="Arial" pitchFamily="34" charset="0"/>
              <a:buNone/>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750" rtl="0" eaLnBrk="1" latinLnBrk="0" hangingPunct="1">
              <a:lnSpc>
                <a:spcPct val="90000"/>
              </a:lnSpc>
              <a:spcBef>
                <a:spcPts val="0"/>
              </a:spcBef>
              <a:spcAft>
                <a:spcPts val="675"/>
              </a:spcAft>
              <a:buSzPct val="80000"/>
            </a:pPr>
            <a:r>
              <a:rPr lang="en-US" smtClean="0"/>
              <a:t>Click to edit Master text styles</a:t>
            </a:r>
          </a:p>
          <a:p>
            <a:pPr marL="2382" lvl="1" indent="0" algn="l" defTabSz="685750" rtl="0" eaLnBrk="1" latinLnBrk="0" hangingPunct="1">
              <a:lnSpc>
                <a:spcPct val="90000"/>
              </a:lnSpc>
              <a:spcBef>
                <a:spcPts val="0"/>
              </a:spcBef>
              <a:spcAft>
                <a:spcPts val="675"/>
              </a:spcAft>
              <a:buSzPct val="80000"/>
            </a:pPr>
            <a:r>
              <a:rPr lang="en-US" smtClean="0"/>
              <a:t>Second level</a:t>
            </a:r>
          </a:p>
        </p:txBody>
      </p:sp>
      <p:sp>
        <p:nvSpPr>
          <p:cNvPr id="18" name="Freeform 105"/>
          <p:cNvSpPr>
            <a:spLocks/>
          </p:cNvSpPr>
          <p:nvPr/>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726" tIns="30863" rIns="61726" bIns="30863" numCol="1" anchor="t" anchorCtr="0" compatLnSpc="1">
            <a:prstTxWarp prst="textNoShape">
              <a:avLst/>
            </a:prstTxWarp>
          </a:bodyPr>
          <a:lstStyle/>
          <a:p>
            <a:pPr defTabSz="914210"/>
            <a:endParaRPr lang="en-US" sz="1200">
              <a:solidFill>
                <a:srgbClr val="292929"/>
              </a:solidFill>
            </a:endParaRPr>
          </a:p>
        </p:txBody>
      </p:sp>
    </p:spTree>
    <p:extLst>
      <p:ext uri="{BB962C8B-B14F-4D97-AF65-F5344CB8AC3E}">
        <p14:creationId xmlns:p14="http://schemas.microsoft.com/office/powerpoint/2010/main" val="350093633"/>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4"/>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8"/>
            <a:ext cx="3154788" cy="346249"/>
          </a:xfrm>
        </p:spPr>
        <p:txBody>
          <a:bodyPr>
            <a:noAutofit/>
          </a:bodyPr>
          <a:lstStyle>
            <a:lvl1pPr marL="0" indent="0" algn="l" defTabSz="685750"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74"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500" indent="0" algn="ctr">
              <a:buNone/>
              <a:defRPr>
                <a:solidFill>
                  <a:schemeClr val="tx1">
                    <a:tint val="75000"/>
                  </a:schemeClr>
                </a:solidFill>
              </a:defRPr>
            </a:lvl5pPr>
            <a:lvl6pPr marL="1714372" indent="0" algn="ctr">
              <a:buNone/>
              <a:defRPr>
                <a:solidFill>
                  <a:schemeClr val="tx1">
                    <a:tint val="75000"/>
                  </a:schemeClr>
                </a:solidFill>
              </a:defRPr>
            </a:lvl6pPr>
            <a:lvl7pPr marL="2057249" indent="0" algn="ctr">
              <a:buNone/>
              <a:defRPr>
                <a:solidFill>
                  <a:schemeClr val="tx1">
                    <a:tint val="75000"/>
                  </a:schemeClr>
                </a:solidFill>
              </a:defRPr>
            </a:lvl7pPr>
            <a:lvl8pPr marL="2400124" indent="0" algn="ctr">
              <a:buNone/>
              <a:defRPr>
                <a:solidFill>
                  <a:schemeClr val="tx1">
                    <a:tint val="75000"/>
                  </a:schemeClr>
                </a:solidFill>
              </a:defRPr>
            </a:lvl8pPr>
            <a:lvl9pPr marL="274299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5786545" y="1602037"/>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248"/>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248"/>
              <a:endParaRPr lang="en-US">
                <a:solidFill>
                  <a:srgbClr val="292929"/>
                </a:solidFill>
              </a:endParaRPr>
            </a:p>
          </p:txBody>
        </p:sp>
      </p:grpSp>
    </p:spTree>
    <p:extLst>
      <p:ext uri="{BB962C8B-B14F-4D97-AF65-F5344CB8AC3E}">
        <p14:creationId xmlns:p14="http://schemas.microsoft.com/office/powerpoint/2010/main" val="3772369535"/>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4"/>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8"/>
            <a:ext cx="3154788" cy="346249"/>
          </a:xfrm>
        </p:spPr>
        <p:txBody>
          <a:bodyPr>
            <a:noAutofit/>
          </a:bodyPr>
          <a:lstStyle>
            <a:lvl1pPr marL="0" indent="0" algn="l" defTabSz="685750"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74"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500" indent="0" algn="ctr">
              <a:buNone/>
              <a:defRPr>
                <a:solidFill>
                  <a:schemeClr val="tx1">
                    <a:tint val="75000"/>
                  </a:schemeClr>
                </a:solidFill>
              </a:defRPr>
            </a:lvl5pPr>
            <a:lvl6pPr marL="1714372" indent="0" algn="ctr">
              <a:buNone/>
              <a:defRPr>
                <a:solidFill>
                  <a:schemeClr val="tx1">
                    <a:tint val="75000"/>
                  </a:schemeClr>
                </a:solidFill>
              </a:defRPr>
            </a:lvl6pPr>
            <a:lvl7pPr marL="2057249" indent="0" algn="ctr">
              <a:buNone/>
              <a:defRPr>
                <a:solidFill>
                  <a:schemeClr val="tx1">
                    <a:tint val="75000"/>
                  </a:schemeClr>
                </a:solidFill>
              </a:defRPr>
            </a:lvl7pPr>
            <a:lvl8pPr marL="2400124" indent="0" algn="ctr">
              <a:buNone/>
              <a:defRPr>
                <a:solidFill>
                  <a:schemeClr val="tx1">
                    <a:tint val="75000"/>
                  </a:schemeClr>
                </a:solidFill>
              </a:defRPr>
            </a:lvl8pPr>
            <a:lvl9pPr marL="274299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6220589"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7" tIns="34289" rIns="68577" bIns="34289" numCol="1" anchor="t" anchorCtr="0" compatLnSpc="1">
            <a:prstTxWarp prst="textNoShape">
              <a:avLst/>
            </a:prstTxWarp>
          </a:bodyPr>
          <a:lstStyle/>
          <a:p>
            <a:pPr defTabSz="914248"/>
            <a:endParaRPr lang="en-US">
              <a:solidFill>
                <a:srgbClr val="292929"/>
              </a:solidFill>
            </a:endParaRPr>
          </a:p>
        </p:txBody>
      </p:sp>
    </p:spTree>
    <p:extLst>
      <p:ext uri="{BB962C8B-B14F-4D97-AF65-F5344CB8AC3E}">
        <p14:creationId xmlns:p14="http://schemas.microsoft.com/office/powerpoint/2010/main" val="1898580735"/>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4"/>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8"/>
            <a:ext cx="3154788" cy="346249"/>
          </a:xfrm>
        </p:spPr>
        <p:txBody>
          <a:bodyPr>
            <a:noAutofit/>
          </a:bodyPr>
          <a:lstStyle>
            <a:lvl1pPr marL="0" indent="0" algn="l" defTabSz="685750"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74"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500" indent="0" algn="ctr">
              <a:buNone/>
              <a:defRPr>
                <a:solidFill>
                  <a:schemeClr val="tx1">
                    <a:tint val="75000"/>
                  </a:schemeClr>
                </a:solidFill>
              </a:defRPr>
            </a:lvl5pPr>
            <a:lvl6pPr marL="1714372" indent="0" algn="ctr">
              <a:buNone/>
              <a:defRPr>
                <a:solidFill>
                  <a:schemeClr val="tx1">
                    <a:tint val="75000"/>
                  </a:schemeClr>
                </a:solidFill>
              </a:defRPr>
            </a:lvl6pPr>
            <a:lvl7pPr marL="2057249" indent="0" algn="ctr">
              <a:buNone/>
              <a:defRPr>
                <a:solidFill>
                  <a:schemeClr val="tx1">
                    <a:tint val="75000"/>
                  </a:schemeClr>
                </a:solidFill>
              </a:defRPr>
            </a:lvl7pPr>
            <a:lvl8pPr marL="2400124" indent="0" algn="ctr">
              <a:buNone/>
              <a:defRPr>
                <a:solidFill>
                  <a:schemeClr val="tx1">
                    <a:tint val="75000"/>
                  </a:schemeClr>
                </a:solidFill>
              </a:defRPr>
            </a:lvl8pPr>
            <a:lvl9pPr marL="274299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5929973" y="1682202"/>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914248"/>
              <a:endParaRPr lang="en-US" sz="12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914248"/>
              <a:endParaRPr lang="en-US" sz="12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914248"/>
              <a:endParaRPr lang="en-US" sz="12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914248"/>
              <a:endParaRPr lang="en-US" sz="12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914248"/>
              <a:endParaRPr lang="en-US" sz="1200">
                <a:solidFill>
                  <a:srgbClr val="292929"/>
                </a:solidFill>
              </a:endParaRPr>
            </a:p>
          </p:txBody>
        </p:sp>
      </p:grpSp>
    </p:spTree>
    <p:extLst>
      <p:ext uri="{BB962C8B-B14F-4D97-AF65-F5344CB8AC3E}">
        <p14:creationId xmlns:p14="http://schemas.microsoft.com/office/powerpoint/2010/main" val="1780950982"/>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4"/>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8"/>
            <a:ext cx="3154788" cy="346249"/>
          </a:xfrm>
        </p:spPr>
        <p:txBody>
          <a:bodyPr>
            <a:noAutofit/>
          </a:bodyPr>
          <a:lstStyle>
            <a:lvl1pPr marL="0" indent="0" algn="l" defTabSz="685750"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74"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500" indent="0" algn="ctr">
              <a:buNone/>
              <a:defRPr>
                <a:solidFill>
                  <a:schemeClr val="tx1">
                    <a:tint val="75000"/>
                  </a:schemeClr>
                </a:solidFill>
              </a:defRPr>
            </a:lvl5pPr>
            <a:lvl6pPr marL="1714372" indent="0" algn="ctr">
              <a:buNone/>
              <a:defRPr>
                <a:solidFill>
                  <a:schemeClr val="tx1">
                    <a:tint val="75000"/>
                  </a:schemeClr>
                </a:solidFill>
              </a:defRPr>
            </a:lvl6pPr>
            <a:lvl7pPr marL="2057249" indent="0" algn="ctr">
              <a:buNone/>
              <a:defRPr>
                <a:solidFill>
                  <a:schemeClr val="tx1">
                    <a:tint val="75000"/>
                  </a:schemeClr>
                </a:solidFill>
              </a:defRPr>
            </a:lvl7pPr>
            <a:lvl8pPr marL="2400124" indent="0" algn="ctr">
              <a:buNone/>
              <a:defRPr>
                <a:solidFill>
                  <a:schemeClr val="tx1">
                    <a:tint val="75000"/>
                  </a:schemeClr>
                </a:solidFill>
              </a:defRPr>
            </a:lvl8pPr>
            <a:lvl9pPr marL="274299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726" tIns="30863" rIns="61726" bIns="30863" numCol="1" anchor="t" anchorCtr="0" compatLnSpc="1">
            <a:prstTxWarp prst="textNoShape">
              <a:avLst/>
            </a:prstTxWarp>
          </a:bodyPr>
          <a:lstStyle/>
          <a:p>
            <a:pPr defTabSz="914248"/>
            <a:endParaRPr lang="en-US" sz="1200">
              <a:solidFill>
                <a:srgbClr val="292929"/>
              </a:solidFill>
            </a:endParaRPr>
          </a:p>
        </p:txBody>
      </p:sp>
    </p:spTree>
    <p:extLst>
      <p:ext uri="{BB962C8B-B14F-4D97-AF65-F5344CB8AC3E}">
        <p14:creationId xmlns:p14="http://schemas.microsoft.com/office/powerpoint/2010/main" val="3180802512"/>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4"/>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8"/>
            <a:ext cx="3154788" cy="346249"/>
          </a:xfrm>
        </p:spPr>
        <p:txBody>
          <a:bodyPr>
            <a:noAutofit/>
          </a:bodyPr>
          <a:lstStyle>
            <a:lvl1pPr marL="0" indent="0" algn="l" defTabSz="685750"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874"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500" indent="0" algn="ctr">
              <a:buNone/>
              <a:defRPr>
                <a:solidFill>
                  <a:schemeClr val="tx1">
                    <a:tint val="75000"/>
                  </a:schemeClr>
                </a:solidFill>
              </a:defRPr>
            </a:lvl5pPr>
            <a:lvl6pPr marL="1714372" indent="0" algn="ctr">
              <a:buNone/>
              <a:defRPr>
                <a:solidFill>
                  <a:schemeClr val="tx1">
                    <a:tint val="75000"/>
                  </a:schemeClr>
                </a:solidFill>
              </a:defRPr>
            </a:lvl6pPr>
            <a:lvl7pPr marL="2057249" indent="0" algn="ctr">
              <a:buNone/>
              <a:defRPr>
                <a:solidFill>
                  <a:schemeClr val="tx1">
                    <a:tint val="75000"/>
                  </a:schemeClr>
                </a:solidFill>
              </a:defRPr>
            </a:lvl7pPr>
            <a:lvl8pPr marL="2400124" indent="0" algn="ctr">
              <a:buNone/>
              <a:defRPr>
                <a:solidFill>
                  <a:schemeClr val="tx1">
                    <a:tint val="75000"/>
                  </a:schemeClr>
                </a:solidFill>
              </a:defRPr>
            </a:lvl8pPr>
            <a:lvl9pPr marL="2742999"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6663808"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48"/>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48"/>
              <a:endParaRPr lang="en-US">
                <a:solidFill>
                  <a:srgbClr val="292929"/>
                </a:solidFill>
              </a:endParaRPr>
            </a:p>
          </p:txBody>
        </p:sp>
      </p:grpSp>
    </p:spTree>
    <p:extLst>
      <p:ext uri="{BB962C8B-B14F-4D97-AF65-F5344CB8AC3E}">
        <p14:creationId xmlns:p14="http://schemas.microsoft.com/office/powerpoint/2010/main" val="840211616"/>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1428751"/>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40"/>
            <a:ext cx="1880410" cy="218515"/>
          </a:xfrm>
          <a:prstGeom prst="rect">
            <a:avLst/>
          </a:prstGeom>
        </p:spPr>
      </p:pic>
    </p:spTree>
    <p:extLst>
      <p:ext uri="{BB962C8B-B14F-4D97-AF65-F5344CB8AC3E}">
        <p14:creationId xmlns:p14="http://schemas.microsoft.com/office/powerpoint/2010/main" val="248720298"/>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p:nvSpPr>
        <p:spPr bwMode="blackWhite">
          <a:xfrm>
            <a:off x="381000" y="4562681"/>
            <a:ext cx="8382000" cy="311613"/>
          </a:xfrm>
          <a:prstGeom prst="rect">
            <a:avLst/>
          </a:prstGeom>
          <a:noFill/>
          <a:ln w="12700">
            <a:noFill/>
            <a:miter lim="800000"/>
            <a:headEnd type="none" w="sm" len="sm"/>
            <a:tailEnd type="none" w="sm" len="sm"/>
          </a:ln>
          <a:effectLst/>
        </p:spPr>
        <p:txBody>
          <a:bodyPr vert="horz" wrap="square" lIns="68566" tIns="34283" rIns="68566" bIns="34283" numCol="1" anchor="t" anchorCtr="0" compatLnSpc="1">
            <a:prstTxWarp prst="textNoShape">
              <a:avLst/>
            </a:prstTxWarp>
            <a:spAutoFit/>
          </a:bodyPr>
          <a:lstStyle/>
          <a:p>
            <a:pPr algn="ctr" defTabSz="685552" eaLnBrk="0" hangingPunct="0"/>
            <a:r>
              <a:rPr lang="en-US" sz="500" dirty="0">
                <a:solidFill>
                  <a:srgbClr val="FFFFFF">
                    <a:alpha val="99000"/>
                  </a:srgbClr>
                </a:solidFill>
                <a:cs typeface="Arial" charset="0"/>
              </a:rPr>
              <a:t>© </a:t>
            </a:r>
            <a:r>
              <a:rPr lang="en-US" sz="500" dirty="0" smtClean="0">
                <a:solidFill>
                  <a:srgbClr val="FFFFFF">
                    <a:alpha val="99000"/>
                  </a:srgbClr>
                </a:solidFill>
                <a:cs typeface="Arial" charset="0"/>
              </a:rPr>
              <a:t>2012 Microsoft </a:t>
            </a:r>
            <a:r>
              <a:rPr lang="en-US" sz="5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685552" eaLnBrk="0" hangingPunct="0"/>
            <a:r>
              <a:rPr lang="en-US" sz="5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rgbClr val="FFFFFF">
                    <a:alpha val="99000"/>
                  </a:srgbClr>
                </a:solidFill>
                <a:cs typeface="Arial" charset="0"/>
              </a:rPr>
              <a:t>MICROSOFT </a:t>
            </a:r>
            <a:r>
              <a:rPr lang="en-US" sz="5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1864611377"/>
      </p:ext>
    </p:extLst>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384673" y="2169535"/>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750"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384673" y="3257554"/>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750"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492"/>
            <a:ext cx="1197051" cy="201275"/>
          </a:xfrm>
          <a:prstGeom prst="rect">
            <a:avLst/>
          </a:prstGeom>
          <a:noFill/>
          <a:ln>
            <a:noFill/>
          </a:ln>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456978779"/>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67" indent="-345267">
              <a:buClr>
                <a:srgbClr val="FFFFFF"/>
              </a:buClr>
              <a:buSzPct val="70000"/>
              <a:buFontTx/>
              <a:buBlip>
                <a:blip r:embed="rId2"/>
              </a:buBlip>
              <a:defRPr>
                <a:gradFill>
                  <a:gsLst>
                    <a:gs pos="0">
                      <a:srgbClr val="FFFFFF"/>
                    </a:gs>
                    <a:gs pos="86000">
                      <a:srgbClr val="FFFFFF"/>
                    </a:gs>
                  </a:gsLst>
                  <a:lin ang="5400000" scaled="0"/>
                </a:gradFill>
              </a:defRPr>
            </a:lvl1pPr>
            <a:lvl2pPr marL="641726" indent="-296458">
              <a:buClr>
                <a:srgbClr val="FFFFFF"/>
              </a:buClr>
              <a:buSzPct val="70000"/>
              <a:buFontTx/>
              <a:buBlip>
                <a:blip r:embed="rId2"/>
              </a:buBlip>
              <a:defRPr>
                <a:gradFill>
                  <a:gsLst>
                    <a:gs pos="0">
                      <a:srgbClr val="FFFFFF"/>
                    </a:gs>
                    <a:gs pos="86000">
                      <a:srgbClr val="FFFFFF"/>
                    </a:gs>
                  </a:gsLst>
                  <a:lin ang="5400000" scaled="0"/>
                </a:gradFill>
              </a:defRPr>
            </a:lvl2pPr>
            <a:lvl3pPr marL="944136" indent="-302410">
              <a:buClr>
                <a:srgbClr val="FFFFFF"/>
              </a:buClr>
              <a:buSzPct val="70000"/>
              <a:buFontTx/>
              <a:buBlip>
                <a:blip r:embed="rId2"/>
              </a:buBlip>
              <a:defRPr>
                <a:gradFill>
                  <a:gsLst>
                    <a:gs pos="0">
                      <a:srgbClr val="FFFFFF"/>
                    </a:gs>
                    <a:gs pos="86000">
                      <a:srgbClr val="FFFFFF"/>
                    </a:gs>
                  </a:gsLst>
                  <a:lin ang="5400000" scaled="0"/>
                </a:gradFill>
              </a:defRPr>
            </a:lvl3pPr>
            <a:lvl4pPr marL="1203679" indent="-259547">
              <a:buClr>
                <a:srgbClr val="FFFFFF"/>
              </a:buClr>
              <a:buSzPct val="70000"/>
              <a:buFontTx/>
              <a:buBlip>
                <a:blip r:embed="rId2"/>
              </a:buBlip>
              <a:defRPr>
                <a:gradFill>
                  <a:gsLst>
                    <a:gs pos="0">
                      <a:srgbClr val="FFFFFF"/>
                    </a:gs>
                    <a:gs pos="86000">
                      <a:srgbClr val="FFFFFF"/>
                    </a:gs>
                  </a:gsLst>
                  <a:lin ang="5400000" scaled="0"/>
                </a:gradFill>
              </a:defRPr>
            </a:lvl4pPr>
            <a:lvl5pPr marL="1456087" indent="-252404">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80751643"/>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267" indent="-345267">
              <a:buClr>
                <a:srgbClr val="FFFFFF"/>
              </a:buClr>
              <a:buSzPct val="70000"/>
              <a:buFontTx/>
              <a:buBlip>
                <a:blip r:embed="rId2"/>
              </a:buBlip>
              <a:defRPr>
                <a:gradFill>
                  <a:gsLst>
                    <a:gs pos="0">
                      <a:srgbClr val="FFFFFF"/>
                    </a:gs>
                    <a:gs pos="86000">
                      <a:srgbClr val="FFFFFF"/>
                    </a:gs>
                  </a:gsLst>
                  <a:lin ang="5400000" scaled="0"/>
                </a:gradFill>
              </a:defRPr>
            </a:lvl1pPr>
            <a:lvl2pPr marL="641726" indent="-296458">
              <a:buClr>
                <a:srgbClr val="FFFFFF"/>
              </a:buClr>
              <a:buSzPct val="70000"/>
              <a:buFontTx/>
              <a:buBlip>
                <a:blip r:embed="rId2"/>
              </a:buBlip>
              <a:defRPr>
                <a:gradFill>
                  <a:gsLst>
                    <a:gs pos="0">
                      <a:srgbClr val="FFFFFF"/>
                    </a:gs>
                    <a:gs pos="86000">
                      <a:srgbClr val="FFFFFF"/>
                    </a:gs>
                  </a:gsLst>
                  <a:lin ang="5400000" scaled="0"/>
                </a:gradFill>
              </a:defRPr>
            </a:lvl2pPr>
            <a:lvl3pPr marL="944136" indent="-302410">
              <a:buClr>
                <a:srgbClr val="FFFFFF"/>
              </a:buClr>
              <a:buSzPct val="70000"/>
              <a:buFontTx/>
              <a:buBlip>
                <a:blip r:embed="rId2"/>
              </a:buBlip>
              <a:defRPr>
                <a:gradFill>
                  <a:gsLst>
                    <a:gs pos="0">
                      <a:srgbClr val="FFFFFF"/>
                    </a:gs>
                    <a:gs pos="86000">
                      <a:srgbClr val="FFFFFF"/>
                    </a:gs>
                  </a:gsLst>
                  <a:lin ang="5400000" scaled="0"/>
                </a:gradFill>
              </a:defRPr>
            </a:lvl3pPr>
            <a:lvl4pPr marL="1203679" indent="-259547">
              <a:buClr>
                <a:srgbClr val="FFFFFF"/>
              </a:buClr>
              <a:buSzPct val="70000"/>
              <a:buFontTx/>
              <a:buBlip>
                <a:blip r:embed="rId2"/>
              </a:buBlip>
              <a:defRPr>
                <a:gradFill>
                  <a:gsLst>
                    <a:gs pos="0">
                      <a:srgbClr val="FFFFFF"/>
                    </a:gs>
                    <a:gs pos="86000">
                      <a:srgbClr val="FFFFFF"/>
                    </a:gs>
                  </a:gsLst>
                  <a:lin ang="5400000" scaled="0"/>
                </a:gradFill>
              </a:defRPr>
            </a:lvl4pPr>
            <a:lvl5pPr marL="1456087" indent="-252404">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291" tIns="57143" rIns="114291" bIns="57143"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592805771"/>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3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3406" y="2002077"/>
            <a:ext cx="7729525" cy="1102519"/>
          </a:xfrm>
        </p:spPr>
        <p:txBody>
          <a:bodyPr>
            <a:noAutofit/>
          </a:bodyPr>
          <a:lstStyle>
            <a:lvl1pPr algn="l">
              <a:lnSpc>
                <a:spcPct val="90000"/>
              </a:lnSpc>
              <a:spcAft>
                <a:spcPts val="600"/>
              </a:spcAft>
              <a:defRPr sz="5400" b="1" i="0" baseline="0">
                <a:solidFill>
                  <a:schemeClr val="bg1">
                    <a:alpha val="97000"/>
                  </a:schemeClr>
                </a:solidFill>
                <a:effectLst>
                  <a:outerShdw blurRad="25400" dist="38100" dir="2700000">
                    <a:srgbClr val="000000">
                      <a:alpha val="9000"/>
                    </a:srgbClr>
                  </a:outerShdw>
                </a:effectLst>
                <a:latin typeface="Segoe"/>
                <a:cs typeface="Segoe"/>
              </a:defRPr>
            </a:lvl1pPr>
          </a:lstStyle>
          <a:p>
            <a:r>
              <a:rPr lang="en-US" dirty="0" smtClean="0"/>
              <a:t>click to edit master </a:t>
            </a:r>
            <a:br>
              <a:rPr lang="en-US" dirty="0" smtClean="0"/>
            </a:br>
            <a:r>
              <a:rPr lang="en-US" dirty="0" smtClean="0"/>
              <a:t>text style</a:t>
            </a:r>
            <a:endParaRPr lang="en-US" dirty="0"/>
          </a:p>
        </p:txBody>
      </p:sp>
      <p:sp>
        <p:nvSpPr>
          <p:cNvPr id="8" name="Subtitle 2"/>
          <p:cNvSpPr>
            <a:spLocks noGrp="1"/>
          </p:cNvSpPr>
          <p:nvPr>
            <p:ph type="subTitle" idx="1" hasCustomPrompt="1"/>
          </p:nvPr>
        </p:nvSpPr>
        <p:spPr>
          <a:xfrm>
            <a:off x="453402" y="3240016"/>
            <a:ext cx="5289917" cy="549413"/>
          </a:xfrm>
        </p:spPr>
        <p:txBody>
          <a:bodyPr>
            <a:normAutofit/>
          </a:bodyPr>
          <a:lstStyle>
            <a:lvl1pPr marL="0" indent="0" algn="l">
              <a:buNone/>
              <a:defRPr sz="2000" b="0" i="0">
                <a:solidFill>
                  <a:srgbClr val="FFFFFF"/>
                </a:solidFill>
                <a:latin typeface="Segoe"/>
                <a:cs typeface="Segoe"/>
              </a:defRPr>
            </a:lvl1pPr>
            <a:lvl2pPr marL="457124" indent="0" algn="ctr">
              <a:buNone/>
              <a:defRPr>
                <a:solidFill>
                  <a:schemeClr val="tx1">
                    <a:tint val="75000"/>
                  </a:schemeClr>
                </a:solidFill>
              </a:defRPr>
            </a:lvl2pPr>
            <a:lvl3pPr marL="914248" indent="0" algn="ctr">
              <a:buNone/>
              <a:defRPr>
                <a:solidFill>
                  <a:schemeClr val="tx1">
                    <a:tint val="75000"/>
                  </a:schemeClr>
                </a:solidFill>
              </a:defRPr>
            </a:lvl3pPr>
            <a:lvl4pPr marL="1371372" indent="0" algn="ctr">
              <a:buNone/>
              <a:defRPr>
                <a:solidFill>
                  <a:schemeClr val="tx1">
                    <a:tint val="75000"/>
                  </a:schemeClr>
                </a:solidFill>
              </a:defRPr>
            </a:lvl4pPr>
            <a:lvl5pPr marL="1828496" indent="0" algn="ctr">
              <a:buNone/>
              <a:defRPr>
                <a:solidFill>
                  <a:schemeClr val="tx1">
                    <a:tint val="75000"/>
                  </a:schemeClr>
                </a:solidFill>
              </a:defRPr>
            </a:lvl5pPr>
            <a:lvl6pPr marL="2285618" indent="0" algn="ctr">
              <a:buNone/>
              <a:defRPr>
                <a:solidFill>
                  <a:schemeClr val="tx1">
                    <a:tint val="75000"/>
                  </a:schemeClr>
                </a:solidFill>
              </a:defRPr>
            </a:lvl6pPr>
            <a:lvl7pPr marL="2742744" indent="0" algn="ctr">
              <a:buNone/>
              <a:defRPr>
                <a:solidFill>
                  <a:schemeClr val="tx1">
                    <a:tint val="75000"/>
                  </a:schemeClr>
                </a:solidFill>
              </a:defRPr>
            </a:lvl7pPr>
            <a:lvl8pPr marL="3199866" indent="0" algn="ctr">
              <a:buNone/>
              <a:defRPr>
                <a:solidFill>
                  <a:schemeClr val="tx1">
                    <a:tint val="75000"/>
                  </a:schemeClr>
                </a:solidFill>
              </a:defRPr>
            </a:lvl8pPr>
            <a:lvl9pPr marL="365699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5"/>
          <p:cNvSpPr>
            <a:spLocks noGrp="1"/>
          </p:cNvSpPr>
          <p:nvPr>
            <p:ph type="sldNum" sz="quarter" idx="12"/>
          </p:nvPr>
        </p:nvSpPr>
        <p:spPr>
          <a:xfrm>
            <a:off x="445100" y="4767264"/>
            <a:ext cx="2133600" cy="273844"/>
          </a:xfrm>
          <a:prstGeom prst="rect">
            <a:avLst/>
          </a:prstGeom>
        </p:spPr>
        <p:txBody>
          <a:bodyPr lIns="91424" tIns="45712" rIns="91424" bIns="45712"/>
          <a:lstStyle>
            <a:lvl1pPr algn="l">
              <a:defRPr b="0" i="0">
                <a:solidFill>
                  <a:srgbClr val="FFFFFF"/>
                </a:solidFill>
                <a:latin typeface="Segoe"/>
                <a:cs typeface="Segoe"/>
              </a:defRPr>
            </a:lvl1pPr>
          </a:lstStyle>
          <a:p>
            <a:pPr defTabSz="914248"/>
            <a:fld id="{B6F15528-21DE-4FAA-801E-634DDDAF4B2B}" type="slidenum">
              <a:rPr lang="en-US" smtClean="0"/>
              <a:pPr defTabSz="914248"/>
              <a:t>‹#›</a:t>
            </a:fld>
            <a:endParaRPr lang="en-US"/>
          </a:p>
        </p:txBody>
      </p:sp>
    </p:spTree>
    <p:extLst>
      <p:ext uri="{BB962C8B-B14F-4D97-AF65-F5344CB8AC3E}">
        <p14:creationId xmlns:p14="http://schemas.microsoft.com/office/powerpoint/2010/main" val="61828476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4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4443"/>
            <a:ext cx="8229600" cy="857250"/>
          </a:xfrm>
        </p:spPr>
        <p:txBody>
          <a:bodyPr>
            <a:normAutofit/>
          </a:bodyPr>
          <a:lstStyle>
            <a:lvl1pPr algn="ctr">
              <a:defRPr sz="3600" b="1" i="0">
                <a:solidFill>
                  <a:schemeClr val="tx1">
                    <a:lumMod val="75000"/>
                    <a:lumOff val="25000"/>
                  </a:schemeClr>
                </a:solidFill>
                <a:latin typeface="Segoe"/>
                <a:cs typeface="Segoe"/>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111694"/>
            <a:ext cx="8229600" cy="1500411"/>
          </a:xfrm>
        </p:spPr>
        <p:txBody>
          <a:bodyPr/>
          <a:lstStyle>
            <a:lvl1pPr>
              <a:defRPr b="0" i="0">
                <a:solidFill>
                  <a:schemeClr val="tx1">
                    <a:lumMod val="65000"/>
                    <a:lumOff val="35000"/>
                  </a:schemeClr>
                </a:solidFill>
                <a:latin typeface="Segoe"/>
                <a:cs typeface="Segoe"/>
              </a:defRPr>
            </a:lvl1pPr>
            <a:lvl2pPr>
              <a:defRPr b="0" i="0">
                <a:solidFill>
                  <a:schemeClr val="tx1">
                    <a:lumMod val="65000"/>
                    <a:lumOff val="35000"/>
                  </a:schemeClr>
                </a:solidFill>
                <a:latin typeface="Segoe"/>
                <a:cs typeface="Segoe"/>
              </a:defRPr>
            </a:lvl2pPr>
            <a:lvl3pPr>
              <a:defRPr b="0" i="0">
                <a:solidFill>
                  <a:schemeClr val="tx1">
                    <a:lumMod val="65000"/>
                    <a:lumOff val="35000"/>
                  </a:schemeClr>
                </a:solidFill>
                <a:latin typeface="Segoe"/>
                <a:cs typeface="Segoe"/>
              </a:defRPr>
            </a:lvl3pPr>
            <a:lvl4pPr>
              <a:defRPr b="0" i="0">
                <a:solidFill>
                  <a:schemeClr val="tx1">
                    <a:lumMod val="65000"/>
                    <a:lumOff val="35000"/>
                  </a:schemeClr>
                </a:solidFill>
                <a:latin typeface="Segoe"/>
                <a:cs typeface="Segoe"/>
              </a:defRPr>
            </a:lvl4pPr>
            <a:lvl5pPr>
              <a:defRPr b="0" i="0">
                <a:solidFill>
                  <a:schemeClr val="tx1">
                    <a:lumMod val="65000"/>
                    <a:lumOff val="35000"/>
                  </a:schemeClr>
                </a:solidFill>
                <a:latin typeface="Segoe"/>
                <a:cs typeface="Sego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a:xfrm>
            <a:off x="3511886" y="4772415"/>
            <a:ext cx="2133600" cy="273844"/>
          </a:xfrm>
          <a:prstGeom prst="rect">
            <a:avLst/>
          </a:prstGeom>
        </p:spPr>
        <p:txBody>
          <a:bodyPr lIns="91424" tIns="45712" rIns="91424" bIns="45712"/>
          <a:lstStyle>
            <a:lvl1pPr algn="ctr">
              <a:defRPr b="0" i="0">
                <a:solidFill>
                  <a:schemeClr val="tx1">
                    <a:lumMod val="95000"/>
                    <a:lumOff val="5000"/>
                  </a:schemeClr>
                </a:solidFill>
                <a:latin typeface="Segoe"/>
                <a:cs typeface="Segoe"/>
              </a:defRPr>
            </a:lvl1pPr>
          </a:lstStyle>
          <a:p>
            <a:pPr defTabSz="914248"/>
            <a:fld id="{B6F15528-21DE-4FAA-801E-634DDDAF4B2B}" type="slidenum">
              <a:rPr lang="en-US" smtClean="0">
                <a:solidFill>
                  <a:srgbClr val="292929">
                    <a:lumMod val="95000"/>
                    <a:lumOff val="5000"/>
                  </a:srgbClr>
                </a:solidFill>
              </a:rPr>
              <a:pPr defTabSz="914248"/>
              <a:t>‹#›</a:t>
            </a:fld>
            <a:endParaRPr lang="en-US">
              <a:solidFill>
                <a:srgbClr val="292929">
                  <a:lumMod val="95000"/>
                  <a:lumOff val="5000"/>
                </a:srgbClr>
              </a:solidFill>
            </a:endParaRPr>
          </a:p>
        </p:txBody>
      </p:sp>
    </p:spTree>
    <p:extLst>
      <p:ext uri="{BB962C8B-B14F-4D97-AF65-F5344CB8AC3E}">
        <p14:creationId xmlns:p14="http://schemas.microsoft.com/office/powerpoint/2010/main" val="7345346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_Two Panel Layou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4443"/>
            <a:ext cx="8229600" cy="857250"/>
          </a:xfrm>
        </p:spPr>
        <p:txBody>
          <a:bodyPr>
            <a:normAutofit/>
          </a:bodyPr>
          <a:lstStyle>
            <a:lvl1pPr algn="ctr">
              <a:defRPr sz="3600" b="1" i="0">
                <a:solidFill>
                  <a:schemeClr val="tx1">
                    <a:lumMod val="75000"/>
                    <a:lumOff val="25000"/>
                  </a:schemeClr>
                </a:solidFill>
                <a:latin typeface="Segoe"/>
                <a:cs typeface="Segoe"/>
              </a:defRPr>
            </a:lvl1pPr>
          </a:lstStyle>
          <a:p>
            <a:r>
              <a:rPr lang="en-US" dirty="0" smtClean="0"/>
              <a:t>Click to edit Master title style</a:t>
            </a:r>
            <a:endParaRPr lang="en-US" dirty="0"/>
          </a:p>
        </p:txBody>
      </p:sp>
      <p:sp>
        <p:nvSpPr>
          <p:cNvPr id="10" name="Content Placeholder 2"/>
          <p:cNvSpPr>
            <a:spLocks noGrp="1"/>
          </p:cNvSpPr>
          <p:nvPr>
            <p:ph sz="half" idx="1"/>
          </p:nvPr>
        </p:nvSpPr>
        <p:spPr>
          <a:xfrm>
            <a:off x="457200" y="1115571"/>
            <a:ext cx="3959352" cy="2127121"/>
          </a:xfrm>
        </p:spPr>
        <p:txBody>
          <a:bodyPr/>
          <a:lstStyle>
            <a:lvl1pPr marL="339906" indent="-339906">
              <a:lnSpc>
                <a:spcPct val="90000"/>
              </a:lnSpc>
              <a:defRPr sz="2800">
                <a:solidFill>
                  <a:schemeClr val="tx1">
                    <a:lumMod val="65000"/>
                    <a:lumOff val="35000"/>
                  </a:schemeClr>
                </a:solidFill>
              </a:defRPr>
            </a:lvl1pPr>
            <a:lvl2pPr marL="673198" indent="-325357">
              <a:lnSpc>
                <a:spcPct val="90000"/>
              </a:lnSpc>
              <a:defRPr sz="2400">
                <a:solidFill>
                  <a:schemeClr val="tx1">
                    <a:lumMod val="65000"/>
                    <a:lumOff val="35000"/>
                  </a:schemeClr>
                </a:solidFill>
              </a:defRPr>
            </a:lvl2pPr>
            <a:lvl3pPr marL="953585" indent="-288324">
              <a:lnSpc>
                <a:spcPct val="90000"/>
              </a:lnSpc>
              <a:defRPr sz="2000">
                <a:solidFill>
                  <a:schemeClr val="tx1">
                    <a:lumMod val="65000"/>
                    <a:lumOff val="35000"/>
                  </a:schemeClr>
                </a:solidFill>
              </a:defRPr>
            </a:lvl3pPr>
            <a:lvl4pPr marL="1227363" indent="-273775">
              <a:lnSpc>
                <a:spcPct val="90000"/>
              </a:lnSpc>
              <a:defRPr sz="1800">
                <a:solidFill>
                  <a:schemeClr val="tx1">
                    <a:lumMod val="65000"/>
                    <a:lumOff val="35000"/>
                  </a:schemeClr>
                </a:solidFill>
              </a:defRPr>
            </a:lvl4pPr>
            <a:lvl5pPr marL="1515687" indent="-280387">
              <a:lnSpc>
                <a:spcPct val="90000"/>
              </a:lnSpc>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4724404" y="1115571"/>
            <a:ext cx="3962401" cy="2127121"/>
          </a:xfrm>
        </p:spPr>
        <p:txBody>
          <a:bodyPr/>
          <a:lstStyle>
            <a:lvl1pPr marL="347839" indent="-347839">
              <a:lnSpc>
                <a:spcPct val="90000"/>
              </a:lnSpc>
              <a:defRPr sz="2800">
                <a:solidFill>
                  <a:schemeClr val="tx1">
                    <a:lumMod val="65000"/>
                    <a:lumOff val="35000"/>
                  </a:schemeClr>
                </a:solidFill>
              </a:defRPr>
            </a:lvl1pPr>
            <a:lvl2pPr marL="673198" indent="-339906">
              <a:lnSpc>
                <a:spcPct val="90000"/>
              </a:lnSpc>
              <a:defRPr sz="2400">
                <a:solidFill>
                  <a:schemeClr val="tx1">
                    <a:lumMod val="65000"/>
                    <a:lumOff val="35000"/>
                  </a:schemeClr>
                </a:solidFill>
              </a:defRPr>
            </a:lvl2pPr>
            <a:lvl3pPr marL="961522" indent="-302875">
              <a:lnSpc>
                <a:spcPct val="90000"/>
              </a:lnSpc>
              <a:defRPr sz="2000">
                <a:solidFill>
                  <a:schemeClr val="tx1">
                    <a:lumMod val="65000"/>
                    <a:lumOff val="35000"/>
                  </a:schemeClr>
                </a:solidFill>
              </a:defRPr>
            </a:lvl3pPr>
            <a:lvl4pPr marL="1227363" indent="-265841">
              <a:lnSpc>
                <a:spcPct val="90000"/>
              </a:lnSpc>
              <a:defRPr sz="1800">
                <a:solidFill>
                  <a:schemeClr val="tx1">
                    <a:lumMod val="65000"/>
                    <a:lumOff val="35000"/>
                  </a:schemeClr>
                </a:solidFill>
              </a:defRPr>
            </a:lvl4pPr>
            <a:lvl5pPr marL="1515687" indent="-273775">
              <a:lnSpc>
                <a:spcPct val="90000"/>
              </a:lnSpc>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Slide Number Placeholder 5"/>
          <p:cNvSpPr>
            <a:spLocks noGrp="1"/>
          </p:cNvSpPr>
          <p:nvPr>
            <p:ph type="sldNum" sz="quarter" idx="12"/>
          </p:nvPr>
        </p:nvSpPr>
        <p:spPr>
          <a:xfrm>
            <a:off x="3511886" y="4729554"/>
            <a:ext cx="2133600" cy="273844"/>
          </a:xfrm>
          <a:prstGeom prst="rect">
            <a:avLst/>
          </a:prstGeom>
        </p:spPr>
        <p:txBody>
          <a:bodyPr lIns="91424" tIns="45712" rIns="91424" bIns="45712"/>
          <a:lstStyle>
            <a:lvl1pPr algn="ctr">
              <a:defRPr b="0" i="0">
                <a:solidFill>
                  <a:schemeClr val="tx1">
                    <a:lumMod val="95000"/>
                    <a:lumOff val="5000"/>
                  </a:schemeClr>
                </a:solidFill>
                <a:latin typeface="Segoe"/>
                <a:cs typeface="Segoe"/>
              </a:defRPr>
            </a:lvl1pPr>
          </a:lstStyle>
          <a:p>
            <a:pPr defTabSz="914248"/>
            <a:fld id="{1C24C1D7-E85D-3D41-874A-BD44A6CAB932}" type="slidenum">
              <a:rPr lang="en-US" smtClean="0">
                <a:solidFill>
                  <a:srgbClr val="292929">
                    <a:lumMod val="95000"/>
                    <a:lumOff val="5000"/>
                  </a:srgbClr>
                </a:solidFill>
              </a:rPr>
              <a:pPr defTabSz="914248"/>
              <a:t>‹#›</a:t>
            </a:fld>
            <a:endParaRPr lang="en-US" dirty="0">
              <a:solidFill>
                <a:srgbClr val="292929">
                  <a:lumMod val="95000"/>
                  <a:lumOff val="5000"/>
                </a:srgbClr>
              </a:solidFill>
            </a:endParaRPr>
          </a:p>
        </p:txBody>
      </p:sp>
      <p:pic>
        <p:nvPicPr>
          <p:cNvPr id="19" name="Picture 18"/>
          <p:cNvPicPr>
            <a:picLocks noChangeAspect="1"/>
          </p:cNvPicPr>
          <p:nvPr userDrawn="1"/>
        </p:nvPicPr>
        <p:blipFill>
          <a:blip r:embed="rId3" cstate="screen">
            <a:lum bright="-100000"/>
            <a:extLst>
              <a:ext uri="{28A0092B-C50C-407E-A947-70E740481C1C}">
                <a14:useLocalDpi xmlns:a14="http://schemas.microsoft.com/office/drawing/2010/main"/>
              </a:ext>
            </a:extLst>
          </a:blip>
          <a:stretch>
            <a:fillRect/>
          </a:stretch>
        </p:blipFill>
        <p:spPr>
          <a:xfrm>
            <a:off x="4114682" y="4954849"/>
            <a:ext cx="904750" cy="145790"/>
          </a:xfrm>
          <a:prstGeom prst="rect">
            <a:avLst/>
          </a:prstGeom>
        </p:spPr>
      </p:pic>
      <p:pic>
        <p:nvPicPr>
          <p:cNvPr id="20" name="Picture 2" descr="D:\User\Pictures\WinAzure_rgb - Copy.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607" y="4555402"/>
            <a:ext cx="491671" cy="49167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slide_gradient_background.png"/>
          <p:cNvPicPr>
            <a:picLocks noChangeAspect="1"/>
          </p:cNvPicPr>
          <p:nvPr userDrawn="1"/>
        </p:nvPicPr>
        <p:blipFill rotWithShape="1">
          <a:blip r:embed="rId5" cstate="print">
            <a:clrChange>
              <a:clrFrom>
                <a:srgbClr val="5EAFD7"/>
              </a:clrFrom>
              <a:clrTo>
                <a:srgbClr val="5EAFD7">
                  <a:alpha val="0"/>
                </a:srgbClr>
              </a:clrTo>
            </a:clrChange>
            <a:biLevel thresh="25000"/>
          </a:blip>
          <a:srcRect l="4861" t="92811" r="78750" b="1308"/>
          <a:stretch/>
        </p:blipFill>
        <p:spPr>
          <a:xfrm>
            <a:off x="522113" y="4583974"/>
            <a:ext cx="1750031" cy="470888"/>
          </a:xfrm>
          <a:prstGeom prst="rect">
            <a:avLst/>
          </a:prstGeom>
        </p:spPr>
      </p:pic>
      <p:pic>
        <p:nvPicPr>
          <p:cNvPr id="12"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658904" y="4690829"/>
            <a:ext cx="1314792"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userDrawn="1"/>
        </p:nvPicPr>
        <p:blipFill rotWithShape="1">
          <a:blip r:embed="rId7">
            <a:extLst>
              <a:ext uri="{28A0092B-C50C-407E-A947-70E740481C1C}">
                <a14:useLocalDpi xmlns:a14="http://schemas.microsoft.com/office/drawing/2010/main" val="0"/>
              </a:ext>
            </a:extLst>
          </a:blip>
          <a:srcRect l="28024" r="37835"/>
          <a:stretch/>
        </p:blipFill>
        <p:spPr>
          <a:xfrm>
            <a:off x="6138503" y="4674881"/>
            <a:ext cx="1386137" cy="371475"/>
          </a:xfrm>
          <a:prstGeom prst="rect">
            <a:avLst/>
          </a:prstGeom>
        </p:spPr>
      </p:pic>
    </p:spTree>
    <p:extLst>
      <p:ext uri="{BB962C8B-B14F-4D97-AF65-F5344CB8AC3E}">
        <p14:creationId xmlns:p14="http://schemas.microsoft.com/office/powerpoint/2010/main" val="1047499042"/>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3_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 y="2768602"/>
            <a:ext cx="9143999" cy="1021556"/>
          </a:xfrm>
        </p:spPr>
        <p:txBody>
          <a:bodyPr anchor="t">
            <a:normAutofit/>
          </a:bodyPr>
          <a:lstStyle>
            <a:lvl1pPr algn="ctr">
              <a:defRPr sz="3600" b="1" i="0" cap="none">
                <a:solidFill>
                  <a:schemeClr val="bg1"/>
                </a:solidFill>
                <a:effectLst>
                  <a:outerShdw blurRad="25400" dist="38100" dir="2700000">
                    <a:srgbClr val="000000">
                      <a:alpha val="9000"/>
                    </a:srgbClr>
                  </a:outerShdw>
                </a:effectLst>
                <a:latin typeface="Segoe"/>
                <a:cs typeface="Segoe"/>
              </a:defRPr>
            </a:lvl1pPr>
          </a:lstStyle>
          <a:p>
            <a:r>
              <a:rPr lang="en-US" smtClean="0"/>
              <a:t>Click to edit Master title style</a:t>
            </a:r>
            <a:endParaRPr lang="en-US" dirty="0"/>
          </a:p>
        </p:txBody>
      </p:sp>
      <p:sp>
        <p:nvSpPr>
          <p:cNvPr id="6" name="Slide Number Placeholder 5"/>
          <p:cNvSpPr>
            <a:spLocks noGrp="1"/>
          </p:cNvSpPr>
          <p:nvPr>
            <p:ph type="sldNum" sz="quarter" idx="12"/>
          </p:nvPr>
        </p:nvSpPr>
        <p:spPr>
          <a:xfrm>
            <a:off x="445100" y="4767264"/>
            <a:ext cx="2133600" cy="273844"/>
          </a:xfrm>
          <a:prstGeom prst="rect">
            <a:avLst/>
          </a:prstGeom>
        </p:spPr>
        <p:txBody>
          <a:bodyPr lIns="91424" tIns="45712" rIns="91424" bIns="45712"/>
          <a:lstStyle>
            <a:lvl1pPr algn="l">
              <a:defRPr b="0" i="0">
                <a:solidFill>
                  <a:srgbClr val="FFFFFF"/>
                </a:solidFill>
                <a:latin typeface="Segoe"/>
                <a:cs typeface="Segoe"/>
              </a:defRPr>
            </a:lvl1pPr>
          </a:lstStyle>
          <a:p>
            <a:pPr defTabSz="914248"/>
            <a:fld id="{B6F15528-21DE-4FAA-801E-634DDDAF4B2B}" type="slidenum">
              <a:rPr lang="en-US" smtClean="0"/>
              <a:pPr defTabSz="914248"/>
              <a:t>‹#›</a:t>
            </a:fld>
            <a:endParaRPr lang="en-US"/>
          </a:p>
        </p:txBody>
      </p:sp>
    </p:spTree>
    <p:extLst>
      <p:ext uri="{BB962C8B-B14F-4D97-AF65-F5344CB8AC3E}">
        <p14:creationId xmlns:p14="http://schemas.microsoft.com/office/powerpoint/2010/main" val="3349510009"/>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9438" y="1428751"/>
            <a:ext cx="8363937" cy="1226874"/>
          </a:xfrm>
        </p:spPr>
        <p:txBody>
          <a:bodyPr/>
          <a:lstStyle>
            <a:lvl1pPr>
              <a:lnSpc>
                <a:spcPct val="90000"/>
              </a:lnSpc>
              <a:defRPr sz="1800"/>
            </a:lvl1pPr>
            <a:lvl2pPr>
              <a:lnSpc>
                <a:spcPct val="90000"/>
              </a:lnSpc>
              <a:defRPr sz="1500"/>
            </a:lvl2pPr>
            <a:lvl3pPr>
              <a:lnSpc>
                <a:spcPct val="90000"/>
              </a:lnSpc>
              <a:defRPr sz="1400"/>
            </a:lvl3pPr>
            <a:lvl4pPr>
              <a:lnSpc>
                <a:spcPct val="90000"/>
              </a:lnSpc>
              <a:defRPr sz="1400"/>
            </a:lvl4pPr>
            <a:lvl5pPr>
              <a:lnSpc>
                <a:spcPct val="90000"/>
              </a:lnSpc>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08043461"/>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55"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56" y="3459275"/>
            <a:ext cx="4091815" cy="858697"/>
          </a:xfrm>
        </p:spPr>
        <p:txBody>
          <a:bodyPr/>
          <a:lstStyle>
            <a:lvl1pPr marL="0" indent="0">
              <a:buFont typeface="Arial" pitchFamily="34" charset="0"/>
              <a:buNone/>
              <a:defRPr sz="1800">
                <a:solidFill>
                  <a:schemeClr val="bg1">
                    <a:alpha val="98000"/>
                  </a:schemeClr>
                </a:solidFill>
                <a:latin typeface="+mj-lt"/>
              </a:defRPr>
            </a:lvl1pPr>
            <a:lvl2pPr marL="345042" indent="0">
              <a:buFont typeface="Arial" pitchFamily="34" charset="0"/>
              <a:buNone/>
              <a:defRPr/>
            </a:lvl2pPr>
            <a:lvl3pPr marL="641321" indent="0">
              <a:buFont typeface="Arial" pitchFamily="34" charset="0"/>
              <a:buNone/>
              <a:defRPr/>
            </a:lvl3pPr>
            <a:lvl4pPr marL="943551" indent="0">
              <a:buFont typeface="Arial" pitchFamily="34" charset="0"/>
              <a:buNone/>
              <a:defRPr/>
            </a:lvl4pPr>
            <a:lvl5pPr marL="1202926"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4098728459"/>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3551" indent="-30223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2926" indent="-25938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5186" indent="-25224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2" y="4779411"/>
            <a:ext cx="1261769" cy="146626"/>
          </a:xfrm>
          <a:prstGeom prst="rect">
            <a:avLst/>
          </a:prstGeom>
        </p:spPr>
      </p:pic>
    </p:spTree>
    <p:extLst>
      <p:ext uri="{BB962C8B-B14F-4D97-AF65-F5344CB8AC3E}">
        <p14:creationId xmlns:p14="http://schemas.microsoft.com/office/powerpoint/2010/main" val="3182957886"/>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lgn="l" defTabSz="685322"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400" indent="-257009">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009" indent="-257009">
              <a:spcBef>
                <a:spcPts val="0"/>
              </a:spcBef>
              <a:spcAft>
                <a:spcPts val="300"/>
              </a:spcAft>
              <a:buFont typeface="Arial" pitchFamily="34" charset="0"/>
              <a:buChar char="•"/>
              <a:defRPr/>
            </a:lvl5pPr>
            <a:lvl6pPr marL="774586" indent="-257009">
              <a:buFont typeface="Arial" pitchFamily="34" charset="0"/>
              <a:buChar char="•"/>
              <a:defRPr sz="1800">
                <a:gradFill>
                  <a:gsLst>
                    <a:gs pos="0">
                      <a:srgbClr val="595959"/>
                    </a:gs>
                    <a:gs pos="86000">
                      <a:srgbClr val="595959"/>
                    </a:gs>
                  </a:gsLst>
                  <a:lin ang="5400000" scaled="0"/>
                </a:gradFill>
              </a:defRPr>
            </a:lvl6pPr>
            <a:lvl7pPr marL="941168" indent="-168958">
              <a:defRPr>
                <a:gradFill>
                  <a:gsLst>
                    <a:gs pos="0">
                      <a:srgbClr val="595959"/>
                    </a:gs>
                    <a:gs pos="86000">
                      <a:srgbClr val="595959"/>
                    </a:gs>
                  </a:gsLst>
                  <a:lin ang="5400000" scaled="0"/>
                </a:gradFill>
              </a:defRPr>
            </a:lvl7pPr>
            <a:lvl8pPr marL="1114882" indent="-173712">
              <a:defRPr>
                <a:gradFill>
                  <a:gsLst>
                    <a:gs pos="0">
                      <a:srgbClr val="595959"/>
                    </a:gs>
                    <a:gs pos="86000">
                      <a:srgbClr val="595959"/>
                    </a:gs>
                  </a:gsLst>
                  <a:lin ang="5400000" scaled="0"/>
                </a:gradFill>
              </a:defRPr>
            </a:lvl8pPr>
          </a:lstStyle>
          <a:p>
            <a:pPr marL="259382" lvl="0" indent="-259382" algn="l" defTabSz="685322" rtl="0" eaLnBrk="1" latinLnBrk="0" hangingPunct="1">
              <a:lnSpc>
                <a:spcPct val="90000"/>
              </a:lnSpc>
              <a:spcBef>
                <a:spcPct val="20000"/>
              </a:spcBef>
              <a:buSzPct val="90000"/>
              <a:buFont typeface="Arial" pitchFamily="34" charset="0"/>
              <a:buChar char="•"/>
            </a:pPr>
            <a:r>
              <a:rPr lang="en-US" smtClean="0"/>
              <a:t>Click to edit Master text styles</a:t>
            </a:r>
          </a:p>
          <a:p>
            <a:pPr marL="259382" lvl="1" indent="-259382" algn="l" defTabSz="685322" rtl="0" eaLnBrk="1" latinLnBrk="0" hangingPunct="1">
              <a:lnSpc>
                <a:spcPct val="90000"/>
              </a:lnSpc>
              <a:spcBef>
                <a:spcPct val="20000"/>
              </a:spcBef>
              <a:buSzPct val="90000"/>
              <a:buFont typeface="Arial" pitchFamily="34" charset="0"/>
              <a:buChar char="•"/>
            </a:pPr>
            <a:r>
              <a:rPr lang="en-US" smtClean="0"/>
              <a:t>Second level</a:t>
            </a:r>
          </a:p>
          <a:p>
            <a:pPr marL="259382" lvl="2" indent="-259382" algn="l" defTabSz="685322" rtl="0" eaLnBrk="1" latinLnBrk="0" hangingPunct="1">
              <a:lnSpc>
                <a:spcPct val="90000"/>
              </a:lnSpc>
              <a:spcBef>
                <a:spcPct val="20000"/>
              </a:spcBef>
              <a:buSzPct val="90000"/>
              <a:buFont typeface="Arial" pitchFamily="34" charset="0"/>
              <a:buChar char="•"/>
            </a:pPr>
            <a:r>
              <a:rPr lang="en-US" smtClean="0"/>
              <a:t>Third level</a:t>
            </a:r>
          </a:p>
          <a:p>
            <a:pPr marL="259382" lvl="3" indent="-259382" algn="l" defTabSz="685322" rtl="0" eaLnBrk="1" latinLnBrk="0" hangingPunct="1">
              <a:lnSpc>
                <a:spcPct val="90000"/>
              </a:lnSpc>
              <a:spcBef>
                <a:spcPct val="20000"/>
              </a:spcBef>
              <a:buSzPct val="90000"/>
              <a:buFont typeface="Arial" pitchFamily="34" charset="0"/>
              <a:buChar char="•"/>
            </a:pPr>
            <a:r>
              <a:rPr lang="en-US" smtClean="0"/>
              <a:t>Fourth level</a:t>
            </a:r>
          </a:p>
          <a:p>
            <a:pPr marL="259382" lvl="4" indent="-259382" algn="l" defTabSz="685322"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2" y="4779411"/>
            <a:ext cx="1261769" cy="146626"/>
          </a:xfrm>
          <a:prstGeom prst="rect">
            <a:avLst/>
          </a:prstGeom>
        </p:spPr>
      </p:pic>
    </p:spTree>
    <p:extLst>
      <p:ext uri="{BB962C8B-B14F-4D97-AF65-F5344CB8AC3E}">
        <p14:creationId xmlns:p14="http://schemas.microsoft.com/office/powerpoint/2010/main" val="849110517"/>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5819" indent="-255819">
              <a:lnSpc>
                <a:spcPct val="90000"/>
              </a:lnSpc>
              <a:buSzPct val="80000"/>
              <a:buFont typeface="Arial" pitchFamily="34" charset="0"/>
              <a:buChar char="•"/>
              <a:defRPr sz="2400"/>
            </a:lvl1pPr>
            <a:lvl2pPr marL="469989" indent="-214170">
              <a:lnSpc>
                <a:spcPct val="90000"/>
              </a:lnSpc>
              <a:buSzPct val="80000"/>
              <a:buFont typeface="Arial" pitchFamily="34" charset="0"/>
              <a:buChar char="•"/>
              <a:defRPr sz="2100"/>
            </a:lvl2pPr>
            <a:lvl3pPr marL="685349" indent="-215361">
              <a:lnSpc>
                <a:spcPct val="90000"/>
              </a:lnSpc>
              <a:buSzPct val="80000"/>
              <a:buFont typeface="Arial" pitchFamily="34" charset="0"/>
              <a:buChar char="•"/>
              <a:defRPr sz="1800"/>
            </a:lvl3pPr>
            <a:lvl4pPr marL="1283832" indent="-168958">
              <a:lnSpc>
                <a:spcPct val="90000"/>
              </a:lnSpc>
              <a:buSzPct val="80000"/>
              <a:buFont typeface="Arial" pitchFamily="34" charset="0"/>
              <a:buChar char="•"/>
              <a:defRPr sz="1500"/>
            </a:lvl4pPr>
            <a:lvl5pPr marL="1457555" indent="-173712">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661" indent="-342661">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490" indent="-342661">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6998" indent="-257009">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1891" indent="-257009">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0845" indent="-257009">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5819" lvl="0" indent="-255819" algn="l" defTabSz="685322" rtl="0" eaLnBrk="1" latinLnBrk="0" hangingPunct="1">
              <a:lnSpc>
                <a:spcPct val="90000"/>
              </a:lnSpc>
              <a:spcBef>
                <a:spcPct val="20000"/>
              </a:spcBef>
              <a:buSzPct val="80000"/>
              <a:buFont typeface="Arial" pitchFamily="34" charset="0"/>
              <a:buChar char="•"/>
            </a:pPr>
            <a:r>
              <a:rPr lang="en-US" smtClean="0"/>
              <a:t>Click to edit Master text styles</a:t>
            </a:r>
          </a:p>
          <a:p>
            <a:pPr marL="255819" lvl="1" indent="-255819" algn="l" defTabSz="685322" rtl="0" eaLnBrk="1" latinLnBrk="0" hangingPunct="1">
              <a:lnSpc>
                <a:spcPct val="90000"/>
              </a:lnSpc>
              <a:spcBef>
                <a:spcPct val="20000"/>
              </a:spcBef>
              <a:buSzPct val="80000"/>
              <a:buFont typeface="Arial" pitchFamily="34" charset="0"/>
              <a:buChar char="•"/>
            </a:pPr>
            <a:r>
              <a:rPr lang="en-US" smtClean="0"/>
              <a:t>Second level</a:t>
            </a:r>
          </a:p>
          <a:p>
            <a:pPr marL="255819" lvl="2" indent="-255819" algn="l" defTabSz="685322" rtl="0" eaLnBrk="1" latinLnBrk="0" hangingPunct="1">
              <a:lnSpc>
                <a:spcPct val="90000"/>
              </a:lnSpc>
              <a:spcBef>
                <a:spcPct val="20000"/>
              </a:spcBef>
              <a:buSzPct val="80000"/>
              <a:buFont typeface="Arial" pitchFamily="34" charset="0"/>
              <a:buChar char="•"/>
            </a:pPr>
            <a:r>
              <a:rPr lang="en-US" smtClean="0"/>
              <a:t>Third level</a:t>
            </a:r>
          </a:p>
          <a:p>
            <a:pPr marL="255819" lvl="3" indent="-255819" algn="l" defTabSz="685322" rtl="0" eaLnBrk="1" latinLnBrk="0" hangingPunct="1">
              <a:lnSpc>
                <a:spcPct val="90000"/>
              </a:lnSpc>
              <a:spcBef>
                <a:spcPct val="20000"/>
              </a:spcBef>
              <a:buSzPct val="80000"/>
              <a:buFont typeface="Arial" pitchFamily="34" charset="0"/>
              <a:buChar char="•"/>
            </a:pPr>
            <a:r>
              <a:rPr lang="en-US" smtClean="0"/>
              <a:t>Fourth level</a:t>
            </a:r>
          </a:p>
          <a:p>
            <a:pPr marL="255819" lvl="4" indent="-255819" algn="l" defTabSz="685322"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2" y="4779411"/>
            <a:ext cx="1261769" cy="146626"/>
          </a:xfrm>
          <a:prstGeom prst="rect">
            <a:avLst/>
          </a:prstGeom>
        </p:spPr>
      </p:pic>
    </p:spTree>
    <p:extLst>
      <p:ext uri="{BB962C8B-B14F-4D97-AF65-F5344CB8AC3E}">
        <p14:creationId xmlns:p14="http://schemas.microsoft.com/office/powerpoint/2010/main" val="683017970"/>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69"/>
            <a:ext cx="4115872" cy="332399"/>
          </a:xfrm>
        </p:spPr>
        <p:txBody>
          <a:bodyPr anchor="b"/>
          <a:lstStyle>
            <a:lvl1pPr marL="0" indent="0">
              <a:lnSpc>
                <a:spcPct val="90000"/>
              </a:lnSpc>
              <a:spcBef>
                <a:spcPts val="0"/>
              </a:spcBef>
              <a:buNone/>
              <a:defRPr sz="2400" b="0">
                <a:latin typeface="Segoe UI Light" pitchFamily="34" charset="0"/>
              </a:defRPr>
            </a:lvl1pPr>
            <a:lvl2pPr marL="342649" indent="0">
              <a:buNone/>
              <a:defRPr sz="1500" b="1"/>
            </a:lvl2pPr>
            <a:lvl3pPr marL="685322" indent="0">
              <a:buNone/>
              <a:defRPr sz="1400" b="1"/>
            </a:lvl3pPr>
            <a:lvl4pPr marL="1027979" indent="0">
              <a:buNone/>
              <a:defRPr sz="1200" b="1"/>
            </a:lvl4pPr>
            <a:lvl5pPr marL="1370645" indent="0">
              <a:buNone/>
              <a:defRPr sz="1200" b="1"/>
            </a:lvl5pPr>
            <a:lvl6pPr marL="1713294" indent="0">
              <a:buNone/>
              <a:defRPr sz="1200" b="1"/>
            </a:lvl6pPr>
            <a:lvl7pPr marL="2055963" indent="0">
              <a:buNone/>
              <a:defRPr sz="1200" b="1"/>
            </a:lvl7pPr>
            <a:lvl8pPr marL="2398624" indent="0">
              <a:buNone/>
              <a:defRPr sz="1200" b="1"/>
            </a:lvl8pPr>
            <a:lvl9pPr marL="2741288"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230" indent="-302230">
              <a:buSzPct val="80000"/>
              <a:buFont typeface="Arial" pitchFamily="34" charset="0"/>
              <a:buChar char="•"/>
              <a:defRPr sz="2100"/>
            </a:lvl1pPr>
            <a:lvl2pPr marL="558023" indent="-241539">
              <a:buSzPct val="80000"/>
              <a:buFont typeface="Arial" pitchFamily="34" charset="0"/>
              <a:buChar char="•"/>
              <a:defRPr sz="2100"/>
            </a:lvl2pPr>
            <a:lvl3pPr marL="769829" indent="-211789" defTabSz="772199">
              <a:buSzPct val="80000"/>
              <a:buFont typeface="Arial" pitchFamily="34" charset="0"/>
              <a:buChar char="•"/>
              <a:defRPr sz="1800"/>
            </a:lvl3pPr>
            <a:lvl4pPr marL="987562" indent="-215361">
              <a:buSzPct val="80000"/>
              <a:buFont typeface="Arial" pitchFamily="34" charset="0"/>
              <a:buChar char="•"/>
              <a:defRPr sz="1500"/>
            </a:lvl4pPr>
            <a:lvl5pPr marL="1155339" indent="-167768">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69"/>
            <a:ext cx="4115872" cy="332399"/>
          </a:xfrm>
        </p:spPr>
        <p:txBody>
          <a:bodyPr anchor="b"/>
          <a:lstStyle>
            <a:lvl1pPr marL="0" indent="0">
              <a:lnSpc>
                <a:spcPct val="90000"/>
              </a:lnSpc>
              <a:spcBef>
                <a:spcPts val="0"/>
              </a:spcBef>
              <a:buNone/>
              <a:defRPr sz="2400" b="0">
                <a:latin typeface="Segoe UI Light" pitchFamily="34" charset="0"/>
              </a:defRPr>
            </a:lvl1pPr>
            <a:lvl2pPr marL="342649" indent="0">
              <a:buNone/>
              <a:defRPr sz="1500" b="1"/>
            </a:lvl2pPr>
            <a:lvl3pPr marL="685322" indent="0">
              <a:buNone/>
              <a:defRPr sz="1400" b="1"/>
            </a:lvl3pPr>
            <a:lvl4pPr marL="1027979" indent="0">
              <a:buNone/>
              <a:defRPr sz="1200" b="1"/>
            </a:lvl4pPr>
            <a:lvl5pPr marL="1370645" indent="0">
              <a:buNone/>
              <a:defRPr sz="1200" b="1"/>
            </a:lvl5pPr>
            <a:lvl6pPr marL="1713294" indent="0">
              <a:buNone/>
              <a:defRPr sz="1200" b="1"/>
            </a:lvl6pPr>
            <a:lvl7pPr marL="2055963" indent="0">
              <a:buNone/>
              <a:defRPr sz="1200" b="1"/>
            </a:lvl7pPr>
            <a:lvl8pPr marL="2398624" indent="0">
              <a:buNone/>
              <a:defRPr sz="1200" b="1"/>
            </a:lvl8pPr>
            <a:lvl9pPr marL="2741288"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099" indent="-222099">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661" indent="-342661">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502" indent="-257009">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211" indent="-257009">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041" indent="-257009">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211" indent="-257009">
              <a:defRPr sz="1200"/>
            </a:lvl6pPr>
            <a:lvl7pPr marL="1201742" indent="-214170">
              <a:defRPr sz="1200"/>
            </a:lvl7pPr>
            <a:lvl8pPr>
              <a:defRPr sz="1200"/>
            </a:lvl8pPr>
            <a:lvl9pPr>
              <a:defRPr sz="1200"/>
            </a:lvl9pPr>
          </a:lstStyle>
          <a:p>
            <a:pPr marL="302230" lvl="0" indent="-302230" algn="l" defTabSz="685322" rtl="0" eaLnBrk="1" latinLnBrk="0" hangingPunct="1">
              <a:lnSpc>
                <a:spcPct val="90000"/>
              </a:lnSpc>
              <a:spcBef>
                <a:spcPct val="20000"/>
              </a:spcBef>
              <a:buSzPct val="80000"/>
            </a:pPr>
            <a:r>
              <a:rPr lang="en-US" smtClean="0"/>
              <a:t>Click to edit Master text styles</a:t>
            </a:r>
          </a:p>
          <a:p>
            <a:pPr marL="302230" lvl="1" indent="-302230" algn="l" defTabSz="685322" rtl="0" eaLnBrk="1" latinLnBrk="0" hangingPunct="1">
              <a:lnSpc>
                <a:spcPct val="90000"/>
              </a:lnSpc>
              <a:spcBef>
                <a:spcPct val="20000"/>
              </a:spcBef>
              <a:buSzPct val="80000"/>
            </a:pPr>
            <a:r>
              <a:rPr lang="en-US" smtClean="0"/>
              <a:t>Second level</a:t>
            </a:r>
          </a:p>
          <a:p>
            <a:pPr marL="302230" lvl="2" indent="-302230" algn="l" defTabSz="685322" rtl="0" eaLnBrk="1" latinLnBrk="0" hangingPunct="1">
              <a:lnSpc>
                <a:spcPct val="90000"/>
              </a:lnSpc>
              <a:spcBef>
                <a:spcPct val="20000"/>
              </a:spcBef>
              <a:buSzPct val="80000"/>
            </a:pPr>
            <a:r>
              <a:rPr lang="en-US" smtClean="0"/>
              <a:t>Third level</a:t>
            </a:r>
          </a:p>
          <a:p>
            <a:pPr marL="302230" lvl="3" indent="-302230" algn="l" defTabSz="685322" rtl="0" eaLnBrk="1" latinLnBrk="0" hangingPunct="1">
              <a:lnSpc>
                <a:spcPct val="90000"/>
              </a:lnSpc>
              <a:spcBef>
                <a:spcPct val="20000"/>
              </a:spcBef>
              <a:buSzPct val="80000"/>
            </a:pPr>
            <a:r>
              <a:rPr lang="en-US" smtClean="0"/>
              <a:t>Fourth level</a:t>
            </a:r>
          </a:p>
          <a:p>
            <a:pPr marL="302230" lvl="4" indent="-302230" algn="l" defTabSz="685322"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2" y="4779411"/>
            <a:ext cx="1261769" cy="146626"/>
          </a:xfrm>
          <a:prstGeom prst="rect">
            <a:avLst/>
          </a:prstGeom>
        </p:spPr>
      </p:pic>
    </p:spTree>
    <p:extLst>
      <p:ext uri="{BB962C8B-B14F-4D97-AF65-F5344CB8AC3E}">
        <p14:creationId xmlns:p14="http://schemas.microsoft.com/office/powerpoint/2010/main" val="3055298822"/>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2" y="4779411"/>
            <a:ext cx="1261769" cy="146626"/>
          </a:xfrm>
          <a:prstGeom prst="rect">
            <a:avLst/>
          </a:prstGeom>
        </p:spPr>
      </p:pic>
    </p:spTree>
    <p:extLst>
      <p:ext uri="{BB962C8B-B14F-4D97-AF65-F5344CB8AC3E}">
        <p14:creationId xmlns:p14="http://schemas.microsoft.com/office/powerpoint/2010/main" val="2613541128"/>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22" y="4779411"/>
            <a:ext cx="1261769" cy="146626"/>
          </a:xfrm>
          <a:prstGeom prst="rect">
            <a:avLst/>
          </a:prstGeom>
        </p:spPr>
      </p:pic>
    </p:spTree>
    <p:extLst>
      <p:ext uri="{BB962C8B-B14F-4D97-AF65-F5344CB8AC3E}">
        <p14:creationId xmlns:p14="http://schemas.microsoft.com/office/powerpoint/2010/main" val="479525201"/>
      </p:ext>
    </p:extLst>
  </p:cSld>
  <p:clrMapOvr>
    <a:masterClrMapping/>
  </p:clrMapOvr>
  <p:transition>
    <p:fade/>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05" tIns="34253" rIns="68505" bIns="34253" numCol="1" spcCol="0" rtlCol="0" anchor="ctr" anchorCtr="0" compatLnSpc="1">
            <a:prstTxWarp prst="textNoShape">
              <a:avLst/>
            </a:prstTxWarp>
          </a:bodyPr>
          <a:lstStyle/>
          <a:p>
            <a:pPr algn="ctr" defTabSz="684891"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322"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2563257"/>
            <a:ext cx="5210341" cy="931409"/>
          </a:xfrm>
        </p:spPr>
        <p:txBody>
          <a:bodyPr lIns="137064" tIns="137064" anchor="ctr" anchorCtr="0"/>
          <a:lstStyle>
            <a:lvl1pPr marL="430722" indent="-428340">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marL="259382" indent="-257009">
              <a:buFont typeface="Arial" pitchFamily="34" charset="0"/>
              <a:buNone/>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322" rtl="0" eaLnBrk="1" latinLnBrk="0" hangingPunct="1">
              <a:lnSpc>
                <a:spcPct val="90000"/>
              </a:lnSpc>
              <a:spcBef>
                <a:spcPts val="0"/>
              </a:spcBef>
              <a:spcAft>
                <a:spcPts val="675"/>
              </a:spcAft>
              <a:buSzPct val="80000"/>
            </a:pPr>
            <a:r>
              <a:rPr lang="en-US" smtClean="0"/>
              <a:t>Click to edit Master text styles</a:t>
            </a:r>
          </a:p>
          <a:p>
            <a:pPr marL="2382" lvl="1" indent="0" algn="l" defTabSz="685322" rtl="0" eaLnBrk="1" latinLnBrk="0" hangingPunct="1">
              <a:lnSpc>
                <a:spcPct val="90000"/>
              </a:lnSpc>
              <a:spcBef>
                <a:spcPts val="0"/>
              </a:spcBef>
              <a:spcAft>
                <a:spcPts val="675"/>
              </a:spcAft>
              <a:buSzPct val="80000"/>
            </a:pPr>
            <a:r>
              <a:rPr lang="en-US" smtClean="0"/>
              <a:t>Second level</a:t>
            </a:r>
          </a:p>
        </p:txBody>
      </p:sp>
      <p:sp>
        <p:nvSpPr>
          <p:cNvPr id="18" name="Freeform 105"/>
          <p:cNvSpPr>
            <a:spLocks/>
          </p:cNvSpPr>
          <p:nvPr userDrawn="1"/>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681" tIns="30840" rIns="61681" bIns="30840" numCol="1" anchor="t" anchorCtr="0" compatLnSpc="1">
            <a:prstTxWarp prst="textNoShape">
              <a:avLst/>
            </a:prstTxWarp>
          </a:bodyPr>
          <a:lstStyle/>
          <a:p>
            <a:pPr defTabSz="913640"/>
            <a:endParaRPr lang="en-US" sz="1200">
              <a:solidFill>
                <a:srgbClr val="292929"/>
              </a:solidFill>
            </a:endParaRPr>
          </a:p>
        </p:txBody>
      </p:sp>
    </p:spTree>
    <p:extLst>
      <p:ext uri="{BB962C8B-B14F-4D97-AF65-F5344CB8AC3E}">
        <p14:creationId xmlns:p14="http://schemas.microsoft.com/office/powerpoint/2010/main" val="2444958555"/>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6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3"/>
            <a:ext cx="3154788" cy="346249"/>
          </a:xfrm>
        </p:spPr>
        <p:txBody>
          <a:bodyPr>
            <a:noAutofit/>
          </a:bodyPr>
          <a:lstStyle>
            <a:lvl1pPr marL="0" indent="0" algn="l" defTabSz="685322"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649" indent="0" algn="ctr">
              <a:buNone/>
              <a:defRPr>
                <a:solidFill>
                  <a:schemeClr val="tx1">
                    <a:tint val="75000"/>
                  </a:schemeClr>
                </a:solidFill>
              </a:defRPr>
            </a:lvl2pPr>
            <a:lvl3pPr marL="685322" indent="0" algn="ctr">
              <a:buNone/>
              <a:defRPr>
                <a:solidFill>
                  <a:schemeClr val="tx1">
                    <a:tint val="75000"/>
                  </a:schemeClr>
                </a:solidFill>
              </a:defRPr>
            </a:lvl3pPr>
            <a:lvl4pPr marL="1027979" indent="0" algn="ctr">
              <a:buNone/>
              <a:defRPr>
                <a:solidFill>
                  <a:schemeClr val="tx1">
                    <a:tint val="75000"/>
                  </a:schemeClr>
                </a:solidFill>
              </a:defRPr>
            </a:lvl4pPr>
            <a:lvl5pPr marL="1370645" indent="0" algn="ctr">
              <a:buNone/>
              <a:defRPr>
                <a:solidFill>
                  <a:schemeClr val="tx1">
                    <a:tint val="75000"/>
                  </a:schemeClr>
                </a:solidFill>
              </a:defRPr>
            </a:lvl5pPr>
            <a:lvl6pPr marL="1713294" indent="0" algn="ctr">
              <a:buNone/>
              <a:defRPr>
                <a:solidFill>
                  <a:schemeClr val="tx1">
                    <a:tint val="75000"/>
                  </a:schemeClr>
                </a:solidFill>
              </a:defRPr>
            </a:lvl6pPr>
            <a:lvl7pPr marL="2055963" indent="0" algn="ctr">
              <a:buNone/>
              <a:defRPr>
                <a:solidFill>
                  <a:schemeClr val="tx1">
                    <a:tint val="75000"/>
                  </a:schemeClr>
                </a:solidFill>
              </a:defRPr>
            </a:lvl7pPr>
            <a:lvl8pPr marL="2398624" indent="0" algn="ctr">
              <a:buNone/>
              <a:defRPr>
                <a:solidFill>
                  <a:schemeClr val="tx1">
                    <a:tint val="75000"/>
                  </a:schemeClr>
                </a:solidFill>
              </a:defRPr>
            </a:lvl8pPr>
            <a:lvl9pPr marL="274128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1602037"/>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685322"/>
              <a:endParaRPr lang="en-US" sz="14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685322"/>
              <a:endParaRPr lang="en-US" sz="1400">
                <a:solidFill>
                  <a:srgbClr val="292929"/>
                </a:solidFill>
              </a:endParaRPr>
            </a:p>
          </p:txBody>
        </p:sp>
      </p:grpSp>
    </p:spTree>
    <p:extLst>
      <p:ext uri="{BB962C8B-B14F-4D97-AF65-F5344CB8AC3E}">
        <p14:creationId xmlns:p14="http://schemas.microsoft.com/office/powerpoint/2010/main" val="2231596290"/>
      </p:ext>
    </p:extLst>
  </p:cSld>
  <p:clrMapOvr>
    <a:masterClrMapping/>
  </p:clrMapOvr>
  <p:transition>
    <p:fade/>
  </p:transition>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6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3"/>
            <a:ext cx="3154788" cy="346249"/>
          </a:xfrm>
        </p:spPr>
        <p:txBody>
          <a:bodyPr>
            <a:noAutofit/>
          </a:bodyPr>
          <a:lstStyle>
            <a:lvl1pPr marL="0" indent="0" algn="l" defTabSz="685322"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649" indent="0" algn="ctr">
              <a:buNone/>
              <a:defRPr>
                <a:solidFill>
                  <a:schemeClr val="tx1">
                    <a:tint val="75000"/>
                  </a:schemeClr>
                </a:solidFill>
              </a:defRPr>
            </a:lvl2pPr>
            <a:lvl3pPr marL="685322" indent="0" algn="ctr">
              <a:buNone/>
              <a:defRPr>
                <a:solidFill>
                  <a:schemeClr val="tx1">
                    <a:tint val="75000"/>
                  </a:schemeClr>
                </a:solidFill>
              </a:defRPr>
            </a:lvl3pPr>
            <a:lvl4pPr marL="1027979" indent="0" algn="ctr">
              <a:buNone/>
              <a:defRPr>
                <a:solidFill>
                  <a:schemeClr val="tx1">
                    <a:tint val="75000"/>
                  </a:schemeClr>
                </a:solidFill>
              </a:defRPr>
            </a:lvl4pPr>
            <a:lvl5pPr marL="1370645" indent="0" algn="ctr">
              <a:buNone/>
              <a:defRPr>
                <a:solidFill>
                  <a:schemeClr val="tx1">
                    <a:tint val="75000"/>
                  </a:schemeClr>
                </a:solidFill>
              </a:defRPr>
            </a:lvl5pPr>
            <a:lvl6pPr marL="1713294" indent="0" algn="ctr">
              <a:buNone/>
              <a:defRPr>
                <a:solidFill>
                  <a:schemeClr val="tx1">
                    <a:tint val="75000"/>
                  </a:schemeClr>
                </a:solidFill>
              </a:defRPr>
            </a:lvl6pPr>
            <a:lvl7pPr marL="2055963" indent="0" algn="ctr">
              <a:buNone/>
              <a:defRPr>
                <a:solidFill>
                  <a:schemeClr val="tx1">
                    <a:tint val="75000"/>
                  </a:schemeClr>
                </a:solidFill>
              </a:defRPr>
            </a:lvl7pPr>
            <a:lvl8pPr marL="2398624" indent="0" algn="ctr">
              <a:buNone/>
              <a:defRPr>
                <a:solidFill>
                  <a:schemeClr val="tx1">
                    <a:tint val="75000"/>
                  </a:schemeClr>
                </a:solidFill>
              </a:defRPr>
            </a:lvl8pPr>
            <a:lvl9pPr marL="274128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604"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32" tIns="34267" rIns="68532" bIns="34267" numCol="1" anchor="t" anchorCtr="0" compatLnSpc="1">
            <a:prstTxWarp prst="textNoShape">
              <a:avLst/>
            </a:prstTxWarp>
          </a:bodyPr>
          <a:lstStyle/>
          <a:p>
            <a:pPr defTabSz="685322"/>
            <a:endParaRPr lang="en-US" sz="1400">
              <a:solidFill>
                <a:srgbClr val="292929"/>
              </a:solidFill>
            </a:endParaRPr>
          </a:p>
        </p:txBody>
      </p:sp>
    </p:spTree>
    <p:extLst>
      <p:ext uri="{BB962C8B-B14F-4D97-AF65-F5344CB8AC3E}">
        <p14:creationId xmlns:p14="http://schemas.microsoft.com/office/powerpoint/2010/main" val="2644188348"/>
      </p:ext>
    </p:extLst>
  </p:cSld>
  <p:clrMapOvr>
    <a:masterClrMapping/>
  </p:clrMapOvr>
  <p:transition>
    <p:fade/>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6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3"/>
            <a:ext cx="3154788" cy="346249"/>
          </a:xfrm>
        </p:spPr>
        <p:txBody>
          <a:bodyPr>
            <a:noAutofit/>
          </a:bodyPr>
          <a:lstStyle>
            <a:lvl1pPr marL="0" indent="0" algn="l" defTabSz="685322"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649" indent="0" algn="ctr">
              <a:buNone/>
              <a:defRPr>
                <a:solidFill>
                  <a:schemeClr val="tx1">
                    <a:tint val="75000"/>
                  </a:schemeClr>
                </a:solidFill>
              </a:defRPr>
            </a:lvl2pPr>
            <a:lvl3pPr marL="685322" indent="0" algn="ctr">
              <a:buNone/>
              <a:defRPr>
                <a:solidFill>
                  <a:schemeClr val="tx1">
                    <a:tint val="75000"/>
                  </a:schemeClr>
                </a:solidFill>
              </a:defRPr>
            </a:lvl3pPr>
            <a:lvl4pPr marL="1027979" indent="0" algn="ctr">
              <a:buNone/>
              <a:defRPr>
                <a:solidFill>
                  <a:schemeClr val="tx1">
                    <a:tint val="75000"/>
                  </a:schemeClr>
                </a:solidFill>
              </a:defRPr>
            </a:lvl4pPr>
            <a:lvl5pPr marL="1370645" indent="0" algn="ctr">
              <a:buNone/>
              <a:defRPr>
                <a:solidFill>
                  <a:schemeClr val="tx1">
                    <a:tint val="75000"/>
                  </a:schemeClr>
                </a:solidFill>
              </a:defRPr>
            </a:lvl5pPr>
            <a:lvl6pPr marL="1713294" indent="0" algn="ctr">
              <a:buNone/>
              <a:defRPr>
                <a:solidFill>
                  <a:schemeClr val="tx1">
                    <a:tint val="75000"/>
                  </a:schemeClr>
                </a:solidFill>
              </a:defRPr>
            </a:lvl6pPr>
            <a:lvl7pPr marL="2055963" indent="0" algn="ctr">
              <a:buNone/>
              <a:defRPr>
                <a:solidFill>
                  <a:schemeClr val="tx1">
                    <a:tint val="75000"/>
                  </a:schemeClr>
                </a:solidFill>
              </a:defRPr>
            </a:lvl7pPr>
            <a:lvl8pPr marL="2398624" indent="0" algn="ctr">
              <a:buNone/>
              <a:defRPr>
                <a:solidFill>
                  <a:schemeClr val="tx1">
                    <a:tint val="75000"/>
                  </a:schemeClr>
                </a:solidFill>
              </a:defRPr>
            </a:lvl8pPr>
            <a:lvl9pPr marL="274128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1682217"/>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685322"/>
              <a:endParaRPr lang="en-US" sz="12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685322"/>
              <a:endParaRPr lang="en-US" sz="12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685322"/>
              <a:endParaRPr lang="en-US" sz="12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685322"/>
              <a:endParaRPr lang="en-US" sz="12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685322"/>
              <a:endParaRPr lang="en-US" sz="1200">
                <a:solidFill>
                  <a:srgbClr val="292929"/>
                </a:solidFill>
              </a:endParaRPr>
            </a:p>
          </p:txBody>
        </p:sp>
      </p:grpSp>
    </p:spTree>
    <p:extLst>
      <p:ext uri="{BB962C8B-B14F-4D97-AF65-F5344CB8AC3E}">
        <p14:creationId xmlns:p14="http://schemas.microsoft.com/office/powerpoint/2010/main" val="1972586623"/>
      </p:ext>
    </p:extLst>
  </p:cSld>
  <p:clrMapOvr>
    <a:masterClrMapping/>
  </p:clrMapOvr>
  <p:transition>
    <p:fade/>
  </p:transition>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6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3"/>
            <a:ext cx="3154788" cy="346249"/>
          </a:xfrm>
        </p:spPr>
        <p:txBody>
          <a:bodyPr>
            <a:noAutofit/>
          </a:bodyPr>
          <a:lstStyle>
            <a:lvl1pPr marL="0" indent="0" algn="l" defTabSz="685322"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649" indent="0" algn="ctr">
              <a:buNone/>
              <a:defRPr>
                <a:solidFill>
                  <a:schemeClr val="tx1">
                    <a:tint val="75000"/>
                  </a:schemeClr>
                </a:solidFill>
              </a:defRPr>
            </a:lvl2pPr>
            <a:lvl3pPr marL="685322" indent="0" algn="ctr">
              <a:buNone/>
              <a:defRPr>
                <a:solidFill>
                  <a:schemeClr val="tx1">
                    <a:tint val="75000"/>
                  </a:schemeClr>
                </a:solidFill>
              </a:defRPr>
            </a:lvl3pPr>
            <a:lvl4pPr marL="1027979" indent="0" algn="ctr">
              <a:buNone/>
              <a:defRPr>
                <a:solidFill>
                  <a:schemeClr val="tx1">
                    <a:tint val="75000"/>
                  </a:schemeClr>
                </a:solidFill>
              </a:defRPr>
            </a:lvl4pPr>
            <a:lvl5pPr marL="1370645" indent="0" algn="ctr">
              <a:buNone/>
              <a:defRPr>
                <a:solidFill>
                  <a:schemeClr val="tx1">
                    <a:tint val="75000"/>
                  </a:schemeClr>
                </a:solidFill>
              </a:defRPr>
            </a:lvl5pPr>
            <a:lvl6pPr marL="1713294" indent="0" algn="ctr">
              <a:buNone/>
              <a:defRPr>
                <a:solidFill>
                  <a:schemeClr val="tx1">
                    <a:tint val="75000"/>
                  </a:schemeClr>
                </a:solidFill>
              </a:defRPr>
            </a:lvl6pPr>
            <a:lvl7pPr marL="2055963" indent="0" algn="ctr">
              <a:buNone/>
              <a:defRPr>
                <a:solidFill>
                  <a:schemeClr val="tx1">
                    <a:tint val="75000"/>
                  </a:schemeClr>
                </a:solidFill>
              </a:defRPr>
            </a:lvl7pPr>
            <a:lvl8pPr marL="2398624" indent="0" algn="ctr">
              <a:buNone/>
              <a:defRPr>
                <a:solidFill>
                  <a:schemeClr val="tx1">
                    <a:tint val="75000"/>
                  </a:schemeClr>
                </a:solidFill>
              </a:defRPr>
            </a:lvl8pPr>
            <a:lvl9pPr marL="274128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449454"/>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681" tIns="30840" rIns="61681" bIns="30840" numCol="1" anchor="t" anchorCtr="0" compatLnSpc="1">
            <a:prstTxWarp prst="textNoShape">
              <a:avLst/>
            </a:prstTxWarp>
          </a:bodyPr>
          <a:lstStyle/>
          <a:p>
            <a:pPr defTabSz="685322"/>
            <a:endParaRPr lang="en-US" sz="1200">
              <a:solidFill>
                <a:srgbClr val="292929"/>
              </a:solidFill>
            </a:endParaRPr>
          </a:p>
        </p:txBody>
      </p:sp>
    </p:spTree>
    <p:extLst>
      <p:ext uri="{BB962C8B-B14F-4D97-AF65-F5344CB8AC3E}">
        <p14:creationId xmlns:p14="http://schemas.microsoft.com/office/powerpoint/2010/main" val="2332511534"/>
      </p:ext>
    </p:extLst>
  </p:cSld>
  <p:clrMapOvr>
    <a:masterClrMapping/>
  </p:clrMapOvr>
  <p:transition>
    <p:fade/>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69"/>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73"/>
            <a:ext cx="3154788" cy="346249"/>
          </a:xfrm>
        </p:spPr>
        <p:txBody>
          <a:bodyPr>
            <a:noAutofit/>
          </a:bodyPr>
          <a:lstStyle>
            <a:lvl1pPr marL="0" indent="0" algn="l" defTabSz="685322"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649" indent="0" algn="ctr">
              <a:buNone/>
              <a:defRPr>
                <a:solidFill>
                  <a:schemeClr val="tx1">
                    <a:tint val="75000"/>
                  </a:schemeClr>
                </a:solidFill>
              </a:defRPr>
            </a:lvl2pPr>
            <a:lvl3pPr marL="685322" indent="0" algn="ctr">
              <a:buNone/>
              <a:defRPr>
                <a:solidFill>
                  <a:schemeClr val="tx1">
                    <a:tint val="75000"/>
                  </a:schemeClr>
                </a:solidFill>
              </a:defRPr>
            </a:lvl3pPr>
            <a:lvl4pPr marL="1027979" indent="0" algn="ctr">
              <a:buNone/>
              <a:defRPr>
                <a:solidFill>
                  <a:schemeClr val="tx1">
                    <a:tint val="75000"/>
                  </a:schemeClr>
                </a:solidFill>
              </a:defRPr>
            </a:lvl4pPr>
            <a:lvl5pPr marL="1370645" indent="0" algn="ctr">
              <a:buNone/>
              <a:defRPr>
                <a:solidFill>
                  <a:schemeClr val="tx1">
                    <a:tint val="75000"/>
                  </a:schemeClr>
                </a:solidFill>
              </a:defRPr>
            </a:lvl5pPr>
            <a:lvl6pPr marL="1713294" indent="0" algn="ctr">
              <a:buNone/>
              <a:defRPr>
                <a:solidFill>
                  <a:schemeClr val="tx1">
                    <a:tint val="75000"/>
                  </a:schemeClr>
                </a:solidFill>
              </a:defRPr>
            </a:lvl6pPr>
            <a:lvl7pPr marL="2055963" indent="0" algn="ctr">
              <a:buNone/>
              <a:defRPr>
                <a:solidFill>
                  <a:schemeClr val="tx1">
                    <a:tint val="75000"/>
                  </a:schemeClr>
                </a:solidFill>
              </a:defRPr>
            </a:lvl7pPr>
            <a:lvl8pPr marL="2398624" indent="0" algn="ctr">
              <a:buNone/>
              <a:defRPr>
                <a:solidFill>
                  <a:schemeClr val="tx1">
                    <a:tint val="75000"/>
                  </a:schemeClr>
                </a:solidFill>
              </a:defRPr>
            </a:lvl8pPr>
            <a:lvl9pPr marL="274128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3120391"/>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23"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22"/>
              <a:endParaRPr lang="en-US" sz="14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322"/>
              <a:endParaRPr lang="en-US" sz="1400">
                <a:solidFill>
                  <a:srgbClr val="292929"/>
                </a:solidFill>
              </a:endParaRPr>
            </a:p>
          </p:txBody>
        </p:sp>
      </p:grpSp>
    </p:spTree>
    <p:extLst>
      <p:ext uri="{BB962C8B-B14F-4D97-AF65-F5344CB8AC3E}">
        <p14:creationId xmlns:p14="http://schemas.microsoft.com/office/powerpoint/2010/main" val="589524691"/>
      </p:ext>
    </p:extLst>
  </p:cSld>
  <p:clrMapOvr>
    <a:masterClrMapping/>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1428751"/>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55"/>
            <a:ext cx="1880410" cy="218515"/>
          </a:xfrm>
          <a:prstGeom prst="rect">
            <a:avLst/>
          </a:prstGeom>
        </p:spPr>
      </p:pic>
    </p:spTree>
    <p:extLst>
      <p:ext uri="{BB962C8B-B14F-4D97-AF65-F5344CB8AC3E}">
        <p14:creationId xmlns:p14="http://schemas.microsoft.com/office/powerpoint/2010/main" val="1810605569"/>
      </p:ext>
    </p:extLst>
  </p:cSld>
  <p:clrMapOvr>
    <a:masterClrMapping/>
  </p:clrMapOvr>
  <p:transition>
    <p:fade/>
  </p:transition>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userDrawn="1"/>
        </p:nvSpPr>
        <p:spPr bwMode="blackWhite">
          <a:xfrm>
            <a:off x="381000" y="4562681"/>
            <a:ext cx="8382000" cy="311613"/>
          </a:xfrm>
          <a:prstGeom prst="rect">
            <a:avLst/>
          </a:prstGeom>
          <a:noFill/>
          <a:ln w="12700">
            <a:noFill/>
            <a:miter lim="800000"/>
            <a:headEnd type="none" w="sm" len="sm"/>
            <a:tailEnd type="none" w="sm" len="sm"/>
          </a:ln>
          <a:effectLst/>
        </p:spPr>
        <p:txBody>
          <a:bodyPr vert="horz" wrap="square" lIns="68521" tIns="34261" rIns="68521" bIns="34261" numCol="1" anchor="t" anchorCtr="0" compatLnSpc="1">
            <a:prstTxWarp prst="textNoShape">
              <a:avLst/>
            </a:prstTxWarp>
            <a:spAutoFit/>
          </a:bodyPr>
          <a:lstStyle/>
          <a:p>
            <a:pPr algn="ctr" defTabSz="685124" eaLnBrk="0" hangingPunct="0"/>
            <a:r>
              <a:rPr lang="en-US" sz="500" dirty="0">
                <a:solidFill>
                  <a:srgbClr val="FFFFFF">
                    <a:alpha val="99000"/>
                  </a:srgbClr>
                </a:solidFill>
                <a:cs typeface="Arial" charset="0"/>
              </a:rPr>
              <a:t>© </a:t>
            </a:r>
            <a:r>
              <a:rPr lang="en-US" sz="500" dirty="0" smtClean="0">
                <a:solidFill>
                  <a:srgbClr val="FFFFFF">
                    <a:alpha val="99000"/>
                  </a:srgbClr>
                </a:solidFill>
                <a:cs typeface="Arial" charset="0"/>
              </a:rPr>
              <a:t>2011 Microsoft </a:t>
            </a:r>
            <a:r>
              <a:rPr lang="en-US" sz="5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685124" eaLnBrk="0" hangingPunct="0"/>
            <a:r>
              <a:rPr lang="en-US" sz="5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rgbClr val="FFFFFF">
                    <a:alpha val="99000"/>
                  </a:srgbClr>
                </a:solidFill>
                <a:cs typeface="Arial" charset="0"/>
              </a:rPr>
              <a:t>MICROSOFT </a:t>
            </a:r>
            <a:r>
              <a:rPr lang="en-US" sz="5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2911895639"/>
      </p:ext>
    </p:extLst>
  </p:cSld>
  <p:clrMapOvr>
    <a:masterClrMapping/>
  </p:clrMapOvr>
  <p:transition>
    <p:fade/>
  </p:transition>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169535"/>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322"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3257569"/>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322"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507"/>
            <a:ext cx="1197051" cy="201275"/>
          </a:xfrm>
          <a:prstGeom prst="rect">
            <a:avLst/>
          </a:prstGeom>
          <a:noFill/>
          <a:ln>
            <a:noFill/>
          </a:ln>
        </p:spPr>
      </p:pic>
      <p:pic>
        <p:nvPicPr>
          <p:cNvPr id="7" name="Picture 6"/>
          <p:cNvPicPr>
            <a:picLocks noChangeAspect="1"/>
          </p:cNvPicPr>
          <p:nvPr userDrawn="1"/>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1"/>
            <a:ext cx="1873858" cy="217754"/>
          </a:xfrm>
          <a:prstGeom prst="rect">
            <a:avLst/>
          </a:prstGeom>
        </p:spPr>
      </p:pic>
    </p:spTree>
    <p:extLst>
      <p:ext uri="{BB962C8B-B14F-4D97-AF65-F5344CB8AC3E}">
        <p14:creationId xmlns:p14="http://schemas.microsoft.com/office/powerpoint/2010/main" val="1485773209"/>
      </p:ext>
    </p:extLst>
  </p:cSld>
  <p:clrMapOvr>
    <a:masterClrMapping/>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042" indent="-345042">
              <a:buClr>
                <a:srgbClr val="FFFFFF"/>
              </a:buClr>
              <a:buSzPct val="70000"/>
              <a:buFontTx/>
              <a:buBlip>
                <a:blip r:embed="rId2"/>
              </a:buBlip>
              <a:defRPr>
                <a:gradFill>
                  <a:gsLst>
                    <a:gs pos="0">
                      <a:srgbClr val="FFFFFF"/>
                    </a:gs>
                    <a:gs pos="86000">
                      <a:srgbClr val="FFFFFF"/>
                    </a:gs>
                  </a:gsLst>
                  <a:lin ang="5400000" scaled="0"/>
                </a:gradFill>
              </a:defRPr>
            </a:lvl1pPr>
            <a:lvl2pPr marL="641321" indent="-296277">
              <a:buClr>
                <a:srgbClr val="FFFFFF"/>
              </a:buClr>
              <a:buSzPct val="70000"/>
              <a:buFontTx/>
              <a:buBlip>
                <a:blip r:embed="rId2"/>
              </a:buBlip>
              <a:defRPr>
                <a:gradFill>
                  <a:gsLst>
                    <a:gs pos="0">
                      <a:srgbClr val="FFFFFF"/>
                    </a:gs>
                    <a:gs pos="86000">
                      <a:srgbClr val="FFFFFF"/>
                    </a:gs>
                  </a:gsLst>
                  <a:lin ang="5400000" scaled="0"/>
                </a:gradFill>
              </a:defRPr>
            </a:lvl2pPr>
            <a:lvl3pPr marL="943551" indent="-302230">
              <a:buClr>
                <a:srgbClr val="FFFFFF"/>
              </a:buClr>
              <a:buSzPct val="70000"/>
              <a:buFontTx/>
              <a:buBlip>
                <a:blip r:embed="rId2"/>
              </a:buBlip>
              <a:defRPr>
                <a:gradFill>
                  <a:gsLst>
                    <a:gs pos="0">
                      <a:srgbClr val="FFFFFF"/>
                    </a:gs>
                    <a:gs pos="86000">
                      <a:srgbClr val="FFFFFF"/>
                    </a:gs>
                  </a:gsLst>
                  <a:lin ang="5400000" scaled="0"/>
                </a:gradFill>
              </a:defRPr>
            </a:lvl3pPr>
            <a:lvl4pPr marL="1202926" indent="-259382">
              <a:buClr>
                <a:srgbClr val="FFFFFF"/>
              </a:buClr>
              <a:buSzPct val="70000"/>
              <a:buFontTx/>
              <a:buBlip>
                <a:blip r:embed="rId2"/>
              </a:buBlip>
              <a:defRPr>
                <a:gradFill>
                  <a:gsLst>
                    <a:gs pos="0">
                      <a:srgbClr val="FFFFFF"/>
                    </a:gs>
                    <a:gs pos="86000">
                      <a:srgbClr val="FFFFFF"/>
                    </a:gs>
                  </a:gsLst>
                  <a:lin ang="5400000" scaled="0"/>
                </a:gradFill>
              </a:defRPr>
            </a:lvl4pPr>
            <a:lvl5pPr marL="1455186" indent="-252247">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32107534"/>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042" indent="-345042">
              <a:buClr>
                <a:srgbClr val="FFFFFF"/>
              </a:buClr>
              <a:buSzPct val="70000"/>
              <a:buFontTx/>
              <a:buBlip>
                <a:blip r:embed="rId2"/>
              </a:buBlip>
              <a:defRPr>
                <a:gradFill>
                  <a:gsLst>
                    <a:gs pos="0">
                      <a:srgbClr val="FFFFFF"/>
                    </a:gs>
                    <a:gs pos="86000">
                      <a:srgbClr val="FFFFFF"/>
                    </a:gs>
                  </a:gsLst>
                  <a:lin ang="5400000" scaled="0"/>
                </a:gradFill>
              </a:defRPr>
            </a:lvl1pPr>
            <a:lvl2pPr marL="641321" indent="-296277">
              <a:buClr>
                <a:srgbClr val="FFFFFF"/>
              </a:buClr>
              <a:buSzPct val="70000"/>
              <a:buFontTx/>
              <a:buBlip>
                <a:blip r:embed="rId2"/>
              </a:buBlip>
              <a:defRPr>
                <a:gradFill>
                  <a:gsLst>
                    <a:gs pos="0">
                      <a:srgbClr val="FFFFFF"/>
                    </a:gs>
                    <a:gs pos="86000">
                      <a:srgbClr val="FFFFFF"/>
                    </a:gs>
                  </a:gsLst>
                  <a:lin ang="5400000" scaled="0"/>
                </a:gradFill>
              </a:defRPr>
            </a:lvl2pPr>
            <a:lvl3pPr marL="943551" indent="-302230">
              <a:buClr>
                <a:srgbClr val="FFFFFF"/>
              </a:buClr>
              <a:buSzPct val="70000"/>
              <a:buFontTx/>
              <a:buBlip>
                <a:blip r:embed="rId2"/>
              </a:buBlip>
              <a:defRPr>
                <a:gradFill>
                  <a:gsLst>
                    <a:gs pos="0">
                      <a:srgbClr val="FFFFFF"/>
                    </a:gs>
                    <a:gs pos="86000">
                      <a:srgbClr val="FFFFFF"/>
                    </a:gs>
                  </a:gsLst>
                  <a:lin ang="5400000" scaled="0"/>
                </a:gradFill>
              </a:defRPr>
            </a:lvl3pPr>
            <a:lvl4pPr marL="1202926" indent="-259382">
              <a:buClr>
                <a:srgbClr val="FFFFFF"/>
              </a:buClr>
              <a:buSzPct val="70000"/>
              <a:buFontTx/>
              <a:buBlip>
                <a:blip r:embed="rId2"/>
              </a:buBlip>
              <a:defRPr>
                <a:gradFill>
                  <a:gsLst>
                    <a:gs pos="0">
                      <a:srgbClr val="FFFFFF"/>
                    </a:gs>
                    <a:gs pos="86000">
                      <a:srgbClr val="FFFFFF"/>
                    </a:gs>
                  </a:gsLst>
                  <a:lin ang="5400000" scaled="0"/>
                </a:gradFill>
              </a:defRPr>
            </a:lvl4pPr>
            <a:lvl5pPr marL="1455186" indent="-252247">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216" tIns="57098" rIns="114216" bIns="57098"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85805752"/>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6" y="1675586"/>
            <a:ext cx="6281777" cy="1019397"/>
          </a:xfrm>
        </p:spPr>
        <p:txBody>
          <a:bodyPr anchor="ctr" anchorCtr="0">
            <a:noAutofit/>
          </a:bodyPr>
          <a:lstStyle>
            <a:lvl1pPr>
              <a:lnSpc>
                <a:spcPct val="90000"/>
              </a:lnSpc>
              <a:defRPr sz="50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7" y="3459256"/>
            <a:ext cx="4091815" cy="858697"/>
          </a:xfrm>
        </p:spPr>
        <p:txBody>
          <a:bodyPr/>
          <a:lstStyle>
            <a:lvl1pPr marL="0" indent="0">
              <a:buFont typeface="Arial" pitchFamily="34" charset="0"/>
              <a:buNone/>
              <a:defRPr sz="1800">
                <a:solidFill>
                  <a:schemeClr val="bg1">
                    <a:alpha val="98000"/>
                  </a:schemeClr>
                </a:solidFill>
                <a:latin typeface="+mj-lt"/>
              </a:defRPr>
            </a:lvl1pPr>
            <a:lvl2pPr marL="345327" indent="0">
              <a:buFont typeface="Arial" pitchFamily="34" charset="0"/>
              <a:buNone/>
              <a:defRPr/>
            </a:lvl2pPr>
            <a:lvl3pPr marL="641833" indent="0">
              <a:buFont typeface="Arial" pitchFamily="34" charset="0"/>
              <a:buNone/>
              <a:defRPr/>
            </a:lvl3pPr>
            <a:lvl4pPr marL="944292" indent="0">
              <a:buFont typeface="Arial" pitchFamily="34" charset="0"/>
              <a:buNone/>
              <a:defRPr/>
            </a:lvl4pPr>
            <a:lvl5pPr marL="120388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0"/>
            <a:ext cx="1873858" cy="217754"/>
          </a:xfrm>
          <a:prstGeom prst="rect">
            <a:avLst/>
          </a:prstGeom>
        </p:spPr>
      </p:pic>
    </p:spTree>
    <p:extLst>
      <p:ext uri="{BB962C8B-B14F-4D97-AF65-F5344CB8AC3E}">
        <p14:creationId xmlns:p14="http://schemas.microsoft.com/office/powerpoint/2010/main" val="3714368883"/>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0"/>
            <a:ext cx="8363938" cy="567848"/>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50"/>
            <a:ext cx="8363938" cy="709810"/>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4292" indent="-302459">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883" indent="-259591">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6329" indent="-25244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4779410"/>
            <a:ext cx="1261769" cy="146626"/>
          </a:xfrm>
          <a:prstGeom prst="rect">
            <a:avLst/>
          </a:prstGeom>
        </p:spPr>
      </p:pic>
    </p:spTree>
    <p:extLst>
      <p:ext uri="{BB962C8B-B14F-4D97-AF65-F5344CB8AC3E}">
        <p14:creationId xmlns:p14="http://schemas.microsoft.com/office/powerpoint/2010/main" val="544483102"/>
      </p:ext>
    </p:extLst>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0"/>
            <a:ext cx="8363938" cy="567848"/>
          </a:xfrm>
        </p:spPr>
        <p:txBody>
          <a:bodyPr/>
          <a:lstStyle>
            <a:lvl1pPr algn="l" defTabSz="685864"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085849"/>
            <a:ext cx="8363938" cy="1574277"/>
          </a:xfrm>
        </p:spPr>
        <p:txBody>
          <a:bodyPr/>
          <a:lstStyle>
            <a:lvl1pPr marL="0" indent="0">
              <a:spcBef>
                <a:spcPts val="0"/>
              </a:spcBef>
              <a:spcAft>
                <a:spcPts val="0"/>
              </a:spcAft>
              <a:buFont typeface="Arial" pitchFamily="34" charset="0"/>
              <a:buNone/>
              <a:defRPr lang="en-US" sz="2400" kern="1200" dirty="0" smtClean="0">
                <a:gradFill>
                  <a:gsLst>
                    <a:gs pos="0">
                      <a:srgbClr val="595959"/>
                    </a:gs>
                    <a:gs pos="86000">
                      <a:srgbClr val="595959"/>
                    </a:gs>
                  </a:gsLst>
                  <a:lin ang="5400000" scaled="0"/>
                </a:gradFill>
                <a:latin typeface="+mn-lt"/>
                <a:ea typeface="+mn-ea"/>
                <a:cs typeface="+mn-cs"/>
              </a:defRPr>
            </a:lvl1pPr>
            <a:lvl2pPr marL="516800" indent="-257209">
              <a:spcBef>
                <a:spcPts val="0"/>
              </a:spcBef>
              <a:spcAft>
                <a:spcPts val="0"/>
              </a:spcAft>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300"/>
              </a:spcAft>
              <a:buNone/>
              <a:defRPr sz="1500"/>
            </a:lvl3pPr>
            <a:lvl4pPr marL="0" indent="0">
              <a:spcBef>
                <a:spcPts val="0"/>
              </a:spcBef>
              <a:spcAft>
                <a:spcPts val="300"/>
              </a:spcAft>
              <a:buNone/>
              <a:defRPr/>
            </a:lvl4pPr>
            <a:lvl5pPr marL="257209" indent="-257209">
              <a:spcBef>
                <a:spcPts val="0"/>
              </a:spcBef>
              <a:spcAft>
                <a:spcPts val="300"/>
              </a:spcAft>
              <a:buFont typeface="Arial" pitchFamily="34" charset="0"/>
              <a:buChar char="•"/>
              <a:defRPr/>
            </a:lvl5pPr>
            <a:lvl6pPr marL="775200" indent="-257209">
              <a:buFont typeface="Arial" pitchFamily="34" charset="0"/>
              <a:buChar char="•"/>
              <a:defRPr sz="1800">
                <a:gradFill>
                  <a:gsLst>
                    <a:gs pos="0">
                      <a:srgbClr val="595959"/>
                    </a:gs>
                    <a:gs pos="86000">
                      <a:srgbClr val="595959"/>
                    </a:gs>
                  </a:gsLst>
                  <a:lin ang="5400000" scaled="0"/>
                </a:gradFill>
              </a:defRPr>
            </a:lvl6pPr>
            <a:lvl7pPr marL="941910" indent="-169091">
              <a:defRPr>
                <a:gradFill>
                  <a:gsLst>
                    <a:gs pos="0">
                      <a:srgbClr val="595959"/>
                    </a:gs>
                    <a:gs pos="86000">
                      <a:srgbClr val="595959"/>
                    </a:gs>
                  </a:gsLst>
                  <a:lin ang="5400000" scaled="0"/>
                </a:gradFill>
              </a:defRPr>
            </a:lvl7pPr>
            <a:lvl8pPr marL="1115765" indent="-173854">
              <a:defRPr>
                <a:gradFill>
                  <a:gsLst>
                    <a:gs pos="0">
                      <a:srgbClr val="595959"/>
                    </a:gs>
                    <a:gs pos="86000">
                      <a:srgbClr val="595959"/>
                    </a:gs>
                  </a:gsLst>
                  <a:lin ang="5400000" scaled="0"/>
                </a:gradFill>
              </a:defRPr>
            </a:lvl8pPr>
          </a:lstStyle>
          <a:p>
            <a:pPr marL="259591" lvl="0" indent="-259591" algn="l" defTabSz="685864" rtl="0" eaLnBrk="1" latinLnBrk="0" hangingPunct="1">
              <a:lnSpc>
                <a:spcPct val="90000"/>
              </a:lnSpc>
              <a:spcBef>
                <a:spcPct val="20000"/>
              </a:spcBef>
              <a:buSzPct val="90000"/>
              <a:buFont typeface="Arial" pitchFamily="34" charset="0"/>
              <a:buChar char="•"/>
            </a:pPr>
            <a:r>
              <a:rPr lang="en-US" smtClean="0"/>
              <a:t>Click to edit Master text styles</a:t>
            </a:r>
          </a:p>
          <a:p>
            <a:pPr marL="259591" lvl="1" indent="-259591" algn="l" defTabSz="685864" rtl="0" eaLnBrk="1" latinLnBrk="0" hangingPunct="1">
              <a:lnSpc>
                <a:spcPct val="90000"/>
              </a:lnSpc>
              <a:spcBef>
                <a:spcPct val="20000"/>
              </a:spcBef>
              <a:buSzPct val="90000"/>
              <a:buFont typeface="Arial" pitchFamily="34" charset="0"/>
              <a:buChar char="•"/>
            </a:pPr>
            <a:r>
              <a:rPr lang="en-US" smtClean="0"/>
              <a:t>Second level</a:t>
            </a:r>
          </a:p>
          <a:p>
            <a:pPr marL="259591" lvl="2" indent="-259591" algn="l" defTabSz="685864" rtl="0" eaLnBrk="1" latinLnBrk="0" hangingPunct="1">
              <a:lnSpc>
                <a:spcPct val="90000"/>
              </a:lnSpc>
              <a:spcBef>
                <a:spcPct val="20000"/>
              </a:spcBef>
              <a:buSzPct val="90000"/>
              <a:buFont typeface="Arial" pitchFamily="34" charset="0"/>
              <a:buChar char="•"/>
            </a:pPr>
            <a:r>
              <a:rPr lang="en-US" smtClean="0"/>
              <a:t>Third level</a:t>
            </a:r>
          </a:p>
          <a:p>
            <a:pPr marL="259591" lvl="3" indent="-259591" algn="l" defTabSz="685864" rtl="0" eaLnBrk="1" latinLnBrk="0" hangingPunct="1">
              <a:lnSpc>
                <a:spcPct val="90000"/>
              </a:lnSpc>
              <a:spcBef>
                <a:spcPct val="20000"/>
              </a:spcBef>
              <a:buSzPct val="90000"/>
              <a:buFont typeface="Arial" pitchFamily="34" charset="0"/>
              <a:buChar char="•"/>
            </a:pPr>
            <a:r>
              <a:rPr lang="en-US" smtClean="0"/>
              <a:t>Fourth level</a:t>
            </a:r>
          </a:p>
          <a:p>
            <a:pPr marL="259591" lvl="4" indent="-259591" algn="l" defTabSz="685864"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4779410"/>
            <a:ext cx="1261769" cy="146626"/>
          </a:xfrm>
          <a:prstGeom prst="rect">
            <a:avLst/>
          </a:prstGeom>
        </p:spPr>
      </p:pic>
    </p:spTree>
    <p:extLst>
      <p:ext uri="{BB962C8B-B14F-4D97-AF65-F5344CB8AC3E}">
        <p14:creationId xmlns:p14="http://schemas.microsoft.com/office/powerpoint/2010/main" val="2327732497"/>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0"/>
            <a:ext cx="8363938" cy="567848"/>
          </a:xfrm>
        </p:spPr>
        <p:txBody>
          <a:bodyPr/>
          <a:lstStyle>
            <a:lvl1pPr>
              <a:defRPr sz="41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085850"/>
            <a:ext cx="4115872" cy="1832810"/>
          </a:xfrm>
        </p:spPr>
        <p:txBody>
          <a:bodyPr/>
          <a:lstStyle>
            <a:lvl1pPr marL="256019" indent="-256019">
              <a:lnSpc>
                <a:spcPct val="90000"/>
              </a:lnSpc>
              <a:buSzPct val="80000"/>
              <a:buFont typeface="Arial" pitchFamily="34" charset="0"/>
              <a:buChar char="•"/>
              <a:defRPr sz="2400"/>
            </a:lvl1pPr>
            <a:lvl2pPr marL="470360" indent="-214341">
              <a:lnSpc>
                <a:spcPct val="90000"/>
              </a:lnSpc>
              <a:buSzPct val="80000"/>
              <a:buFont typeface="Arial" pitchFamily="34" charset="0"/>
              <a:buChar char="•"/>
              <a:defRPr sz="2100"/>
            </a:lvl2pPr>
            <a:lvl3pPr marL="685891" indent="-215532">
              <a:lnSpc>
                <a:spcPct val="90000"/>
              </a:lnSpc>
              <a:buSzPct val="80000"/>
              <a:buFont typeface="Arial" pitchFamily="34" charset="0"/>
              <a:buChar char="•"/>
              <a:defRPr sz="1800"/>
            </a:lvl3pPr>
            <a:lvl4pPr marL="1284856" indent="-169091">
              <a:lnSpc>
                <a:spcPct val="90000"/>
              </a:lnSpc>
              <a:buSzPct val="80000"/>
              <a:buFont typeface="Arial" pitchFamily="34" charset="0"/>
              <a:buChar char="•"/>
              <a:defRPr sz="1500"/>
            </a:lvl4pPr>
            <a:lvl5pPr marL="1458710" indent="-173854">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0"/>
            <a:ext cx="4115872" cy="1832810"/>
          </a:xfrm>
        </p:spPr>
        <p:txBody>
          <a:bodyPr/>
          <a:lstStyle>
            <a:lvl1pPr marL="342946" indent="-342946">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1pPr>
            <a:lvl2pPr marL="598965" indent="-342946">
              <a:lnSpc>
                <a:spcPct val="90000"/>
              </a:lnSpc>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727568" indent="-257209">
              <a:lnSpc>
                <a:spcPct val="90000"/>
              </a:lnSpc>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372974" indent="-257209">
              <a:lnSpc>
                <a:spcPct val="90000"/>
              </a:lnSpc>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1542065" indent="-257209">
              <a:lnSpc>
                <a:spcPct val="90000"/>
              </a:lnSpc>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a:defRPr sz="1400"/>
            </a:lvl6pPr>
            <a:lvl7pPr>
              <a:defRPr sz="1400"/>
            </a:lvl7pPr>
            <a:lvl8pPr>
              <a:defRPr sz="1400"/>
            </a:lvl8pPr>
            <a:lvl9pPr>
              <a:defRPr sz="1400"/>
            </a:lvl9pPr>
          </a:lstStyle>
          <a:p>
            <a:pPr marL="256019" lvl="0" indent="-256019" algn="l" defTabSz="685864" rtl="0" eaLnBrk="1" latinLnBrk="0" hangingPunct="1">
              <a:lnSpc>
                <a:spcPct val="90000"/>
              </a:lnSpc>
              <a:spcBef>
                <a:spcPct val="20000"/>
              </a:spcBef>
              <a:buSzPct val="80000"/>
              <a:buFont typeface="Arial" pitchFamily="34" charset="0"/>
              <a:buChar char="•"/>
            </a:pPr>
            <a:r>
              <a:rPr lang="en-US" smtClean="0"/>
              <a:t>Click to edit Master text styles</a:t>
            </a:r>
          </a:p>
          <a:p>
            <a:pPr marL="256019" lvl="1" indent="-256019" algn="l" defTabSz="685864" rtl="0" eaLnBrk="1" latinLnBrk="0" hangingPunct="1">
              <a:lnSpc>
                <a:spcPct val="90000"/>
              </a:lnSpc>
              <a:spcBef>
                <a:spcPct val="20000"/>
              </a:spcBef>
              <a:buSzPct val="80000"/>
              <a:buFont typeface="Arial" pitchFamily="34" charset="0"/>
              <a:buChar char="•"/>
            </a:pPr>
            <a:r>
              <a:rPr lang="en-US" smtClean="0"/>
              <a:t>Second level</a:t>
            </a:r>
          </a:p>
          <a:p>
            <a:pPr marL="256019" lvl="2" indent="-256019" algn="l" defTabSz="685864" rtl="0" eaLnBrk="1" latinLnBrk="0" hangingPunct="1">
              <a:lnSpc>
                <a:spcPct val="90000"/>
              </a:lnSpc>
              <a:spcBef>
                <a:spcPct val="20000"/>
              </a:spcBef>
              <a:buSzPct val="80000"/>
              <a:buFont typeface="Arial" pitchFamily="34" charset="0"/>
              <a:buChar char="•"/>
            </a:pPr>
            <a:r>
              <a:rPr lang="en-US" smtClean="0"/>
              <a:t>Third level</a:t>
            </a:r>
          </a:p>
          <a:p>
            <a:pPr marL="256019" lvl="3" indent="-256019" algn="l" defTabSz="685864" rtl="0" eaLnBrk="1" latinLnBrk="0" hangingPunct="1">
              <a:lnSpc>
                <a:spcPct val="90000"/>
              </a:lnSpc>
              <a:spcBef>
                <a:spcPct val="20000"/>
              </a:spcBef>
              <a:buSzPct val="80000"/>
              <a:buFont typeface="Arial" pitchFamily="34" charset="0"/>
              <a:buChar char="•"/>
            </a:pPr>
            <a:r>
              <a:rPr lang="en-US" smtClean="0"/>
              <a:t>Fourth level</a:t>
            </a:r>
          </a:p>
          <a:p>
            <a:pPr marL="256019" lvl="4" indent="-256019" algn="l" defTabSz="685864"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4779410"/>
            <a:ext cx="1261769" cy="146626"/>
          </a:xfrm>
          <a:prstGeom prst="rect">
            <a:avLst/>
          </a:prstGeom>
        </p:spPr>
      </p:pic>
    </p:spTree>
    <p:extLst>
      <p:ext uri="{BB962C8B-B14F-4D97-AF65-F5344CB8AC3E}">
        <p14:creationId xmlns:p14="http://schemas.microsoft.com/office/powerpoint/2010/main" val="2516102613"/>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0"/>
            <a:ext cx="8363938" cy="567848"/>
          </a:xfrm>
        </p:spPr>
        <p:txBody>
          <a:bodyPr/>
          <a:lstStyle>
            <a:lvl1pPr>
              <a:defRPr sz="41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85850"/>
            <a:ext cx="4115872" cy="332399"/>
          </a:xfrm>
        </p:spPr>
        <p:txBody>
          <a:bodyPr anchor="b"/>
          <a:lstStyle>
            <a:lvl1pPr marL="0" indent="0">
              <a:lnSpc>
                <a:spcPct val="90000"/>
              </a:lnSpc>
              <a:spcBef>
                <a:spcPts val="0"/>
              </a:spcBef>
              <a:buNone/>
              <a:defRPr sz="2400" b="0">
                <a:latin typeface="Segoe UI Light" pitchFamily="34" charset="0"/>
              </a:defRPr>
            </a:lvl1pPr>
            <a:lvl2pPr marL="342932" indent="0">
              <a:buNone/>
              <a:defRPr sz="1500" b="1"/>
            </a:lvl2pPr>
            <a:lvl3pPr marL="685864" indent="0">
              <a:buNone/>
              <a:defRPr sz="1400" b="1"/>
            </a:lvl3pPr>
            <a:lvl4pPr marL="1028796" indent="0">
              <a:buNone/>
              <a:defRPr sz="1200" b="1"/>
            </a:lvl4pPr>
            <a:lvl5pPr marL="1371728" indent="0">
              <a:buNone/>
              <a:defRPr sz="1200" b="1"/>
            </a:lvl5pPr>
            <a:lvl6pPr marL="1714660" indent="0">
              <a:buNone/>
              <a:defRPr sz="1200" b="1"/>
            </a:lvl6pPr>
            <a:lvl7pPr marL="2057592" indent="0">
              <a:buNone/>
              <a:defRPr sz="1200" b="1"/>
            </a:lvl7pPr>
            <a:lvl8pPr marL="2400524" indent="0">
              <a:buNone/>
              <a:defRPr sz="1200" b="1"/>
            </a:lvl8pPr>
            <a:lvl9pPr marL="2743456"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0" y="1700097"/>
            <a:ext cx="4114800" cy="1458861"/>
          </a:xfrm>
        </p:spPr>
        <p:txBody>
          <a:bodyPr/>
          <a:lstStyle>
            <a:lvl1pPr marL="302459" indent="-302459">
              <a:buSzPct val="80000"/>
              <a:buFont typeface="Arial" pitchFamily="34" charset="0"/>
              <a:buChar char="•"/>
              <a:defRPr sz="2100"/>
            </a:lvl1pPr>
            <a:lvl2pPr marL="558478" indent="-241729">
              <a:buSzPct val="80000"/>
              <a:buFont typeface="Arial" pitchFamily="34" charset="0"/>
              <a:buChar char="•"/>
              <a:defRPr sz="2100"/>
            </a:lvl2pPr>
            <a:lvl3pPr marL="770437" indent="-211960" defTabSz="772819">
              <a:buSzPct val="80000"/>
              <a:buFont typeface="Arial" pitchFamily="34" charset="0"/>
              <a:buChar char="•"/>
              <a:defRPr sz="1800"/>
            </a:lvl3pPr>
            <a:lvl4pPr marL="988351" indent="-215532">
              <a:buSzPct val="80000"/>
              <a:buFont typeface="Arial" pitchFamily="34" charset="0"/>
              <a:buChar char="•"/>
              <a:defRPr sz="1500"/>
            </a:lvl4pPr>
            <a:lvl5pPr marL="1156251" indent="-167901">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50"/>
            <a:ext cx="4115872" cy="332399"/>
          </a:xfrm>
        </p:spPr>
        <p:txBody>
          <a:bodyPr anchor="b"/>
          <a:lstStyle>
            <a:lvl1pPr marL="0" indent="0">
              <a:lnSpc>
                <a:spcPct val="90000"/>
              </a:lnSpc>
              <a:spcBef>
                <a:spcPts val="0"/>
              </a:spcBef>
              <a:buNone/>
              <a:defRPr sz="2400" b="0">
                <a:latin typeface="Segoe UI Light" pitchFamily="34" charset="0"/>
              </a:defRPr>
            </a:lvl1pPr>
            <a:lvl2pPr marL="342932" indent="0">
              <a:buNone/>
              <a:defRPr sz="1500" b="1"/>
            </a:lvl2pPr>
            <a:lvl3pPr marL="685864" indent="0">
              <a:buNone/>
              <a:defRPr sz="1400" b="1"/>
            </a:lvl3pPr>
            <a:lvl4pPr marL="1028796" indent="0">
              <a:buNone/>
              <a:defRPr sz="1200" b="1"/>
            </a:lvl4pPr>
            <a:lvl5pPr marL="1371728" indent="0">
              <a:buNone/>
              <a:defRPr sz="1200" b="1"/>
            </a:lvl5pPr>
            <a:lvl6pPr marL="1714660" indent="0">
              <a:buNone/>
              <a:defRPr sz="1200" b="1"/>
            </a:lvl6pPr>
            <a:lvl7pPr marL="2057592" indent="0">
              <a:buNone/>
              <a:defRPr sz="1200" b="1"/>
            </a:lvl7pPr>
            <a:lvl8pPr marL="2400524" indent="0">
              <a:buNone/>
              <a:defRPr sz="1200" b="1"/>
            </a:lvl8pPr>
            <a:lvl9pPr marL="2743456"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7"/>
            <a:ext cx="4115872" cy="1458861"/>
          </a:xfrm>
        </p:spPr>
        <p:txBody>
          <a:bodyPr/>
          <a:lstStyle>
            <a:lvl1pPr marL="222270" indent="-222270">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946" indent="-342946">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958" indent="-257209">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30028" indent="-257209">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687" indent="-257209">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30028" indent="-257209">
              <a:defRPr sz="1200"/>
            </a:lvl6pPr>
            <a:lvl7pPr marL="1202692" indent="-214341">
              <a:defRPr sz="1200"/>
            </a:lvl7pPr>
            <a:lvl8pPr>
              <a:defRPr sz="1200"/>
            </a:lvl8pPr>
            <a:lvl9pPr>
              <a:defRPr sz="1200"/>
            </a:lvl9pPr>
          </a:lstStyle>
          <a:p>
            <a:pPr marL="302459" lvl="0" indent="-302459" algn="l" defTabSz="685864" rtl="0" eaLnBrk="1" latinLnBrk="0" hangingPunct="1">
              <a:lnSpc>
                <a:spcPct val="90000"/>
              </a:lnSpc>
              <a:spcBef>
                <a:spcPct val="20000"/>
              </a:spcBef>
              <a:buSzPct val="80000"/>
            </a:pPr>
            <a:r>
              <a:rPr lang="en-US" smtClean="0"/>
              <a:t>Click to edit Master text styles</a:t>
            </a:r>
          </a:p>
          <a:p>
            <a:pPr marL="302459" lvl="1" indent="-302459" algn="l" defTabSz="685864" rtl="0" eaLnBrk="1" latinLnBrk="0" hangingPunct="1">
              <a:lnSpc>
                <a:spcPct val="90000"/>
              </a:lnSpc>
              <a:spcBef>
                <a:spcPct val="20000"/>
              </a:spcBef>
              <a:buSzPct val="80000"/>
            </a:pPr>
            <a:r>
              <a:rPr lang="en-US" smtClean="0"/>
              <a:t>Second level</a:t>
            </a:r>
          </a:p>
          <a:p>
            <a:pPr marL="302459" lvl="2" indent="-302459" algn="l" defTabSz="685864" rtl="0" eaLnBrk="1" latinLnBrk="0" hangingPunct="1">
              <a:lnSpc>
                <a:spcPct val="90000"/>
              </a:lnSpc>
              <a:spcBef>
                <a:spcPct val="20000"/>
              </a:spcBef>
              <a:buSzPct val="80000"/>
            </a:pPr>
            <a:r>
              <a:rPr lang="en-US" smtClean="0"/>
              <a:t>Third level</a:t>
            </a:r>
          </a:p>
          <a:p>
            <a:pPr marL="302459" lvl="3" indent="-302459" algn="l" defTabSz="685864" rtl="0" eaLnBrk="1" latinLnBrk="0" hangingPunct="1">
              <a:lnSpc>
                <a:spcPct val="90000"/>
              </a:lnSpc>
              <a:spcBef>
                <a:spcPct val="20000"/>
              </a:spcBef>
              <a:buSzPct val="80000"/>
            </a:pPr>
            <a:r>
              <a:rPr lang="en-US" smtClean="0"/>
              <a:t>Fourth level</a:t>
            </a:r>
          </a:p>
          <a:p>
            <a:pPr marL="302459" lvl="4" indent="-302459" algn="l" defTabSz="685864"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4779410"/>
            <a:ext cx="1261769" cy="146626"/>
          </a:xfrm>
          <a:prstGeom prst="rect">
            <a:avLst/>
          </a:prstGeom>
        </p:spPr>
      </p:pic>
    </p:spTree>
    <p:extLst>
      <p:ext uri="{BB962C8B-B14F-4D97-AF65-F5344CB8AC3E}">
        <p14:creationId xmlns:p14="http://schemas.microsoft.com/office/powerpoint/2010/main" val="2317512256"/>
      </p:ext>
    </p:extLst>
  </p:cSld>
  <p:clrMapOvr>
    <a:masterClrMapping/>
  </p:clrMapOvr>
  <p:transition>
    <p:fade/>
  </p:transition>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0"/>
            <a:ext cx="8363938" cy="567848"/>
          </a:xfrm>
        </p:spPr>
        <p:txBody>
          <a:bodyPr/>
          <a:lstStyle>
            <a:lvl1pPr>
              <a:defRPr sz="4100"/>
            </a:lvl1pPr>
          </a:lstStyle>
          <a:p>
            <a:r>
              <a:rPr lang="en-US" smtClean="0"/>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4779410"/>
            <a:ext cx="1261769" cy="146626"/>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4758709"/>
            <a:ext cx="1028968" cy="327642"/>
          </a:xfrm>
          <a:prstGeom prst="rect">
            <a:avLst/>
          </a:prstGeom>
        </p:spPr>
      </p:pic>
    </p:spTree>
    <p:extLst>
      <p:ext uri="{BB962C8B-B14F-4D97-AF65-F5344CB8AC3E}">
        <p14:creationId xmlns:p14="http://schemas.microsoft.com/office/powerpoint/2010/main" val="606205921"/>
      </p:ext>
    </p:extLst>
  </p:cSld>
  <p:clrMapOvr>
    <a:masterClrMapping/>
  </p:clrMapOvr>
  <p:transition>
    <p:fade/>
  </p:transition>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4779410"/>
            <a:ext cx="1261769" cy="146626"/>
          </a:xfrm>
          <a:prstGeom prst="rect">
            <a:avLst/>
          </a:prstGeom>
        </p:spPr>
      </p:pic>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4779410"/>
            <a:ext cx="1261769" cy="146626"/>
          </a:xfrm>
          <a:prstGeom prst="rect">
            <a:avLst/>
          </a:prstGeom>
        </p:spPr>
      </p:pic>
    </p:spTree>
    <p:extLst>
      <p:ext uri="{BB962C8B-B14F-4D97-AF65-F5344CB8AC3E}">
        <p14:creationId xmlns:p14="http://schemas.microsoft.com/office/powerpoint/2010/main" val="1787630738"/>
      </p:ext>
    </p:extLst>
  </p:cSld>
  <p:clrMapOvr>
    <a:masterClrMapping/>
  </p:clrMapOvr>
  <p:transition>
    <p:fade/>
  </p:transition>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bwMode="auto">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2" tIns="34282" rIns="68562" bIns="34282" numCol="1" spcCol="0" rtlCol="0" anchor="ctr" anchorCtr="0" compatLnSpc="1">
            <a:prstTxWarp prst="textNoShape">
              <a:avLst/>
            </a:prstTxWarp>
          </a:bodyPr>
          <a:lstStyle/>
          <a:p>
            <a:pPr algn="ctr" defTabSz="685432" fontAlgn="base">
              <a:spcBef>
                <a:spcPct val="0"/>
              </a:spcBef>
              <a:spcAft>
                <a:spcPct val="0"/>
              </a:spcAft>
            </a:pPr>
            <a:endParaRPr lang="en-US" sz="17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685864" rtl="0" eaLnBrk="1" latinLnBrk="0" hangingPunct="1">
              <a:lnSpc>
                <a:spcPct val="90000"/>
              </a:lnSpc>
              <a:spcBef>
                <a:spcPct val="0"/>
              </a:spcBef>
              <a:buNone/>
              <a:defRPr lang="en-US" sz="4100" b="0" kern="1200" cap="none" spc="-75"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2563246"/>
            <a:ext cx="5210341" cy="931409"/>
          </a:xfrm>
        </p:spPr>
        <p:txBody>
          <a:bodyPr lIns="137178" tIns="137178" anchor="ctr" anchorCtr="0"/>
          <a:lstStyle>
            <a:lvl1pPr marL="431064" indent="-428682">
              <a:spcAft>
                <a:spcPts val="900"/>
              </a:spcAft>
              <a:buNone/>
              <a:defRPr lang="en-US" sz="3300" kern="1200" spc="-75" baseline="0" dirty="0" smtClean="0">
                <a:gradFill>
                  <a:gsLst>
                    <a:gs pos="0">
                      <a:srgbClr val="595959"/>
                    </a:gs>
                    <a:gs pos="86000">
                      <a:srgbClr val="595959"/>
                    </a:gs>
                  </a:gsLst>
                  <a:lin ang="5400000" scaled="0"/>
                </a:gradFill>
                <a:latin typeface="Segoe UI Light" pitchFamily="34" charset="0"/>
                <a:ea typeface="+mn-ea"/>
                <a:cs typeface="+mn-cs"/>
              </a:defRPr>
            </a:lvl1pPr>
            <a:lvl2pPr marL="259591" indent="-257209">
              <a:buFont typeface="Arial" pitchFamily="34" charset="0"/>
              <a:buNone/>
              <a:defRPr lang="en-US" sz="1800" kern="1200" spc="-38" baseline="0" dirty="0">
                <a:gradFill>
                  <a:gsLst>
                    <a:gs pos="0">
                      <a:srgbClr val="595959"/>
                    </a:gs>
                    <a:gs pos="86000">
                      <a:srgbClr val="595959"/>
                    </a:gs>
                  </a:gsLst>
                  <a:lin ang="5400000" scaled="0"/>
                </a:gradFill>
                <a:latin typeface="+mn-lt"/>
                <a:ea typeface="+mn-ea"/>
                <a:cs typeface="+mn-cs"/>
              </a:defRPr>
            </a:lvl2pPr>
          </a:lstStyle>
          <a:p>
            <a:pPr marL="2382" lvl="0" indent="0" algn="l" defTabSz="685864" rtl="0" eaLnBrk="1" latinLnBrk="0" hangingPunct="1">
              <a:lnSpc>
                <a:spcPct val="90000"/>
              </a:lnSpc>
              <a:spcBef>
                <a:spcPts val="0"/>
              </a:spcBef>
              <a:spcAft>
                <a:spcPts val="675"/>
              </a:spcAft>
              <a:buSzPct val="80000"/>
            </a:pPr>
            <a:r>
              <a:rPr lang="en-US" smtClean="0"/>
              <a:t>Click to edit Master text styles</a:t>
            </a:r>
          </a:p>
          <a:p>
            <a:pPr marL="2382" lvl="1" indent="0" algn="l" defTabSz="685864" rtl="0" eaLnBrk="1" latinLnBrk="0" hangingPunct="1">
              <a:lnSpc>
                <a:spcPct val="90000"/>
              </a:lnSpc>
              <a:spcBef>
                <a:spcPts val="0"/>
              </a:spcBef>
              <a:spcAft>
                <a:spcPts val="675"/>
              </a:spcAft>
              <a:buSzPct val="80000"/>
            </a:pPr>
            <a:r>
              <a:rPr lang="en-US" smtClean="0"/>
              <a:t>Second level</a:t>
            </a:r>
          </a:p>
        </p:txBody>
      </p:sp>
      <p:sp>
        <p:nvSpPr>
          <p:cNvPr id="18" name="Freeform 105"/>
          <p:cNvSpPr>
            <a:spLocks/>
          </p:cNvSpPr>
          <p:nvPr/>
        </p:nvSpPr>
        <p:spPr bwMode="black">
          <a:xfrm>
            <a:off x="900364" y="1600200"/>
            <a:ext cx="1399159" cy="28575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61737" tIns="30869" rIns="61737" bIns="30869" numCol="1" anchor="t" anchorCtr="0" compatLnSpc="1">
            <a:prstTxWarp prst="textNoShape">
              <a:avLst/>
            </a:prstTxWarp>
          </a:bodyPr>
          <a:lstStyle/>
          <a:p>
            <a:pPr defTabSz="914362"/>
            <a:endParaRPr lang="en-US" sz="1200">
              <a:solidFill>
                <a:srgbClr val="292929"/>
              </a:solidFill>
            </a:endParaRPr>
          </a:p>
        </p:txBody>
      </p:sp>
    </p:spTree>
    <p:extLst>
      <p:ext uri="{BB962C8B-B14F-4D97-AF65-F5344CB8AC3E}">
        <p14:creationId xmlns:p14="http://schemas.microsoft.com/office/powerpoint/2010/main" val="2043004477"/>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0"/>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4"/>
            <a:ext cx="3154788" cy="346249"/>
          </a:xfrm>
        </p:spPr>
        <p:txBody>
          <a:bodyPr>
            <a:noAutofit/>
          </a:bodyPr>
          <a:lstStyle>
            <a:lvl1pPr marL="0" indent="0" algn="l" defTabSz="68586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932" indent="0" algn="ctr">
              <a:buNone/>
              <a:defRPr>
                <a:solidFill>
                  <a:schemeClr val="tx1">
                    <a:tint val="75000"/>
                  </a:schemeClr>
                </a:solidFill>
              </a:defRPr>
            </a:lvl2pPr>
            <a:lvl3pPr marL="685864" indent="0" algn="ctr">
              <a:buNone/>
              <a:defRPr>
                <a:solidFill>
                  <a:schemeClr val="tx1">
                    <a:tint val="75000"/>
                  </a:schemeClr>
                </a:solidFill>
              </a:defRPr>
            </a:lvl3pPr>
            <a:lvl4pPr marL="1028796" indent="0" algn="ctr">
              <a:buNone/>
              <a:defRPr>
                <a:solidFill>
                  <a:schemeClr val="tx1">
                    <a:tint val="75000"/>
                  </a:schemeClr>
                </a:solidFill>
              </a:defRPr>
            </a:lvl4pPr>
            <a:lvl5pPr marL="1371728" indent="0" algn="ctr">
              <a:buNone/>
              <a:defRPr>
                <a:solidFill>
                  <a:schemeClr val="tx1">
                    <a:tint val="75000"/>
                  </a:schemeClr>
                </a:solidFill>
              </a:defRPr>
            </a:lvl5pPr>
            <a:lvl6pPr marL="1714660" indent="0" algn="ctr">
              <a:buNone/>
              <a:defRPr>
                <a:solidFill>
                  <a:schemeClr val="tx1">
                    <a:tint val="75000"/>
                  </a:schemeClr>
                </a:solidFill>
              </a:defRPr>
            </a:lvl6pPr>
            <a:lvl7pPr marL="2057592" indent="0" algn="ctr">
              <a:buNone/>
              <a:defRPr>
                <a:solidFill>
                  <a:schemeClr val="tx1">
                    <a:tint val="75000"/>
                  </a:schemeClr>
                </a:solidFill>
              </a:defRPr>
            </a:lvl7pPr>
            <a:lvl8pPr marL="2400524" indent="0" algn="ctr">
              <a:buNone/>
              <a:defRPr>
                <a:solidFill>
                  <a:schemeClr val="tx1">
                    <a:tint val="75000"/>
                  </a:schemeClr>
                </a:solidFill>
              </a:defRPr>
            </a:lvl8pPr>
            <a:lvl9pPr marL="274345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5786545" y="1602035"/>
            <a:ext cx="2625030" cy="1585544"/>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400"/>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400"/>
              <a:endParaRPr lang="en-US">
                <a:solidFill>
                  <a:srgbClr val="292929"/>
                </a:solidFill>
              </a:endParaRPr>
            </a:p>
          </p:txBody>
        </p:sp>
      </p:grpSp>
    </p:spTree>
    <p:extLst>
      <p:ext uri="{BB962C8B-B14F-4D97-AF65-F5344CB8AC3E}">
        <p14:creationId xmlns:p14="http://schemas.microsoft.com/office/powerpoint/2010/main" val="3854083407"/>
      </p:ext>
    </p:extLst>
  </p:cSld>
  <p:clrMapOvr>
    <a:masterClrMapping/>
  </p:clrMapOvr>
  <p:transition>
    <p:fade/>
  </p:transition>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0"/>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4"/>
            <a:ext cx="3154788" cy="346249"/>
          </a:xfrm>
        </p:spPr>
        <p:txBody>
          <a:bodyPr>
            <a:noAutofit/>
          </a:bodyPr>
          <a:lstStyle>
            <a:lvl1pPr marL="0" indent="0" algn="l" defTabSz="68586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932" indent="0" algn="ctr">
              <a:buNone/>
              <a:defRPr>
                <a:solidFill>
                  <a:schemeClr val="tx1">
                    <a:tint val="75000"/>
                  </a:schemeClr>
                </a:solidFill>
              </a:defRPr>
            </a:lvl2pPr>
            <a:lvl3pPr marL="685864" indent="0" algn="ctr">
              <a:buNone/>
              <a:defRPr>
                <a:solidFill>
                  <a:schemeClr val="tx1">
                    <a:tint val="75000"/>
                  </a:schemeClr>
                </a:solidFill>
              </a:defRPr>
            </a:lvl3pPr>
            <a:lvl4pPr marL="1028796" indent="0" algn="ctr">
              <a:buNone/>
              <a:defRPr>
                <a:solidFill>
                  <a:schemeClr val="tx1">
                    <a:tint val="75000"/>
                  </a:schemeClr>
                </a:solidFill>
              </a:defRPr>
            </a:lvl4pPr>
            <a:lvl5pPr marL="1371728" indent="0" algn="ctr">
              <a:buNone/>
              <a:defRPr>
                <a:solidFill>
                  <a:schemeClr val="tx1">
                    <a:tint val="75000"/>
                  </a:schemeClr>
                </a:solidFill>
              </a:defRPr>
            </a:lvl5pPr>
            <a:lvl6pPr marL="1714660" indent="0" algn="ctr">
              <a:buNone/>
              <a:defRPr>
                <a:solidFill>
                  <a:schemeClr val="tx1">
                    <a:tint val="75000"/>
                  </a:schemeClr>
                </a:solidFill>
              </a:defRPr>
            </a:lvl6pPr>
            <a:lvl7pPr marL="2057592" indent="0" algn="ctr">
              <a:buNone/>
              <a:defRPr>
                <a:solidFill>
                  <a:schemeClr val="tx1">
                    <a:tint val="75000"/>
                  </a:schemeClr>
                </a:solidFill>
              </a:defRPr>
            </a:lvl7pPr>
            <a:lvl8pPr marL="2400524" indent="0" algn="ctr">
              <a:buNone/>
              <a:defRPr>
                <a:solidFill>
                  <a:schemeClr val="tx1">
                    <a:tint val="75000"/>
                  </a:schemeClr>
                </a:solidFill>
              </a:defRPr>
            </a:lvl8pPr>
            <a:lvl9pPr marL="274345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6220585" y="1506070"/>
            <a:ext cx="1702251" cy="1627208"/>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pPr defTabSz="914400"/>
            <a:endParaRPr lang="en-US">
              <a:solidFill>
                <a:srgbClr val="292929"/>
              </a:solidFill>
            </a:endParaRPr>
          </a:p>
        </p:txBody>
      </p:sp>
    </p:spTree>
    <p:extLst>
      <p:ext uri="{BB962C8B-B14F-4D97-AF65-F5344CB8AC3E}">
        <p14:creationId xmlns:p14="http://schemas.microsoft.com/office/powerpoint/2010/main" val="2722914465"/>
      </p:ext>
    </p:extLst>
  </p:cSld>
  <p:clrMapOvr>
    <a:masterClrMapping/>
  </p:clrMapOvr>
  <p:transition>
    <p:fade/>
  </p:transition>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0"/>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4"/>
            <a:ext cx="3154788" cy="346249"/>
          </a:xfrm>
        </p:spPr>
        <p:txBody>
          <a:bodyPr>
            <a:noAutofit/>
          </a:bodyPr>
          <a:lstStyle>
            <a:lvl1pPr marL="0" indent="0" algn="l" defTabSz="68586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932" indent="0" algn="ctr">
              <a:buNone/>
              <a:defRPr>
                <a:solidFill>
                  <a:schemeClr val="tx1">
                    <a:tint val="75000"/>
                  </a:schemeClr>
                </a:solidFill>
              </a:defRPr>
            </a:lvl2pPr>
            <a:lvl3pPr marL="685864" indent="0" algn="ctr">
              <a:buNone/>
              <a:defRPr>
                <a:solidFill>
                  <a:schemeClr val="tx1">
                    <a:tint val="75000"/>
                  </a:schemeClr>
                </a:solidFill>
              </a:defRPr>
            </a:lvl3pPr>
            <a:lvl4pPr marL="1028796" indent="0" algn="ctr">
              <a:buNone/>
              <a:defRPr>
                <a:solidFill>
                  <a:schemeClr val="tx1">
                    <a:tint val="75000"/>
                  </a:schemeClr>
                </a:solidFill>
              </a:defRPr>
            </a:lvl4pPr>
            <a:lvl5pPr marL="1371728" indent="0" algn="ctr">
              <a:buNone/>
              <a:defRPr>
                <a:solidFill>
                  <a:schemeClr val="tx1">
                    <a:tint val="75000"/>
                  </a:schemeClr>
                </a:solidFill>
              </a:defRPr>
            </a:lvl5pPr>
            <a:lvl6pPr marL="1714660" indent="0" algn="ctr">
              <a:buNone/>
              <a:defRPr>
                <a:solidFill>
                  <a:schemeClr val="tx1">
                    <a:tint val="75000"/>
                  </a:schemeClr>
                </a:solidFill>
              </a:defRPr>
            </a:lvl6pPr>
            <a:lvl7pPr marL="2057592" indent="0" algn="ctr">
              <a:buNone/>
              <a:defRPr>
                <a:solidFill>
                  <a:schemeClr val="tx1">
                    <a:tint val="75000"/>
                  </a:schemeClr>
                </a:solidFill>
              </a:defRPr>
            </a:lvl7pPr>
            <a:lvl8pPr marL="2400524" indent="0" algn="ctr">
              <a:buNone/>
              <a:defRPr>
                <a:solidFill>
                  <a:schemeClr val="tx1">
                    <a:tint val="75000"/>
                  </a:schemeClr>
                </a:solidFill>
              </a:defRPr>
            </a:lvl8pPr>
            <a:lvl9pPr marL="274345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5929973" y="1682198"/>
            <a:ext cx="2383306" cy="1450967"/>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914400"/>
              <a:endParaRPr lang="en-US" sz="12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914400"/>
              <a:endParaRPr lang="en-US" sz="12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914400"/>
              <a:endParaRPr lang="en-US" sz="12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914400"/>
              <a:endParaRPr lang="en-US" sz="12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914400"/>
              <a:endParaRPr lang="en-US" sz="1200">
                <a:solidFill>
                  <a:srgbClr val="292929"/>
                </a:solidFill>
              </a:endParaRPr>
            </a:p>
          </p:txBody>
        </p:sp>
      </p:grpSp>
    </p:spTree>
    <p:extLst>
      <p:ext uri="{BB962C8B-B14F-4D97-AF65-F5344CB8AC3E}">
        <p14:creationId xmlns:p14="http://schemas.microsoft.com/office/powerpoint/2010/main" val="3257515318"/>
      </p:ext>
    </p:extLst>
  </p:cSld>
  <p:clrMapOvr>
    <a:masterClrMapping/>
  </p:clrMapOvr>
  <p:transition>
    <p:fade/>
  </p:transition>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0"/>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4"/>
            <a:ext cx="3154788" cy="346249"/>
          </a:xfrm>
        </p:spPr>
        <p:txBody>
          <a:bodyPr>
            <a:noAutofit/>
          </a:bodyPr>
          <a:lstStyle>
            <a:lvl1pPr marL="0" indent="0" algn="l" defTabSz="68586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932" indent="0" algn="ctr">
              <a:buNone/>
              <a:defRPr>
                <a:solidFill>
                  <a:schemeClr val="tx1">
                    <a:tint val="75000"/>
                  </a:schemeClr>
                </a:solidFill>
              </a:defRPr>
            </a:lvl2pPr>
            <a:lvl3pPr marL="685864" indent="0" algn="ctr">
              <a:buNone/>
              <a:defRPr>
                <a:solidFill>
                  <a:schemeClr val="tx1">
                    <a:tint val="75000"/>
                  </a:schemeClr>
                </a:solidFill>
              </a:defRPr>
            </a:lvl3pPr>
            <a:lvl4pPr marL="1028796" indent="0" algn="ctr">
              <a:buNone/>
              <a:defRPr>
                <a:solidFill>
                  <a:schemeClr val="tx1">
                    <a:tint val="75000"/>
                  </a:schemeClr>
                </a:solidFill>
              </a:defRPr>
            </a:lvl4pPr>
            <a:lvl5pPr marL="1371728" indent="0" algn="ctr">
              <a:buNone/>
              <a:defRPr>
                <a:solidFill>
                  <a:schemeClr val="tx1">
                    <a:tint val="75000"/>
                  </a:schemeClr>
                </a:solidFill>
              </a:defRPr>
            </a:lvl5pPr>
            <a:lvl6pPr marL="1714660" indent="0" algn="ctr">
              <a:buNone/>
              <a:defRPr>
                <a:solidFill>
                  <a:schemeClr val="tx1">
                    <a:tint val="75000"/>
                  </a:schemeClr>
                </a:solidFill>
              </a:defRPr>
            </a:lvl6pPr>
            <a:lvl7pPr marL="2057592" indent="0" algn="ctr">
              <a:buNone/>
              <a:defRPr>
                <a:solidFill>
                  <a:schemeClr val="tx1">
                    <a:tint val="75000"/>
                  </a:schemeClr>
                </a:solidFill>
              </a:defRPr>
            </a:lvl7pPr>
            <a:lvl8pPr marL="2400524" indent="0" algn="ctr">
              <a:buNone/>
              <a:defRPr>
                <a:solidFill>
                  <a:schemeClr val="tx1">
                    <a:tint val="75000"/>
                  </a:schemeClr>
                </a:solidFill>
              </a:defRPr>
            </a:lvl8pPr>
            <a:lvl9pPr marL="274345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5944255" y="1449453"/>
            <a:ext cx="2260588" cy="173568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61737" tIns="30869" rIns="61737" bIns="30869" numCol="1" anchor="t" anchorCtr="0" compatLnSpc="1">
            <a:prstTxWarp prst="textNoShape">
              <a:avLst/>
            </a:prstTxWarp>
          </a:bodyPr>
          <a:lstStyle/>
          <a:p>
            <a:pPr defTabSz="914400"/>
            <a:endParaRPr lang="en-US" sz="1200">
              <a:solidFill>
                <a:srgbClr val="292929"/>
              </a:solidFill>
            </a:endParaRPr>
          </a:p>
        </p:txBody>
      </p:sp>
    </p:spTree>
    <p:extLst>
      <p:ext uri="{BB962C8B-B14F-4D97-AF65-F5344CB8AC3E}">
        <p14:creationId xmlns:p14="http://schemas.microsoft.com/office/powerpoint/2010/main" val="696237699"/>
      </p:ext>
    </p:extLst>
  </p:cSld>
  <p:clrMapOvr>
    <a:masterClrMapping/>
  </p:clrMapOvr>
  <p:transition>
    <p:fade/>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085850"/>
            <a:ext cx="3154788" cy="1142621"/>
          </a:xfrm>
        </p:spPr>
        <p:txBody>
          <a:bodyPr anchor="ctr" anchorCtr="0">
            <a:noAutofit/>
          </a:bodyPr>
          <a:lstStyle>
            <a:lvl1pPr>
              <a:lnSpc>
                <a:spcPct val="90000"/>
              </a:lnSpc>
              <a:defRPr sz="36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4222854"/>
            <a:ext cx="3154788" cy="346249"/>
          </a:xfrm>
        </p:spPr>
        <p:txBody>
          <a:bodyPr>
            <a:noAutofit/>
          </a:bodyPr>
          <a:lstStyle>
            <a:lvl1pPr marL="0" indent="0" algn="l" defTabSz="685864" rtl="0" eaLnBrk="1" latinLnBrk="0" hangingPunct="1">
              <a:lnSpc>
                <a:spcPct val="90000"/>
              </a:lnSpc>
              <a:spcBef>
                <a:spcPts val="0"/>
              </a:spcBef>
              <a:buSzPct val="80000"/>
              <a:buFont typeface="Arial" pitchFamily="34" charset="0"/>
              <a:buNone/>
              <a:defRPr lang="en-US" sz="1800" kern="1200" dirty="0">
                <a:solidFill>
                  <a:schemeClr val="bg1">
                    <a:alpha val="99000"/>
                  </a:schemeClr>
                </a:solidFill>
                <a:latin typeface="+mn-lt"/>
                <a:ea typeface="+mn-ea"/>
                <a:cs typeface="+mn-cs"/>
              </a:defRPr>
            </a:lvl1pPr>
            <a:lvl2pPr marL="342932" indent="0" algn="ctr">
              <a:buNone/>
              <a:defRPr>
                <a:solidFill>
                  <a:schemeClr val="tx1">
                    <a:tint val="75000"/>
                  </a:schemeClr>
                </a:solidFill>
              </a:defRPr>
            </a:lvl2pPr>
            <a:lvl3pPr marL="685864" indent="0" algn="ctr">
              <a:buNone/>
              <a:defRPr>
                <a:solidFill>
                  <a:schemeClr val="tx1">
                    <a:tint val="75000"/>
                  </a:schemeClr>
                </a:solidFill>
              </a:defRPr>
            </a:lvl3pPr>
            <a:lvl4pPr marL="1028796" indent="0" algn="ctr">
              <a:buNone/>
              <a:defRPr>
                <a:solidFill>
                  <a:schemeClr val="tx1">
                    <a:tint val="75000"/>
                  </a:schemeClr>
                </a:solidFill>
              </a:defRPr>
            </a:lvl4pPr>
            <a:lvl5pPr marL="1371728" indent="0" algn="ctr">
              <a:buNone/>
              <a:defRPr>
                <a:solidFill>
                  <a:schemeClr val="tx1">
                    <a:tint val="75000"/>
                  </a:schemeClr>
                </a:solidFill>
              </a:defRPr>
            </a:lvl5pPr>
            <a:lvl6pPr marL="1714660" indent="0" algn="ctr">
              <a:buNone/>
              <a:defRPr>
                <a:solidFill>
                  <a:schemeClr val="tx1">
                    <a:tint val="75000"/>
                  </a:schemeClr>
                </a:solidFill>
              </a:defRPr>
            </a:lvl6pPr>
            <a:lvl7pPr marL="2057592" indent="0" algn="ctr">
              <a:buNone/>
              <a:defRPr>
                <a:solidFill>
                  <a:schemeClr val="tx1">
                    <a:tint val="75000"/>
                  </a:schemeClr>
                </a:solidFill>
              </a:defRPr>
            </a:lvl7pPr>
            <a:lvl8pPr marL="2400524" indent="0" algn="ctr">
              <a:buNone/>
              <a:defRPr>
                <a:solidFill>
                  <a:schemeClr val="tx1">
                    <a:tint val="75000"/>
                  </a:schemeClr>
                </a:solidFill>
              </a:defRPr>
            </a:lvl8pPr>
            <a:lvl9pPr marL="274345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3120390"/>
            <a:ext cx="6656137" cy="95590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5000" b="0" i="0" u="none" strike="noStrike" kern="1200" cap="none" spc="-48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6663804" y="1428750"/>
            <a:ext cx="958447" cy="2434026"/>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srgbClr val="292929"/>
                </a:solidFill>
              </a:endParaRPr>
            </a:p>
          </p:txBody>
        </p:sp>
      </p:grpSp>
    </p:spTree>
    <p:extLst>
      <p:ext uri="{BB962C8B-B14F-4D97-AF65-F5344CB8AC3E}">
        <p14:creationId xmlns:p14="http://schemas.microsoft.com/office/powerpoint/2010/main" val="620251386"/>
      </p:ext>
    </p:extLst>
  </p:cSld>
  <p:clrMapOvr>
    <a:masterClrMapping/>
  </p:clrMapOvr>
  <p:transition>
    <p:fade/>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1428750"/>
            <a:ext cx="8022140" cy="103398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9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4753536"/>
            <a:ext cx="1880410" cy="218515"/>
          </a:xfrm>
          <a:prstGeom prst="rect">
            <a:avLst/>
          </a:prstGeom>
        </p:spPr>
      </p:pic>
    </p:spTree>
    <p:extLst>
      <p:ext uri="{BB962C8B-B14F-4D97-AF65-F5344CB8AC3E}">
        <p14:creationId xmlns:p14="http://schemas.microsoft.com/office/powerpoint/2010/main" val="2919549040"/>
      </p:ext>
    </p:extLst>
  </p:cSld>
  <p:clrMapOvr>
    <a:masterClrMapping/>
  </p:clrMapOvr>
  <p:transition>
    <p:fade/>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black">
          <a:xfrm>
            <a:off x="3241725" y="2355206"/>
            <a:ext cx="2660550" cy="433089"/>
          </a:xfrm>
          <a:prstGeom prst="rect">
            <a:avLst/>
          </a:prstGeom>
          <a:noFill/>
          <a:ln>
            <a:noFill/>
          </a:ln>
        </p:spPr>
      </p:pic>
      <p:sp>
        <p:nvSpPr>
          <p:cNvPr id="3" name="Text Box 3"/>
          <p:cNvSpPr txBox="1">
            <a:spLocks noChangeArrowheads="1"/>
          </p:cNvSpPr>
          <p:nvPr/>
        </p:nvSpPr>
        <p:spPr bwMode="blackWhite">
          <a:xfrm>
            <a:off x="381000" y="4562680"/>
            <a:ext cx="8382000" cy="311613"/>
          </a:xfrm>
          <a:prstGeom prst="rect">
            <a:avLst/>
          </a:prstGeom>
          <a:noFill/>
          <a:ln w="12700">
            <a:noFill/>
            <a:miter lim="800000"/>
            <a:headEnd type="none" w="sm" len="sm"/>
            <a:tailEnd type="none" w="sm" len="sm"/>
          </a:ln>
          <a:effectLst/>
        </p:spPr>
        <p:txBody>
          <a:bodyPr vert="horz" wrap="square" lIns="68578" tIns="34289" rIns="68578" bIns="34289" numCol="1" anchor="t" anchorCtr="0" compatLnSpc="1">
            <a:prstTxWarp prst="textNoShape">
              <a:avLst/>
            </a:prstTxWarp>
            <a:spAutoFit/>
          </a:bodyPr>
          <a:lstStyle/>
          <a:p>
            <a:pPr algn="ctr" defTabSz="685666" eaLnBrk="0" hangingPunct="0"/>
            <a:r>
              <a:rPr lang="en-US" sz="500" dirty="0">
                <a:solidFill>
                  <a:srgbClr val="FFFFFF">
                    <a:alpha val="99000"/>
                  </a:srgbClr>
                </a:solidFill>
                <a:cs typeface="Arial" charset="0"/>
              </a:rPr>
              <a:t>© </a:t>
            </a:r>
            <a:r>
              <a:rPr lang="en-US" sz="500" dirty="0" smtClean="0">
                <a:solidFill>
                  <a:srgbClr val="FFFFFF">
                    <a:alpha val="99000"/>
                  </a:srgbClr>
                </a:solidFill>
                <a:cs typeface="Arial" charset="0"/>
              </a:rPr>
              <a:t>2012 Microsoft </a:t>
            </a:r>
            <a:r>
              <a:rPr lang="en-US" sz="5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685666" eaLnBrk="0" hangingPunct="0"/>
            <a:r>
              <a:rPr lang="en-US" sz="5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500" dirty="0" smtClean="0">
                <a:solidFill>
                  <a:srgbClr val="FFFFFF">
                    <a:alpha val="99000"/>
                  </a:srgbClr>
                </a:solidFill>
                <a:cs typeface="Arial" charset="0"/>
              </a:rPr>
              <a:t>MICROSOFT </a:t>
            </a:r>
            <a:r>
              <a:rPr lang="en-US" sz="5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3889635803"/>
      </p:ext>
    </p:extLst>
  </p:cSld>
  <p:clrMapOvr>
    <a:masterClrMapping/>
  </p:clrMapOvr>
  <p:transition>
    <p:fade/>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384673" y="2169533"/>
            <a:ext cx="8423524" cy="914096"/>
          </a:xfrm>
        </p:spPr>
        <p:txBody>
          <a:bodyPr/>
          <a:lstStyle>
            <a:lvl1pPr marL="0" indent="0">
              <a:buNone/>
              <a:defRPr lang="en-US" sz="6600" i="0" kern="1200" spc="-75" baseline="0" dirty="0" smtClean="0">
                <a:solidFill>
                  <a:schemeClr val="bg1">
                    <a:alpha val="99000"/>
                  </a:schemeClr>
                </a:solidFill>
                <a:latin typeface="Segoe UI Light" pitchFamily="34" charset="0"/>
                <a:ea typeface="+mn-ea"/>
                <a:cs typeface="+mn-cs"/>
              </a:defRPr>
            </a:lvl1pPr>
          </a:lstStyle>
          <a:p>
            <a:pPr marL="0" lvl="0" indent="0" algn="l" defTabSz="685864"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384673" y="3257550"/>
            <a:ext cx="5636696" cy="332399"/>
          </a:xfrm>
        </p:spPr>
        <p:txBody>
          <a:bodyPr/>
          <a:lstStyle>
            <a:lvl1pPr marL="0" indent="0">
              <a:buNone/>
              <a:defRPr lang="en-US" sz="2400" kern="1200" spc="-75" baseline="0" dirty="0">
                <a:solidFill>
                  <a:schemeClr val="bg1">
                    <a:alpha val="99000"/>
                  </a:schemeClr>
                </a:solidFill>
                <a:latin typeface="+mj-lt"/>
                <a:ea typeface="+mn-ea"/>
                <a:cs typeface="+mn-cs"/>
              </a:defRPr>
            </a:lvl1pPr>
          </a:lstStyle>
          <a:p>
            <a:pPr marL="0" lvl="0" indent="0" algn="l" defTabSz="685864"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4773488"/>
            <a:ext cx="1197051" cy="201275"/>
          </a:xfrm>
          <a:prstGeom prst="rect">
            <a:avLst/>
          </a:prstGeom>
          <a:noFill/>
          <a:ln>
            <a:noFill/>
          </a:ln>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171450"/>
            <a:ext cx="1873858" cy="217754"/>
          </a:xfrm>
          <a:prstGeom prst="rect">
            <a:avLst/>
          </a:prstGeom>
        </p:spPr>
      </p:pic>
    </p:spTree>
    <p:extLst>
      <p:ext uri="{BB962C8B-B14F-4D97-AF65-F5344CB8AC3E}">
        <p14:creationId xmlns:p14="http://schemas.microsoft.com/office/powerpoint/2010/main" val="4032620451"/>
      </p:ext>
    </p:extLst>
  </p:cSld>
  <p:clrMapOvr>
    <a:masterClrMapping/>
  </p:clrMapOvr>
  <p:transition>
    <p:fade/>
  </p:transition>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327" indent="-345327">
              <a:buClr>
                <a:srgbClr val="FFFFFF"/>
              </a:buClr>
              <a:buSzPct val="70000"/>
              <a:buFontTx/>
              <a:buBlip>
                <a:blip r:embed="rId2"/>
              </a:buBlip>
              <a:defRPr>
                <a:gradFill>
                  <a:gsLst>
                    <a:gs pos="0">
                      <a:srgbClr val="FFFFFF"/>
                    </a:gs>
                    <a:gs pos="86000">
                      <a:srgbClr val="FFFFFF"/>
                    </a:gs>
                  </a:gsLst>
                  <a:lin ang="5400000" scaled="0"/>
                </a:gradFill>
              </a:defRPr>
            </a:lvl1pPr>
            <a:lvl2pPr marL="641833" indent="-296506">
              <a:buClr>
                <a:srgbClr val="FFFFFF"/>
              </a:buClr>
              <a:buSzPct val="70000"/>
              <a:buFontTx/>
              <a:buBlip>
                <a:blip r:embed="rId2"/>
              </a:buBlip>
              <a:defRPr>
                <a:gradFill>
                  <a:gsLst>
                    <a:gs pos="0">
                      <a:srgbClr val="FFFFFF"/>
                    </a:gs>
                    <a:gs pos="86000">
                      <a:srgbClr val="FFFFFF"/>
                    </a:gs>
                  </a:gsLst>
                  <a:lin ang="5400000" scaled="0"/>
                </a:gradFill>
              </a:defRPr>
            </a:lvl2pPr>
            <a:lvl3pPr marL="944292" indent="-302459">
              <a:buClr>
                <a:srgbClr val="FFFFFF"/>
              </a:buClr>
              <a:buSzPct val="70000"/>
              <a:buFontTx/>
              <a:buBlip>
                <a:blip r:embed="rId2"/>
              </a:buBlip>
              <a:defRPr>
                <a:gradFill>
                  <a:gsLst>
                    <a:gs pos="0">
                      <a:srgbClr val="FFFFFF"/>
                    </a:gs>
                    <a:gs pos="86000">
                      <a:srgbClr val="FFFFFF"/>
                    </a:gs>
                  </a:gsLst>
                  <a:lin ang="5400000" scaled="0"/>
                </a:gradFill>
              </a:defRPr>
            </a:lvl3pPr>
            <a:lvl4pPr marL="1203883" indent="-259591">
              <a:buClr>
                <a:srgbClr val="FFFFFF"/>
              </a:buClr>
              <a:buSzPct val="70000"/>
              <a:buFontTx/>
              <a:buBlip>
                <a:blip r:embed="rId2"/>
              </a:buBlip>
              <a:defRPr>
                <a:gradFill>
                  <a:gsLst>
                    <a:gs pos="0">
                      <a:srgbClr val="FFFFFF"/>
                    </a:gs>
                    <a:gs pos="86000">
                      <a:srgbClr val="FFFFFF"/>
                    </a:gs>
                  </a:gsLst>
                  <a:lin ang="5400000" scaled="0"/>
                </a:gradFill>
              </a:defRPr>
            </a:lvl4pPr>
            <a:lvl5pPr marL="1456329" indent="-252446">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05644247"/>
      </p:ext>
    </p:extLst>
  </p:cSld>
  <p:clrMapOvr>
    <a:masterClrMapping/>
  </p:clrMapOvr>
  <p:transition>
    <p:fade/>
  </p:transition>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85849"/>
            <a:ext cx="8363938" cy="1500411"/>
          </a:xfrm>
        </p:spPr>
        <p:txBody>
          <a:bodyPr/>
          <a:lstStyle>
            <a:lvl1pPr marL="345327" indent="-345327">
              <a:buClr>
                <a:srgbClr val="FFFFFF"/>
              </a:buClr>
              <a:buSzPct val="70000"/>
              <a:buFontTx/>
              <a:buBlip>
                <a:blip r:embed="rId2"/>
              </a:buBlip>
              <a:defRPr>
                <a:gradFill>
                  <a:gsLst>
                    <a:gs pos="0">
                      <a:srgbClr val="FFFFFF"/>
                    </a:gs>
                    <a:gs pos="86000">
                      <a:srgbClr val="FFFFFF"/>
                    </a:gs>
                  </a:gsLst>
                  <a:lin ang="5400000" scaled="0"/>
                </a:gradFill>
              </a:defRPr>
            </a:lvl1pPr>
            <a:lvl2pPr marL="641833" indent="-296506">
              <a:buClr>
                <a:srgbClr val="FFFFFF"/>
              </a:buClr>
              <a:buSzPct val="70000"/>
              <a:buFontTx/>
              <a:buBlip>
                <a:blip r:embed="rId2"/>
              </a:buBlip>
              <a:defRPr>
                <a:gradFill>
                  <a:gsLst>
                    <a:gs pos="0">
                      <a:srgbClr val="FFFFFF"/>
                    </a:gs>
                    <a:gs pos="86000">
                      <a:srgbClr val="FFFFFF"/>
                    </a:gs>
                  </a:gsLst>
                  <a:lin ang="5400000" scaled="0"/>
                </a:gradFill>
              </a:defRPr>
            </a:lvl2pPr>
            <a:lvl3pPr marL="944292" indent="-302459">
              <a:buClr>
                <a:srgbClr val="FFFFFF"/>
              </a:buClr>
              <a:buSzPct val="70000"/>
              <a:buFontTx/>
              <a:buBlip>
                <a:blip r:embed="rId2"/>
              </a:buBlip>
              <a:defRPr>
                <a:gradFill>
                  <a:gsLst>
                    <a:gs pos="0">
                      <a:srgbClr val="FFFFFF"/>
                    </a:gs>
                    <a:gs pos="86000">
                      <a:srgbClr val="FFFFFF"/>
                    </a:gs>
                  </a:gsLst>
                  <a:lin ang="5400000" scaled="0"/>
                </a:gradFill>
              </a:defRPr>
            </a:lvl3pPr>
            <a:lvl4pPr marL="1203883" indent="-259591">
              <a:buClr>
                <a:srgbClr val="FFFFFF"/>
              </a:buClr>
              <a:buSzPct val="70000"/>
              <a:buFontTx/>
              <a:buBlip>
                <a:blip r:embed="rId2"/>
              </a:buBlip>
              <a:defRPr>
                <a:gradFill>
                  <a:gsLst>
                    <a:gs pos="0">
                      <a:srgbClr val="FFFFFF"/>
                    </a:gs>
                    <a:gs pos="86000">
                      <a:srgbClr val="FFFFFF"/>
                    </a:gs>
                  </a:gsLst>
                  <a:lin ang="5400000" scaled="0"/>
                </a:gradFill>
              </a:defRPr>
            </a:lvl4pPr>
            <a:lvl5pPr marL="1456329" indent="-252446">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4679157"/>
            <a:ext cx="9144001" cy="464344"/>
          </a:xfrm>
          <a:solidFill>
            <a:srgbClr val="FFFF99"/>
          </a:solidFill>
        </p:spPr>
        <p:txBody>
          <a:bodyPr wrap="square" lIns="114311" tIns="57155" rIns="114311" bIns="57155"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85446948"/>
      </p:ext>
    </p:extLst>
  </p:cSld>
  <p:clrMapOvr>
    <a:masterClrMapping/>
  </p:clrMapOvr>
  <p:transition>
    <p:fade/>
  </p:transition>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3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3402" y="2002073"/>
            <a:ext cx="7729525" cy="1102519"/>
          </a:xfrm>
        </p:spPr>
        <p:txBody>
          <a:bodyPr>
            <a:noAutofit/>
          </a:bodyPr>
          <a:lstStyle>
            <a:lvl1pPr algn="l">
              <a:lnSpc>
                <a:spcPct val="90000"/>
              </a:lnSpc>
              <a:spcAft>
                <a:spcPts val="600"/>
              </a:spcAft>
              <a:defRPr sz="5400" b="1" i="0" baseline="0">
                <a:solidFill>
                  <a:schemeClr val="bg1">
                    <a:alpha val="97000"/>
                  </a:schemeClr>
                </a:solidFill>
                <a:effectLst>
                  <a:outerShdw blurRad="25400" dist="38100" dir="2700000">
                    <a:srgbClr val="000000">
                      <a:alpha val="9000"/>
                    </a:srgbClr>
                  </a:outerShdw>
                </a:effectLst>
                <a:latin typeface="Segoe"/>
                <a:cs typeface="Segoe"/>
              </a:defRPr>
            </a:lvl1pPr>
          </a:lstStyle>
          <a:p>
            <a:r>
              <a:rPr lang="en-US" dirty="0" smtClean="0"/>
              <a:t>click to edit master </a:t>
            </a:r>
            <a:br>
              <a:rPr lang="en-US" dirty="0" smtClean="0"/>
            </a:br>
            <a:r>
              <a:rPr lang="en-US" dirty="0" smtClean="0"/>
              <a:t>text style</a:t>
            </a:r>
            <a:endParaRPr lang="en-US" dirty="0"/>
          </a:p>
        </p:txBody>
      </p:sp>
      <p:sp>
        <p:nvSpPr>
          <p:cNvPr id="8" name="Subtitle 2"/>
          <p:cNvSpPr>
            <a:spLocks noGrp="1"/>
          </p:cNvSpPr>
          <p:nvPr>
            <p:ph type="subTitle" idx="1" hasCustomPrompt="1"/>
          </p:nvPr>
        </p:nvSpPr>
        <p:spPr>
          <a:xfrm>
            <a:off x="453400" y="3240012"/>
            <a:ext cx="5289917" cy="549413"/>
          </a:xfrm>
        </p:spPr>
        <p:txBody>
          <a:bodyPr>
            <a:normAutofit/>
          </a:bodyPr>
          <a:lstStyle>
            <a:lvl1pPr marL="0" indent="0" algn="l">
              <a:buNone/>
              <a:defRPr sz="2000" b="0" i="0">
                <a:solidFill>
                  <a:srgbClr val="FFFFFF"/>
                </a:solidFill>
                <a:latin typeface="Segoe"/>
                <a:cs typeface="Segoe"/>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5"/>
          <p:cNvSpPr>
            <a:spLocks noGrp="1"/>
          </p:cNvSpPr>
          <p:nvPr>
            <p:ph type="sldNum" sz="quarter" idx="12"/>
          </p:nvPr>
        </p:nvSpPr>
        <p:spPr>
          <a:xfrm>
            <a:off x="445100" y="4767264"/>
            <a:ext cx="2133600" cy="273844"/>
          </a:xfrm>
          <a:prstGeom prst="rect">
            <a:avLst/>
          </a:prstGeom>
        </p:spPr>
        <p:txBody>
          <a:bodyPr/>
          <a:lstStyle>
            <a:lvl1pPr algn="l">
              <a:defRPr b="0" i="0">
                <a:solidFill>
                  <a:srgbClr val="FFFFFF"/>
                </a:solidFill>
                <a:latin typeface="Segoe"/>
                <a:cs typeface="Segoe"/>
              </a:defRPr>
            </a:lvl1pPr>
          </a:lstStyle>
          <a:p>
            <a:pPr defTabSz="914400"/>
            <a:fld id="{B6F15528-21DE-4FAA-801E-634DDDAF4B2B}" type="slidenum">
              <a:rPr lang="en-US" smtClean="0"/>
              <a:pPr defTabSz="914400"/>
              <a:t>‹#›</a:t>
            </a:fld>
            <a:endParaRPr lang="en-US"/>
          </a:p>
        </p:txBody>
      </p:sp>
    </p:spTree>
    <p:extLst>
      <p:ext uri="{BB962C8B-B14F-4D97-AF65-F5344CB8AC3E}">
        <p14:creationId xmlns:p14="http://schemas.microsoft.com/office/powerpoint/2010/main" val="375789505"/>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_Two Panel Layou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4443"/>
            <a:ext cx="8229600" cy="857250"/>
          </a:xfrm>
        </p:spPr>
        <p:txBody>
          <a:bodyPr>
            <a:normAutofit/>
          </a:bodyPr>
          <a:lstStyle>
            <a:lvl1pPr algn="ctr">
              <a:defRPr sz="3600" b="1" i="0">
                <a:solidFill>
                  <a:schemeClr val="tx1">
                    <a:lumMod val="75000"/>
                    <a:lumOff val="25000"/>
                  </a:schemeClr>
                </a:solidFill>
                <a:latin typeface="Segoe"/>
                <a:cs typeface="Segoe"/>
              </a:defRPr>
            </a:lvl1pPr>
          </a:lstStyle>
          <a:p>
            <a:r>
              <a:rPr lang="en-US" dirty="0" smtClean="0"/>
              <a:t>Click to edit Master title style</a:t>
            </a:r>
            <a:endParaRPr lang="en-US" dirty="0"/>
          </a:p>
        </p:txBody>
      </p:sp>
      <p:sp>
        <p:nvSpPr>
          <p:cNvPr id="10" name="Content Placeholder 2"/>
          <p:cNvSpPr>
            <a:spLocks noGrp="1"/>
          </p:cNvSpPr>
          <p:nvPr>
            <p:ph sz="half" idx="1"/>
          </p:nvPr>
        </p:nvSpPr>
        <p:spPr>
          <a:xfrm>
            <a:off x="457200" y="1115568"/>
            <a:ext cx="3959352" cy="1705768"/>
          </a:xfrm>
        </p:spPr>
        <p:txBody>
          <a:bodyPr/>
          <a:lstStyle>
            <a:lvl1pPr marL="339962" indent="-339962">
              <a:lnSpc>
                <a:spcPct val="90000"/>
              </a:lnSpc>
              <a:defRPr sz="2800">
                <a:solidFill>
                  <a:schemeClr val="tx1">
                    <a:lumMod val="65000"/>
                    <a:lumOff val="35000"/>
                  </a:schemeClr>
                </a:solidFill>
              </a:defRPr>
            </a:lvl1pPr>
            <a:lvl2pPr marL="673310" indent="-325411">
              <a:lnSpc>
                <a:spcPct val="90000"/>
              </a:lnSpc>
              <a:defRPr sz="2400">
                <a:solidFill>
                  <a:schemeClr val="tx1">
                    <a:lumMod val="65000"/>
                    <a:lumOff val="35000"/>
                  </a:schemeClr>
                </a:solidFill>
              </a:defRPr>
            </a:lvl2pPr>
            <a:lvl3pPr marL="953745" indent="-288372">
              <a:lnSpc>
                <a:spcPct val="90000"/>
              </a:lnSpc>
              <a:defRPr sz="2000">
                <a:solidFill>
                  <a:schemeClr val="tx1">
                    <a:lumMod val="65000"/>
                    <a:lumOff val="35000"/>
                  </a:schemeClr>
                </a:solidFill>
              </a:defRPr>
            </a:lvl3pPr>
            <a:lvl4pPr marL="1227567" indent="-273822">
              <a:lnSpc>
                <a:spcPct val="90000"/>
              </a:lnSpc>
              <a:defRPr sz="1800">
                <a:solidFill>
                  <a:schemeClr val="tx1">
                    <a:lumMod val="65000"/>
                    <a:lumOff val="35000"/>
                  </a:schemeClr>
                </a:solidFill>
              </a:defRPr>
            </a:lvl4pPr>
            <a:lvl5pPr marL="1515939" indent="-280435">
              <a:lnSpc>
                <a:spcPct val="90000"/>
              </a:lnSpc>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4724400" y="1115568"/>
            <a:ext cx="3962401" cy="1705768"/>
          </a:xfrm>
        </p:spPr>
        <p:txBody>
          <a:bodyPr/>
          <a:lstStyle>
            <a:lvl1pPr marL="347899" indent="-347899">
              <a:lnSpc>
                <a:spcPct val="90000"/>
              </a:lnSpc>
              <a:defRPr sz="2800">
                <a:solidFill>
                  <a:schemeClr val="tx1">
                    <a:lumMod val="65000"/>
                    <a:lumOff val="35000"/>
                  </a:schemeClr>
                </a:solidFill>
              </a:defRPr>
            </a:lvl1pPr>
            <a:lvl2pPr marL="673310" indent="-339962">
              <a:lnSpc>
                <a:spcPct val="90000"/>
              </a:lnSpc>
              <a:defRPr sz="2400">
                <a:solidFill>
                  <a:schemeClr val="tx1">
                    <a:lumMod val="65000"/>
                    <a:lumOff val="35000"/>
                  </a:schemeClr>
                </a:solidFill>
              </a:defRPr>
            </a:lvl2pPr>
            <a:lvl3pPr marL="961682" indent="-302923">
              <a:lnSpc>
                <a:spcPct val="90000"/>
              </a:lnSpc>
              <a:defRPr sz="2000">
                <a:solidFill>
                  <a:schemeClr val="tx1">
                    <a:lumMod val="65000"/>
                    <a:lumOff val="35000"/>
                  </a:schemeClr>
                </a:solidFill>
              </a:defRPr>
            </a:lvl3pPr>
            <a:lvl4pPr marL="1227567" indent="-265885">
              <a:lnSpc>
                <a:spcPct val="90000"/>
              </a:lnSpc>
              <a:defRPr sz="1800">
                <a:solidFill>
                  <a:schemeClr val="tx1">
                    <a:lumMod val="65000"/>
                    <a:lumOff val="35000"/>
                  </a:schemeClr>
                </a:solidFill>
              </a:defRPr>
            </a:lvl4pPr>
            <a:lvl5pPr marL="1515939" indent="-273822">
              <a:lnSpc>
                <a:spcPct val="90000"/>
              </a:lnSpc>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Slide Number Placeholder 5"/>
          <p:cNvSpPr>
            <a:spLocks noGrp="1"/>
          </p:cNvSpPr>
          <p:nvPr>
            <p:ph type="sldNum" sz="quarter" idx="12"/>
          </p:nvPr>
        </p:nvSpPr>
        <p:spPr>
          <a:xfrm>
            <a:off x="3511886" y="4729553"/>
            <a:ext cx="2133600" cy="273844"/>
          </a:xfrm>
          <a:prstGeom prst="rect">
            <a:avLst/>
          </a:prstGeom>
        </p:spPr>
        <p:txBody>
          <a:bodyPr/>
          <a:lstStyle>
            <a:lvl1pPr algn="ctr">
              <a:defRPr b="0" i="0">
                <a:solidFill>
                  <a:schemeClr val="tx1">
                    <a:lumMod val="95000"/>
                    <a:lumOff val="5000"/>
                  </a:schemeClr>
                </a:solidFill>
                <a:latin typeface="Segoe"/>
                <a:cs typeface="Segoe"/>
              </a:defRPr>
            </a:lvl1pPr>
          </a:lstStyle>
          <a:p>
            <a:pPr defTabSz="914400"/>
            <a:fld id="{1C24C1D7-E85D-3D41-874A-BD44A6CAB932}" type="slidenum">
              <a:rPr lang="en-US" smtClean="0">
                <a:solidFill>
                  <a:srgbClr val="292929">
                    <a:lumMod val="95000"/>
                    <a:lumOff val="5000"/>
                  </a:srgbClr>
                </a:solidFill>
              </a:rPr>
              <a:pPr defTabSz="914400"/>
              <a:t>‹#›</a:t>
            </a:fld>
            <a:endParaRPr lang="en-US" dirty="0">
              <a:solidFill>
                <a:srgbClr val="292929">
                  <a:lumMod val="95000"/>
                  <a:lumOff val="5000"/>
                </a:srgbClr>
              </a:solidFill>
            </a:endParaRPr>
          </a:p>
        </p:txBody>
      </p:sp>
      <p:pic>
        <p:nvPicPr>
          <p:cNvPr id="19" name="Picture 18"/>
          <p:cNvPicPr>
            <a:picLocks noChangeAspect="1"/>
          </p:cNvPicPr>
          <p:nvPr userDrawn="1"/>
        </p:nvPicPr>
        <p:blipFill>
          <a:blip r:embed="rId3" cstate="screen">
            <a:lum bright="-100000"/>
            <a:extLst>
              <a:ext uri="{28A0092B-C50C-407E-A947-70E740481C1C}">
                <a14:useLocalDpi xmlns:a14="http://schemas.microsoft.com/office/drawing/2010/main"/>
              </a:ext>
            </a:extLst>
          </a:blip>
          <a:stretch>
            <a:fillRect/>
          </a:stretch>
        </p:blipFill>
        <p:spPr>
          <a:xfrm>
            <a:off x="4114681" y="4954848"/>
            <a:ext cx="904750" cy="145790"/>
          </a:xfrm>
          <a:prstGeom prst="rect">
            <a:avLst/>
          </a:prstGeom>
        </p:spPr>
      </p:pic>
      <p:pic>
        <p:nvPicPr>
          <p:cNvPr id="20" name="Picture 2" descr="D:\User\Pictures\WinAzure_rgb - Copy.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603" y="4555398"/>
            <a:ext cx="491671" cy="49167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slide_gradient_background.png"/>
          <p:cNvPicPr>
            <a:picLocks noChangeAspect="1"/>
          </p:cNvPicPr>
          <p:nvPr userDrawn="1"/>
        </p:nvPicPr>
        <p:blipFill rotWithShape="1">
          <a:blip r:embed="rId5" cstate="print">
            <a:clrChange>
              <a:clrFrom>
                <a:srgbClr val="5EAFD7"/>
              </a:clrFrom>
              <a:clrTo>
                <a:srgbClr val="5EAFD7">
                  <a:alpha val="0"/>
                </a:srgbClr>
              </a:clrTo>
            </a:clrChange>
            <a:biLevel thresh="25000"/>
          </a:blip>
          <a:srcRect l="4861" t="92811" r="78750" b="1308"/>
          <a:stretch/>
        </p:blipFill>
        <p:spPr>
          <a:xfrm>
            <a:off x="522109" y="4583972"/>
            <a:ext cx="1750031" cy="470888"/>
          </a:xfrm>
          <a:prstGeom prst="rect">
            <a:avLst/>
          </a:prstGeom>
        </p:spPr>
      </p:pic>
      <p:pic>
        <p:nvPicPr>
          <p:cNvPr id="12"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658904" y="4690829"/>
            <a:ext cx="1314792"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userDrawn="1"/>
        </p:nvPicPr>
        <p:blipFill rotWithShape="1">
          <a:blip r:embed="rId7">
            <a:extLst>
              <a:ext uri="{28A0092B-C50C-407E-A947-70E740481C1C}">
                <a14:useLocalDpi xmlns:a14="http://schemas.microsoft.com/office/drawing/2010/main" val="0"/>
              </a:ext>
            </a:extLst>
          </a:blip>
          <a:srcRect l="28024" r="37835"/>
          <a:stretch/>
        </p:blipFill>
        <p:spPr>
          <a:xfrm>
            <a:off x="6138499" y="4674879"/>
            <a:ext cx="1386137" cy="371475"/>
          </a:xfrm>
          <a:prstGeom prst="rect">
            <a:avLst/>
          </a:prstGeom>
        </p:spPr>
      </p:pic>
    </p:spTree>
    <p:extLst>
      <p:ext uri="{BB962C8B-B14F-4D97-AF65-F5344CB8AC3E}">
        <p14:creationId xmlns:p14="http://schemas.microsoft.com/office/powerpoint/2010/main" val="4212105159"/>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3_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 y="2768602"/>
            <a:ext cx="9143999" cy="1021556"/>
          </a:xfrm>
        </p:spPr>
        <p:txBody>
          <a:bodyPr anchor="t">
            <a:normAutofit/>
          </a:bodyPr>
          <a:lstStyle>
            <a:lvl1pPr algn="ctr">
              <a:defRPr sz="3600" b="1" i="0" cap="none">
                <a:solidFill>
                  <a:schemeClr val="bg1"/>
                </a:solidFill>
                <a:effectLst>
                  <a:outerShdw blurRad="25400" dist="38100" dir="2700000">
                    <a:srgbClr val="000000">
                      <a:alpha val="9000"/>
                    </a:srgbClr>
                  </a:outerShdw>
                </a:effectLst>
                <a:latin typeface="Segoe"/>
                <a:cs typeface="Segoe"/>
              </a:defRPr>
            </a:lvl1pPr>
          </a:lstStyle>
          <a:p>
            <a:r>
              <a:rPr lang="en-US" smtClean="0"/>
              <a:t>Click to edit Master title style</a:t>
            </a:r>
            <a:endParaRPr lang="en-US" dirty="0"/>
          </a:p>
        </p:txBody>
      </p:sp>
      <p:sp>
        <p:nvSpPr>
          <p:cNvPr id="6" name="Slide Number Placeholder 5"/>
          <p:cNvSpPr>
            <a:spLocks noGrp="1"/>
          </p:cNvSpPr>
          <p:nvPr>
            <p:ph type="sldNum" sz="quarter" idx="12"/>
          </p:nvPr>
        </p:nvSpPr>
        <p:spPr>
          <a:xfrm>
            <a:off x="445100" y="4767264"/>
            <a:ext cx="2133600" cy="273844"/>
          </a:xfrm>
          <a:prstGeom prst="rect">
            <a:avLst/>
          </a:prstGeom>
        </p:spPr>
        <p:txBody>
          <a:bodyPr/>
          <a:lstStyle>
            <a:lvl1pPr algn="l">
              <a:defRPr b="0" i="0">
                <a:solidFill>
                  <a:srgbClr val="FFFFFF"/>
                </a:solidFill>
                <a:latin typeface="Segoe"/>
                <a:cs typeface="Segoe"/>
              </a:defRPr>
            </a:lvl1pPr>
          </a:lstStyle>
          <a:p>
            <a:pPr defTabSz="914400"/>
            <a:fld id="{B6F15528-21DE-4FAA-801E-634DDDAF4B2B}" type="slidenum">
              <a:rPr lang="en-US" smtClean="0"/>
              <a:pPr defTabSz="914400"/>
              <a:t>‹#›</a:t>
            </a:fld>
            <a:endParaRPr lang="en-US"/>
          </a:p>
        </p:txBody>
      </p:sp>
    </p:spTree>
    <p:extLst>
      <p:ext uri="{BB962C8B-B14F-4D97-AF65-F5344CB8AC3E}">
        <p14:creationId xmlns:p14="http://schemas.microsoft.com/office/powerpoint/2010/main" val="3324272573"/>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9438" y="1428751"/>
            <a:ext cx="8363937" cy="1226874"/>
          </a:xfrm>
        </p:spPr>
        <p:txBody>
          <a:bodyPr/>
          <a:lstStyle>
            <a:lvl1pPr>
              <a:lnSpc>
                <a:spcPct val="90000"/>
              </a:lnSpc>
              <a:defRPr sz="1800"/>
            </a:lvl1pPr>
            <a:lvl2pPr>
              <a:lnSpc>
                <a:spcPct val="90000"/>
              </a:lnSpc>
              <a:defRPr sz="1500"/>
            </a:lvl2pPr>
            <a:lvl3pPr>
              <a:lnSpc>
                <a:spcPct val="90000"/>
              </a:lnSpc>
              <a:defRPr sz="1400"/>
            </a:lvl3pPr>
            <a:lvl4pPr>
              <a:lnSpc>
                <a:spcPct val="90000"/>
              </a:lnSpc>
              <a:defRPr sz="1400"/>
            </a:lvl4pPr>
            <a:lvl5pPr>
              <a:lnSpc>
                <a:spcPct val="90000"/>
              </a:lnSpc>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0344549"/>
      </p:ext>
    </p:extLst>
  </p:cSld>
  <p:clrMapOvr>
    <a:masterClrMapping/>
  </p:clrMapOvr>
  <p:transition>
    <p:fade/>
  </p:transition>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Walkin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05048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Walkin Slide - Tokyo, Japan">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89704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Walkin Slide - Sydney, Australia">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6177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Walkin Slide - Toronto, Canada">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93948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Walkin Slide - London, United Kingdom">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2115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Walkin Slide - Buenos Aires, Argentina">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387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Walkin Slide - Auckland, New Zealand">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5746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Walkin Slide - Chennai, India">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74259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Walkin Slide - Sao Paulo, Brazil">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51378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Walkin Slide - Paris, Franc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5206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Walkin Slide - Frankfurt, Germany">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7777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1008" y="2589029"/>
            <a:ext cx="4865192" cy="1501902"/>
          </a:xfrm>
        </p:spPr>
        <p:txBody>
          <a:bodyPr vert="horz" wrap="square" lIns="0" tIns="0" rIns="0" bIns="0" rtlCol="0" anchor="ctr" anchorCtr="0">
            <a:noAutofit/>
          </a:bodyPr>
          <a:lstStyle>
            <a:lvl1pPr algn="l" defTabSz="685807" rtl="0" eaLnBrk="1" latinLnBrk="0" hangingPunct="1">
              <a:lnSpc>
                <a:spcPct val="90000"/>
              </a:lnSpc>
              <a:spcBef>
                <a:spcPct val="0"/>
              </a:spcBef>
              <a:buNone/>
              <a:defRPr lang="en-US" sz="4500" b="0" kern="1200" cap="none" spc="-75" baseline="0" dirty="0">
                <a:ln w="3175">
                  <a:noFill/>
                </a:ln>
                <a:solidFill>
                  <a:schemeClr val="tx1">
                    <a:alpha val="99000"/>
                  </a:schemeClr>
                </a:solidFill>
                <a:effectLst/>
                <a:latin typeface="Segoe UI Light" pitchFamily="34" charset="0"/>
                <a:ea typeface="+mn-ea"/>
                <a:cs typeface="Arial" charset="0"/>
              </a:defRPr>
            </a:lvl1pPr>
          </a:lstStyle>
          <a:p>
            <a:pPr lvl="0"/>
            <a:r>
              <a:rPr lang="en-US" dirty="0" smtClean="0"/>
              <a:t>Title Here</a:t>
            </a:r>
            <a:endParaRPr lang="en-US" dirty="0"/>
          </a:p>
        </p:txBody>
      </p:sp>
      <p:sp>
        <p:nvSpPr>
          <p:cNvPr id="5" name="Text Placeholder 4"/>
          <p:cNvSpPr>
            <a:spLocks noGrp="1"/>
          </p:cNvSpPr>
          <p:nvPr>
            <p:ph type="body" sz="quarter" idx="12" hasCustomPrompt="1"/>
          </p:nvPr>
        </p:nvSpPr>
        <p:spPr>
          <a:xfrm>
            <a:off x="391010" y="4111506"/>
            <a:ext cx="4863589" cy="679802"/>
          </a:xfrm>
        </p:spPr>
        <p:txBody>
          <a:bodyPr vert="horz" wrap="square" lIns="0" tIns="0" rIns="0" bIns="0" rtlCol="0">
            <a:spAutoFit/>
          </a:bodyPr>
          <a:lstStyle>
            <a:lvl1pPr marL="0" indent="0">
              <a:buNone/>
              <a:defRPr lang="en-US" sz="1400" kern="1200" dirty="0">
                <a:solidFill>
                  <a:schemeClr val="tx1">
                    <a:alpha val="99000"/>
                  </a:schemeClr>
                </a:solidFill>
                <a:latin typeface="+mn-lt"/>
                <a:ea typeface="+mn-ea"/>
                <a:cs typeface="+mn-cs"/>
              </a:defRPr>
            </a:lvl1pPr>
          </a:lstStyle>
          <a:p>
            <a:pPr lvl="0"/>
            <a:r>
              <a:rPr lang="en-US" dirty="0" smtClean="0"/>
              <a:t>Name</a:t>
            </a:r>
          </a:p>
          <a:p>
            <a:pPr lvl="0"/>
            <a:r>
              <a:rPr lang="en-US" dirty="0" smtClean="0"/>
              <a:t>Title</a:t>
            </a:r>
          </a:p>
          <a:p>
            <a:pPr lvl="0"/>
            <a:r>
              <a:rPr lang="en-US" dirty="0" smtClean="0"/>
              <a:t>Microsoft Corporation</a:t>
            </a:r>
          </a:p>
        </p:txBody>
      </p:sp>
    </p:spTree>
    <p:extLst>
      <p:ext uri="{BB962C8B-B14F-4D97-AF65-F5344CB8AC3E}">
        <p14:creationId xmlns:p14="http://schemas.microsoft.com/office/powerpoint/2010/main" val="34349908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435" y="1412615"/>
            <a:ext cx="5144840" cy="1384995"/>
          </a:xfrm>
        </p:spPr>
        <p:txBody>
          <a:bodyPr anchor="b" anchorCtr="0"/>
          <a:lstStyle>
            <a:lvl1pPr>
              <a:defRPr kumimoji="0" lang="en-US" sz="5000" b="0" i="0" u="none" strike="noStrike" kern="1200" cap="none" spc="-90" normalizeH="0" baseline="0" dirty="0">
                <a:ln w="3175">
                  <a:noFill/>
                </a:ln>
                <a:solidFill>
                  <a:schemeClr val="tx1">
                    <a:alpha val="99000"/>
                  </a:schemeClr>
                </a:solidFill>
                <a:effectLst/>
                <a:uLnTx/>
                <a:uFillTx/>
                <a:latin typeface="Segoe UI Light"/>
                <a:ea typeface="+mn-ea"/>
                <a:cs typeface="Arial" charset="0"/>
              </a:defRPr>
            </a:lvl1pPr>
          </a:lstStyle>
          <a:p>
            <a:pPr marL="0" lvl="0" indent="0" algn="l" defTabSz="685807" rtl="0" eaLnBrk="1" latinLnBrk="0" hangingPunct="1">
              <a:lnSpc>
                <a:spcPct val="90000"/>
              </a:lnSpc>
              <a:spcBef>
                <a:spcPct val="20000"/>
              </a:spcBef>
              <a:buSzPct val="80000"/>
              <a:buFont typeface="Arial" pitchFamily="34" charset="0"/>
              <a:buNone/>
            </a:pPr>
            <a:r>
              <a:rPr lang="en-US" dirty="0" smtClean="0"/>
              <a:t>Click to edit title style</a:t>
            </a:r>
            <a:endParaRPr lang="en-US" dirty="0"/>
          </a:p>
        </p:txBody>
      </p:sp>
    </p:spTree>
    <p:extLst>
      <p:ext uri="{BB962C8B-B14F-4D97-AF65-F5344CB8AC3E}">
        <p14:creationId xmlns:p14="http://schemas.microsoft.com/office/powerpoint/2010/main" val="438635402"/>
      </p:ext>
    </p:extLst>
  </p:cSld>
  <p:clrMapOvr>
    <a:masterClrMapping/>
  </p:clrMapOvr>
  <p:transition>
    <p:fade/>
  </p:transition>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30044" y="3257552"/>
            <a:ext cx="7680340" cy="346249"/>
          </a:xfrm>
        </p:spPr>
        <p:txBody>
          <a:bodyPr>
            <a:noAutofit/>
          </a:bodyPr>
          <a:lstStyle>
            <a:lvl1pPr marL="0" indent="0" algn="l">
              <a:lnSpc>
                <a:spcPct val="90000"/>
              </a:lnSpc>
              <a:spcBef>
                <a:spcPts val="0"/>
              </a:spcBef>
              <a:buNone/>
              <a:defRPr lang="en-US" sz="2700" kern="1200" spc="-53" baseline="0" dirty="0">
                <a:solidFill>
                  <a:schemeClr val="tx1">
                    <a:alpha val="99000"/>
                  </a:schemeClr>
                </a:solidFill>
                <a:latin typeface="+mj-lt"/>
                <a:ea typeface="+mn-ea"/>
                <a:cs typeface="+mn-cs"/>
              </a:defRPr>
            </a:lvl1pPr>
            <a:lvl2pPr marL="342904" indent="0" algn="ctr">
              <a:buNone/>
              <a:defRPr>
                <a:solidFill>
                  <a:schemeClr val="tx1">
                    <a:tint val="75000"/>
                  </a:schemeClr>
                </a:solidFill>
              </a:defRPr>
            </a:lvl2pPr>
            <a:lvl3pPr marL="685807" indent="0" algn="ctr">
              <a:buNone/>
              <a:defRPr>
                <a:solidFill>
                  <a:schemeClr val="tx1">
                    <a:tint val="75000"/>
                  </a:schemeClr>
                </a:solidFill>
              </a:defRPr>
            </a:lvl3pPr>
            <a:lvl4pPr marL="1028710" indent="0" algn="ctr">
              <a:buNone/>
              <a:defRPr>
                <a:solidFill>
                  <a:schemeClr val="tx1">
                    <a:tint val="75000"/>
                  </a:schemeClr>
                </a:solidFill>
              </a:defRPr>
            </a:lvl4pPr>
            <a:lvl5pPr marL="1371614" indent="0" algn="ctr">
              <a:buNone/>
              <a:defRPr>
                <a:solidFill>
                  <a:schemeClr val="tx1">
                    <a:tint val="75000"/>
                  </a:schemeClr>
                </a:solidFill>
              </a:defRPr>
            </a:lvl5pPr>
            <a:lvl6pPr marL="1714516" indent="0" algn="ctr">
              <a:buNone/>
              <a:defRPr>
                <a:solidFill>
                  <a:schemeClr val="tx1">
                    <a:tint val="75000"/>
                  </a:schemeClr>
                </a:solidFill>
              </a:defRPr>
            </a:lvl6pPr>
            <a:lvl7pPr marL="2057420" indent="0" algn="ctr">
              <a:buNone/>
              <a:defRPr>
                <a:solidFill>
                  <a:schemeClr val="tx1">
                    <a:tint val="75000"/>
                  </a:schemeClr>
                </a:solidFill>
              </a:defRPr>
            </a:lvl7pPr>
            <a:lvl8pPr marL="2400324" indent="0" algn="ctr">
              <a:buNone/>
              <a:defRPr>
                <a:solidFill>
                  <a:schemeClr val="tx1">
                    <a:tint val="75000"/>
                  </a:schemeClr>
                </a:solidFill>
              </a:defRPr>
            </a:lvl8pPr>
            <a:lvl9pPr marL="2743227" indent="0" algn="ctr">
              <a:buNone/>
              <a:defRPr>
                <a:solidFill>
                  <a:schemeClr val="tx1">
                    <a:tint val="75000"/>
                  </a:schemeClr>
                </a:solidFill>
              </a:defRPr>
            </a:lvl9pPr>
          </a:lstStyle>
          <a:p>
            <a:pPr marL="0" marR="0" lvl="0" indent="0" algn="l" defTabSz="685807" rtl="0" eaLnBrk="1" fontAlgn="auto" latinLnBrk="0" hangingPunct="1">
              <a:lnSpc>
                <a:spcPct val="90000"/>
              </a:lnSpc>
              <a:spcBef>
                <a:spcPts val="0"/>
              </a:spcBef>
              <a:spcAft>
                <a:spcPts val="0"/>
              </a:spcAft>
              <a:buClrTx/>
              <a:buSzPct val="90000"/>
              <a:buFont typeface="Arial" pitchFamily="34" charset="0"/>
              <a:buNone/>
              <a:tabLst/>
            </a:pPr>
            <a:r>
              <a:rPr lang="en-US" smtClean="0"/>
              <a:t>Click to edit Master subtitle style</a:t>
            </a:r>
            <a:endParaRPr lang="en-US" dirty="0"/>
          </a:p>
        </p:txBody>
      </p:sp>
      <p:sp>
        <p:nvSpPr>
          <p:cNvPr id="7" name="Text Placeholder 6"/>
          <p:cNvSpPr>
            <a:spLocks noGrp="1"/>
          </p:cNvSpPr>
          <p:nvPr>
            <p:ph type="body" sz="quarter" idx="10" hasCustomPrompt="1"/>
          </p:nvPr>
        </p:nvSpPr>
        <p:spPr>
          <a:xfrm>
            <a:off x="730044" y="2054759"/>
            <a:ext cx="7686295" cy="1033983"/>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7200" b="0" kern="1200" cap="none" spc="-300" baseline="0" dirty="0" smtClean="0">
                <a:ln w="3175">
                  <a:noFill/>
                </a:ln>
                <a:solidFill>
                  <a:schemeClr val="tx2">
                    <a:alpha val="99000"/>
                  </a:schemeClr>
                </a:solidFill>
                <a:effectLst/>
                <a:latin typeface="+mj-lt"/>
                <a:ea typeface="+mn-ea"/>
                <a:cs typeface="Arial" charset="0"/>
              </a:defRPr>
            </a:lvl1pPr>
          </a:lstStyle>
          <a:p>
            <a:pPr lvl="0"/>
            <a:r>
              <a:rPr lang="en-US" dirty="0" smtClean="0"/>
              <a:t>click to…</a:t>
            </a:r>
          </a:p>
        </p:txBody>
      </p:sp>
      <p:sp>
        <p:nvSpPr>
          <p:cNvPr id="5" name="Text Placeholder 4"/>
          <p:cNvSpPr>
            <a:spLocks noGrp="1"/>
          </p:cNvSpPr>
          <p:nvPr>
            <p:ph type="body" sz="quarter" idx="11"/>
          </p:nvPr>
        </p:nvSpPr>
        <p:spPr>
          <a:xfrm>
            <a:off x="730044" y="1085850"/>
            <a:ext cx="7680340" cy="685572"/>
          </a:xfrm>
        </p:spPr>
        <p:txBody>
          <a:bodyPr wrap="square" anchor="b">
            <a:noAutofit/>
          </a:bodyPr>
          <a:lstStyle>
            <a:lvl1pPr marL="0" indent="0">
              <a:buNone/>
              <a:defRPr sz="5000" spc="-113">
                <a:solidFill>
                  <a:schemeClr val="tx1">
                    <a:alpha val="99000"/>
                  </a:schemeClr>
                </a:solidFill>
              </a:defRPr>
            </a:lvl1pPr>
          </a:lstStyle>
          <a:p>
            <a:pPr lvl="0"/>
            <a:r>
              <a:rPr lang="en-US" dirty="0" smtClean="0"/>
              <a:t>Click to edit Master text styles</a:t>
            </a:r>
          </a:p>
        </p:txBody>
      </p:sp>
    </p:spTree>
    <p:extLst>
      <p:ext uri="{BB962C8B-B14F-4D97-AF65-F5344CB8AC3E}">
        <p14:creationId xmlns:p14="http://schemas.microsoft.com/office/powerpoint/2010/main" val="3095763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15" name="Rectangle 14"/>
          <p:cNvSpPr/>
          <p:nvPr userDrawn="1"/>
        </p:nvSpPr>
        <p:spPr bwMode="gray">
          <a:xfrm>
            <a:off x="389436" y="1085850"/>
            <a:ext cx="8363937" cy="38862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6" tIns="34279" rIns="68556" bIns="34279" numCol="1" spcCol="0" rtlCol="0" anchor="ctr" anchorCtr="0" compatLnSpc="1">
            <a:prstTxWarp prst="textNoShape">
              <a:avLst/>
            </a:prstTxWarp>
          </a:bodyPr>
          <a:lstStyle/>
          <a:p>
            <a:pPr algn="ctr" defTabSz="685375" fontAlgn="base">
              <a:spcBef>
                <a:spcPct val="0"/>
              </a:spcBef>
              <a:spcAft>
                <a:spcPct val="0"/>
              </a:spcAft>
            </a:pPr>
            <a:endParaRPr lang="en-US" sz="1700" dirty="0">
              <a:gradFill>
                <a:gsLst>
                  <a:gs pos="0">
                    <a:srgbClr val="FFFFFF"/>
                  </a:gs>
                  <a:gs pos="100000">
                    <a:srgbClr val="FFFFFF"/>
                  </a:gs>
                </a:gsLst>
                <a:lin ang="5400000" scaled="0"/>
              </a:gradFill>
            </a:endParaRPr>
          </a:p>
        </p:txBody>
      </p:sp>
      <p:grpSp>
        <p:nvGrpSpPr>
          <p:cNvPr id="16" name="Group 15"/>
          <p:cNvGrpSpPr/>
          <p:nvPr userDrawn="1"/>
        </p:nvGrpSpPr>
        <p:grpSpPr bwMode="black">
          <a:xfrm>
            <a:off x="654636" y="2253760"/>
            <a:ext cx="1800782" cy="1601660"/>
            <a:chOff x="4470400" y="2038516"/>
            <a:chExt cx="3238500" cy="2881148"/>
          </a:xfrm>
          <a:solidFill>
            <a:schemeClr val="accent2"/>
          </a:solidFill>
        </p:grpSpPr>
        <p:sp>
          <p:nvSpPr>
            <p:cNvPr id="17" name="Freeform 6"/>
            <p:cNvSpPr>
              <a:spLocks/>
            </p:cNvSpPr>
            <p:nvPr userDrawn="1"/>
          </p:nvSpPr>
          <p:spPr bwMode="black">
            <a:xfrm>
              <a:off x="4470400" y="2314576"/>
              <a:ext cx="1319213" cy="2605088"/>
            </a:xfrm>
            <a:custGeom>
              <a:avLst/>
              <a:gdLst>
                <a:gd name="T0" fmla="*/ 501 w 1663"/>
                <a:gd name="T1" fmla="*/ 0 h 3282"/>
                <a:gd name="T2" fmla="*/ 1663 w 1663"/>
                <a:gd name="T3" fmla="*/ 0 h 3282"/>
                <a:gd name="T4" fmla="*/ 1663 w 1663"/>
                <a:gd name="T5" fmla="*/ 1694 h 3282"/>
                <a:gd name="T6" fmla="*/ 1385 w 1663"/>
                <a:gd name="T7" fmla="*/ 1694 h 3282"/>
                <a:gd name="T8" fmla="*/ 1396 w 1663"/>
                <a:gd name="T9" fmla="*/ 3282 h 3282"/>
                <a:gd name="T10" fmla="*/ 0 w 1663"/>
                <a:gd name="T11" fmla="*/ 3282 h 3282"/>
                <a:gd name="T12" fmla="*/ 0 w 1663"/>
                <a:gd name="T13" fmla="*/ 2067 h 3282"/>
                <a:gd name="T14" fmla="*/ 501 w 1663"/>
                <a:gd name="T15" fmla="*/ 0 h 3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3" h="3282">
                  <a:moveTo>
                    <a:pt x="501" y="0"/>
                  </a:moveTo>
                  <a:lnTo>
                    <a:pt x="1663" y="0"/>
                  </a:lnTo>
                  <a:lnTo>
                    <a:pt x="1663" y="1694"/>
                  </a:lnTo>
                  <a:lnTo>
                    <a:pt x="1385" y="1694"/>
                  </a:lnTo>
                  <a:lnTo>
                    <a:pt x="1396" y="3282"/>
                  </a:lnTo>
                  <a:lnTo>
                    <a:pt x="0" y="3282"/>
                  </a:lnTo>
                  <a:lnTo>
                    <a:pt x="0" y="2067"/>
                  </a:lnTo>
                  <a:lnTo>
                    <a:pt x="5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134"/>
              <a:endParaRPr lang="en-US">
                <a:solidFill>
                  <a:srgbClr val="5F5F5F"/>
                </a:solidFill>
              </a:endParaRPr>
            </a:p>
          </p:txBody>
        </p:sp>
        <p:sp>
          <p:nvSpPr>
            <p:cNvPr id="18" name="Freeform 7"/>
            <p:cNvSpPr>
              <a:spLocks/>
            </p:cNvSpPr>
            <p:nvPr userDrawn="1"/>
          </p:nvSpPr>
          <p:spPr bwMode="black">
            <a:xfrm>
              <a:off x="6381750" y="2314576"/>
              <a:ext cx="1327150" cy="2605088"/>
            </a:xfrm>
            <a:custGeom>
              <a:avLst/>
              <a:gdLst>
                <a:gd name="T0" fmla="*/ 0 w 1673"/>
                <a:gd name="T1" fmla="*/ 0 h 3282"/>
                <a:gd name="T2" fmla="*/ 1169 w 1673"/>
                <a:gd name="T3" fmla="*/ 0 h 3282"/>
                <a:gd name="T4" fmla="*/ 1673 w 1673"/>
                <a:gd name="T5" fmla="*/ 2067 h 3282"/>
                <a:gd name="T6" fmla="*/ 1673 w 1673"/>
                <a:gd name="T7" fmla="*/ 3282 h 3282"/>
                <a:gd name="T8" fmla="*/ 268 w 1673"/>
                <a:gd name="T9" fmla="*/ 3282 h 3282"/>
                <a:gd name="T10" fmla="*/ 279 w 1673"/>
                <a:gd name="T11" fmla="*/ 1694 h 3282"/>
                <a:gd name="T12" fmla="*/ 0 w 1673"/>
                <a:gd name="T13" fmla="*/ 1694 h 3282"/>
                <a:gd name="T14" fmla="*/ 0 w 1673"/>
                <a:gd name="T15" fmla="*/ 0 h 3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3" h="3282">
                  <a:moveTo>
                    <a:pt x="0" y="0"/>
                  </a:moveTo>
                  <a:lnTo>
                    <a:pt x="1169" y="0"/>
                  </a:lnTo>
                  <a:lnTo>
                    <a:pt x="1673" y="2067"/>
                  </a:lnTo>
                  <a:lnTo>
                    <a:pt x="1673" y="3282"/>
                  </a:lnTo>
                  <a:lnTo>
                    <a:pt x="268" y="3282"/>
                  </a:lnTo>
                  <a:lnTo>
                    <a:pt x="279" y="1694"/>
                  </a:lnTo>
                  <a:lnTo>
                    <a:pt x="0" y="169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134"/>
              <a:endParaRPr lang="en-US">
                <a:solidFill>
                  <a:srgbClr val="5F5F5F"/>
                </a:solidFill>
              </a:endParaRPr>
            </a:p>
          </p:txBody>
        </p:sp>
        <p:sp>
          <p:nvSpPr>
            <p:cNvPr id="19" name="Rectangle 8"/>
            <p:cNvSpPr>
              <a:spLocks noChangeArrowheads="1"/>
            </p:cNvSpPr>
            <p:nvPr userDrawn="1"/>
          </p:nvSpPr>
          <p:spPr bwMode="black">
            <a:xfrm>
              <a:off x="5916613" y="2314578"/>
              <a:ext cx="338138" cy="111839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134"/>
              <a:endParaRPr lang="en-US">
                <a:solidFill>
                  <a:srgbClr val="5F5F5F"/>
                </a:solidFill>
              </a:endParaRPr>
            </a:p>
          </p:txBody>
        </p:sp>
        <p:sp>
          <p:nvSpPr>
            <p:cNvPr id="20" name="Rectangle 9"/>
            <p:cNvSpPr>
              <a:spLocks noChangeArrowheads="1"/>
            </p:cNvSpPr>
            <p:nvPr userDrawn="1"/>
          </p:nvSpPr>
          <p:spPr bwMode="black">
            <a:xfrm>
              <a:off x="5172076" y="2038516"/>
              <a:ext cx="617538" cy="2365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134"/>
              <a:endParaRPr lang="en-US">
                <a:solidFill>
                  <a:srgbClr val="5F5F5F"/>
                </a:solidFill>
              </a:endParaRPr>
            </a:p>
          </p:txBody>
        </p:sp>
        <p:sp>
          <p:nvSpPr>
            <p:cNvPr id="21" name="Rectangle 10"/>
            <p:cNvSpPr>
              <a:spLocks noChangeArrowheads="1"/>
            </p:cNvSpPr>
            <p:nvPr userDrawn="1"/>
          </p:nvSpPr>
          <p:spPr bwMode="black">
            <a:xfrm>
              <a:off x="6381750" y="2038516"/>
              <a:ext cx="617538" cy="2365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134"/>
              <a:endParaRPr lang="en-US">
                <a:solidFill>
                  <a:srgbClr val="5F5F5F"/>
                </a:solidFill>
              </a:endParaRPr>
            </a:p>
          </p:txBody>
        </p:sp>
      </p:grpSp>
      <p:sp>
        <p:nvSpPr>
          <p:cNvPr id="3" name="Subtitle 2"/>
          <p:cNvSpPr>
            <a:spLocks noGrp="1"/>
          </p:cNvSpPr>
          <p:nvPr>
            <p:ph type="subTitle" idx="1" hasCustomPrompt="1"/>
          </p:nvPr>
        </p:nvSpPr>
        <p:spPr>
          <a:xfrm>
            <a:off x="2606719" y="2564892"/>
            <a:ext cx="5213438" cy="932688"/>
          </a:xfrm>
        </p:spPr>
        <p:txBody>
          <a:bodyPr vert="horz" wrap="square" lIns="137166" tIns="137166" rIns="0" bIns="0" rtlCol="0" anchor="ctr" anchorCtr="0">
            <a:spAutoFit/>
          </a:bodyPr>
          <a:lstStyle>
            <a:lvl1pPr marL="431028" indent="-428646">
              <a:buNone/>
              <a:defRPr lang="en-US" sz="3300" spc="-75" dirty="0" smtClean="0">
                <a:solidFill>
                  <a:schemeClr val="tx1">
                    <a:alpha val="99000"/>
                  </a:schemeClr>
                </a:solidFill>
                <a:latin typeface="Segoe UI Light" pitchFamily="34" charset="0"/>
              </a:defRPr>
            </a:lvl1pPr>
            <a:lvl2pPr marL="259569" indent="-257188">
              <a:buNone/>
              <a:defRPr lang="en-US" spc="-38" dirty="0" smtClean="0">
                <a:solidFill>
                  <a:schemeClr val="tx1">
                    <a:alpha val="99000"/>
                  </a:schemeClr>
                </a:solidFill>
              </a:defRPr>
            </a:lvl2pPr>
          </a:lstStyle>
          <a:p>
            <a:pPr marL="2382" lvl="0" indent="0">
              <a:spcBef>
                <a:spcPts val="0"/>
              </a:spcBef>
              <a:spcAft>
                <a:spcPts val="675"/>
              </a:spcAft>
              <a:buSzPct val="80000"/>
            </a:pPr>
            <a:r>
              <a:rPr lang="en-US" dirty="0" smtClean="0"/>
              <a:t>Click to edit Master text styles</a:t>
            </a:r>
          </a:p>
          <a:p>
            <a:pPr marL="2382" lvl="1" indent="0">
              <a:spcBef>
                <a:spcPts val="0"/>
              </a:spcBef>
              <a:spcAft>
                <a:spcPts val="675"/>
              </a:spcAft>
              <a:buSzPct val="80000"/>
            </a:pPr>
            <a:r>
              <a:rPr lang="en-US" dirty="0" smtClean="0"/>
              <a:t>Second level</a:t>
            </a:r>
          </a:p>
        </p:txBody>
      </p:sp>
      <p:sp>
        <p:nvSpPr>
          <p:cNvPr id="5" name="Text Placeholder 4"/>
          <p:cNvSpPr>
            <a:spLocks noGrp="1"/>
          </p:cNvSpPr>
          <p:nvPr>
            <p:ph type="body" sz="quarter" idx="11"/>
          </p:nvPr>
        </p:nvSpPr>
        <p:spPr>
          <a:xfrm>
            <a:off x="391008" y="171451"/>
            <a:ext cx="8362080" cy="567848"/>
          </a:xfrm>
        </p:spPr>
        <p:txBody>
          <a:bodyPr vert="horz" wrap="square" lIns="0" tIns="0" rIns="0" bIns="0" rtlCol="0" anchor="t">
            <a:spAutoFit/>
          </a:bodyPr>
          <a:lstStyle>
            <a:lvl1pPr marL="0" indent="0">
              <a:buNone/>
              <a:defRPr lang="en-US" sz="4100" b="0" cap="none" spc="-75" dirty="0" smtClean="0">
                <a:ln w="3175">
                  <a:noFill/>
                </a:ln>
                <a:solidFill>
                  <a:schemeClr val="tx1">
                    <a:alpha val="99000"/>
                  </a:schemeClr>
                </a:solidFill>
                <a:effectLst/>
                <a:latin typeface="Segoe UI Light" pitchFamily="34" charset="0"/>
                <a:cs typeface="Arial" charset="0"/>
              </a:defRPr>
            </a:lvl1pPr>
          </a:lstStyle>
          <a:p>
            <a:pPr lvl="0">
              <a:spcBef>
                <a:spcPct val="0"/>
              </a:spcBef>
            </a:pPr>
            <a:r>
              <a:rPr lang="en-US" dirty="0" smtClean="0"/>
              <a:t>Click to edit Master text styles</a:t>
            </a:r>
          </a:p>
        </p:txBody>
      </p:sp>
    </p:spTree>
    <p:extLst>
      <p:ext uri="{BB962C8B-B14F-4D97-AF65-F5344CB8AC3E}">
        <p14:creationId xmlns:p14="http://schemas.microsoft.com/office/powerpoint/2010/main" val="30188644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a:solidFill>
                  <a:schemeClr val="tx1">
                    <a:alpha val="99000"/>
                  </a:schemeClr>
                </a:solidFill>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389436" y="1085849"/>
            <a:ext cx="8363938" cy="1532727"/>
          </a:xfrm>
          <a:prstGeom prst="rect">
            <a:avLst/>
          </a:prstGeom>
        </p:spPr>
        <p:txBody>
          <a:bodyPr/>
          <a:lstStyle>
            <a:lvl1pPr marL="0" indent="0">
              <a:buFont typeface="Wingdings" pitchFamily="2" charset="2"/>
              <a:buNone/>
              <a:defRPr sz="3000">
                <a:solidFill>
                  <a:schemeClr val="tx1">
                    <a:alpha val="99000"/>
                  </a:schemeClr>
                </a:solidFill>
              </a:defRPr>
            </a:lvl1pPr>
            <a:lvl2pPr marL="213132" marR="0" indent="0" algn="l" defTabSz="685807" rtl="0" eaLnBrk="1" fontAlgn="auto" latinLnBrk="0" hangingPunct="1">
              <a:lnSpc>
                <a:spcPct val="90000"/>
              </a:lnSpc>
              <a:spcBef>
                <a:spcPct val="20000"/>
              </a:spcBef>
              <a:spcAft>
                <a:spcPts val="0"/>
              </a:spcAft>
              <a:buClrTx/>
              <a:buSzPct val="90000"/>
              <a:buFont typeface="Wingdings" pitchFamily="2" charset="2"/>
              <a:buNone/>
              <a:tabLst/>
              <a:defRPr lang="en-US" sz="1800" kern="1200" spc="0" baseline="0" dirty="0" smtClean="0">
                <a:solidFill>
                  <a:schemeClr val="tx1">
                    <a:alpha val="99000"/>
                  </a:schemeClr>
                </a:solidFill>
                <a:latin typeface="+mn-lt"/>
                <a:ea typeface="+mn-ea"/>
                <a:cs typeface="+mn-cs"/>
              </a:defRPr>
            </a:lvl2pPr>
            <a:lvl3pPr marL="388164" indent="0">
              <a:buFont typeface="Wingdings" pitchFamily="2" charset="2"/>
              <a:buNone/>
              <a:tabLst/>
              <a:defRPr>
                <a:solidFill>
                  <a:schemeClr val="tx1">
                    <a:alpha val="99000"/>
                  </a:schemeClr>
                </a:solidFill>
                <a:latin typeface="+mn-lt"/>
              </a:defRPr>
            </a:lvl3pPr>
            <a:lvl4pPr marL="556050" indent="0">
              <a:buFont typeface="Wingdings" pitchFamily="2" charset="2"/>
              <a:buNone/>
              <a:defRPr>
                <a:solidFill>
                  <a:schemeClr val="tx1">
                    <a:alpha val="99000"/>
                  </a:schemeClr>
                </a:solidFill>
                <a:latin typeface="+mn-lt"/>
              </a:defRPr>
            </a:lvl4pPr>
            <a:lvl5pPr marL="685834" indent="0">
              <a:buFont typeface="Wingdings" pitchFamily="2" charset="2"/>
              <a:buNone/>
              <a:tabLst/>
              <a:defRPr>
                <a:solidFill>
                  <a:schemeClr val="tx1">
                    <a:alpha val="99000"/>
                  </a:schemeClr>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67466775"/>
      </p:ext>
    </p:extLst>
  </p:cSld>
  <p:clrMapOvr>
    <a:masterClrMapping/>
  </p:clrMapOvr>
  <p:transition>
    <p:fade/>
  </p:transition>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9436" y="1085849"/>
            <a:ext cx="8363938" cy="1532727"/>
          </a:xfrm>
          <a:prstGeom prst="rect">
            <a:avLst/>
          </a:prstGeom>
        </p:spPr>
        <p:txBody>
          <a:bodyPr/>
          <a:lstStyle>
            <a:lvl1pPr marL="0" indent="0">
              <a:spcBef>
                <a:spcPts val="1800"/>
              </a:spcBef>
              <a:buNone/>
              <a:defRPr sz="3000">
                <a:solidFill>
                  <a:schemeClr val="tx2">
                    <a:alpha val="99000"/>
                  </a:schemeClr>
                </a:solidFill>
                <a:latin typeface="+mj-lt"/>
              </a:defRPr>
            </a:lvl1pPr>
            <a:lvl2pPr marL="0" indent="0">
              <a:buNone/>
              <a:defRPr lang="en-US" sz="1800" kern="1200" spc="0" baseline="0" dirty="0" smtClean="0">
                <a:solidFill>
                  <a:schemeClr val="tx1">
                    <a:alpha val="99000"/>
                  </a:schemeClr>
                </a:solidFill>
                <a:latin typeface="+mn-lt"/>
                <a:ea typeface="+mn-ea"/>
                <a:cs typeface="+mn-cs"/>
              </a:defRPr>
            </a:lvl2pPr>
            <a:lvl3pPr marL="173839" indent="0">
              <a:buNone/>
              <a:defRPr lang="en-US" sz="1800" kern="1200" spc="0" baseline="0" dirty="0" smtClean="0">
                <a:solidFill>
                  <a:schemeClr val="tx1">
                    <a:alpha val="99000"/>
                  </a:schemeClr>
                </a:solidFill>
                <a:latin typeface="+mn-lt"/>
                <a:ea typeface="+mn-ea"/>
                <a:cs typeface="+mn-cs"/>
              </a:defRPr>
            </a:lvl3pPr>
            <a:lvl4pPr marL="342916" indent="0">
              <a:buNone/>
              <a:defRPr lang="en-US" sz="1500" kern="1200" spc="0" baseline="0" dirty="0" smtClean="0">
                <a:solidFill>
                  <a:schemeClr val="tx1">
                    <a:alpha val="99000"/>
                  </a:schemeClr>
                </a:solidFill>
                <a:latin typeface="+mn-lt"/>
                <a:ea typeface="+mn-ea"/>
                <a:cs typeface="+mn-cs"/>
              </a:defRPr>
            </a:lvl4pPr>
            <a:lvl5pPr marL="520329" indent="0">
              <a:buNone/>
              <a:defRPr lang="en-US" sz="1500" kern="1200" spc="0" baseline="0" dirty="0">
                <a:solidFill>
                  <a:schemeClr val="tx1">
                    <a:alpha val="99000"/>
                  </a:schemeClr>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lvl1pPr algn="l" defTabSz="685807" rtl="0" eaLnBrk="1" latinLnBrk="0" hangingPunct="1">
              <a:lnSpc>
                <a:spcPct val="90000"/>
              </a:lnSpc>
              <a:spcBef>
                <a:spcPct val="0"/>
              </a:spcBef>
              <a:buNone/>
              <a:defRPr lang="en-US" sz="4100" b="0" kern="1200" cap="none" spc="-75" baseline="0" dirty="0">
                <a:ln w="3175">
                  <a:noFill/>
                </a:ln>
                <a:solidFill>
                  <a:schemeClr val="tx1">
                    <a:alpha val="99000"/>
                  </a:schemeClr>
                </a:solidFill>
                <a:effectLst/>
                <a:latin typeface="+mj-lt"/>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526507782"/>
      </p:ext>
    </p:extLst>
  </p:cSld>
  <p:clrMapOvr>
    <a:masterClrMapping/>
  </p:clrMapOvr>
  <p:transition>
    <p:fade/>
  </p:transition>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Ref idx="1001">
        <a:schemeClr val="bg1"/>
      </p:bgRef>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9436" y="1085849"/>
            <a:ext cx="8363938" cy="1532727"/>
          </a:xfrm>
          <a:prstGeom prst="rect">
            <a:avLst/>
          </a:prstGeom>
        </p:spPr>
        <p:txBody>
          <a:bodyPr/>
          <a:lstStyle>
            <a:lvl1pPr marL="0" indent="0">
              <a:spcBef>
                <a:spcPts val="1800"/>
              </a:spcBef>
              <a:buNone/>
              <a:defRPr sz="3000">
                <a:solidFill>
                  <a:schemeClr val="tx1">
                    <a:alpha val="99000"/>
                  </a:schemeClr>
                </a:solidFill>
                <a:latin typeface="+mj-lt"/>
              </a:defRPr>
            </a:lvl1pPr>
            <a:lvl2pPr marL="0" indent="0">
              <a:buNone/>
              <a:defRPr lang="en-US" sz="1800" kern="1200" spc="0" baseline="0" dirty="0" smtClean="0">
                <a:solidFill>
                  <a:schemeClr val="tx1">
                    <a:alpha val="99000"/>
                  </a:schemeClr>
                </a:solidFill>
                <a:latin typeface="+mn-lt"/>
                <a:ea typeface="+mn-ea"/>
                <a:cs typeface="+mn-cs"/>
              </a:defRPr>
            </a:lvl2pPr>
            <a:lvl3pPr marL="173839" indent="0">
              <a:buNone/>
              <a:defRPr lang="en-US" sz="1800" kern="1200" spc="0" baseline="0" dirty="0" smtClean="0">
                <a:solidFill>
                  <a:schemeClr val="tx1">
                    <a:alpha val="99000"/>
                  </a:schemeClr>
                </a:solidFill>
                <a:latin typeface="+mn-lt"/>
                <a:ea typeface="+mn-ea"/>
                <a:cs typeface="+mn-cs"/>
              </a:defRPr>
            </a:lvl3pPr>
            <a:lvl4pPr marL="342916" indent="0">
              <a:buNone/>
              <a:defRPr lang="en-US" sz="1500" kern="1200" spc="0" baseline="0" dirty="0" smtClean="0">
                <a:solidFill>
                  <a:schemeClr val="tx1">
                    <a:alpha val="99000"/>
                  </a:schemeClr>
                </a:solidFill>
                <a:latin typeface="+mn-lt"/>
                <a:ea typeface="+mn-ea"/>
                <a:cs typeface="+mn-cs"/>
              </a:defRPr>
            </a:lvl4pPr>
            <a:lvl5pPr marL="520329" indent="0">
              <a:buNone/>
              <a:defRPr lang="en-US" sz="1500" kern="1200" spc="0" baseline="0" dirty="0">
                <a:solidFill>
                  <a:schemeClr val="tx1">
                    <a:alpha val="99000"/>
                  </a:schemeClr>
                </a:solidFill>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lvl1pPr algn="l" defTabSz="685807" rtl="0" eaLnBrk="1" latinLnBrk="0" hangingPunct="1">
              <a:lnSpc>
                <a:spcPct val="90000"/>
              </a:lnSpc>
              <a:spcBef>
                <a:spcPct val="0"/>
              </a:spcBef>
              <a:buNone/>
              <a:defRPr lang="en-US" sz="4100" b="0" kern="1200" cap="none" spc="-75" baseline="0" dirty="0">
                <a:ln w="3175">
                  <a:noFill/>
                </a:ln>
                <a:solidFill>
                  <a:schemeClr val="tx1">
                    <a:alpha val="99000"/>
                  </a:schemeClr>
                </a:solidFill>
                <a:effectLst/>
                <a:latin typeface="+mj-lt"/>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534347331"/>
      </p:ext>
    </p:extLst>
  </p:cSld>
  <p:clrMapOvr>
    <a:masterClrMapping/>
  </p:clrMapOvr>
  <p:transition>
    <p:fade/>
  </p:transition>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defTabSz="685807" rtl="0" eaLnBrk="1" latinLnBrk="0" hangingPunct="1">
              <a:lnSpc>
                <a:spcPct val="90000"/>
              </a:lnSpc>
              <a:spcBef>
                <a:spcPct val="0"/>
              </a:spcBef>
              <a:buNone/>
              <a:defRPr lang="en-US" sz="4100" b="0" kern="1200" cap="none" spc="-75" baseline="0" dirty="0">
                <a:ln w="3175">
                  <a:noFill/>
                </a:ln>
                <a:solidFill>
                  <a:schemeClr val="tx1">
                    <a:alpha val="99000"/>
                  </a:schemeClr>
                </a:solidFill>
                <a:effectLst/>
                <a:latin typeface="+mj-lt"/>
                <a:ea typeface="+mn-ea"/>
                <a:cs typeface="Arial" charset="0"/>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90627" y="1085850"/>
            <a:ext cx="4047274" cy="1763560"/>
          </a:xfrm>
        </p:spPr>
        <p:txBody>
          <a:bodyPr>
            <a:spAutoFit/>
          </a:bodyPr>
          <a:lstStyle>
            <a:lvl1pPr marL="219086" indent="-219086">
              <a:spcBef>
                <a:spcPts val="900"/>
              </a:spcBef>
              <a:buClr>
                <a:schemeClr val="tx1"/>
              </a:buClr>
              <a:buFont typeface="Wingdings" pitchFamily="2" charset="2"/>
              <a:buChar char=""/>
              <a:defRPr/>
            </a:lvl1pPr>
            <a:lvl2pPr marL="390545" indent="-171459">
              <a:defRPr sz="1500"/>
            </a:lvl2pPr>
            <a:lvl3pPr marL="514377" indent="-123832">
              <a:tabLst/>
              <a:defRPr sz="1500"/>
            </a:lvl3pPr>
            <a:lvl4pPr marL="647732" indent="-133357">
              <a:defRPr/>
            </a:lvl4pPr>
            <a:lvl5pPr marL="771564" indent="-123832">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1"/>
          </p:nvPr>
        </p:nvSpPr>
        <p:spPr>
          <a:xfrm>
            <a:off x="4709672" y="1085850"/>
            <a:ext cx="4047274" cy="1763560"/>
          </a:xfrm>
        </p:spPr>
        <p:txBody>
          <a:bodyPr>
            <a:spAutoFit/>
          </a:bodyPr>
          <a:lstStyle>
            <a:lvl1pPr marL="254807" indent="-254807">
              <a:spcBef>
                <a:spcPts val="900"/>
              </a:spcBef>
              <a:buFont typeface="Wingdings" pitchFamily="2" charset="2"/>
              <a:buChar char=""/>
              <a:defRPr lang="en-US" sz="2700" kern="1200" spc="-53" baseline="0" dirty="0" smtClean="0">
                <a:solidFill>
                  <a:schemeClr val="tx1">
                    <a:alpha val="99000"/>
                  </a:schemeClr>
                </a:solidFill>
                <a:latin typeface="+mj-lt"/>
                <a:ea typeface="+mn-ea"/>
                <a:cs typeface="+mn-cs"/>
              </a:defRPr>
            </a:lvl1pPr>
            <a:lvl2pPr marL="476274" indent="-257188">
              <a:defRPr lang="en-US" sz="1500" kern="1200" spc="0" baseline="0" dirty="0" smtClean="0">
                <a:solidFill>
                  <a:schemeClr val="tx1">
                    <a:alpha val="99000"/>
                  </a:schemeClr>
                </a:solidFill>
                <a:latin typeface="+mn-lt"/>
                <a:ea typeface="+mn-ea"/>
                <a:cs typeface="+mn-cs"/>
              </a:defRPr>
            </a:lvl2pPr>
            <a:lvl3pPr marL="647732" indent="-257188">
              <a:defRPr lang="en-US" sz="1500" kern="1200" spc="0" baseline="0" dirty="0" smtClean="0">
                <a:solidFill>
                  <a:schemeClr val="tx1">
                    <a:alpha val="99000"/>
                  </a:schemeClr>
                </a:solidFill>
                <a:latin typeface="+mn-lt"/>
                <a:ea typeface="+mn-ea"/>
                <a:cs typeface="+mn-cs"/>
              </a:defRPr>
            </a:lvl3pPr>
            <a:lvl4pPr marL="771564" indent="-257188">
              <a:defRPr lang="en-US" sz="1500" kern="1200" spc="0" baseline="0" dirty="0" smtClean="0">
                <a:solidFill>
                  <a:schemeClr val="tx1">
                    <a:alpha val="99000"/>
                  </a:schemeClr>
                </a:solidFill>
                <a:latin typeface="+mn-lt"/>
                <a:ea typeface="+mn-ea"/>
                <a:cs typeface="+mn-cs"/>
              </a:defRPr>
            </a:lvl4pPr>
            <a:lvl5pPr marL="904921" indent="-257188">
              <a:defRPr lang="en-US" sz="1500" kern="1200" spc="0" baseline="0" dirty="0">
                <a:solidFill>
                  <a:schemeClr val="tx1">
                    <a:alpha val="99000"/>
                  </a:schemeClr>
                </a:solidFill>
                <a:latin typeface="+mn-lt"/>
                <a:ea typeface="+mn-ea"/>
                <a:cs typeface="+mn-cs"/>
              </a:defRPr>
            </a:lvl5pPr>
          </a:lstStyle>
          <a:p>
            <a:pPr marL="219086" marR="0" lvl="0" indent="-219086" algn="l" defTabSz="68580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smtClean="0"/>
              <a:t>Click to edit Master text styles</a:t>
            </a:r>
          </a:p>
          <a:p>
            <a:pPr marL="219086" marR="0" lvl="1" indent="-219086" algn="l" defTabSz="68580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smtClean="0"/>
              <a:t>Second level</a:t>
            </a:r>
          </a:p>
          <a:p>
            <a:pPr marL="219086" marR="0" lvl="2" indent="-219086" algn="l" defTabSz="68580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smtClean="0"/>
              <a:t>Third level</a:t>
            </a:r>
          </a:p>
          <a:p>
            <a:pPr marL="219086" marR="0" lvl="3" indent="-219086" algn="l" defTabSz="68580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smtClean="0"/>
              <a:t>Fourth level</a:t>
            </a:r>
          </a:p>
          <a:p>
            <a:pPr marL="219086" marR="0" lvl="4" indent="-219086" algn="l" defTabSz="68580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smtClean="0"/>
              <a:t>Fifth level</a:t>
            </a:r>
            <a:endParaRPr lang="en-US" dirty="0"/>
          </a:p>
        </p:txBody>
      </p:sp>
    </p:spTree>
    <p:extLst>
      <p:ext uri="{BB962C8B-B14F-4D97-AF65-F5344CB8AC3E}">
        <p14:creationId xmlns:p14="http://schemas.microsoft.com/office/powerpoint/2010/main" val="4230946489"/>
      </p:ext>
    </p:extLst>
  </p:cSld>
  <p:clrMapOvr>
    <a:masterClrMapping/>
  </p:clrMapOvr>
  <p:transition>
    <p:fade/>
  </p:transition>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dirty="0" smtClean="0"/>
              <a:t>Click to edit Master title style</a:t>
            </a:r>
            <a:endParaRPr lang="en-US" dirty="0"/>
          </a:p>
        </p:txBody>
      </p:sp>
      <p:sp>
        <p:nvSpPr>
          <p:cNvPr id="3" name="Content Placeholder 2"/>
          <p:cNvSpPr>
            <a:spLocks noGrp="1"/>
          </p:cNvSpPr>
          <p:nvPr>
            <p:ph sz="half" idx="1"/>
          </p:nvPr>
        </p:nvSpPr>
        <p:spPr>
          <a:xfrm>
            <a:off x="389436" y="1085852"/>
            <a:ext cx="4115872" cy="1500411"/>
          </a:xfrm>
        </p:spPr>
        <p:txBody>
          <a:bodyPr/>
          <a:lstStyle>
            <a:lvl1pPr marL="255997" indent="-255997">
              <a:lnSpc>
                <a:spcPct val="90000"/>
              </a:lnSpc>
              <a:buSzPct val="80000"/>
              <a:buFont typeface="Arial" pitchFamily="34" charset="0"/>
              <a:buChar char="•"/>
              <a:defRPr sz="2400"/>
            </a:lvl1pPr>
            <a:lvl2pPr marL="470320" indent="-214323">
              <a:lnSpc>
                <a:spcPct val="90000"/>
              </a:lnSpc>
              <a:buSzPct val="80000"/>
              <a:buFont typeface="Arial" pitchFamily="34" charset="0"/>
              <a:buChar char="•"/>
              <a:defRPr sz="2100"/>
            </a:lvl2pPr>
            <a:lvl3pPr marL="685834" indent="-215514">
              <a:lnSpc>
                <a:spcPct val="90000"/>
              </a:lnSpc>
              <a:buSzPct val="80000"/>
              <a:buFont typeface="Arial" pitchFamily="34" charset="0"/>
              <a:buChar char="•"/>
              <a:defRPr sz="1800"/>
            </a:lvl3pPr>
            <a:lvl4pPr marL="1284750" indent="-169077">
              <a:lnSpc>
                <a:spcPct val="90000"/>
              </a:lnSpc>
              <a:buSzPct val="80000"/>
              <a:buFont typeface="Arial" pitchFamily="34" charset="0"/>
              <a:buChar char="•"/>
              <a:defRPr sz="1500"/>
            </a:lvl4pPr>
            <a:lvl5pPr marL="1458588" indent="-173839">
              <a:lnSpc>
                <a:spcPct val="90000"/>
              </a:lnSpc>
              <a:buSzPct val="80000"/>
              <a:buFont typeface="Arial" pitchFamily="34" charset="0"/>
              <a:buChar char="•"/>
              <a:defRPr sz="15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085852"/>
            <a:ext cx="4115872" cy="1500411"/>
          </a:xfrm>
        </p:spPr>
        <p:txBody>
          <a:bodyPr/>
          <a:lstStyle>
            <a:lvl1pPr marL="342916" indent="-342916">
              <a:lnSpc>
                <a:spcPct val="90000"/>
              </a:lnSpc>
              <a:buSzPct val="80000"/>
              <a:buFont typeface="Arial" pitchFamily="34" charset="0"/>
              <a:buChar char="•"/>
              <a:defRPr lang="en-US" sz="2400" kern="1200" spc="-53" baseline="0" dirty="0" smtClean="0">
                <a:solidFill>
                  <a:schemeClr val="tx1">
                    <a:alpha val="99000"/>
                  </a:schemeClr>
                </a:solidFill>
                <a:latin typeface="+mj-lt"/>
                <a:ea typeface="+mn-ea"/>
                <a:cs typeface="+mn-cs"/>
              </a:defRPr>
            </a:lvl1pPr>
            <a:lvl2pPr marL="598915" indent="-342916">
              <a:lnSpc>
                <a:spcPct val="90000"/>
              </a:lnSpc>
              <a:buSzPct val="80000"/>
              <a:buFont typeface="Arial" pitchFamily="34" charset="0"/>
              <a:buChar char="•"/>
              <a:defRPr lang="en-US" sz="2100" kern="1200" spc="0" baseline="0" dirty="0" smtClean="0">
                <a:solidFill>
                  <a:schemeClr val="tx1">
                    <a:alpha val="99000"/>
                  </a:schemeClr>
                </a:solidFill>
                <a:latin typeface="+mn-lt"/>
                <a:ea typeface="+mn-ea"/>
                <a:cs typeface="+mn-cs"/>
              </a:defRPr>
            </a:lvl2pPr>
            <a:lvl3pPr marL="727508" indent="-257188">
              <a:lnSpc>
                <a:spcPct val="90000"/>
              </a:lnSpc>
              <a:buSzPct val="80000"/>
              <a:buFont typeface="Arial" pitchFamily="34" charset="0"/>
              <a:buChar char="•"/>
              <a:defRPr lang="en-US" sz="1800" kern="1200" spc="0" baseline="0" dirty="0" smtClean="0">
                <a:solidFill>
                  <a:schemeClr val="tx1">
                    <a:alpha val="99000"/>
                  </a:schemeClr>
                </a:solidFill>
                <a:latin typeface="+mn-lt"/>
                <a:ea typeface="+mn-ea"/>
                <a:cs typeface="+mn-cs"/>
              </a:defRPr>
            </a:lvl3pPr>
            <a:lvl4pPr marL="1372860" indent="-257188">
              <a:lnSpc>
                <a:spcPct val="90000"/>
              </a:lnSpc>
              <a:buSzPct val="80000"/>
              <a:buFont typeface="Arial" pitchFamily="34" charset="0"/>
              <a:buChar char="•"/>
              <a:defRPr lang="en-US" sz="1500" kern="1200" spc="0" baseline="0" dirty="0" smtClean="0">
                <a:solidFill>
                  <a:schemeClr val="tx1">
                    <a:alpha val="99000"/>
                  </a:schemeClr>
                </a:solidFill>
                <a:latin typeface="+mn-lt"/>
                <a:ea typeface="+mn-ea"/>
                <a:cs typeface="+mn-cs"/>
              </a:defRPr>
            </a:lvl4pPr>
            <a:lvl5pPr marL="1541937" indent="-257188">
              <a:lnSpc>
                <a:spcPct val="90000"/>
              </a:lnSpc>
              <a:buSzPct val="80000"/>
              <a:buFont typeface="Arial" pitchFamily="34" charset="0"/>
              <a:buChar char="•"/>
              <a:defRPr lang="en-US" sz="1500" kern="1200" spc="0" baseline="0" dirty="0">
                <a:solidFill>
                  <a:schemeClr val="tx1">
                    <a:alpha val="99000"/>
                  </a:schemeClr>
                </a:solidFill>
                <a:latin typeface="+mn-lt"/>
                <a:ea typeface="+mn-ea"/>
                <a:cs typeface="+mn-cs"/>
              </a:defRPr>
            </a:lvl5pPr>
            <a:lvl6pPr>
              <a:defRPr sz="1400"/>
            </a:lvl6pPr>
            <a:lvl7pPr>
              <a:defRPr sz="1400"/>
            </a:lvl7pPr>
            <a:lvl8pPr>
              <a:defRPr sz="1400"/>
            </a:lvl8pPr>
            <a:lvl9pPr>
              <a:defRPr sz="1400"/>
            </a:lvl9pPr>
          </a:lstStyle>
          <a:p>
            <a:pPr marL="255997" marR="0" lvl="0" indent="-255997" algn="l" defTabSz="685807" rtl="0" eaLnBrk="1" fontAlgn="auto" latinLnBrk="0" hangingPunct="1">
              <a:lnSpc>
                <a:spcPct val="90000"/>
              </a:lnSpc>
              <a:spcBef>
                <a:spcPct val="20000"/>
              </a:spcBef>
              <a:spcAft>
                <a:spcPts val="0"/>
              </a:spcAft>
              <a:buClrTx/>
              <a:buSzPct val="80000"/>
              <a:buFont typeface="Arial" pitchFamily="34" charset="0"/>
              <a:buChar char="•"/>
              <a:tabLst/>
            </a:pPr>
            <a:r>
              <a:rPr lang="en-US" smtClean="0"/>
              <a:t>Click to edit Master text styles</a:t>
            </a:r>
          </a:p>
          <a:p>
            <a:pPr marL="255997" marR="0" lvl="1" indent="-255997" algn="l" defTabSz="685807" rtl="0" eaLnBrk="1" fontAlgn="auto" latinLnBrk="0" hangingPunct="1">
              <a:lnSpc>
                <a:spcPct val="90000"/>
              </a:lnSpc>
              <a:spcBef>
                <a:spcPct val="20000"/>
              </a:spcBef>
              <a:spcAft>
                <a:spcPts val="0"/>
              </a:spcAft>
              <a:buClrTx/>
              <a:buSzPct val="80000"/>
              <a:buFont typeface="Arial" pitchFamily="34" charset="0"/>
              <a:buChar char="•"/>
              <a:tabLst/>
            </a:pPr>
            <a:r>
              <a:rPr lang="en-US" smtClean="0"/>
              <a:t>Second level</a:t>
            </a:r>
          </a:p>
          <a:p>
            <a:pPr marL="255997" marR="0" lvl="2" indent="-255997" algn="l" defTabSz="685807" rtl="0" eaLnBrk="1" fontAlgn="auto" latinLnBrk="0" hangingPunct="1">
              <a:lnSpc>
                <a:spcPct val="90000"/>
              </a:lnSpc>
              <a:spcBef>
                <a:spcPct val="20000"/>
              </a:spcBef>
              <a:spcAft>
                <a:spcPts val="0"/>
              </a:spcAft>
              <a:buClrTx/>
              <a:buSzPct val="80000"/>
              <a:buFont typeface="Arial" pitchFamily="34" charset="0"/>
              <a:buChar char="•"/>
              <a:tabLst/>
            </a:pPr>
            <a:r>
              <a:rPr lang="en-US" smtClean="0"/>
              <a:t>Third level</a:t>
            </a:r>
          </a:p>
          <a:p>
            <a:pPr marL="255997" marR="0" lvl="3" indent="-255997" algn="l" defTabSz="685807" rtl="0" eaLnBrk="1" fontAlgn="auto" latinLnBrk="0" hangingPunct="1">
              <a:lnSpc>
                <a:spcPct val="90000"/>
              </a:lnSpc>
              <a:spcBef>
                <a:spcPct val="20000"/>
              </a:spcBef>
              <a:spcAft>
                <a:spcPts val="0"/>
              </a:spcAft>
              <a:buClrTx/>
              <a:buSzPct val="80000"/>
              <a:buFont typeface="Arial" pitchFamily="34" charset="0"/>
              <a:buChar char="•"/>
              <a:tabLst/>
            </a:pPr>
            <a:r>
              <a:rPr lang="en-US" smtClean="0"/>
              <a:t>Fourth level</a:t>
            </a:r>
          </a:p>
          <a:p>
            <a:pPr marL="255997" marR="0" lvl="4" indent="-255997" algn="l" defTabSz="685807" rtl="0" eaLnBrk="1" fontAlgn="auto" latinLnBrk="0" hangingPunct="1">
              <a:lnSpc>
                <a:spcPct val="90000"/>
              </a:lnSpc>
              <a:spcBef>
                <a:spcPct val="20000"/>
              </a:spcBef>
              <a:spcAft>
                <a:spcPts val="0"/>
              </a:spcAft>
              <a:buClrTx/>
              <a:buSzPct val="80000"/>
              <a:buFont typeface="Arial" pitchFamily="34" charset="0"/>
              <a:buChar char="•"/>
              <a:tabLst/>
            </a:pPr>
            <a:r>
              <a:rPr lang="en-US" smtClean="0"/>
              <a:t>Fifth level</a:t>
            </a:r>
            <a:endParaRPr lang="en-US" dirty="0"/>
          </a:p>
        </p:txBody>
      </p:sp>
    </p:spTree>
    <p:extLst>
      <p:ext uri="{BB962C8B-B14F-4D97-AF65-F5344CB8AC3E}">
        <p14:creationId xmlns:p14="http://schemas.microsoft.com/office/powerpoint/2010/main" val="2112322999"/>
      </p:ext>
    </p:extLst>
  </p:cSld>
  <p:clrMapOvr>
    <a:masterClrMapping/>
  </p:clrMapOvr>
  <p:transition>
    <p:fade/>
  </p:transition>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1_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lvl1pPr>
              <a:defRPr sz="4100"/>
            </a:lvl1pPr>
          </a:lstStyle>
          <a:p>
            <a:r>
              <a:rPr lang="en-US" dirty="0" smtClean="0"/>
              <a:t>Click to edit Master title style</a:t>
            </a:r>
            <a:endParaRPr lang="en-US" dirty="0"/>
          </a:p>
        </p:txBody>
      </p:sp>
      <p:sp>
        <p:nvSpPr>
          <p:cNvPr id="3" name="Text Placeholder 2"/>
          <p:cNvSpPr>
            <a:spLocks noGrp="1"/>
          </p:cNvSpPr>
          <p:nvPr>
            <p:ph type="body" idx="1"/>
          </p:nvPr>
        </p:nvSpPr>
        <p:spPr>
          <a:xfrm>
            <a:off x="389436" y="1085852"/>
            <a:ext cx="4115872" cy="332399"/>
          </a:xfrm>
        </p:spPr>
        <p:txBody>
          <a:bodyPr anchor="b"/>
          <a:lstStyle>
            <a:lvl1pPr marL="0" indent="0">
              <a:lnSpc>
                <a:spcPct val="90000"/>
              </a:lnSpc>
              <a:spcBef>
                <a:spcPts val="0"/>
              </a:spcBef>
              <a:buNone/>
              <a:defRPr sz="2400" b="0">
                <a:latin typeface="Segoe UI Light" pitchFamily="34" charset="0"/>
              </a:defRPr>
            </a:lvl1pPr>
            <a:lvl2pPr marL="342904" indent="0">
              <a:buNone/>
              <a:defRPr sz="1500" b="1"/>
            </a:lvl2pPr>
            <a:lvl3pPr marL="685807" indent="0">
              <a:buNone/>
              <a:defRPr sz="1400" b="1"/>
            </a:lvl3pPr>
            <a:lvl4pPr marL="1028710" indent="0">
              <a:buNone/>
              <a:defRPr sz="1200" b="1"/>
            </a:lvl4pPr>
            <a:lvl5pPr marL="1371614" indent="0">
              <a:buNone/>
              <a:defRPr sz="1200" b="1"/>
            </a:lvl5pPr>
            <a:lvl6pPr marL="1714516" indent="0">
              <a:buNone/>
              <a:defRPr sz="1200" b="1"/>
            </a:lvl6pPr>
            <a:lvl7pPr marL="2057420" indent="0">
              <a:buNone/>
              <a:defRPr sz="1200" b="1"/>
            </a:lvl7pPr>
            <a:lvl8pPr marL="2400324" indent="0">
              <a:buNone/>
              <a:defRPr sz="1200" b="1"/>
            </a:lvl8pPr>
            <a:lvl9pPr marL="2743227"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1001" y="1700099"/>
            <a:ext cx="4114800" cy="1458861"/>
          </a:xfrm>
        </p:spPr>
        <p:txBody>
          <a:bodyPr/>
          <a:lstStyle>
            <a:lvl1pPr marL="302434" indent="-302434">
              <a:buSzPct val="80000"/>
              <a:buFont typeface="Arial" pitchFamily="34" charset="0"/>
              <a:buChar char="•"/>
              <a:defRPr sz="2100"/>
            </a:lvl1pPr>
            <a:lvl2pPr marL="558431" indent="-241709">
              <a:buSzPct val="80000"/>
              <a:buFont typeface="Arial" pitchFamily="34" charset="0"/>
              <a:buChar char="•"/>
              <a:defRPr sz="2100"/>
            </a:lvl2pPr>
            <a:lvl3pPr marL="770373" indent="-211942" defTabSz="772755">
              <a:buSzPct val="80000"/>
              <a:buFont typeface="Arial" pitchFamily="34" charset="0"/>
              <a:buChar char="•"/>
              <a:defRPr sz="1800"/>
            </a:lvl3pPr>
            <a:lvl4pPr marL="988269" indent="-215514">
              <a:buSzPct val="80000"/>
              <a:buFont typeface="Arial" pitchFamily="34" charset="0"/>
              <a:buChar char="•"/>
              <a:defRPr sz="1500"/>
            </a:lvl4pPr>
            <a:lvl5pPr marL="1156155" indent="-167887">
              <a:buSzPct val="80000"/>
              <a:buFont typeface="Arial" pitchFamily="34" charset="0"/>
              <a:buChar char="•"/>
              <a:defRPr sz="15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85852"/>
            <a:ext cx="4115872" cy="332399"/>
          </a:xfrm>
        </p:spPr>
        <p:txBody>
          <a:bodyPr anchor="b"/>
          <a:lstStyle>
            <a:lvl1pPr marL="0" indent="0">
              <a:lnSpc>
                <a:spcPct val="90000"/>
              </a:lnSpc>
              <a:spcBef>
                <a:spcPts val="0"/>
              </a:spcBef>
              <a:buNone/>
              <a:defRPr sz="2400" b="0">
                <a:latin typeface="Segoe UI Light" pitchFamily="34" charset="0"/>
              </a:defRPr>
            </a:lvl1pPr>
            <a:lvl2pPr marL="342904" indent="0">
              <a:buNone/>
              <a:defRPr sz="1500" b="1"/>
            </a:lvl2pPr>
            <a:lvl3pPr marL="685807" indent="0">
              <a:buNone/>
              <a:defRPr sz="1400" b="1"/>
            </a:lvl3pPr>
            <a:lvl4pPr marL="1028710" indent="0">
              <a:buNone/>
              <a:defRPr sz="1200" b="1"/>
            </a:lvl4pPr>
            <a:lvl5pPr marL="1371614" indent="0">
              <a:buNone/>
              <a:defRPr sz="1200" b="1"/>
            </a:lvl5pPr>
            <a:lvl6pPr marL="1714516" indent="0">
              <a:buNone/>
              <a:defRPr sz="1200" b="1"/>
            </a:lvl6pPr>
            <a:lvl7pPr marL="2057420" indent="0">
              <a:buNone/>
              <a:defRPr sz="1200" b="1"/>
            </a:lvl7pPr>
            <a:lvl8pPr marL="2400324" indent="0">
              <a:buNone/>
              <a:defRPr sz="1200" b="1"/>
            </a:lvl8pPr>
            <a:lvl9pPr marL="2743227"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37501" y="1700099"/>
            <a:ext cx="4115872" cy="1458861"/>
          </a:xfrm>
        </p:spPr>
        <p:txBody>
          <a:bodyPr/>
          <a:lstStyle>
            <a:lvl1pPr marL="222252" indent="-222252">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1pPr>
            <a:lvl2pPr marL="342916" indent="-342916">
              <a:buSzPct val="80000"/>
              <a:buFont typeface="Arial" pitchFamily="34" charset="0"/>
              <a:buChar char="•"/>
              <a:defRPr lang="en-US" sz="2100" kern="1200" dirty="0" smtClean="0">
                <a:gradFill>
                  <a:gsLst>
                    <a:gs pos="0">
                      <a:srgbClr val="595959"/>
                    </a:gs>
                    <a:gs pos="86000">
                      <a:srgbClr val="595959"/>
                    </a:gs>
                  </a:gsLst>
                  <a:lin ang="5400000" scaled="0"/>
                </a:gradFill>
                <a:latin typeface="+mn-lt"/>
                <a:ea typeface="+mn-ea"/>
                <a:cs typeface="+mn-cs"/>
              </a:defRPr>
            </a:lvl2pPr>
            <a:lvl3pPr marL="573910" indent="-257188">
              <a:buSzPct val="80000"/>
              <a:buFont typeface="Arial" pitchFamily="34" charset="0"/>
              <a:buChar char="•"/>
              <a:defRPr lang="en-US" sz="1800" kern="1200" dirty="0" smtClean="0">
                <a:gradFill>
                  <a:gsLst>
                    <a:gs pos="0">
                      <a:srgbClr val="595959"/>
                    </a:gs>
                    <a:gs pos="86000">
                      <a:srgbClr val="595959"/>
                    </a:gs>
                  </a:gsLst>
                  <a:lin ang="5400000" scaled="0"/>
                </a:gradFill>
                <a:latin typeface="+mn-lt"/>
                <a:ea typeface="+mn-ea"/>
                <a:cs typeface="+mn-cs"/>
              </a:defRPr>
            </a:lvl3pPr>
            <a:lvl4pPr marL="1029942" indent="-257188">
              <a:buSzPct val="80000"/>
              <a:buFont typeface="Arial" pitchFamily="34" charset="0"/>
              <a:buChar char="•"/>
              <a:defRPr lang="en-US" sz="1500" kern="1200" dirty="0" smtClean="0">
                <a:gradFill>
                  <a:gsLst>
                    <a:gs pos="0">
                      <a:srgbClr val="595959"/>
                    </a:gs>
                    <a:gs pos="86000">
                      <a:srgbClr val="595959"/>
                    </a:gs>
                  </a:gsLst>
                  <a:lin ang="5400000" scaled="0"/>
                </a:gradFill>
                <a:latin typeface="+mn-lt"/>
                <a:ea typeface="+mn-ea"/>
                <a:cs typeface="+mn-cs"/>
              </a:defRPr>
            </a:lvl4pPr>
            <a:lvl5pPr marL="815619" indent="-257188">
              <a:buSzPct val="80000"/>
              <a:buFont typeface="Arial" pitchFamily="34" charset="0"/>
              <a:buChar char="•"/>
              <a:defRPr lang="en-US" sz="1500" kern="1200" dirty="0">
                <a:gradFill>
                  <a:gsLst>
                    <a:gs pos="0">
                      <a:srgbClr val="595959"/>
                    </a:gs>
                    <a:gs pos="86000">
                      <a:srgbClr val="595959"/>
                    </a:gs>
                  </a:gsLst>
                  <a:lin ang="5400000" scaled="0"/>
                </a:gradFill>
                <a:latin typeface="+mn-lt"/>
                <a:ea typeface="+mn-ea"/>
                <a:cs typeface="+mn-cs"/>
              </a:defRPr>
            </a:lvl5pPr>
            <a:lvl6pPr marL="1029942" indent="-257188">
              <a:defRPr sz="1200"/>
            </a:lvl6pPr>
            <a:lvl7pPr marL="1202592" indent="-214323">
              <a:defRPr sz="1200"/>
            </a:lvl7pPr>
            <a:lvl8pPr>
              <a:defRPr sz="1200"/>
            </a:lvl8pPr>
            <a:lvl9pPr>
              <a:defRPr sz="1200"/>
            </a:lvl9pPr>
          </a:lstStyle>
          <a:p>
            <a:pPr marL="302434" lvl="0" indent="-302434" algn="l" defTabSz="685807" rtl="0" eaLnBrk="1" latinLnBrk="0" hangingPunct="1">
              <a:lnSpc>
                <a:spcPct val="90000"/>
              </a:lnSpc>
              <a:spcBef>
                <a:spcPct val="20000"/>
              </a:spcBef>
              <a:buSzPct val="80000"/>
            </a:pPr>
            <a:r>
              <a:rPr lang="en-US" smtClean="0"/>
              <a:t>Click to edit Master text styles</a:t>
            </a:r>
          </a:p>
          <a:p>
            <a:pPr marL="302434" lvl="1" indent="-302434" algn="l" defTabSz="685807" rtl="0" eaLnBrk="1" latinLnBrk="0" hangingPunct="1">
              <a:lnSpc>
                <a:spcPct val="90000"/>
              </a:lnSpc>
              <a:spcBef>
                <a:spcPct val="20000"/>
              </a:spcBef>
              <a:buSzPct val="80000"/>
            </a:pPr>
            <a:r>
              <a:rPr lang="en-US" smtClean="0"/>
              <a:t>Second level</a:t>
            </a:r>
          </a:p>
          <a:p>
            <a:pPr marL="302434" lvl="2" indent="-302434" algn="l" defTabSz="685807" rtl="0" eaLnBrk="1" latinLnBrk="0" hangingPunct="1">
              <a:lnSpc>
                <a:spcPct val="90000"/>
              </a:lnSpc>
              <a:spcBef>
                <a:spcPct val="20000"/>
              </a:spcBef>
              <a:buSzPct val="80000"/>
            </a:pPr>
            <a:r>
              <a:rPr lang="en-US" smtClean="0"/>
              <a:t>Third level</a:t>
            </a:r>
          </a:p>
          <a:p>
            <a:pPr marL="302434" lvl="3" indent="-302434" algn="l" defTabSz="685807" rtl="0" eaLnBrk="1" latinLnBrk="0" hangingPunct="1">
              <a:lnSpc>
                <a:spcPct val="90000"/>
              </a:lnSpc>
              <a:spcBef>
                <a:spcPct val="20000"/>
              </a:spcBef>
              <a:buSzPct val="80000"/>
            </a:pPr>
            <a:r>
              <a:rPr lang="en-US" smtClean="0"/>
              <a:t>Fourth level</a:t>
            </a:r>
          </a:p>
          <a:p>
            <a:pPr marL="302434" lvl="4" indent="-302434" algn="l" defTabSz="685807" rtl="0" eaLnBrk="1" latinLnBrk="0" hangingPunct="1">
              <a:lnSpc>
                <a:spcPct val="90000"/>
              </a:lnSpc>
              <a:spcBef>
                <a:spcPct val="20000"/>
              </a:spcBef>
              <a:buSzPct val="80000"/>
            </a:pPr>
            <a:r>
              <a:rPr lang="en-US" smtClean="0"/>
              <a:t>Fifth level</a:t>
            </a:r>
            <a:endParaRPr lang="en-US" dirty="0"/>
          </a:p>
        </p:txBody>
      </p:sp>
    </p:spTree>
    <p:extLst>
      <p:ext uri="{BB962C8B-B14F-4D97-AF65-F5344CB8AC3E}">
        <p14:creationId xmlns:p14="http://schemas.microsoft.com/office/powerpoint/2010/main" val="4068888524"/>
      </p:ext>
    </p:extLst>
  </p:cSld>
  <p:clrMapOvr>
    <a:masterClrMapping/>
  </p:clrMapOvr>
  <p:transition>
    <p:fade/>
  </p:transition>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defTabSz="685807" rtl="0" eaLnBrk="1" latinLnBrk="0" hangingPunct="1">
              <a:lnSpc>
                <a:spcPct val="90000"/>
              </a:lnSpc>
              <a:spcBef>
                <a:spcPct val="0"/>
              </a:spcBef>
              <a:buNone/>
              <a:defRPr lang="en-US" sz="4100" b="0" kern="1200" cap="none" spc="-75" baseline="0" dirty="0">
                <a:ln w="3175">
                  <a:noFill/>
                </a:ln>
                <a:solidFill>
                  <a:schemeClr val="tx1">
                    <a:alpha val="99000"/>
                  </a:schemeClr>
                </a:solidFill>
                <a:effectLst/>
                <a:latin typeface="+mj-lt"/>
                <a:ea typeface="+mn-ea"/>
                <a:cs typeface="Arial" charset="0"/>
              </a:defRPr>
            </a:lvl1pPr>
          </a:lstStyle>
          <a:p>
            <a:r>
              <a:rPr lang="en-US" dirty="0" smtClean="0"/>
              <a:t>Click to edit Master title style</a:t>
            </a:r>
            <a:endParaRPr lang="en-US" dirty="0"/>
          </a:p>
        </p:txBody>
      </p:sp>
      <p:sp>
        <p:nvSpPr>
          <p:cNvPr id="6" name="Text Placeholder 5"/>
          <p:cNvSpPr>
            <a:spLocks noGrp="1"/>
          </p:cNvSpPr>
          <p:nvPr>
            <p:ph type="body" sz="quarter" idx="11"/>
          </p:nvPr>
        </p:nvSpPr>
        <p:spPr>
          <a:xfrm>
            <a:off x="390627" y="1085850"/>
            <a:ext cx="4047274" cy="1846660"/>
          </a:xfrm>
        </p:spPr>
        <p:txBody>
          <a:bodyPr/>
          <a:lstStyle>
            <a:lvl1pPr marL="0" indent="0">
              <a:spcBef>
                <a:spcPts val="900"/>
              </a:spcBef>
              <a:buNone/>
              <a:defRPr sz="3000">
                <a:solidFill>
                  <a:schemeClr val="tx2">
                    <a:alpha val="99000"/>
                  </a:schemeClr>
                </a:solidFill>
                <a:latin typeface="+mj-lt"/>
              </a:defRPr>
            </a:lvl1pPr>
            <a:lvl2pPr marL="0" indent="0">
              <a:buNone/>
              <a:defRPr sz="1500"/>
            </a:lvl2pPr>
            <a:lvl3pPr marL="175031" indent="0">
              <a:buNone/>
              <a:defRPr sz="1500"/>
            </a:lvl3pPr>
            <a:lvl4pPr marL="342916" indent="0">
              <a:buNone/>
              <a:defRPr sz="1500"/>
            </a:lvl4pPr>
            <a:lvl5pPr marL="520329" indent="0">
              <a:buNone/>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2"/>
          </p:nvPr>
        </p:nvSpPr>
        <p:spPr>
          <a:xfrm>
            <a:off x="4709672" y="1085850"/>
            <a:ext cx="4047274" cy="1846660"/>
          </a:xfrm>
        </p:spPr>
        <p:txBody>
          <a:bodyPr/>
          <a:lstStyle>
            <a:lvl1pPr marL="0" indent="0">
              <a:spcBef>
                <a:spcPts val="900"/>
              </a:spcBef>
              <a:buNone/>
              <a:defRPr lang="en-US" sz="3000" kern="1200" spc="-53" baseline="0" dirty="0" smtClean="0">
                <a:solidFill>
                  <a:schemeClr val="tx2">
                    <a:alpha val="99000"/>
                  </a:schemeClr>
                </a:solidFill>
                <a:latin typeface="+mj-lt"/>
                <a:ea typeface="+mn-ea"/>
                <a:cs typeface="+mn-cs"/>
              </a:defRPr>
            </a:lvl1pPr>
            <a:lvl2pPr marL="2382"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smtClean="0">
                <a:solidFill>
                  <a:schemeClr val="tx1">
                    <a:alpha val="99000"/>
                  </a:schemeClr>
                </a:solidFill>
                <a:latin typeface="+mn-lt"/>
                <a:ea typeface="+mn-ea"/>
                <a:cs typeface="+mn-cs"/>
              </a:defRPr>
            </a:lvl2pPr>
            <a:lvl3pPr marL="175031"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smtClean="0">
                <a:solidFill>
                  <a:schemeClr val="tx1">
                    <a:alpha val="99000"/>
                  </a:schemeClr>
                </a:solidFill>
                <a:latin typeface="+mn-lt"/>
                <a:ea typeface="+mn-ea"/>
                <a:cs typeface="+mn-cs"/>
              </a:defRPr>
            </a:lvl3pPr>
            <a:lvl4pPr marL="345297"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smtClean="0">
                <a:solidFill>
                  <a:schemeClr val="tx1">
                    <a:alpha val="99000"/>
                  </a:schemeClr>
                </a:solidFill>
                <a:latin typeface="+mn-lt"/>
                <a:ea typeface="+mn-ea"/>
                <a:cs typeface="+mn-cs"/>
              </a:defRPr>
            </a:lvl4pPr>
            <a:lvl5pPr marL="515568"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a:solidFill>
                  <a:schemeClr val="tx1">
                    <a:alpha val="99000"/>
                  </a:schemeClr>
                </a:solidFill>
                <a:latin typeface="+mn-lt"/>
                <a:ea typeface="+mn-ea"/>
                <a:cs typeface="+mn-cs"/>
              </a:defRPr>
            </a:lvl5pPr>
          </a:lstStyle>
          <a:p>
            <a:pPr marL="0" marR="0" lvl="0"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Click to edit Master text styles</a:t>
            </a:r>
          </a:p>
          <a:p>
            <a:pPr marL="0" marR="0" lvl="1"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Second level</a:t>
            </a:r>
          </a:p>
          <a:p>
            <a:pPr marL="0" marR="0" lvl="2"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Third level</a:t>
            </a:r>
          </a:p>
          <a:p>
            <a:pPr marL="0" marR="0" lvl="3"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Fourth level</a:t>
            </a:r>
          </a:p>
          <a:p>
            <a:pPr marL="0" marR="0" lvl="4"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Fifth level</a:t>
            </a:r>
            <a:endParaRPr lang="en-US" dirty="0"/>
          </a:p>
        </p:txBody>
      </p:sp>
    </p:spTree>
    <p:extLst>
      <p:ext uri="{BB962C8B-B14F-4D97-AF65-F5344CB8AC3E}">
        <p14:creationId xmlns:p14="http://schemas.microsoft.com/office/powerpoint/2010/main" val="4220210297"/>
      </p:ext>
    </p:extLst>
  </p:cSld>
  <p:clrMapOvr>
    <a:masterClrMapping/>
  </p:clrMapOvr>
  <p:transition>
    <p:fade/>
  </p:transition>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defTabSz="685807" rtl="0" eaLnBrk="1" latinLnBrk="0" hangingPunct="1">
              <a:lnSpc>
                <a:spcPct val="90000"/>
              </a:lnSpc>
              <a:spcBef>
                <a:spcPct val="0"/>
              </a:spcBef>
              <a:buNone/>
              <a:defRPr lang="en-US" sz="4100" b="0" kern="1200" cap="none" spc="-75" baseline="0" dirty="0">
                <a:ln w="3175">
                  <a:noFill/>
                </a:ln>
                <a:solidFill>
                  <a:schemeClr val="tx1">
                    <a:alpha val="99000"/>
                  </a:schemeClr>
                </a:solidFill>
                <a:effectLst/>
                <a:latin typeface="+mj-lt"/>
                <a:ea typeface="+mn-ea"/>
                <a:cs typeface="Arial" charset="0"/>
              </a:defRPr>
            </a:lvl1pPr>
          </a:lstStyle>
          <a:p>
            <a:r>
              <a:rPr lang="en-US" dirty="0" smtClean="0"/>
              <a:t>Click to edit Master title style</a:t>
            </a:r>
            <a:endParaRPr lang="en-US" dirty="0"/>
          </a:p>
        </p:txBody>
      </p:sp>
      <p:sp>
        <p:nvSpPr>
          <p:cNvPr id="6" name="Text Placeholder 5"/>
          <p:cNvSpPr>
            <a:spLocks noGrp="1"/>
          </p:cNvSpPr>
          <p:nvPr>
            <p:ph type="body" sz="quarter" idx="11"/>
          </p:nvPr>
        </p:nvSpPr>
        <p:spPr>
          <a:xfrm>
            <a:off x="390627" y="1085850"/>
            <a:ext cx="4047274" cy="1846660"/>
          </a:xfrm>
        </p:spPr>
        <p:txBody>
          <a:bodyPr/>
          <a:lstStyle>
            <a:lvl1pPr marL="0" indent="0">
              <a:spcBef>
                <a:spcPts val="900"/>
              </a:spcBef>
              <a:buNone/>
              <a:defRPr sz="3000">
                <a:solidFill>
                  <a:schemeClr val="tx1">
                    <a:alpha val="99000"/>
                  </a:schemeClr>
                </a:solidFill>
                <a:latin typeface="+mj-lt"/>
              </a:defRPr>
            </a:lvl1pPr>
            <a:lvl2pPr marL="0" indent="0">
              <a:buNone/>
              <a:defRPr sz="1500">
                <a:solidFill>
                  <a:schemeClr val="tx1">
                    <a:alpha val="99000"/>
                  </a:schemeClr>
                </a:solidFill>
              </a:defRPr>
            </a:lvl2pPr>
            <a:lvl3pPr marL="175031" indent="0">
              <a:buNone/>
              <a:defRPr sz="1500">
                <a:solidFill>
                  <a:schemeClr val="tx1">
                    <a:alpha val="99000"/>
                  </a:schemeClr>
                </a:solidFill>
              </a:defRPr>
            </a:lvl3pPr>
            <a:lvl4pPr marL="342916" indent="0">
              <a:buNone/>
              <a:defRPr sz="1500">
                <a:solidFill>
                  <a:schemeClr val="tx1">
                    <a:alpha val="99000"/>
                  </a:schemeClr>
                </a:solidFill>
              </a:defRPr>
            </a:lvl4pPr>
            <a:lvl5pPr marL="520329" indent="0">
              <a:buNone/>
              <a:defRPr sz="1500">
                <a:solidFill>
                  <a:schemeClr val="tx1">
                    <a:alpha val="99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2"/>
          </p:nvPr>
        </p:nvSpPr>
        <p:spPr>
          <a:xfrm>
            <a:off x="4709672" y="1085850"/>
            <a:ext cx="4047274" cy="1846660"/>
          </a:xfrm>
        </p:spPr>
        <p:txBody>
          <a:bodyPr/>
          <a:lstStyle>
            <a:lvl1pPr marL="0" indent="0">
              <a:spcBef>
                <a:spcPts val="900"/>
              </a:spcBef>
              <a:buNone/>
              <a:defRPr lang="en-US" sz="3000" kern="1200" spc="-53" baseline="0" dirty="0" smtClean="0">
                <a:solidFill>
                  <a:schemeClr val="tx1">
                    <a:alpha val="99000"/>
                  </a:schemeClr>
                </a:solidFill>
                <a:latin typeface="+mj-lt"/>
                <a:ea typeface="+mn-ea"/>
                <a:cs typeface="+mn-cs"/>
              </a:defRPr>
            </a:lvl1pPr>
            <a:lvl2pPr marL="2382"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smtClean="0">
                <a:solidFill>
                  <a:schemeClr val="tx1">
                    <a:alpha val="99000"/>
                  </a:schemeClr>
                </a:solidFill>
                <a:latin typeface="+mn-lt"/>
                <a:ea typeface="+mn-ea"/>
                <a:cs typeface="+mn-cs"/>
              </a:defRPr>
            </a:lvl2pPr>
            <a:lvl3pPr marL="175031"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smtClean="0">
                <a:solidFill>
                  <a:schemeClr val="tx1">
                    <a:alpha val="99000"/>
                  </a:schemeClr>
                </a:solidFill>
                <a:latin typeface="+mn-lt"/>
                <a:ea typeface="+mn-ea"/>
                <a:cs typeface="+mn-cs"/>
              </a:defRPr>
            </a:lvl3pPr>
            <a:lvl4pPr marL="345297"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smtClean="0">
                <a:solidFill>
                  <a:schemeClr val="tx1">
                    <a:alpha val="99000"/>
                  </a:schemeClr>
                </a:solidFill>
                <a:latin typeface="+mn-lt"/>
                <a:ea typeface="+mn-ea"/>
                <a:cs typeface="+mn-cs"/>
              </a:defRPr>
            </a:lvl4pPr>
            <a:lvl5pPr marL="515568" marR="0" indent="0" algn="l" defTabSz="685807" rtl="0" eaLnBrk="1" fontAlgn="auto" latinLnBrk="0" hangingPunct="1">
              <a:lnSpc>
                <a:spcPct val="90000"/>
              </a:lnSpc>
              <a:spcBef>
                <a:spcPct val="20000"/>
              </a:spcBef>
              <a:spcAft>
                <a:spcPts val="0"/>
              </a:spcAft>
              <a:buClrTx/>
              <a:buSzPct val="90000"/>
              <a:buFont typeface="Arial" pitchFamily="34" charset="0"/>
              <a:buNone/>
              <a:tabLst/>
              <a:defRPr lang="en-US" sz="1500" kern="1200" spc="0" baseline="0" dirty="0">
                <a:solidFill>
                  <a:schemeClr val="tx1">
                    <a:alpha val="99000"/>
                  </a:schemeClr>
                </a:solidFill>
                <a:latin typeface="+mn-lt"/>
                <a:ea typeface="+mn-ea"/>
                <a:cs typeface="+mn-cs"/>
              </a:defRPr>
            </a:lvl5pPr>
          </a:lstStyle>
          <a:p>
            <a:pPr marL="0" marR="0" lvl="0"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Click to edit Master text styles</a:t>
            </a:r>
          </a:p>
          <a:p>
            <a:pPr marL="0" marR="0" lvl="1"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Second level</a:t>
            </a:r>
          </a:p>
          <a:p>
            <a:pPr marL="0" marR="0" lvl="2"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Third level</a:t>
            </a:r>
          </a:p>
          <a:p>
            <a:pPr marL="0" marR="0" lvl="3"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Fourth level</a:t>
            </a:r>
          </a:p>
          <a:p>
            <a:pPr marL="0" marR="0" lvl="4" indent="0" algn="l" defTabSz="685807" rtl="0" eaLnBrk="1" fontAlgn="auto" latinLnBrk="0" hangingPunct="1">
              <a:lnSpc>
                <a:spcPct val="90000"/>
              </a:lnSpc>
              <a:spcBef>
                <a:spcPct val="20000"/>
              </a:spcBef>
              <a:spcAft>
                <a:spcPts val="0"/>
              </a:spcAft>
              <a:buClrTx/>
              <a:buSzPct val="90000"/>
              <a:buFont typeface="Arial" pitchFamily="34" charset="0"/>
              <a:buNone/>
              <a:tabLst/>
            </a:pPr>
            <a:r>
              <a:rPr lang="en-US" dirty="0" smtClean="0"/>
              <a:t>Fifth level</a:t>
            </a:r>
            <a:endParaRPr lang="en-US" dirty="0"/>
          </a:p>
        </p:txBody>
      </p:sp>
    </p:spTree>
    <p:extLst>
      <p:ext uri="{BB962C8B-B14F-4D97-AF65-F5344CB8AC3E}">
        <p14:creationId xmlns:p14="http://schemas.microsoft.com/office/powerpoint/2010/main" val="1944380220"/>
      </p:ext>
    </p:extLst>
  </p:cSld>
  <p:clrMapOvr>
    <a:masterClrMapping/>
  </p:clrMapOvr>
  <p:transition>
    <p:fade/>
  </p:transition>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defTabSz="685807" rtl="0" eaLnBrk="1" latinLnBrk="0" hangingPunct="1">
              <a:lnSpc>
                <a:spcPct val="90000"/>
              </a:lnSpc>
              <a:spcBef>
                <a:spcPct val="0"/>
              </a:spcBef>
              <a:buNone/>
              <a:defRPr lang="en-US" sz="4100" b="0" kern="1200" cap="none" spc="-75" baseline="0" dirty="0">
                <a:ln w="3175">
                  <a:noFill/>
                </a:ln>
                <a:solidFill>
                  <a:schemeClr val="tx1">
                    <a:alpha val="99000"/>
                  </a:schemeClr>
                </a:solidFill>
                <a:effectLst/>
                <a:latin typeface="+mj-lt"/>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952607975"/>
      </p:ext>
    </p:extLst>
  </p:cSld>
  <p:clrMapOvr>
    <a:masterClrMapping/>
  </p:clrMapOvr>
  <p:transition>
    <p:fade/>
  </p:transition>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0059292"/>
      </p:ext>
    </p:extLst>
  </p:cSld>
  <p:clrMapOvr>
    <a:masterClrMapping/>
  </p:clrMapOvr>
  <p:transition>
    <p:fade/>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7" name="Rectangle 3"/>
          <p:cNvSpPr/>
          <p:nvPr userDrawn="1"/>
        </p:nvSpPr>
        <p:spPr bwMode="auto">
          <a:xfrm>
            <a:off x="0" y="0"/>
            <a:ext cx="9144000" cy="5143500"/>
          </a:xfrm>
          <a:custGeom>
            <a:avLst/>
            <a:gdLst/>
            <a:ahLst/>
            <a:cxnLst/>
            <a:rect l="l" t="t" r="r" b="b"/>
            <a:pathLst>
              <a:path w="12188825" h="6858000">
                <a:moveTo>
                  <a:pt x="0" y="0"/>
                </a:moveTo>
                <a:lnTo>
                  <a:pt x="1" y="0"/>
                </a:lnTo>
                <a:lnTo>
                  <a:pt x="308345" y="0"/>
                </a:lnTo>
                <a:lnTo>
                  <a:pt x="12188825" y="0"/>
                </a:lnTo>
                <a:lnTo>
                  <a:pt x="12188825" y="1447800"/>
                </a:lnTo>
                <a:lnTo>
                  <a:pt x="308345" y="1447800"/>
                </a:lnTo>
                <a:lnTo>
                  <a:pt x="308345" y="6858000"/>
                </a:lnTo>
                <a:lnTo>
                  <a:pt x="1" y="6858000"/>
                </a:lnTo>
                <a:lnTo>
                  <a:pt x="1" y="1447800"/>
                </a:lnTo>
                <a:lnTo>
                  <a:pt x="0" y="1447800"/>
                </a:ln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80" tIns="34291" rIns="68580" bIns="34291" numCol="1" rtlCol="0" anchor="ctr" anchorCtr="0" compatLnSpc="1">
            <a:prstTxWarp prst="textNoShape">
              <a:avLst/>
            </a:prstTxWarp>
          </a:bodyPr>
          <a:lstStyle/>
          <a:p>
            <a:pPr algn="ctr" defTabSz="685609" fontAlgn="base">
              <a:spcBef>
                <a:spcPct val="0"/>
              </a:spcBef>
              <a:spcAft>
                <a:spcPct val="0"/>
              </a:spcAft>
            </a:pPr>
            <a:endParaRPr lang="en-US" sz="1700" dirty="0" smtClean="0">
              <a:gradFill>
                <a:gsLst>
                  <a:gs pos="0">
                    <a:srgbClr val="FFFFFF"/>
                  </a:gs>
                  <a:gs pos="100000">
                    <a:srgbClr val="FFFFFF"/>
                  </a:gs>
                </a:gsLst>
                <a:lin ang="5400000" scaled="0"/>
              </a:gradFill>
            </a:endParaRPr>
          </a:p>
        </p:txBody>
      </p:sp>
      <p:sp>
        <p:nvSpPr>
          <p:cNvPr id="2" name="Title 1"/>
          <p:cNvSpPr>
            <a:spLocks noGrp="1"/>
          </p:cNvSpPr>
          <p:nvPr>
            <p:ph type="title" hasCustomPrompt="1"/>
          </p:nvPr>
        </p:nvSpPr>
        <p:spPr/>
        <p:txBody>
          <a:bodyPr/>
          <a:lstStyle>
            <a:lvl1pPr>
              <a:defRPr>
                <a:solidFill>
                  <a:schemeClr val="bg1">
                    <a:alpha val="99000"/>
                  </a:schemeClr>
                </a:solidFill>
              </a:defRPr>
            </a:lvl1pPr>
          </a:lstStyle>
          <a:p>
            <a:r>
              <a:rPr lang="en-US" dirty="0" smtClean="0"/>
              <a:t>Slide for Developer Code</a:t>
            </a:r>
            <a:endParaRPr lang="en-US" dirty="0"/>
          </a:p>
        </p:txBody>
      </p:sp>
      <p:sp>
        <p:nvSpPr>
          <p:cNvPr id="5" name="Text Placeholder 4"/>
          <p:cNvSpPr>
            <a:spLocks noGrp="1"/>
          </p:cNvSpPr>
          <p:nvPr>
            <p:ph type="body" sz="quarter" idx="10"/>
          </p:nvPr>
        </p:nvSpPr>
        <p:spPr>
          <a:xfrm>
            <a:off x="388840" y="1287018"/>
            <a:ext cx="8366320" cy="1491178"/>
          </a:xfrm>
        </p:spPr>
        <p:txBody>
          <a:bodyPr/>
          <a:lstStyle>
            <a:lvl1pPr marL="0" indent="0">
              <a:buNone/>
              <a:defRPr sz="2400">
                <a:gradFill>
                  <a:gsLst>
                    <a:gs pos="1250">
                      <a:srgbClr val="000000"/>
                    </a:gs>
                    <a:gs pos="100000">
                      <a:srgbClr val="000000"/>
                    </a:gs>
                  </a:gsLst>
                  <a:lin ang="5400000" scaled="0"/>
                </a:gradFill>
                <a:latin typeface="Consolas" pitchFamily="49" charset="0"/>
                <a:cs typeface="Consolas" pitchFamily="49" charset="0"/>
              </a:defRPr>
            </a:lvl1pPr>
            <a:lvl2pPr marL="254807" indent="0">
              <a:buNone/>
              <a:defRPr>
                <a:gradFill>
                  <a:gsLst>
                    <a:gs pos="1250">
                      <a:srgbClr val="000000"/>
                    </a:gs>
                    <a:gs pos="100000">
                      <a:srgbClr val="000000"/>
                    </a:gs>
                  </a:gsLst>
                  <a:lin ang="5400000" scaled="0"/>
                </a:gradFill>
                <a:latin typeface="Consolas" pitchFamily="49" charset="0"/>
                <a:cs typeface="Consolas" pitchFamily="49" charset="0"/>
              </a:defRPr>
            </a:lvl2pPr>
            <a:lvl3pPr marL="429837" indent="0">
              <a:buNone/>
              <a:defRPr>
                <a:gradFill>
                  <a:gsLst>
                    <a:gs pos="1250">
                      <a:srgbClr val="000000"/>
                    </a:gs>
                    <a:gs pos="100000">
                      <a:srgbClr val="000000"/>
                    </a:gs>
                  </a:gsLst>
                  <a:lin ang="5400000" scaled="0"/>
                </a:gradFill>
                <a:latin typeface="Consolas" pitchFamily="49" charset="0"/>
                <a:cs typeface="Consolas" pitchFamily="49" charset="0"/>
              </a:defRPr>
            </a:lvl3pPr>
            <a:lvl4pPr marL="598915" indent="0">
              <a:buNone/>
              <a:defRPr>
                <a:gradFill>
                  <a:gsLst>
                    <a:gs pos="1250">
                      <a:srgbClr val="000000"/>
                    </a:gs>
                    <a:gs pos="100000">
                      <a:srgbClr val="000000"/>
                    </a:gs>
                  </a:gsLst>
                  <a:lin ang="5400000" scaled="0"/>
                </a:gradFill>
                <a:latin typeface="Consolas" pitchFamily="49" charset="0"/>
                <a:cs typeface="Consolas" pitchFamily="49" charset="0"/>
              </a:defRPr>
            </a:lvl4pPr>
            <a:lvl5pPr marL="772755" indent="0">
              <a:buNone/>
              <a:defRPr>
                <a:gradFill>
                  <a:gsLst>
                    <a:gs pos="1250">
                      <a:srgbClr val="000000"/>
                    </a:gs>
                    <a:gs pos="100000">
                      <a:srgbClr val="000000"/>
                    </a:gs>
                  </a:gsLst>
                  <a:lin ang="5400000" scaled="0"/>
                </a:gradFill>
                <a:latin typeface="Consolas" pitchFamily="49" charset="0"/>
                <a:cs typeface="Consolas"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634412"/>
      </p:ext>
    </p:extLst>
  </p:cSld>
  <p:clrMapOvr>
    <a:masterClrMapping/>
  </p:clrMapOvr>
  <p:transition>
    <p:fade/>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MS END">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279198"/>
      </p:ext>
    </p:extLst>
  </p:cSld>
  <p:clrMapOvr>
    <a:masterClrMapping/>
  </p:clrMapOvr>
  <p:transition>
    <p:fade/>
  </p:transition>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90627" y="171450"/>
            <a:ext cx="8366320" cy="498598"/>
          </a:xfrm>
        </p:spPr>
        <p:txBody>
          <a:bodyPr/>
          <a:lstStyle>
            <a:lvl1pPr>
              <a:defRPr sz="3600"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hasCustomPrompt="1"/>
          </p:nvPr>
        </p:nvSpPr>
        <p:spPr bwMode="white">
          <a:xfrm>
            <a:off x="389436" y="1085849"/>
            <a:ext cx="8363938" cy="1532727"/>
          </a:xfrm>
          <a:prstGeom prst="rect">
            <a:avLst/>
          </a:prstGeom>
        </p:spPr>
        <p:txBody>
          <a:bodyPr/>
          <a:lstStyle>
            <a:lvl1pPr marL="257188" indent="-257188">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471511" indent="-214323">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685834" indent="-214323">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857292" indent="-171459">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028751" indent="-171459">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4679157"/>
            <a:ext cx="9144001" cy="464344"/>
          </a:xfrm>
          <a:prstGeom prst="rect">
            <a:avLst/>
          </a:prstGeom>
          <a:solidFill>
            <a:srgbClr val="FFFF99"/>
          </a:solidFill>
        </p:spPr>
        <p:txBody>
          <a:bodyPr wrap="square" lIns="114301" tIns="57149" rIns="114301" bIns="57149" anchor="b" anchorCtr="0">
            <a:noAutofit/>
          </a:bodyPr>
          <a:lstStyle>
            <a:lvl1pPr algn="r">
              <a:buFont typeface="Arial" pitchFamily="34" charset="0"/>
              <a:buNone/>
              <a:defRPr sz="2700" spc="-38"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Tree>
    <p:extLst>
      <p:ext uri="{BB962C8B-B14F-4D97-AF65-F5344CB8AC3E}">
        <p14:creationId xmlns:p14="http://schemas.microsoft.com/office/powerpoint/2010/main" val="966064737"/>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theme" Target="../theme/theme4.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theme" Target="../theme/theme5.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19" Type="http://schemas.openxmlformats.org/officeDocument/2006/relationships/theme" Target="../theme/theme6.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theme" Target="../theme/theme7.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26" Type="http://schemas.openxmlformats.org/officeDocument/2006/relationships/slideLayout" Target="../slideLayouts/slideLayout149.xml"/><Relationship Id="rId3" Type="http://schemas.openxmlformats.org/officeDocument/2006/relationships/slideLayout" Target="../slideLayouts/slideLayout126.xml"/><Relationship Id="rId21" Type="http://schemas.openxmlformats.org/officeDocument/2006/relationships/slideLayout" Target="../slideLayouts/slideLayout144.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5" Type="http://schemas.openxmlformats.org/officeDocument/2006/relationships/slideLayout" Target="../slideLayouts/slideLayout148.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slideLayout" Target="../slideLayouts/slideLayout143.xml"/><Relationship Id="rId29" Type="http://schemas.openxmlformats.org/officeDocument/2006/relationships/theme" Target="../theme/theme8.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24" Type="http://schemas.openxmlformats.org/officeDocument/2006/relationships/slideLayout" Target="../slideLayouts/slideLayout147.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23" Type="http://schemas.openxmlformats.org/officeDocument/2006/relationships/slideLayout" Target="../slideLayouts/slideLayout146.xml"/><Relationship Id="rId28" Type="http://schemas.openxmlformats.org/officeDocument/2006/relationships/slideLayout" Target="../slideLayouts/slideLayout151.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 Id="rId22" Type="http://schemas.openxmlformats.org/officeDocument/2006/relationships/slideLayout" Target="../slideLayouts/slideLayout145.xml"/><Relationship Id="rId27"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2"/>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6" r:id="rId20"/>
    <p:sldLayoutId id="2147483707" r:id="rId21"/>
    <p:sldLayoutId id="2147483710" r:id="rId22"/>
    <p:sldLayoutId id="2147483816" r:id="rId23"/>
  </p:sldLayoutIdLst>
  <p:transition>
    <p:fade/>
  </p:transition>
  <p:timing>
    <p:tnLst>
      <p:par>
        <p:cTn id="1" dur="indefinite" restart="never" nodeType="tmRoot"/>
      </p:par>
    </p:tnLst>
  </p:timing>
  <p:txStyles>
    <p:titleStyle>
      <a:lvl1pPr algn="l" defTabSz="685693"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237" indent="-345237" algn="l" defTabSz="68569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672" indent="-296434" algn="l" defTabSz="685693"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4058" indent="-302386" algn="l" defTabSz="685693"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3577" indent="-259525" algn="l" defTabSz="685693"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5967" indent="-252383" algn="l" defTabSz="685693"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565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500"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34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193"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93" rtl="0" eaLnBrk="1" latinLnBrk="0" hangingPunct="1">
        <a:defRPr sz="1400" kern="1200">
          <a:solidFill>
            <a:schemeClr val="tx1"/>
          </a:solidFill>
          <a:latin typeface="+mn-lt"/>
          <a:ea typeface="+mn-ea"/>
          <a:cs typeface="+mn-cs"/>
        </a:defRPr>
      </a:lvl1pPr>
      <a:lvl2pPr marL="342844" algn="l" defTabSz="685693" rtl="0" eaLnBrk="1" latinLnBrk="0" hangingPunct="1">
        <a:defRPr sz="1400" kern="1200">
          <a:solidFill>
            <a:schemeClr val="tx1"/>
          </a:solidFill>
          <a:latin typeface="+mn-lt"/>
          <a:ea typeface="+mn-ea"/>
          <a:cs typeface="+mn-cs"/>
        </a:defRPr>
      </a:lvl2pPr>
      <a:lvl3pPr marL="685693" algn="l" defTabSz="685693" rtl="0" eaLnBrk="1" latinLnBrk="0" hangingPunct="1">
        <a:defRPr sz="1400" kern="1200">
          <a:solidFill>
            <a:schemeClr val="tx1"/>
          </a:solidFill>
          <a:latin typeface="+mn-lt"/>
          <a:ea typeface="+mn-ea"/>
          <a:cs typeface="+mn-cs"/>
        </a:defRPr>
      </a:lvl3pPr>
      <a:lvl4pPr marL="1028538" algn="l" defTabSz="685693" rtl="0" eaLnBrk="1" latinLnBrk="0" hangingPunct="1">
        <a:defRPr sz="1400" kern="1200">
          <a:solidFill>
            <a:schemeClr val="tx1"/>
          </a:solidFill>
          <a:latin typeface="+mn-lt"/>
          <a:ea typeface="+mn-ea"/>
          <a:cs typeface="+mn-cs"/>
        </a:defRPr>
      </a:lvl4pPr>
      <a:lvl5pPr marL="1371386" algn="l" defTabSz="685693" rtl="0" eaLnBrk="1" latinLnBrk="0" hangingPunct="1">
        <a:defRPr sz="1400" kern="1200">
          <a:solidFill>
            <a:schemeClr val="tx1"/>
          </a:solidFill>
          <a:latin typeface="+mn-lt"/>
          <a:ea typeface="+mn-ea"/>
          <a:cs typeface="+mn-cs"/>
        </a:defRPr>
      </a:lvl5pPr>
      <a:lvl6pPr marL="1714228" algn="l" defTabSz="685693" rtl="0" eaLnBrk="1" latinLnBrk="0" hangingPunct="1">
        <a:defRPr sz="1400" kern="1200">
          <a:solidFill>
            <a:schemeClr val="tx1"/>
          </a:solidFill>
          <a:latin typeface="+mn-lt"/>
          <a:ea typeface="+mn-ea"/>
          <a:cs typeface="+mn-cs"/>
        </a:defRPr>
      </a:lvl6pPr>
      <a:lvl7pPr marL="2057078" algn="l" defTabSz="685693" rtl="0" eaLnBrk="1" latinLnBrk="0" hangingPunct="1">
        <a:defRPr sz="1400" kern="1200">
          <a:solidFill>
            <a:schemeClr val="tx1"/>
          </a:solidFill>
          <a:latin typeface="+mn-lt"/>
          <a:ea typeface="+mn-ea"/>
          <a:cs typeface="+mn-cs"/>
        </a:defRPr>
      </a:lvl7pPr>
      <a:lvl8pPr marL="2399924" algn="l" defTabSz="685693" rtl="0" eaLnBrk="1" latinLnBrk="0" hangingPunct="1">
        <a:defRPr sz="1400" kern="1200">
          <a:solidFill>
            <a:schemeClr val="tx1"/>
          </a:solidFill>
          <a:latin typeface="+mn-lt"/>
          <a:ea typeface="+mn-ea"/>
          <a:cs typeface="+mn-cs"/>
        </a:defRPr>
      </a:lvl8pPr>
      <a:lvl9pPr marL="2742771" algn="l" defTabSz="685693"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231318" cy="51435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5" tIns="34283" rIns="68565" bIns="34283" numCol="1" rtlCol="0" anchor="ctr" anchorCtr="0" compatLnSpc="1">
            <a:prstTxWarp prst="textNoShape">
              <a:avLst/>
            </a:prstTxWarp>
          </a:bodyPr>
          <a:lstStyle/>
          <a:p>
            <a:pPr algn="ctr" defTabSz="685466" fontAlgn="base">
              <a:spcBef>
                <a:spcPct val="0"/>
              </a:spcBef>
              <a:spcAft>
                <a:spcPct val="0"/>
              </a:spcAft>
            </a:pPr>
            <a:endParaRPr lang="en-US" sz="1700" dirty="0" smtClean="0">
              <a:gradFill>
                <a:gsLst>
                  <a:gs pos="0">
                    <a:srgbClr val="FFFFFF"/>
                  </a:gs>
                  <a:gs pos="100000">
                    <a:srgbClr val="FFFFFF"/>
                  </a:gs>
                </a:gsLst>
                <a:lin ang="5400000" scaled="0"/>
              </a:gradFill>
            </a:endParaRPr>
          </a:p>
        </p:txBody>
      </p:sp>
      <p:sp>
        <p:nvSpPr>
          <p:cNvPr id="5" name="Rectangle 4"/>
          <p:cNvSpPr/>
          <p:nvPr/>
        </p:nvSpPr>
        <p:spPr bwMode="auto">
          <a:xfrm>
            <a:off x="0" y="0"/>
            <a:ext cx="9144000" cy="108585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5" tIns="34283" rIns="68565" bIns="34283" numCol="1" rtlCol="0" anchor="ctr" anchorCtr="0" compatLnSpc="1">
            <a:prstTxWarp prst="textNoShape">
              <a:avLst/>
            </a:prstTxWarp>
          </a:bodyPr>
          <a:lstStyle/>
          <a:p>
            <a:pPr algn="ctr" defTabSz="685466" fontAlgn="base">
              <a:spcBef>
                <a:spcPct val="0"/>
              </a:spcBef>
              <a:spcAft>
                <a:spcPct val="0"/>
              </a:spcAft>
            </a:pPr>
            <a:endParaRPr lang="en-US" sz="1700" dirty="0" smtClean="0">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389441" y="171453"/>
            <a:ext cx="8363939" cy="4985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428751"/>
            <a:ext cx="8363937" cy="1226874"/>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9" r:id="rId1"/>
  </p:sldLayoutIdLst>
  <p:transition>
    <p:fade/>
  </p:transition>
  <p:timing>
    <p:tnLst>
      <p:par>
        <p:cTn id="1" dur="indefinite" restart="never" nodeType="tmRoot"/>
      </p:par>
    </p:tnLst>
  </p:timing>
  <p:txStyles>
    <p:titleStyle>
      <a:lvl1pPr algn="l" defTabSz="685664" rtl="0" eaLnBrk="1" latinLnBrk="0" hangingPunct="1">
        <a:lnSpc>
          <a:spcPct val="90000"/>
        </a:lnSpc>
        <a:spcBef>
          <a:spcPct val="0"/>
        </a:spcBef>
        <a:buNone/>
        <a:defRPr lang="en-US" sz="3600" b="0" kern="1200" cap="none" spc="-75" baseline="0" dirty="0">
          <a:ln w="3175">
            <a:noFill/>
          </a:ln>
          <a:solidFill>
            <a:schemeClr val="bg1">
              <a:alpha val="99000"/>
            </a:schemeClr>
          </a:solidFill>
          <a:effectLst/>
          <a:latin typeface="Segoe UI Light" pitchFamily="34" charset="0"/>
          <a:ea typeface="+mn-ea"/>
          <a:cs typeface="Arial" charset="0"/>
        </a:defRPr>
      </a:lvl1pPr>
    </p:titleStyle>
    <p:bodyStyle>
      <a:lvl1pPr marL="0" indent="0" algn="l" defTabSz="685664"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1pPr>
      <a:lvl2pPr marL="288670" indent="-5954" algn="l" defTabSz="685664" rtl="0" eaLnBrk="1" latinLnBrk="0" hangingPunct="1">
        <a:lnSpc>
          <a:spcPct val="90000"/>
        </a:lnSpc>
        <a:spcBef>
          <a:spcPct val="20000"/>
        </a:spcBef>
        <a:buFont typeface="Arial" pitchFamily="34" charset="0"/>
        <a:buNone/>
        <a:defRPr sz="1500" b="0" kern="1200">
          <a:gradFill>
            <a:gsLst>
              <a:gs pos="0">
                <a:srgbClr val="595959"/>
              </a:gs>
              <a:gs pos="86000">
                <a:srgbClr val="595959"/>
              </a:gs>
            </a:gsLst>
            <a:lin ang="5400000" scaled="0"/>
          </a:gradFill>
          <a:latin typeface="Consolas" pitchFamily="49" charset="0"/>
          <a:ea typeface="+mn-ea"/>
          <a:cs typeface="Consolas" pitchFamily="49" charset="0"/>
        </a:defRPr>
      </a:lvl2pPr>
      <a:lvl3pPr marL="571386" indent="-5954" algn="l" defTabSz="685664" rtl="0" eaLnBrk="1" latinLnBrk="0" hangingPunct="1">
        <a:lnSpc>
          <a:spcPct val="90000"/>
        </a:lnSpc>
        <a:spcBef>
          <a:spcPct val="20000"/>
        </a:spcBef>
        <a:buFont typeface="Arial" pitchFamily="34" charset="0"/>
        <a:buNone/>
        <a:defRPr sz="1400" b="0" kern="1200">
          <a:gradFill>
            <a:gsLst>
              <a:gs pos="0">
                <a:srgbClr val="595959"/>
              </a:gs>
              <a:gs pos="86000">
                <a:srgbClr val="595959"/>
              </a:gs>
            </a:gsLst>
            <a:lin ang="5400000" scaled="0"/>
          </a:gradFill>
          <a:latin typeface="Consolas" pitchFamily="49" charset="0"/>
          <a:ea typeface="+mn-ea"/>
          <a:cs typeface="Consolas" pitchFamily="49" charset="0"/>
        </a:defRPr>
      </a:lvl3pPr>
      <a:lvl4pPr marL="820378" indent="5954" algn="l" defTabSz="685664" rtl="0" eaLnBrk="1" latinLnBrk="0" hangingPunct="1">
        <a:lnSpc>
          <a:spcPct val="90000"/>
        </a:lnSpc>
        <a:spcBef>
          <a:spcPct val="20000"/>
        </a:spcBef>
        <a:buFont typeface="Arial" pitchFamily="34" charset="0"/>
        <a:buNone/>
        <a:defRPr sz="1400" b="0" kern="1200">
          <a:gradFill>
            <a:gsLst>
              <a:gs pos="0">
                <a:srgbClr val="595959"/>
              </a:gs>
              <a:gs pos="86000">
                <a:srgbClr val="595959"/>
              </a:gs>
            </a:gsLst>
            <a:lin ang="5400000" scaled="0"/>
          </a:gradFill>
          <a:latin typeface="Consolas" pitchFamily="49" charset="0"/>
          <a:ea typeface="+mn-ea"/>
          <a:cs typeface="Consolas" pitchFamily="49" charset="0"/>
        </a:defRPr>
      </a:lvl4pPr>
      <a:lvl5pPr marL="1069364" indent="0" algn="l" defTabSz="685664" rtl="0" eaLnBrk="1" latinLnBrk="0" hangingPunct="1">
        <a:lnSpc>
          <a:spcPct val="90000"/>
        </a:lnSpc>
        <a:spcBef>
          <a:spcPct val="20000"/>
        </a:spcBef>
        <a:buFont typeface="Arial" pitchFamily="34" charset="0"/>
        <a:buNone/>
        <a:defRPr sz="1400" b="0" kern="1200">
          <a:gradFill>
            <a:gsLst>
              <a:gs pos="0">
                <a:srgbClr val="595959"/>
              </a:gs>
              <a:gs pos="86000">
                <a:srgbClr val="595959"/>
              </a:gs>
            </a:gsLst>
            <a:lin ang="5400000" scaled="0"/>
          </a:gradFill>
          <a:latin typeface="Consolas" pitchFamily="49" charset="0"/>
          <a:ea typeface="+mn-ea"/>
          <a:cs typeface="Consolas" pitchFamily="49" charset="0"/>
        </a:defRPr>
      </a:lvl5pPr>
      <a:lvl6pPr marL="1885580" indent="-171417" algn="l" defTabSz="6856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407" indent="-171417" algn="l" defTabSz="6856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241" indent="-171417" algn="l" defTabSz="6856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072" indent="-171417" algn="l" defTabSz="68566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64" rtl="0" eaLnBrk="1" latinLnBrk="0" hangingPunct="1">
        <a:defRPr sz="1400" kern="1200">
          <a:solidFill>
            <a:schemeClr val="tx1"/>
          </a:solidFill>
          <a:latin typeface="+mn-lt"/>
          <a:ea typeface="+mn-ea"/>
          <a:cs typeface="+mn-cs"/>
        </a:defRPr>
      </a:lvl1pPr>
      <a:lvl2pPr marL="342829" algn="l" defTabSz="685664" rtl="0" eaLnBrk="1" latinLnBrk="0" hangingPunct="1">
        <a:defRPr sz="1400" kern="1200">
          <a:solidFill>
            <a:schemeClr val="tx1"/>
          </a:solidFill>
          <a:latin typeface="+mn-lt"/>
          <a:ea typeface="+mn-ea"/>
          <a:cs typeface="+mn-cs"/>
        </a:defRPr>
      </a:lvl2pPr>
      <a:lvl3pPr marL="685664" algn="l" defTabSz="685664" rtl="0" eaLnBrk="1" latinLnBrk="0" hangingPunct="1">
        <a:defRPr sz="1400" kern="1200">
          <a:solidFill>
            <a:schemeClr val="tx1"/>
          </a:solidFill>
          <a:latin typeface="+mn-lt"/>
          <a:ea typeface="+mn-ea"/>
          <a:cs typeface="+mn-cs"/>
        </a:defRPr>
      </a:lvl3pPr>
      <a:lvl4pPr marL="1028495" algn="l" defTabSz="685664" rtl="0" eaLnBrk="1" latinLnBrk="0" hangingPunct="1">
        <a:defRPr sz="1400" kern="1200">
          <a:solidFill>
            <a:schemeClr val="tx1"/>
          </a:solidFill>
          <a:latin typeface="+mn-lt"/>
          <a:ea typeface="+mn-ea"/>
          <a:cs typeface="+mn-cs"/>
        </a:defRPr>
      </a:lvl4pPr>
      <a:lvl5pPr marL="1371329" algn="l" defTabSz="685664" rtl="0" eaLnBrk="1" latinLnBrk="0" hangingPunct="1">
        <a:defRPr sz="1400" kern="1200">
          <a:solidFill>
            <a:schemeClr val="tx1"/>
          </a:solidFill>
          <a:latin typeface="+mn-lt"/>
          <a:ea typeface="+mn-ea"/>
          <a:cs typeface="+mn-cs"/>
        </a:defRPr>
      </a:lvl5pPr>
      <a:lvl6pPr marL="1714156" algn="l" defTabSz="685664" rtl="0" eaLnBrk="1" latinLnBrk="0" hangingPunct="1">
        <a:defRPr sz="1400" kern="1200">
          <a:solidFill>
            <a:schemeClr val="tx1"/>
          </a:solidFill>
          <a:latin typeface="+mn-lt"/>
          <a:ea typeface="+mn-ea"/>
          <a:cs typeface="+mn-cs"/>
        </a:defRPr>
      </a:lvl6pPr>
      <a:lvl7pPr marL="2056992" algn="l" defTabSz="685664" rtl="0" eaLnBrk="1" latinLnBrk="0" hangingPunct="1">
        <a:defRPr sz="1400" kern="1200">
          <a:solidFill>
            <a:schemeClr val="tx1"/>
          </a:solidFill>
          <a:latin typeface="+mn-lt"/>
          <a:ea typeface="+mn-ea"/>
          <a:cs typeface="+mn-cs"/>
        </a:defRPr>
      </a:lvl7pPr>
      <a:lvl8pPr marL="2399824" algn="l" defTabSz="685664" rtl="0" eaLnBrk="1" latinLnBrk="0" hangingPunct="1">
        <a:defRPr sz="1400" kern="1200">
          <a:solidFill>
            <a:schemeClr val="tx1"/>
          </a:solidFill>
          <a:latin typeface="+mn-lt"/>
          <a:ea typeface="+mn-ea"/>
          <a:cs typeface="+mn-cs"/>
        </a:defRPr>
      </a:lvl8pPr>
      <a:lvl9pPr marL="2742657" algn="l" defTabSz="685664"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2"/>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0991819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Lst>
  <p:transition>
    <p:fade/>
  </p:transition>
  <p:timing>
    <p:tnLst>
      <p:par>
        <p:cTn id="1" dur="indefinite" restart="never" nodeType="tmRoot"/>
      </p:par>
    </p:tnLst>
  </p:timing>
  <p:txStyles>
    <p:titleStyle>
      <a:lvl1pPr algn="l" defTabSz="685693"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237" indent="-345237" algn="l" defTabSz="68569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672" indent="-296434" algn="l" defTabSz="685693"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4058" indent="-302386" algn="l" defTabSz="685693"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3577" indent="-259525" algn="l" defTabSz="685693"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5967" indent="-252383" algn="l" defTabSz="685693"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565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500"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34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193"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93" rtl="0" eaLnBrk="1" latinLnBrk="0" hangingPunct="1">
        <a:defRPr sz="1400" kern="1200">
          <a:solidFill>
            <a:schemeClr val="tx1"/>
          </a:solidFill>
          <a:latin typeface="+mn-lt"/>
          <a:ea typeface="+mn-ea"/>
          <a:cs typeface="+mn-cs"/>
        </a:defRPr>
      </a:lvl1pPr>
      <a:lvl2pPr marL="342844" algn="l" defTabSz="685693" rtl="0" eaLnBrk="1" latinLnBrk="0" hangingPunct="1">
        <a:defRPr sz="1400" kern="1200">
          <a:solidFill>
            <a:schemeClr val="tx1"/>
          </a:solidFill>
          <a:latin typeface="+mn-lt"/>
          <a:ea typeface="+mn-ea"/>
          <a:cs typeface="+mn-cs"/>
        </a:defRPr>
      </a:lvl2pPr>
      <a:lvl3pPr marL="685693" algn="l" defTabSz="685693" rtl="0" eaLnBrk="1" latinLnBrk="0" hangingPunct="1">
        <a:defRPr sz="1400" kern="1200">
          <a:solidFill>
            <a:schemeClr val="tx1"/>
          </a:solidFill>
          <a:latin typeface="+mn-lt"/>
          <a:ea typeface="+mn-ea"/>
          <a:cs typeface="+mn-cs"/>
        </a:defRPr>
      </a:lvl3pPr>
      <a:lvl4pPr marL="1028538" algn="l" defTabSz="685693" rtl="0" eaLnBrk="1" latinLnBrk="0" hangingPunct="1">
        <a:defRPr sz="1400" kern="1200">
          <a:solidFill>
            <a:schemeClr val="tx1"/>
          </a:solidFill>
          <a:latin typeface="+mn-lt"/>
          <a:ea typeface="+mn-ea"/>
          <a:cs typeface="+mn-cs"/>
        </a:defRPr>
      </a:lvl4pPr>
      <a:lvl5pPr marL="1371386" algn="l" defTabSz="685693" rtl="0" eaLnBrk="1" latinLnBrk="0" hangingPunct="1">
        <a:defRPr sz="1400" kern="1200">
          <a:solidFill>
            <a:schemeClr val="tx1"/>
          </a:solidFill>
          <a:latin typeface="+mn-lt"/>
          <a:ea typeface="+mn-ea"/>
          <a:cs typeface="+mn-cs"/>
        </a:defRPr>
      </a:lvl5pPr>
      <a:lvl6pPr marL="1714228" algn="l" defTabSz="685693" rtl="0" eaLnBrk="1" latinLnBrk="0" hangingPunct="1">
        <a:defRPr sz="1400" kern="1200">
          <a:solidFill>
            <a:schemeClr val="tx1"/>
          </a:solidFill>
          <a:latin typeface="+mn-lt"/>
          <a:ea typeface="+mn-ea"/>
          <a:cs typeface="+mn-cs"/>
        </a:defRPr>
      </a:lvl6pPr>
      <a:lvl7pPr marL="2057078" algn="l" defTabSz="685693" rtl="0" eaLnBrk="1" latinLnBrk="0" hangingPunct="1">
        <a:defRPr sz="1400" kern="1200">
          <a:solidFill>
            <a:schemeClr val="tx1"/>
          </a:solidFill>
          <a:latin typeface="+mn-lt"/>
          <a:ea typeface="+mn-ea"/>
          <a:cs typeface="+mn-cs"/>
        </a:defRPr>
      </a:lvl7pPr>
      <a:lvl8pPr marL="2399924" algn="l" defTabSz="685693" rtl="0" eaLnBrk="1" latinLnBrk="0" hangingPunct="1">
        <a:defRPr sz="1400" kern="1200">
          <a:solidFill>
            <a:schemeClr val="tx1"/>
          </a:solidFill>
          <a:latin typeface="+mn-lt"/>
          <a:ea typeface="+mn-ea"/>
          <a:cs typeface="+mn-cs"/>
        </a:defRPr>
      </a:lvl8pPr>
      <a:lvl9pPr marL="2742771" algn="l" defTabSz="685693"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2"/>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429767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Lst>
  <p:transition>
    <p:fade/>
  </p:transition>
  <p:timing>
    <p:tnLst>
      <p:par>
        <p:cTn id="1" dur="indefinite" restart="never" nodeType="tmRoot"/>
      </p:par>
    </p:tnLst>
  </p:timing>
  <p:txStyles>
    <p:titleStyle>
      <a:lvl1pPr algn="l" defTabSz="685208"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4983" indent="-344983" algn="l" defTabSz="685208"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213" indent="-296229" algn="l" defTabSz="685208"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3395" indent="-302182" algn="l" defTabSz="685208"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2726" indent="-259338" algn="l" defTabSz="685208"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4942" indent="-252205" algn="l" defTabSz="685208"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4331" indent="-171305" algn="l" defTabSz="68520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6919" indent="-171305" algn="l" defTabSz="68520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69527" indent="-171305" algn="l" defTabSz="68520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2128" indent="-171305" algn="l" defTabSz="68520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208" rtl="0" eaLnBrk="1" latinLnBrk="0" hangingPunct="1">
        <a:defRPr sz="1400" kern="1200">
          <a:solidFill>
            <a:schemeClr val="tx1"/>
          </a:solidFill>
          <a:latin typeface="+mn-lt"/>
          <a:ea typeface="+mn-ea"/>
          <a:cs typeface="+mn-cs"/>
        </a:defRPr>
      </a:lvl1pPr>
      <a:lvl2pPr marL="342589" algn="l" defTabSz="685208" rtl="0" eaLnBrk="1" latinLnBrk="0" hangingPunct="1">
        <a:defRPr sz="1400" kern="1200">
          <a:solidFill>
            <a:schemeClr val="tx1"/>
          </a:solidFill>
          <a:latin typeface="+mn-lt"/>
          <a:ea typeface="+mn-ea"/>
          <a:cs typeface="+mn-cs"/>
        </a:defRPr>
      </a:lvl2pPr>
      <a:lvl3pPr marL="685208" algn="l" defTabSz="685208" rtl="0" eaLnBrk="1" latinLnBrk="0" hangingPunct="1">
        <a:defRPr sz="1400" kern="1200">
          <a:solidFill>
            <a:schemeClr val="tx1"/>
          </a:solidFill>
          <a:latin typeface="+mn-lt"/>
          <a:ea typeface="+mn-ea"/>
          <a:cs typeface="+mn-cs"/>
        </a:defRPr>
      </a:lvl3pPr>
      <a:lvl4pPr marL="1027807" algn="l" defTabSz="685208" rtl="0" eaLnBrk="1" latinLnBrk="0" hangingPunct="1">
        <a:defRPr sz="1400" kern="1200">
          <a:solidFill>
            <a:schemeClr val="tx1"/>
          </a:solidFill>
          <a:latin typeface="+mn-lt"/>
          <a:ea typeface="+mn-ea"/>
          <a:cs typeface="+mn-cs"/>
        </a:defRPr>
      </a:lvl4pPr>
      <a:lvl5pPr marL="1370417" algn="l" defTabSz="685208" rtl="0" eaLnBrk="1" latinLnBrk="0" hangingPunct="1">
        <a:defRPr sz="1400" kern="1200">
          <a:solidFill>
            <a:schemeClr val="tx1"/>
          </a:solidFill>
          <a:latin typeface="+mn-lt"/>
          <a:ea typeface="+mn-ea"/>
          <a:cs typeface="+mn-cs"/>
        </a:defRPr>
      </a:lvl5pPr>
      <a:lvl6pPr marL="1713006" algn="l" defTabSz="685208" rtl="0" eaLnBrk="1" latinLnBrk="0" hangingPunct="1">
        <a:defRPr sz="1400" kern="1200">
          <a:solidFill>
            <a:schemeClr val="tx1"/>
          </a:solidFill>
          <a:latin typeface="+mn-lt"/>
          <a:ea typeface="+mn-ea"/>
          <a:cs typeface="+mn-cs"/>
        </a:defRPr>
      </a:lvl6pPr>
      <a:lvl7pPr marL="2055621" algn="l" defTabSz="685208" rtl="0" eaLnBrk="1" latinLnBrk="0" hangingPunct="1">
        <a:defRPr sz="1400" kern="1200">
          <a:solidFill>
            <a:schemeClr val="tx1"/>
          </a:solidFill>
          <a:latin typeface="+mn-lt"/>
          <a:ea typeface="+mn-ea"/>
          <a:cs typeface="+mn-cs"/>
        </a:defRPr>
      </a:lvl7pPr>
      <a:lvl8pPr marL="2398224" algn="l" defTabSz="685208" rtl="0" eaLnBrk="1" latinLnBrk="0" hangingPunct="1">
        <a:defRPr sz="1400" kern="1200">
          <a:solidFill>
            <a:schemeClr val="tx1"/>
          </a:solidFill>
          <a:latin typeface="+mn-lt"/>
          <a:ea typeface="+mn-ea"/>
          <a:cs typeface="+mn-cs"/>
        </a:defRPr>
      </a:lvl8pPr>
      <a:lvl9pPr marL="2740832" algn="l" defTabSz="685208"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2"/>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287025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Lst>
  <p:transition>
    <p:fade/>
  </p:transition>
  <p:timing>
    <p:tnLst>
      <p:par>
        <p:cTn id="1" dur="indefinite" restart="never" nodeType="tmRoot"/>
      </p:par>
    </p:tnLst>
  </p:timing>
  <p:txStyles>
    <p:titleStyle>
      <a:lvl1pPr algn="l" defTabSz="685750"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267" indent="-345267" algn="l" defTabSz="685750"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726" indent="-296458" algn="l" defTabSz="685750"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4136" indent="-302410" algn="l" defTabSz="685750"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3679" indent="-259547" algn="l" defTabSz="685750"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6087" indent="-252404" algn="l" defTabSz="685750"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5814" indent="-171438"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686" indent="-171438"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562" indent="-171438"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436" indent="-171438"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50" rtl="0" eaLnBrk="1" latinLnBrk="0" hangingPunct="1">
        <a:defRPr sz="1400" kern="1200">
          <a:solidFill>
            <a:schemeClr val="tx1"/>
          </a:solidFill>
          <a:latin typeface="+mn-lt"/>
          <a:ea typeface="+mn-ea"/>
          <a:cs typeface="+mn-cs"/>
        </a:defRPr>
      </a:lvl1pPr>
      <a:lvl2pPr marL="342874" algn="l" defTabSz="685750" rtl="0" eaLnBrk="1" latinLnBrk="0" hangingPunct="1">
        <a:defRPr sz="1400" kern="1200">
          <a:solidFill>
            <a:schemeClr val="tx1"/>
          </a:solidFill>
          <a:latin typeface="+mn-lt"/>
          <a:ea typeface="+mn-ea"/>
          <a:cs typeface="+mn-cs"/>
        </a:defRPr>
      </a:lvl2pPr>
      <a:lvl3pPr marL="685750" algn="l" defTabSz="685750" rtl="0" eaLnBrk="1" latinLnBrk="0" hangingPunct="1">
        <a:defRPr sz="1400" kern="1200">
          <a:solidFill>
            <a:schemeClr val="tx1"/>
          </a:solidFill>
          <a:latin typeface="+mn-lt"/>
          <a:ea typeface="+mn-ea"/>
          <a:cs typeface="+mn-cs"/>
        </a:defRPr>
      </a:lvl3pPr>
      <a:lvl4pPr marL="1028624" algn="l" defTabSz="685750" rtl="0" eaLnBrk="1" latinLnBrk="0" hangingPunct="1">
        <a:defRPr sz="1400" kern="1200">
          <a:solidFill>
            <a:schemeClr val="tx1"/>
          </a:solidFill>
          <a:latin typeface="+mn-lt"/>
          <a:ea typeface="+mn-ea"/>
          <a:cs typeface="+mn-cs"/>
        </a:defRPr>
      </a:lvl4pPr>
      <a:lvl5pPr marL="1371500" algn="l" defTabSz="685750" rtl="0" eaLnBrk="1" latinLnBrk="0" hangingPunct="1">
        <a:defRPr sz="1400" kern="1200">
          <a:solidFill>
            <a:schemeClr val="tx1"/>
          </a:solidFill>
          <a:latin typeface="+mn-lt"/>
          <a:ea typeface="+mn-ea"/>
          <a:cs typeface="+mn-cs"/>
        </a:defRPr>
      </a:lvl5pPr>
      <a:lvl6pPr marL="1714372" algn="l" defTabSz="685750" rtl="0" eaLnBrk="1" latinLnBrk="0" hangingPunct="1">
        <a:defRPr sz="1400" kern="1200">
          <a:solidFill>
            <a:schemeClr val="tx1"/>
          </a:solidFill>
          <a:latin typeface="+mn-lt"/>
          <a:ea typeface="+mn-ea"/>
          <a:cs typeface="+mn-cs"/>
        </a:defRPr>
      </a:lvl6pPr>
      <a:lvl7pPr marL="2057249" algn="l" defTabSz="685750" rtl="0" eaLnBrk="1" latinLnBrk="0" hangingPunct="1">
        <a:defRPr sz="1400" kern="1200">
          <a:solidFill>
            <a:schemeClr val="tx1"/>
          </a:solidFill>
          <a:latin typeface="+mn-lt"/>
          <a:ea typeface="+mn-ea"/>
          <a:cs typeface="+mn-cs"/>
        </a:defRPr>
      </a:lvl7pPr>
      <a:lvl8pPr marL="2400124" algn="l" defTabSz="685750" rtl="0" eaLnBrk="1" latinLnBrk="0" hangingPunct="1">
        <a:defRPr sz="1400" kern="1200">
          <a:solidFill>
            <a:schemeClr val="tx1"/>
          </a:solidFill>
          <a:latin typeface="+mn-lt"/>
          <a:ea typeface="+mn-ea"/>
          <a:cs typeface="+mn-cs"/>
        </a:defRPr>
      </a:lvl8pPr>
      <a:lvl9pPr marL="2742999" algn="l" defTabSz="685750"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2"/>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80619710"/>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Lst>
  <p:transition>
    <p:fade/>
  </p:transition>
  <p:timing>
    <p:tnLst>
      <p:par>
        <p:cTn id="1" dur="indefinite" restart="never" nodeType="tmRoot"/>
      </p:par>
    </p:tnLst>
  </p:timing>
  <p:txStyles>
    <p:titleStyle>
      <a:lvl1pPr algn="l" defTabSz="685322"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042" indent="-345042" algn="l" defTabSz="685322"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321" indent="-296277" algn="l" defTabSz="685322"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3551" indent="-302230" algn="l" defTabSz="685322"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2926" indent="-259382" algn="l" defTabSz="685322"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5186" indent="-252247" algn="l" defTabSz="685322"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4644" indent="-171333" algn="l" defTabSz="68532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291" indent="-171333" algn="l" defTabSz="68532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69955" indent="-171333" algn="l" defTabSz="68532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2614" indent="-171333" algn="l" defTabSz="685322"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322" rtl="0" eaLnBrk="1" latinLnBrk="0" hangingPunct="1">
        <a:defRPr sz="1400" kern="1200">
          <a:solidFill>
            <a:schemeClr val="tx1"/>
          </a:solidFill>
          <a:latin typeface="+mn-lt"/>
          <a:ea typeface="+mn-ea"/>
          <a:cs typeface="+mn-cs"/>
        </a:defRPr>
      </a:lvl1pPr>
      <a:lvl2pPr marL="342649" algn="l" defTabSz="685322" rtl="0" eaLnBrk="1" latinLnBrk="0" hangingPunct="1">
        <a:defRPr sz="1400" kern="1200">
          <a:solidFill>
            <a:schemeClr val="tx1"/>
          </a:solidFill>
          <a:latin typeface="+mn-lt"/>
          <a:ea typeface="+mn-ea"/>
          <a:cs typeface="+mn-cs"/>
        </a:defRPr>
      </a:lvl2pPr>
      <a:lvl3pPr marL="685322" algn="l" defTabSz="685322" rtl="0" eaLnBrk="1" latinLnBrk="0" hangingPunct="1">
        <a:defRPr sz="1400" kern="1200">
          <a:solidFill>
            <a:schemeClr val="tx1"/>
          </a:solidFill>
          <a:latin typeface="+mn-lt"/>
          <a:ea typeface="+mn-ea"/>
          <a:cs typeface="+mn-cs"/>
        </a:defRPr>
      </a:lvl3pPr>
      <a:lvl4pPr marL="1027979" algn="l" defTabSz="685322" rtl="0" eaLnBrk="1" latinLnBrk="0" hangingPunct="1">
        <a:defRPr sz="1400" kern="1200">
          <a:solidFill>
            <a:schemeClr val="tx1"/>
          </a:solidFill>
          <a:latin typeface="+mn-lt"/>
          <a:ea typeface="+mn-ea"/>
          <a:cs typeface="+mn-cs"/>
        </a:defRPr>
      </a:lvl4pPr>
      <a:lvl5pPr marL="1370645" algn="l" defTabSz="685322" rtl="0" eaLnBrk="1" latinLnBrk="0" hangingPunct="1">
        <a:defRPr sz="1400" kern="1200">
          <a:solidFill>
            <a:schemeClr val="tx1"/>
          </a:solidFill>
          <a:latin typeface="+mn-lt"/>
          <a:ea typeface="+mn-ea"/>
          <a:cs typeface="+mn-cs"/>
        </a:defRPr>
      </a:lvl5pPr>
      <a:lvl6pPr marL="1713294" algn="l" defTabSz="685322" rtl="0" eaLnBrk="1" latinLnBrk="0" hangingPunct="1">
        <a:defRPr sz="1400" kern="1200">
          <a:solidFill>
            <a:schemeClr val="tx1"/>
          </a:solidFill>
          <a:latin typeface="+mn-lt"/>
          <a:ea typeface="+mn-ea"/>
          <a:cs typeface="+mn-cs"/>
        </a:defRPr>
      </a:lvl6pPr>
      <a:lvl7pPr marL="2055963" algn="l" defTabSz="685322" rtl="0" eaLnBrk="1" latinLnBrk="0" hangingPunct="1">
        <a:defRPr sz="1400" kern="1200">
          <a:solidFill>
            <a:schemeClr val="tx1"/>
          </a:solidFill>
          <a:latin typeface="+mn-lt"/>
          <a:ea typeface="+mn-ea"/>
          <a:cs typeface="+mn-cs"/>
        </a:defRPr>
      </a:lvl7pPr>
      <a:lvl8pPr marL="2398624" algn="l" defTabSz="685322" rtl="0" eaLnBrk="1" latinLnBrk="0" hangingPunct="1">
        <a:defRPr sz="1400" kern="1200">
          <a:solidFill>
            <a:schemeClr val="tx1"/>
          </a:solidFill>
          <a:latin typeface="+mn-lt"/>
          <a:ea typeface="+mn-ea"/>
          <a:cs typeface="+mn-cs"/>
        </a:defRPr>
      </a:lvl8pPr>
      <a:lvl9pPr marL="2741288" algn="l" defTabSz="685322" rtl="0" eaLnBrk="1" latinLnBrk="0" hangingPunct="1">
        <a:defRPr sz="1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0"/>
            <a:ext cx="8363938" cy="56784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085850"/>
            <a:ext cx="8363937" cy="150041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59641254"/>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Lst>
  <p:transition>
    <p:fade/>
  </p:transition>
  <p:timing>
    <p:tnLst>
      <p:par>
        <p:cTn id="1" dur="indefinite" restart="never" nodeType="tmRoot"/>
      </p:par>
    </p:tnLst>
  </p:timing>
  <p:txStyles>
    <p:titleStyle>
      <a:lvl1pPr algn="l" defTabSz="685864" rtl="0" eaLnBrk="1" latinLnBrk="0" hangingPunct="1">
        <a:lnSpc>
          <a:spcPct val="90000"/>
        </a:lnSpc>
        <a:spcBef>
          <a:spcPct val="0"/>
        </a:spcBef>
        <a:buNone/>
        <a:defRPr lang="en-US" sz="4100" b="0" kern="1200" cap="none" spc="-75"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5327" indent="-345327" algn="l" defTabSz="685864"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1pPr>
      <a:lvl2pPr marL="641833" indent="-296506" algn="l" defTabSz="685864" rtl="0" eaLnBrk="1" latinLnBrk="0" hangingPunct="1">
        <a:lnSpc>
          <a:spcPct val="90000"/>
        </a:lnSpc>
        <a:spcBef>
          <a:spcPct val="20000"/>
        </a:spcBef>
        <a:buSzPct val="80000"/>
        <a:buFont typeface="Arial" pitchFamily="34" charset="0"/>
        <a:buChar char="•"/>
        <a:defRPr sz="2100" kern="1200">
          <a:gradFill>
            <a:gsLst>
              <a:gs pos="0">
                <a:srgbClr val="595959"/>
              </a:gs>
              <a:gs pos="86000">
                <a:srgbClr val="595959"/>
              </a:gs>
            </a:gsLst>
            <a:lin ang="5400000" scaled="0"/>
          </a:gradFill>
          <a:latin typeface="+mn-lt"/>
          <a:ea typeface="+mn-ea"/>
          <a:cs typeface="+mn-cs"/>
        </a:defRPr>
      </a:lvl2pPr>
      <a:lvl3pPr marL="944292" indent="-302459" algn="l" defTabSz="685864" rtl="0" eaLnBrk="1" latinLnBrk="0" hangingPunct="1">
        <a:lnSpc>
          <a:spcPct val="90000"/>
        </a:lnSpc>
        <a:spcBef>
          <a:spcPct val="20000"/>
        </a:spcBef>
        <a:buSzPct val="80000"/>
        <a:buFont typeface="Arial" pitchFamily="34" charset="0"/>
        <a:buChar char="•"/>
        <a:defRPr sz="1800" kern="1200">
          <a:gradFill>
            <a:gsLst>
              <a:gs pos="0">
                <a:srgbClr val="595959"/>
              </a:gs>
              <a:gs pos="86000">
                <a:srgbClr val="595959"/>
              </a:gs>
            </a:gsLst>
            <a:lin ang="5400000" scaled="0"/>
          </a:gradFill>
          <a:latin typeface="+mn-lt"/>
          <a:ea typeface="+mn-ea"/>
          <a:cs typeface="+mn-cs"/>
        </a:defRPr>
      </a:lvl3pPr>
      <a:lvl4pPr marL="1203883" indent="-259591" algn="l" defTabSz="685864"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4pPr>
      <a:lvl5pPr marL="1456329" indent="-252446" algn="l" defTabSz="685864" rtl="0" eaLnBrk="1" latinLnBrk="0" hangingPunct="1">
        <a:lnSpc>
          <a:spcPct val="90000"/>
        </a:lnSpc>
        <a:spcBef>
          <a:spcPct val="20000"/>
        </a:spcBef>
        <a:buSzPct val="80000"/>
        <a:buFont typeface="Arial" pitchFamily="34" charset="0"/>
        <a:buChar char="•"/>
        <a:defRPr sz="1500" kern="1200">
          <a:gradFill>
            <a:gsLst>
              <a:gs pos="0">
                <a:srgbClr val="595959"/>
              </a:gs>
              <a:gs pos="86000">
                <a:srgbClr val="595959"/>
              </a:gs>
            </a:gsLst>
            <a:lin ang="5400000" scaled="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64" rtl="0" eaLnBrk="1" latinLnBrk="0" hangingPunct="1">
        <a:defRPr sz="1400" kern="1200">
          <a:solidFill>
            <a:schemeClr val="tx1"/>
          </a:solidFill>
          <a:latin typeface="+mn-lt"/>
          <a:ea typeface="+mn-ea"/>
          <a:cs typeface="+mn-cs"/>
        </a:defRPr>
      </a:lvl1pPr>
      <a:lvl2pPr marL="342932" algn="l" defTabSz="685864" rtl="0" eaLnBrk="1" latinLnBrk="0" hangingPunct="1">
        <a:defRPr sz="1400" kern="1200">
          <a:solidFill>
            <a:schemeClr val="tx1"/>
          </a:solidFill>
          <a:latin typeface="+mn-lt"/>
          <a:ea typeface="+mn-ea"/>
          <a:cs typeface="+mn-cs"/>
        </a:defRPr>
      </a:lvl2pPr>
      <a:lvl3pPr marL="685864" algn="l" defTabSz="685864" rtl="0" eaLnBrk="1" latinLnBrk="0" hangingPunct="1">
        <a:defRPr sz="1400" kern="1200">
          <a:solidFill>
            <a:schemeClr val="tx1"/>
          </a:solidFill>
          <a:latin typeface="+mn-lt"/>
          <a:ea typeface="+mn-ea"/>
          <a:cs typeface="+mn-cs"/>
        </a:defRPr>
      </a:lvl3pPr>
      <a:lvl4pPr marL="1028796" algn="l" defTabSz="685864" rtl="0" eaLnBrk="1" latinLnBrk="0" hangingPunct="1">
        <a:defRPr sz="1400" kern="1200">
          <a:solidFill>
            <a:schemeClr val="tx1"/>
          </a:solidFill>
          <a:latin typeface="+mn-lt"/>
          <a:ea typeface="+mn-ea"/>
          <a:cs typeface="+mn-cs"/>
        </a:defRPr>
      </a:lvl4pPr>
      <a:lvl5pPr marL="1371728" algn="l" defTabSz="685864" rtl="0" eaLnBrk="1" latinLnBrk="0" hangingPunct="1">
        <a:defRPr sz="1400" kern="1200">
          <a:solidFill>
            <a:schemeClr val="tx1"/>
          </a:solidFill>
          <a:latin typeface="+mn-lt"/>
          <a:ea typeface="+mn-ea"/>
          <a:cs typeface="+mn-cs"/>
        </a:defRPr>
      </a:lvl5pPr>
      <a:lvl6pPr marL="1714660" algn="l" defTabSz="685864" rtl="0" eaLnBrk="1" latinLnBrk="0" hangingPunct="1">
        <a:defRPr sz="1400" kern="1200">
          <a:solidFill>
            <a:schemeClr val="tx1"/>
          </a:solidFill>
          <a:latin typeface="+mn-lt"/>
          <a:ea typeface="+mn-ea"/>
          <a:cs typeface="+mn-cs"/>
        </a:defRPr>
      </a:lvl6pPr>
      <a:lvl7pPr marL="2057592" algn="l" defTabSz="685864" rtl="0" eaLnBrk="1" latinLnBrk="0" hangingPunct="1">
        <a:defRPr sz="1400" kern="1200">
          <a:solidFill>
            <a:schemeClr val="tx1"/>
          </a:solidFill>
          <a:latin typeface="+mn-lt"/>
          <a:ea typeface="+mn-ea"/>
          <a:cs typeface="+mn-cs"/>
        </a:defRPr>
      </a:lvl7pPr>
      <a:lvl8pPr marL="2400524" algn="l" defTabSz="685864" rtl="0" eaLnBrk="1" latinLnBrk="0" hangingPunct="1">
        <a:defRPr sz="1400" kern="1200">
          <a:solidFill>
            <a:schemeClr val="tx1"/>
          </a:solidFill>
          <a:latin typeface="+mn-lt"/>
          <a:ea typeface="+mn-ea"/>
          <a:cs typeface="+mn-cs"/>
        </a:defRPr>
      </a:lvl8pPr>
      <a:lvl9pPr marL="2743456" algn="l" defTabSz="685864"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1"/>
            <a:ext cx="8363938" cy="567848"/>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390627" y="1085851"/>
            <a:ext cx="8366320" cy="1541960"/>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87292679"/>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 id="2147483836" r:id="rId18"/>
    <p:sldLayoutId id="2147483837" r:id="rId19"/>
    <p:sldLayoutId id="2147483838" r:id="rId20"/>
    <p:sldLayoutId id="2147483839" r:id="rId21"/>
    <p:sldLayoutId id="2147483840" r:id="rId22"/>
    <p:sldLayoutId id="2147483841" r:id="rId23"/>
    <p:sldLayoutId id="2147483842" r:id="rId24"/>
    <p:sldLayoutId id="2147483843" r:id="rId25"/>
    <p:sldLayoutId id="2147483844" r:id="rId26"/>
    <p:sldLayoutId id="2147483845" r:id="rId27"/>
    <p:sldLayoutId id="2147483846" r:id="rId28"/>
  </p:sldLayoutIdLst>
  <p:transition>
    <p:fade/>
  </p:transition>
  <p:timing>
    <p:tnLst>
      <p:par>
        <p:cTn id="1" dur="indefinite" restart="never" nodeType="tmRoot"/>
      </p:par>
    </p:tnLst>
  </p:timing>
  <p:txStyles>
    <p:titleStyle>
      <a:lvl1pPr algn="l" defTabSz="685835" rtl="0" eaLnBrk="1" latinLnBrk="0" hangingPunct="1">
        <a:lnSpc>
          <a:spcPct val="90000"/>
        </a:lnSpc>
        <a:spcBef>
          <a:spcPct val="0"/>
        </a:spcBef>
        <a:buNone/>
        <a:defRPr lang="en-US" sz="4100" b="0" kern="1200" cap="none" spc="-75" baseline="0" dirty="0" smtClean="0">
          <a:ln w="3175">
            <a:noFill/>
          </a:ln>
          <a:solidFill>
            <a:schemeClr val="tx1">
              <a:alpha val="99000"/>
            </a:schemeClr>
          </a:solidFill>
          <a:effectLst/>
          <a:latin typeface="+mj-lt"/>
          <a:ea typeface="+mn-ea"/>
          <a:cs typeface="Arial" charset="0"/>
        </a:defRPr>
      </a:lvl1pPr>
    </p:titleStyle>
    <p:bodyStyle>
      <a:lvl1pPr marL="254817" marR="0" indent="-254817" algn="l" defTabSz="685835" rtl="0" eaLnBrk="1" fontAlgn="auto" latinLnBrk="0" hangingPunct="1">
        <a:lnSpc>
          <a:spcPct val="90000"/>
        </a:lnSpc>
        <a:spcBef>
          <a:spcPct val="20000"/>
        </a:spcBef>
        <a:spcAft>
          <a:spcPts val="0"/>
        </a:spcAft>
        <a:buClrTx/>
        <a:buSzPct val="90000"/>
        <a:buFont typeface="Arial" pitchFamily="34" charset="0"/>
        <a:buChar char="•"/>
        <a:tabLst/>
        <a:defRPr sz="2700" kern="1200" spc="-53" baseline="0">
          <a:solidFill>
            <a:schemeClr val="tx1">
              <a:alpha val="99000"/>
            </a:schemeClr>
          </a:solidFill>
          <a:latin typeface="+mj-lt"/>
          <a:ea typeface="+mn-ea"/>
          <a:cs typeface="+mn-cs"/>
        </a:defRPr>
      </a:lvl1pPr>
      <a:lvl2pPr marL="429855" marR="0" indent="-175039" algn="l" defTabSz="68583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solidFill>
            <a:schemeClr val="tx1">
              <a:alpha val="99000"/>
            </a:schemeClr>
          </a:solidFill>
          <a:latin typeface="+mn-lt"/>
          <a:ea typeface="+mn-ea"/>
          <a:cs typeface="+mn-cs"/>
        </a:defRPr>
      </a:lvl2pPr>
      <a:lvl3pPr marL="598940" marR="0" indent="-169084" algn="l" defTabSz="685835" rtl="0" eaLnBrk="1" fontAlgn="auto" latinLnBrk="0" hangingPunct="1">
        <a:lnSpc>
          <a:spcPct val="90000"/>
        </a:lnSpc>
        <a:spcBef>
          <a:spcPct val="20000"/>
        </a:spcBef>
        <a:spcAft>
          <a:spcPts val="0"/>
        </a:spcAft>
        <a:buClrTx/>
        <a:buSzPct val="90000"/>
        <a:buFont typeface="Wingdings" pitchFamily="2" charset="2"/>
        <a:buChar char=""/>
        <a:tabLst>
          <a:tab pos="598940" algn="l"/>
        </a:tabLst>
        <a:defRPr sz="1800" kern="1200" spc="0" baseline="0">
          <a:solidFill>
            <a:schemeClr val="tx1">
              <a:alpha val="99000"/>
            </a:schemeClr>
          </a:solidFill>
          <a:latin typeface="+mn-lt"/>
          <a:ea typeface="+mn-ea"/>
          <a:cs typeface="+mn-cs"/>
        </a:defRPr>
      </a:lvl3pPr>
      <a:lvl4pPr marL="772787" marR="0" indent="-173847" algn="l" defTabSz="68583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solidFill>
            <a:schemeClr val="tx1">
              <a:alpha val="99000"/>
            </a:schemeClr>
          </a:solidFill>
          <a:latin typeface="+mn-lt"/>
          <a:ea typeface="+mn-ea"/>
          <a:cs typeface="+mn-cs"/>
        </a:defRPr>
      </a:lvl4pPr>
      <a:lvl5pPr marL="941871" marR="0" indent="-169084" algn="l" defTabSz="685835" rtl="0" eaLnBrk="1" fontAlgn="auto" latinLnBrk="0" hangingPunct="1">
        <a:lnSpc>
          <a:spcPct val="90000"/>
        </a:lnSpc>
        <a:spcBef>
          <a:spcPct val="20000"/>
        </a:spcBef>
        <a:spcAft>
          <a:spcPts val="0"/>
        </a:spcAft>
        <a:buClrTx/>
        <a:buSzPct val="90000"/>
        <a:buFont typeface="Wingdings" pitchFamily="2" charset="2"/>
        <a:buChar char=""/>
        <a:tabLst>
          <a:tab pos="941871" algn="l"/>
        </a:tabLst>
        <a:defRPr sz="1500" kern="1200" spc="0" baseline="0">
          <a:solidFill>
            <a:schemeClr val="tx1">
              <a:alpha val="99000"/>
            </a:schemeClr>
          </a:solidFill>
          <a:latin typeface="+mn-lt"/>
          <a:ea typeface="+mn-ea"/>
          <a:cs typeface="+mn-cs"/>
        </a:defRPr>
      </a:lvl5pPr>
      <a:lvl6pPr marL="1886048"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965"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883"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801"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35" rtl="0" eaLnBrk="1" latinLnBrk="0" hangingPunct="1">
        <a:defRPr sz="1400" kern="1200">
          <a:solidFill>
            <a:schemeClr val="tx1"/>
          </a:solidFill>
          <a:latin typeface="+mn-lt"/>
          <a:ea typeface="+mn-ea"/>
          <a:cs typeface="+mn-cs"/>
        </a:defRPr>
      </a:lvl1pPr>
      <a:lvl2pPr marL="342918" algn="l" defTabSz="685835" rtl="0" eaLnBrk="1" latinLnBrk="0" hangingPunct="1">
        <a:defRPr sz="1400" kern="1200">
          <a:solidFill>
            <a:schemeClr val="tx1"/>
          </a:solidFill>
          <a:latin typeface="+mn-lt"/>
          <a:ea typeface="+mn-ea"/>
          <a:cs typeface="+mn-cs"/>
        </a:defRPr>
      </a:lvl2pPr>
      <a:lvl3pPr marL="685835" algn="l" defTabSz="685835" rtl="0" eaLnBrk="1" latinLnBrk="0" hangingPunct="1">
        <a:defRPr sz="1400" kern="1200">
          <a:solidFill>
            <a:schemeClr val="tx1"/>
          </a:solidFill>
          <a:latin typeface="+mn-lt"/>
          <a:ea typeface="+mn-ea"/>
          <a:cs typeface="+mn-cs"/>
        </a:defRPr>
      </a:lvl3pPr>
      <a:lvl4pPr marL="1028753" algn="l" defTabSz="685835" rtl="0" eaLnBrk="1" latinLnBrk="0" hangingPunct="1">
        <a:defRPr sz="1400" kern="1200">
          <a:solidFill>
            <a:schemeClr val="tx1"/>
          </a:solidFill>
          <a:latin typeface="+mn-lt"/>
          <a:ea typeface="+mn-ea"/>
          <a:cs typeface="+mn-cs"/>
        </a:defRPr>
      </a:lvl4pPr>
      <a:lvl5pPr marL="1371671" algn="l" defTabSz="685835" rtl="0" eaLnBrk="1" latinLnBrk="0" hangingPunct="1">
        <a:defRPr sz="1400" kern="1200">
          <a:solidFill>
            <a:schemeClr val="tx1"/>
          </a:solidFill>
          <a:latin typeface="+mn-lt"/>
          <a:ea typeface="+mn-ea"/>
          <a:cs typeface="+mn-cs"/>
        </a:defRPr>
      </a:lvl5pPr>
      <a:lvl6pPr marL="1714588" algn="l" defTabSz="685835" rtl="0" eaLnBrk="1" latinLnBrk="0" hangingPunct="1">
        <a:defRPr sz="1400" kern="1200">
          <a:solidFill>
            <a:schemeClr val="tx1"/>
          </a:solidFill>
          <a:latin typeface="+mn-lt"/>
          <a:ea typeface="+mn-ea"/>
          <a:cs typeface="+mn-cs"/>
        </a:defRPr>
      </a:lvl6pPr>
      <a:lvl7pPr marL="2057506" algn="l" defTabSz="685835" rtl="0" eaLnBrk="1" latinLnBrk="0" hangingPunct="1">
        <a:defRPr sz="1400" kern="1200">
          <a:solidFill>
            <a:schemeClr val="tx1"/>
          </a:solidFill>
          <a:latin typeface="+mn-lt"/>
          <a:ea typeface="+mn-ea"/>
          <a:cs typeface="+mn-cs"/>
        </a:defRPr>
      </a:lvl7pPr>
      <a:lvl8pPr marL="2400424" algn="l" defTabSz="685835" rtl="0" eaLnBrk="1" latinLnBrk="0" hangingPunct="1">
        <a:defRPr sz="1400" kern="1200">
          <a:solidFill>
            <a:schemeClr val="tx1"/>
          </a:solidFill>
          <a:latin typeface="+mn-lt"/>
          <a:ea typeface="+mn-ea"/>
          <a:cs typeface="+mn-cs"/>
        </a:defRPr>
      </a:lvl8pPr>
      <a:lvl9pPr marL="2743341" algn="l" defTabSz="68583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e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png"/></Relationships>
</file>

<file path=ppt/slides/_rels/slide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support.microsoft.com/kb/2721672" TargetMode="External"/><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vmdepot.msopentech.cn/" TargetMode="External"/><Relationship Id="rId2" Type="http://schemas.openxmlformats.org/officeDocument/2006/relationships/image" Target="../media/image52.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1.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6.xml"/><Relationship Id="rId13" Type="http://schemas.microsoft.com/office/2007/relationships/hdphoto" Target="../media/hdphoto14.wdp"/><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image" Target="../media/image55.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image" Target="../media/image54.emf"/><Relationship Id="rId5" Type="http://schemas.openxmlformats.org/officeDocument/2006/relationships/tags" Target="../tags/tag4.xml"/><Relationship Id="rId10" Type="http://schemas.openxmlformats.org/officeDocument/2006/relationships/oleObject" Target="../embeddings/oleObject1.bin"/><Relationship Id="rId4" Type="http://schemas.openxmlformats.org/officeDocument/2006/relationships/tags" Target="../tags/tag3.xml"/><Relationship Id="rId9"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3.xml"/><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2" Type="http://schemas.openxmlformats.org/officeDocument/2006/relationships/hyperlink" Target="http://sdrv.ms/15ai3Ej" TargetMode="Externa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442" y="1675586"/>
            <a:ext cx="8440793" cy="1019397"/>
          </a:xfrm>
        </p:spPr>
        <p:txBody>
          <a:bodyPr/>
          <a:lstStyle/>
          <a:p>
            <a:r>
              <a:rPr lang="en-US" sz="4000" dirty="0" smtClean="0"/>
              <a:t>Azure </a:t>
            </a:r>
            <a:r>
              <a:rPr lang="zh-CN" altLang="en-US" sz="4000" dirty="0" smtClean="0"/>
              <a:t>虚拟机简介</a:t>
            </a:r>
            <a:endParaRPr lang="en-US" sz="4000" dirty="0"/>
          </a:p>
        </p:txBody>
      </p:sp>
      <p:sp>
        <p:nvSpPr>
          <p:cNvPr id="5" name="Subtitle 4"/>
          <p:cNvSpPr>
            <a:spLocks noGrp="1"/>
          </p:cNvSpPr>
          <p:nvPr>
            <p:ph type="body" sz="quarter" idx="11"/>
          </p:nvPr>
        </p:nvSpPr>
        <p:spPr/>
        <p:txBody>
          <a:bodyPr>
            <a:normAutofit/>
          </a:bodyPr>
          <a:lstStyle/>
          <a:p>
            <a:r>
              <a:rPr lang="zh-CN" altLang="en-US" dirty="0" smtClean="0"/>
              <a:t>方兴</a:t>
            </a:r>
            <a:r>
              <a:rPr lang="en-US" altLang="zh-CN" dirty="0"/>
              <a:t>	</a:t>
            </a:r>
            <a:r>
              <a:rPr lang="zh-CN" altLang="en-US" dirty="0" smtClean="0"/>
              <a:t>微软开发技术顾问</a:t>
            </a:r>
            <a:endParaRPr lang="en-US" altLang="zh-CN" dirty="0" smtClean="0"/>
          </a:p>
          <a:p>
            <a:r>
              <a:rPr lang="zh-CN" altLang="en-US" dirty="0" smtClean="0"/>
              <a:t>博</a:t>
            </a:r>
            <a:r>
              <a:rPr lang="zh-CN" altLang="en-US" dirty="0" smtClean="0"/>
              <a:t>客：</a:t>
            </a:r>
            <a:r>
              <a:rPr lang="en-US" altLang="zh-CN" dirty="0" smtClean="0"/>
              <a:t>http://blog.csdn.net/shaunfang</a:t>
            </a:r>
            <a:endParaRPr lang="en-US" dirty="0" smtClean="0"/>
          </a:p>
          <a:p>
            <a:r>
              <a:rPr lang="en-US" altLang="zh-CN" dirty="0" smtClean="0"/>
              <a:t>Azure</a:t>
            </a:r>
            <a:r>
              <a:rPr lang="zh-CN" altLang="en-US" dirty="0"/>
              <a:t>技术讨论组</a:t>
            </a:r>
            <a:r>
              <a:rPr lang="en-US" altLang="zh-CN" dirty="0"/>
              <a:t>(QQ): </a:t>
            </a:r>
            <a:r>
              <a:rPr lang="en-US" altLang="zh-CN" dirty="0" smtClean="0"/>
              <a:t>289913970</a:t>
            </a:r>
            <a:endParaRPr lang="en-US" altLang="zh-CN" dirty="0"/>
          </a:p>
        </p:txBody>
      </p:sp>
      <p:sp>
        <p:nvSpPr>
          <p:cNvPr id="6" name="Content Placeholder 1"/>
          <p:cNvSpPr txBox="1">
            <a:spLocks/>
          </p:cNvSpPr>
          <p:nvPr/>
        </p:nvSpPr>
        <p:spPr>
          <a:xfrm>
            <a:off x="8913812" y="6248400"/>
            <a:ext cx="3655447" cy="292388"/>
          </a:xfrm>
          <a:prstGeom prst="rect">
            <a:avLst/>
          </a:prstGeom>
        </p:spPr>
        <p:txBody>
          <a:bodyPr vert="horz" wrap="square" lIns="0" tIns="0" rIns="0" bIns="0" rtlCol="0">
            <a:spAutoFit/>
          </a:bodyPr>
          <a:lstStyle>
            <a:defPPr>
              <a:defRPr lang="en-US"/>
            </a:defPPr>
            <a:lvl1pPr marL="0" algn="l" defTabSz="914325" rtl="0" eaLnBrk="1" latinLnBrk="0" hangingPunct="1">
              <a:defRPr sz="1900" kern="1200">
                <a:solidFill>
                  <a:schemeClr val="tx1"/>
                </a:solidFill>
                <a:latin typeface="+mn-lt"/>
                <a:ea typeface="+mn-ea"/>
                <a:cs typeface="+mn-cs"/>
              </a:defRPr>
            </a:lvl1pPr>
            <a:lvl2pPr marL="457163" algn="l" defTabSz="914325" rtl="0" eaLnBrk="1" latinLnBrk="0" hangingPunct="1">
              <a:defRPr sz="1900" kern="1200">
                <a:solidFill>
                  <a:schemeClr val="tx1"/>
                </a:solidFill>
                <a:latin typeface="+mn-lt"/>
                <a:ea typeface="+mn-ea"/>
                <a:cs typeface="+mn-cs"/>
              </a:defRPr>
            </a:lvl2pPr>
            <a:lvl3pPr marL="914325" algn="l" defTabSz="914325" rtl="0" eaLnBrk="1" latinLnBrk="0" hangingPunct="1">
              <a:defRPr sz="1900" kern="1200">
                <a:solidFill>
                  <a:schemeClr val="tx1"/>
                </a:solidFill>
                <a:latin typeface="+mn-lt"/>
                <a:ea typeface="+mn-ea"/>
                <a:cs typeface="+mn-cs"/>
              </a:defRPr>
            </a:lvl3pPr>
            <a:lvl4pPr marL="1371488" algn="l" defTabSz="914325" rtl="0" eaLnBrk="1" latinLnBrk="0" hangingPunct="1">
              <a:defRPr sz="1900" kern="1200">
                <a:solidFill>
                  <a:schemeClr val="tx1"/>
                </a:solidFill>
                <a:latin typeface="+mn-lt"/>
                <a:ea typeface="+mn-ea"/>
                <a:cs typeface="+mn-cs"/>
              </a:defRPr>
            </a:lvl4pPr>
            <a:lvl5pPr marL="1828651" algn="l" defTabSz="914325" rtl="0" eaLnBrk="1" latinLnBrk="0" hangingPunct="1">
              <a:defRPr sz="1900" kern="1200">
                <a:solidFill>
                  <a:schemeClr val="tx1"/>
                </a:solidFill>
                <a:latin typeface="+mn-lt"/>
                <a:ea typeface="+mn-ea"/>
                <a:cs typeface="+mn-cs"/>
              </a:defRPr>
            </a:lvl5pPr>
            <a:lvl6pPr marL="2285813" algn="l" defTabSz="914325" rtl="0" eaLnBrk="1" latinLnBrk="0" hangingPunct="1">
              <a:defRPr sz="1900" kern="1200">
                <a:solidFill>
                  <a:schemeClr val="tx1"/>
                </a:solidFill>
                <a:latin typeface="+mn-lt"/>
                <a:ea typeface="+mn-ea"/>
                <a:cs typeface="+mn-cs"/>
              </a:defRPr>
            </a:lvl6pPr>
            <a:lvl7pPr marL="2742976" algn="l" defTabSz="914325" rtl="0" eaLnBrk="1" latinLnBrk="0" hangingPunct="1">
              <a:defRPr sz="1900" kern="1200">
                <a:solidFill>
                  <a:schemeClr val="tx1"/>
                </a:solidFill>
                <a:latin typeface="+mn-lt"/>
                <a:ea typeface="+mn-ea"/>
                <a:cs typeface="+mn-cs"/>
              </a:defRPr>
            </a:lvl7pPr>
            <a:lvl8pPr marL="3200139" algn="l" defTabSz="914325" rtl="0" eaLnBrk="1" latinLnBrk="0" hangingPunct="1">
              <a:defRPr sz="1900" kern="1200">
                <a:solidFill>
                  <a:schemeClr val="tx1"/>
                </a:solidFill>
                <a:latin typeface="+mn-lt"/>
                <a:ea typeface="+mn-ea"/>
                <a:cs typeface="+mn-cs"/>
              </a:defRPr>
            </a:lvl8pPr>
            <a:lvl9pPr marL="3657301" algn="l" defTabSz="914325" rtl="0" eaLnBrk="1" latinLnBrk="0" hangingPunct="1">
              <a:defRPr sz="1900" kern="1200">
                <a:solidFill>
                  <a:schemeClr val="tx1"/>
                </a:solidFill>
                <a:latin typeface="+mn-lt"/>
                <a:ea typeface="+mn-ea"/>
                <a:cs typeface="+mn-cs"/>
              </a:defRPr>
            </a:lvl9pPr>
          </a:lstStyle>
          <a:p>
            <a:r>
              <a:rPr lang="en-US" dirty="0" smtClean="0">
                <a:solidFill>
                  <a:schemeClr val="bg1"/>
                </a:solidFill>
              </a:rPr>
              <a:t>Version: November, 2012</a:t>
            </a:r>
            <a:endParaRPr lang="en-US" dirty="0">
              <a:solidFill>
                <a:schemeClr val="bg1"/>
              </a:solidFill>
            </a:endParaRPr>
          </a:p>
        </p:txBody>
      </p:sp>
    </p:spTree>
    <p:extLst>
      <p:ext uri="{BB962C8B-B14F-4D97-AF65-F5344CB8AC3E}">
        <p14:creationId xmlns:p14="http://schemas.microsoft.com/office/powerpoint/2010/main" val="377238294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6074744" y="976843"/>
            <a:ext cx="2687166" cy="3875665"/>
            <a:chOff x="6075135" y="828676"/>
            <a:chExt cx="2687866" cy="3876674"/>
          </a:xfrm>
        </p:grpSpPr>
        <p:sp>
          <p:nvSpPr>
            <p:cNvPr id="5" name="Rectangle 4"/>
            <p:cNvSpPr/>
            <p:nvPr/>
          </p:nvSpPr>
          <p:spPr bwMode="auto">
            <a:xfrm>
              <a:off x="6075135" y="828676"/>
              <a:ext cx="2687866" cy="752474"/>
            </a:xfrm>
            <a:prstGeom prst="rect">
              <a:avLst/>
            </a:prstGeom>
            <a:solidFill>
              <a:schemeClr val="tx2"/>
            </a:solidFill>
            <a:ln w="9525" cap="flat" cmpd="sng" algn="ctr">
              <a:noFill/>
              <a:prstDash val="solid"/>
              <a:headEnd type="none" w="med" len="med"/>
              <a:tailEnd type="none" w="med" len="med"/>
            </a:ln>
            <a:effectLst/>
          </p:spPr>
          <p:txBody>
            <a:bodyPr vert="horz" wrap="square" lIns="182833" tIns="45708" rIns="91416" bIns="45708" numCol="1" rtlCol="0" anchor="ctr" anchorCtr="0" compatLnSpc="1">
              <a:prstTxWarp prst="textNoShape">
                <a:avLst/>
              </a:prstTxWarp>
            </a:bodyPr>
            <a:lstStyle/>
            <a:p>
              <a:pPr algn="ctr">
                <a:lnSpc>
                  <a:spcPct val="90000"/>
                </a:lnSpc>
                <a:buSzPct val="90000"/>
                <a:defRPr/>
              </a:pP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New Disk Persisted in Storage</a:t>
              </a:r>
            </a:p>
          </p:txBody>
        </p:sp>
        <p:sp>
          <p:nvSpPr>
            <p:cNvPr id="9" name="Rectangle 8"/>
            <p:cNvSpPr/>
            <p:nvPr/>
          </p:nvSpPr>
          <p:spPr bwMode="auto">
            <a:xfrm>
              <a:off x="6079210" y="1581150"/>
              <a:ext cx="2683791" cy="31242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71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46" name="Freeform 128"/>
            <p:cNvSpPr>
              <a:spLocks noChangeAspect="1"/>
            </p:cNvSpPr>
            <p:nvPr/>
          </p:nvSpPr>
          <p:spPr bwMode="black">
            <a:xfrm>
              <a:off x="6172200" y="2469747"/>
              <a:ext cx="2438400" cy="1347007"/>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16" tIns="45708" rIns="91416" bIns="45708" numCol="1" anchor="t" anchorCtr="0" compatLnSpc="1">
              <a:prstTxWarp prst="textNoShape">
                <a:avLst/>
              </a:prstTxWarp>
            </a:bodyPr>
            <a:lstStyle/>
            <a:p>
              <a:endParaRPr lang="en-US" sz="2399" dirty="0"/>
            </a:p>
          </p:txBody>
        </p:sp>
        <p:sp>
          <p:nvSpPr>
            <p:cNvPr id="51" name="TextBox 50"/>
            <p:cNvSpPr txBox="1"/>
            <p:nvPr/>
          </p:nvSpPr>
          <p:spPr>
            <a:xfrm>
              <a:off x="6232386" y="3836252"/>
              <a:ext cx="2341770" cy="293168"/>
            </a:xfrm>
            <a:prstGeom prst="rect">
              <a:avLst/>
            </a:prstGeom>
            <a:no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defPPr>
                <a:defRPr lang="en-US"/>
              </a:defPPr>
              <a:lvl1pPr lvl="0">
                <a:lnSpc>
                  <a:spcPct val="90000"/>
                </a:lnSpc>
                <a:buSzPct val="90000"/>
                <a:defRPr sz="2200" kern="0">
                  <a:gradFill>
                    <a:gsLst>
                      <a:gs pos="85000">
                        <a:srgbClr val="FFFFFF"/>
                      </a:gs>
                      <a:gs pos="0">
                        <a:srgbClr val="FFFFFF"/>
                      </a:gs>
                    </a:gsLst>
                    <a:lin ang="5400000" scaled="0"/>
                  </a:gradFill>
                  <a:latin typeface="Segoe UI Light" pitchFamily="34" charset="0"/>
                  <a:ea typeface="Segoe UI" pitchFamily="34" charset="0"/>
                  <a:cs typeface="Segoe UI" pitchFamily="34" charset="0"/>
                </a:defRPr>
              </a:lvl1pPr>
            </a:lstStyle>
            <a:p>
              <a:r>
                <a:rPr lang="en-US" sz="1600" dirty="0">
                  <a:solidFill>
                    <a:schemeClr val="accent6">
                      <a:alpha val="99000"/>
                    </a:schemeClr>
                  </a:solidFill>
                  <a:latin typeface="+mn-lt"/>
                </a:rPr>
                <a:t>Cloud</a:t>
              </a:r>
            </a:p>
          </p:txBody>
        </p:sp>
      </p:grpSp>
      <p:sp>
        <p:nvSpPr>
          <p:cNvPr id="2" name="Title 1"/>
          <p:cNvSpPr>
            <a:spLocks noGrp="1"/>
          </p:cNvSpPr>
          <p:nvPr>
            <p:ph type="title"/>
          </p:nvPr>
        </p:nvSpPr>
        <p:spPr/>
        <p:txBody>
          <a:bodyPr/>
          <a:lstStyle/>
          <a:p>
            <a:r>
              <a:rPr lang="en-US" dirty="0"/>
              <a:t>Cloud First Provisioning</a:t>
            </a:r>
          </a:p>
        </p:txBody>
      </p:sp>
      <p:sp>
        <p:nvSpPr>
          <p:cNvPr id="4" name="Rectangle 3"/>
          <p:cNvSpPr/>
          <p:nvPr/>
        </p:nvSpPr>
        <p:spPr bwMode="auto">
          <a:xfrm>
            <a:off x="3232772" y="976844"/>
            <a:ext cx="2687166" cy="752278"/>
          </a:xfrm>
          <a:prstGeom prst="rect">
            <a:avLst/>
          </a:prstGeom>
          <a:solidFill>
            <a:schemeClr val="accent1"/>
          </a:solidFill>
          <a:ln w="9525" cap="flat" cmpd="sng" algn="ctr">
            <a:noFill/>
            <a:prstDash val="solid"/>
            <a:headEnd type="none" w="med" len="med"/>
            <a:tailEnd type="none" w="med" len="med"/>
          </a:ln>
          <a:effectLst/>
        </p:spPr>
        <p:txBody>
          <a:bodyPr vert="horz" wrap="square" lIns="182833" tIns="45708" rIns="91416" bIns="45708" numCol="1" rtlCol="0" anchor="ctr" anchorCtr="0" compatLnSpc="1">
            <a:prstTxWarp prst="textNoShape">
              <a:avLst/>
            </a:prstTxWarp>
          </a:bodyPr>
          <a:lstStyle/>
          <a:p>
            <a:pPr lvl="0" algn="ctr">
              <a:lnSpc>
                <a:spcPct val="90000"/>
              </a:lnSpc>
              <a:buSzPct val="90000"/>
              <a:defRPr/>
            </a:pP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Select Image </a:t>
            </a:r>
            <a:b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b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and VM Size</a:t>
            </a:r>
          </a:p>
        </p:txBody>
      </p:sp>
      <p:sp>
        <p:nvSpPr>
          <p:cNvPr id="8" name="Rectangle 7"/>
          <p:cNvSpPr/>
          <p:nvPr/>
        </p:nvSpPr>
        <p:spPr bwMode="auto">
          <a:xfrm>
            <a:off x="3232493" y="1729122"/>
            <a:ext cx="2683092" cy="3123386"/>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718" fontAlgn="base">
              <a:spcBef>
                <a:spcPct val="0"/>
              </a:spcBef>
              <a:spcAft>
                <a:spcPct val="0"/>
              </a:spcAft>
            </a:pPr>
            <a:endParaRPr lang="en-US" sz="2200" dirty="0">
              <a:gradFill>
                <a:gsLst>
                  <a:gs pos="0">
                    <a:srgbClr val="FFFFFF"/>
                  </a:gs>
                  <a:gs pos="100000">
                    <a:srgbClr val="FFFFFF"/>
                  </a:gs>
                </a:gsLst>
                <a:lin ang="5400000" scaled="0"/>
              </a:gradFill>
            </a:endParaRPr>
          </a:p>
        </p:txBody>
      </p:sp>
      <p:grpSp>
        <p:nvGrpSpPr>
          <p:cNvPr id="44" name="Group 43"/>
          <p:cNvGrpSpPr/>
          <p:nvPr/>
        </p:nvGrpSpPr>
        <p:grpSpPr>
          <a:xfrm>
            <a:off x="382093" y="976843"/>
            <a:ext cx="2687166" cy="3875665"/>
            <a:chOff x="381001" y="828676"/>
            <a:chExt cx="2687866" cy="3876674"/>
          </a:xfrm>
        </p:grpSpPr>
        <p:sp>
          <p:nvSpPr>
            <p:cNvPr id="3" name="Rectangle 2"/>
            <p:cNvSpPr/>
            <p:nvPr/>
          </p:nvSpPr>
          <p:spPr bwMode="auto">
            <a:xfrm>
              <a:off x="381001" y="828676"/>
              <a:ext cx="2687866" cy="752474"/>
            </a:xfrm>
            <a:prstGeom prst="rect">
              <a:avLst/>
            </a:prstGeom>
            <a:solidFill>
              <a:schemeClr val="accent3"/>
            </a:solidFill>
            <a:ln w="9525" cap="flat" cmpd="sng" algn="ctr">
              <a:noFill/>
              <a:prstDash val="solid"/>
              <a:headEnd type="none" w="med" len="med"/>
              <a:tailEnd type="none" w="med" len="med"/>
            </a:ln>
            <a:effectLst/>
          </p:spPr>
          <p:txBody>
            <a:bodyPr vert="horz" wrap="square" lIns="182833" tIns="45708" rIns="91416" bIns="45708" numCol="1" rtlCol="0" anchor="ctr" anchorCtr="0" compatLnSpc="1">
              <a:prstTxWarp prst="textNoShape">
                <a:avLst/>
              </a:prstTxWarp>
            </a:bodyPr>
            <a:lstStyle/>
            <a:p>
              <a:pPr lvl="0" algn="ctr">
                <a:lnSpc>
                  <a:spcPct val="90000"/>
                </a:lnSpc>
                <a:buSzPct val="90000"/>
                <a:defRPr/>
              </a:pP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Getting Started</a:t>
              </a:r>
            </a:p>
          </p:txBody>
        </p:sp>
        <p:sp>
          <p:nvSpPr>
            <p:cNvPr id="7" name="Rectangle 6"/>
            <p:cNvSpPr/>
            <p:nvPr/>
          </p:nvSpPr>
          <p:spPr bwMode="auto">
            <a:xfrm>
              <a:off x="385076" y="1581150"/>
              <a:ext cx="2683791" cy="3124200"/>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718" fontAlgn="base">
                <a:spcBef>
                  <a:spcPct val="0"/>
                </a:spcBef>
                <a:spcAft>
                  <a:spcPct val="0"/>
                </a:spcAft>
              </a:pPr>
              <a:endParaRPr lang="en-US" sz="2200" dirty="0">
                <a:gradFill>
                  <a:gsLst>
                    <a:gs pos="0">
                      <a:srgbClr val="FFFFFF"/>
                    </a:gs>
                    <a:gs pos="100000">
                      <a:srgbClr val="FFFFFF"/>
                    </a:gs>
                  </a:gsLst>
                  <a:lin ang="5400000" scaled="0"/>
                </a:gradFill>
              </a:endParaRPr>
            </a:p>
          </p:txBody>
        </p:sp>
        <p:grpSp>
          <p:nvGrpSpPr>
            <p:cNvPr id="43" name="Group 42"/>
            <p:cNvGrpSpPr/>
            <p:nvPr/>
          </p:nvGrpSpPr>
          <p:grpSpPr>
            <a:xfrm>
              <a:off x="469671" y="1675058"/>
              <a:ext cx="2514600" cy="818903"/>
              <a:chOff x="469671" y="1675058"/>
              <a:chExt cx="2514600" cy="818903"/>
            </a:xfrm>
          </p:grpSpPr>
          <p:grpSp>
            <p:nvGrpSpPr>
              <p:cNvPr id="32" name="Group 31"/>
              <p:cNvGrpSpPr/>
              <p:nvPr/>
            </p:nvGrpSpPr>
            <p:grpSpPr>
              <a:xfrm>
                <a:off x="1420483" y="1675058"/>
                <a:ext cx="612976" cy="515692"/>
                <a:chOff x="1447800" y="1796832"/>
                <a:chExt cx="990599" cy="833383"/>
              </a:xfrm>
            </p:grpSpPr>
            <p:pic>
              <p:nvPicPr>
                <p:cNvPr id="6147" name="Picture 3"/>
                <p:cNvPicPr>
                  <a:picLocks noChangeAspect="1" noChangeArrowheads="1"/>
                </p:cNvPicPr>
                <p:nvPr/>
              </p:nvPicPr>
              <p:blipFill rotWithShape="1">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r="28326"/>
                <a:stretch/>
              </p:blipFill>
              <p:spPr bwMode="auto">
                <a:xfrm>
                  <a:off x="1447800" y="1796832"/>
                  <a:ext cx="990599" cy="833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Freeform 10"/>
                <p:cNvSpPr>
                  <a:spLocks noEditPoints="1"/>
                </p:cNvSpPr>
                <p:nvPr/>
              </p:nvSpPr>
              <p:spPr bwMode="black">
                <a:xfrm>
                  <a:off x="1639899" y="1962150"/>
                  <a:ext cx="606400" cy="362999"/>
                </a:xfrm>
                <a:custGeom>
                  <a:avLst/>
                  <a:gdLst>
                    <a:gd name="T0" fmla="*/ 401 w 672"/>
                    <a:gd name="T1" fmla="*/ 114 h 402"/>
                    <a:gd name="T2" fmla="*/ 545 w 672"/>
                    <a:gd name="T3" fmla="*/ 258 h 402"/>
                    <a:gd name="T4" fmla="*/ 401 w 672"/>
                    <a:gd name="T5" fmla="*/ 402 h 402"/>
                    <a:gd name="T6" fmla="*/ 401 w 672"/>
                    <a:gd name="T7" fmla="*/ 402 h 402"/>
                    <a:gd name="T8" fmla="*/ 401 w 672"/>
                    <a:gd name="T9" fmla="*/ 402 h 402"/>
                    <a:gd name="T10" fmla="*/ 96 w 672"/>
                    <a:gd name="T11" fmla="*/ 402 h 402"/>
                    <a:gd name="T12" fmla="*/ 96 w 672"/>
                    <a:gd name="T13" fmla="*/ 402 h 402"/>
                    <a:gd name="T14" fmla="*/ 90 w 672"/>
                    <a:gd name="T15" fmla="*/ 402 h 402"/>
                    <a:gd name="T16" fmla="*/ 90 w 672"/>
                    <a:gd name="T17" fmla="*/ 402 h 402"/>
                    <a:gd name="T18" fmla="*/ 89 w 672"/>
                    <a:gd name="T19" fmla="*/ 402 h 402"/>
                    <a:gd name="T20" fmla="*/ 0 w 672"/>
                    <a:gd name="T21" fmla="*/ 314 h 402"/>
                    <a:gd name="T22" fmla="*/ 89 w 672"/>
                    <a:gd name="T23" fmla="*/ 225 h 402"/>
                    <a:gd name="T24" fmla="*/ 124 w 672"/>
                    <a:gd name="T25" fmla="*/ 233 h 402"/>
                    <a:gd name="T26" fmla="*/ 226 w 672"/>
                    <a:gd name="T27" fmla="*/ 171 h 402"/>
                    <a:gd name="T28" fmla="*/ 278 w 672"/>
                    <a:gd name="T29" fmla="*/ 184 h 402"/>
                    <a:gd name="T30" fmla="*/ 401 w 672"/>
                    <a:gd name="T31" fmla="*/ 114 h 402"/>
                    <a:gd name="T32" fmla="*/ 544 w 672"/>
                    <a:gd name="T33" fmla="*/ 0 h 402"/>
                    <a:gd name="T34" fmla="*/ 672 w 672"/>
                    <a:gd name="T35" fmla="*/ 128 h 402"/>
                    <a:gd name="T36" fmla="*/ 557 w 672"/>
                    <a:gd name="T37" fmla="*/ 255 h 402"/>
                    <a:gd name="T38" fmla="*/ 557 w 672"/>
                    <a:gd name="T39" fmla="*/ 253 h 402"/>
                    <a:gd name="T40" fmla="*/ 403 w 672"/>
                    <a:gd name="T41" fmla="*/ 100 h 402"/>
                    <a:gd name="T42" fmla="*/ 273 w 672"/>
                    <a:gd name="T43" fmla="*/ 171 h 402"/>
                    <a:gd name="T44" fmla="*/ 229 w 672"/>
                    <a:gd name="T45" fmla="*/ 159 h 402"/>
                    <a:gd name="T46" fmla="*/ 192 w 672"/>
                    <a:gd name="T47" fmla="*/ 168 h 402"/>
                    <a:gd name="T48" fmla="*/ 265 w 672"/>
                    <a:gd name="T49" fmla="*/ 104 h 402"/>
                    <a:gd name="T50" fmla="*/ 295 w 672"/>
                    <a:gd name="T51" fmla="*/ 111 h 402"/>
                    <a:gd name="T52" fmla="*/ 387 w 672"/>
                    <a:gd name="T53" fmla="*/ 53 h 402"/>
                    <a:gd name="T54" fmla="*/ 433 w 672"/>
                    <a:gd name="T55" fmla="*/ 65 h 402"/>
                    <a:gd name="T56" fmla="*/ 544 w 672"/>
                    <a:gd name="T5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2" h="402">
                      <a:moveTo>
                        <a:pt x="401" y="114"/>
                      </a:moveTo>
                      <a:cubicBezTo>
                        <a:pt x="481" y="114"/>
                        <a:pt x="545" y="178"/>
                        <a:pt x="545" y="258"/>
                      </a:cubicBezTo>
                      <a:cubicBezTo>
                        <a:pt x="545" y="338"/>
                        <a:pt x="481" y="402"/>
                        <a:pt x="401" y="402"/>
                      </a:cubicBezTo>
                      <a:cubicBezTo>
                        <a:pt x="401" y="402"/>
                        <a:pt x="401" y="402"/>
                        <a:pt x="401" y="402"/>
                      </a:cubicBezTo>
                      <a:cubicBezTo>
                        <a:pt x="401" y="402"/>
                        <a:pt x="401" y="402"/>
                        <a:pt x="401" y="402"/>
                      </a:cubicBezTo>
                      <a:cubicBezTo>
                        <a:pt x="96" y="402"/>
                        <a:pt x="96" y="402"/>
                        <a:pt x="96" y="402"/>
                      </a:cubicBezTo>
                      <a:cubicBezTo>
                        <a:pt x="96" y="402"/>
                        <a:pt x="96" y="402"/>
                        <a:pt x="96" y="402"/>
                      </a:cubicBezTo>
                      <a:cubicBezTo>
                        <a:pt x="90" y="402"/>
                        <a:pt x="90" y="402"/>
                        <a:pt x="90" y="402"/>
                      </a:cubicBezTo>
                      <a:cubicBezTo>
                        <a:pt x="90" y="402"/>
                        <a:pt x="90" y="402"/>
                        <a:pt x="90" y="402"/>
                      </a:cubicBezTo>
                      <a:cubicBezTo>
                        <a:pt x="90" y="402"/>
                        <a:pt x="89" y="402"/>
                        <a:pt x="89" y="402"/>
                      </a:cubicBezTo>
                      <a:cubicBezTo>
                        <a:pt x="40" y="402"/>
                        <a:pt x="0" y="363"/>
                        <a:pt x="0" y="314"/>
                      </a:cubicBezTo>
                      <a:cubicBezTo>
                        <a:pt x="0" y="265"/>
                        <a:pt x="40" y="225"/>
                        <a:pt x="89" y="225"/>
                      </a:cubicBezTo>
                      <a:cubicBezTo>
                        <a:pt x="102" y="225"/>
                        <a:pt x="114" y="228"/>
                        <a:pt x="124" y="233"/>
                      </a:cubicBezTo>
                      <a:cubicBezTo>
                        <a:pt x="143" y="196"/>
                        <a:pt x="181" y="171"/>
                        <a:pt x="226" y="171"/>
                      </a:cubicBezTo>
                      <a:cubicBezTo>
                        <a:pt x="244" y="171"/>
                        <a:pt x="262" y="176"/>
                        <a:pt x="278" y="184"/>
                      </a:cubicBezTo>
                      <a:cubicBezTo>
                        <a:pt x="303" y="142"/>
                        <a:pt x="349" y="114"/>
                        <a:pt x="401" y="114"/>
                      </a:cubicBezTo>
                      <a:close/>
                      <a:moveTo>
                        <a:pt x="544" y="0"/>
                      </a:moveTo>
                      <a:cubicBezTo>
                        <a:pt x="615" y="0"/>
                        <a:pt x="672" y="57"/>
                        <a:pt x="672" y="128"/>
                      </a:cubicBezTo>
                      <a:cubicBezTo>
                        <a:pt x="672" y="194"/>
                        <a:pt x="622" y="249"/>
                        <a:pt x="557" y="255"/>
                      </a:cubicBezTo>
                      <a:cubicBezTo>
                        <a:pt x="557" y="253"/>
                        <a:pt x="557" y="253"/>
                        <a:pt x="557" y="253"/>
                      </a:cubicBezTo>
                      <a:cubicBezTo>
                        <a:pt x="557" y="168"/>
                        <a:pt x="488" y="100"/>
                        <a:pt x="403" y="100"/>
                      </a:cubicBezTo>
                      <a:cubicBezTo>
                        <a:pt x="348" y="100"/>
                        <a:pt x="300" y="128"/>
                        <a:pt x="273" y="171"/>
                      </a:cubicBezTo>
                      <a:cubicBezTo>
                        <a:pt x="260" y="163"/>
                        <a:pt x="245" y="159"/>
                        <a:pt x="229" y="159"/>
                      </a:cubicBezTo>
                      <a:cubicBezTo>
                        <a:pt x="216" y="159"/>
                        <a:pt x="203" y="162"/>
                        <a:pt x="192" y="168"/>
                      </a:cubicBezTo>
                      <a:cubicBezTo>
                        <a:pt x="196" y="132"/>
                        <a:pt x="227" y="104"/>
                        <a:pt x="265" y="104"/>
                      </a:cubicBezTo>
                      <a:cubicBezTo>
                        <a:pt x="275" y="104"/>
                        <a:pt x="286" y="106"/>
                        <a:pt x="295" y="111"/>
                      </a:cubicBezTo>
                      <a:cubicBezTo>
                        <a:pt x="311" y="77"/>
                        <a:pt x="346" y="53"/>
                        <a:pt x="387" y="53"/>
                      </a:cubicBezTo>
                      <a:cubicBezTo>
                        <a:pt x="403" y="53"/>
                        <a:pt x="419" y="57"/>
                        <a:pt x="433" y="65"/>
                      </a:cubicBezTo>
                      <a:cubicBezTo>
                        <a:pt x="455" y="26"/>
                        <a:pt x="496" y="0"/>
                        <a:pt x="544" y="0"/>
                      </a:cubicBezTo>
                      <a:close/>
                    </a:path>
                  </a:pathLst>
                </a:custGeom>
                <a:solidFill>
                  <a:schemeClr val="accent4"/>
                </a:solidFill>
                <a:ln>
                  <a:noFill/>
                </a:ln>
                <a:extLst/>
              </p:spPr>
              <p:txBody>
                <a:bodyPr vert="horz" wrap="square" lIns="91416" tIns="45708" rIns="91416" bIns="45708" numCol="1" anchor="t" anchorCtr="0" compatLnSpc="1">
                  <a:prstTxWarp prst="textNoShape">
                    <a:avLst/>
                  </a:prstTxWarp>
                </a:bodyPr>
                <a:lstStyle/>
                <a:p>
                  <a:endParaRPr lang="en-US" sz="2399" dirty="0"/>
                </a:p>
              </p:txBody>
            </p:sp>
          </p:grpSp>
          <p:sp>
            <p:nvSpPr>
              <p:cNvPr id="38" name="TextBox 37"/>
              <p:cNvSpPr txBox="1"/>
              <p:nvPr/>
            </p:nvSpPr>
            <p:spPr>
              <a:xfrm>
                <a:off x="469671" y="2200793"/>
                <a:ext cx="2514600" cy="293168"/>
              </a:xfrm>
              <a:prstGeom prst="rect">
                <a:avLst/>
              </a:prstGeom>
              <a:no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defPPr>
                  <a:defRPr lang="en-US"/>
                </a:defPPr>
                <a:lvl1pPr lvl="0">
                  <a:lnSpc>
                    <a:spcPct val="90000"/>
                  </a:lnSpc>
                  <a:buSzPct val="90000"/>
                  <a:defRPr sz="2200" kern="0">
                    <a:gradFill>
                      <a:gsLst>
                        <a:gs pos="85000">
                          <a:srgbClr val="FFFFFF"/>
                        </a:gs>
                        <a:gs pos="0">
                          <a:srgbClr val="FFFFFF"/>
                        </a:gs>
                      </a:gsLst>
                      <a:lin ang="5400000" scaled="0"/>
                    </a:gradFill>
                    <a:latin typeface="Segoe UI Light" pitchFamily="34" charset="0"/>
                    <a:ea typeface="Segoe UI" pitchFamily="34" charset="0"/>
                    <a:cs typeface="Segoe UI" pitchFamily="34" charset="0"/>
                  </a:defRPr>
                </a:lvl1pPr>
              </a:lstStyle>
              <a:p>
                <a:pPr algn="ctr"/>
                <a:r>
                  <a:rPr lang="en-US" sz="1600" dirty="0">
                    <a:solidFill>
                      <a:schemeClr val="tx2">
                        <a:alpha val="99000"/>
                      </a:schemeClr>
                    </a:solidFill>
                    <a:latin typeface="+mn-lt"/>
                  </a:rPr>
                  <a:t>Management Portal</a:t>
                </a:r>
              </a:p>
            </p:txBody>
          </p:sp>
        </p:grpSp>
        <p:grpSp>
          <p:nvGrpSpPr>
            <p:cNvPr id="37" name="Group 36"/>
            <p:cNvGrpSpPr/>
            <p:nvPr/>
          </p:nvGrpSpPr>
          <p:grpSpPr>
            <a:xfrm>
              <a:off x="486561" y="2802831"/>
              <a:ext cx="2514600" cy="822285"/>
              <a:chOff x="486561" y="2842012"/>
              <a:chExt cx="2514600" cy="822285"/>
            </a:xfrm>
          </p:grpSpPr>
          <p:sp>
            <p:nvSpPr>
              <p:cNvPr id="35" name="Rectangle 34"/>
              <p:cNvSpPr/>
              <p:nvPr/>
            </p:nvSpPr>
            <p:spPr bwMode="auto">
              <a:xfrm>
                <a:off x="1503570" y="2842012"/>
                <a:ext cx="446804" cy="44680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0" rIns="0" bIns="0" numCol="1" rtlCol="0" anchor="ctr" anchorCtr="0" compatLnSpc="1">
                <a:prstTxWarp prst="textNoShape">
                  <a:avLst/>
                </a:prstTxWarp>
              </a:bodyPr>
              <a:lstStyle/>
              <a:p>
                <a:pPr algn="ctr" defTabSz="913718" fontAlgn="base">
                  <a:spcBef>
                    <a:spcPct val="0"/>
                  </a:spcBef>
                  <a:spcAft>
                    <a:spcPct val="0"/>
                  </a:spcAft>
                </a:pPr>
                <a:r>
                  <a:rPr lang="en-US" sz="2799" dirty="0">
                    <a:solidFill>
                      <a:schemeClr val="accent4">
                        <a:lumMod val="20000"/>
                        <a:lumOff val="80000"/>
                      </a:schemeClr>
                    </a:solidFill>
                  </a:rPr>
                  <a:t>&gt;_</a:t>
                </a:r>
              </a:p>
            </p:txBody>
          </p:sp>
          <p:sp>
            <p:nvSpPr>
              <p:cNvPr id="40" name="TextBox 39"/>
              <p:cNvSpPr txBox="1"/>
              <p:nvPr/>
            </p:nvSpPr>
            <p:spPr>
              <a:xfrm>
                <a:off x="486561" y="3371129"/>
                <a:ext cx="2514600" cy="293168"/>
              </a:xfrm>
              <a:prstGeom prst="rect">
                <a:avLst/>
              </a:prstGeom>
              <a:no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defPPr>
                  <a:defRPr lang="en-US"/>
                </a:defPPr>
                <a:lvl1pPr lvl="0">
                  <a:lnSpc>
                    <a:spcPct val="90000"/>
                  </a:lnSpc>
                  <a:buSzPct val="90000"/>
                  <a:defRPr sz="2200" kern="0">
                    <a:gradFill>
                      <a:gsLst>
                        <a:gs pos="85000">
                          <a:srgbClr val="FFFFFF"/>
                        </a:gs>
                        <a:gs pos="0">
                          <a:srgbClr val="FFFFFF"/>
                        </a:gs>
                      </a:gsLst>
                      <a:lin ang="5400000" scaled="0"/>
                    </a:gradFill>
                    <a:latin typeface="Segoe UI Light" pitchFamily="34" charset="0"/>
                    <a:ea typeface="Segoe UI" pitchFamily="34" charset="0"/>
                    <a:cs typeface="Segoe UI" pitchFamily="34" charset="0"/>
                  </a:defRPr>
                </a:lvl1pPr>
              </a:lstStyle>
              <a:p>
                <a:pPr algn="ctr"/>
                <a:r>
                  <a:rPr lang="en-US" sz="1600" dirty="0">
                    <a:solidFill>
                      <a:schemeClr val="tx2">
                        <a:alpha val="99000"/>
                      </a:schemeClr>
                    </a:solidFill>
                    <a:latin typeface="+mn-lt"/>
                  </a:rPr>
                  <a:t>Scripting </a:t>
                </a:r>
              </a:p>
              <a:p>
                <a:pPr algn="ctr"/>
                <a:r>
                  <a:rPr lang="en-US" sz="1200" dirty="0">
                    <a:solidFill>
                      <a:schemeClr val="tx2">
                        <a:alpha val="99000"/>
                      </a:schemeClr>
                    </a:solidFill>
                    <a:latin typeface="+mn-lt"/>
                  </a:rPr>
                  <a:t>(Windows, Linux and Mac) </a:t>
                </a:r>
              </a:p>
            </p:txBody>
          </p:sp>
        </p:grpSp>
        <p:grpSp>
          <p:nvGrpSpPr>
            <p:cNvPr id="39" name="Group 38"/>
            <p:cNvGrpSpPr/>
            <p:nvPr/>
          </p:nvGrpSpPr>
          <p:grpSpPr>
            <a:xfrm>
              <a:off x="490300" y="3933987"/>
              <a:ext cx="2514600" cy="723863"/>
              <a:chOff x="490300" y="3933987"/>
              <a:chExt cx="2514600" cy="723863"/>
            </a:xfrm>
          </p:grpSpPr>
          <p:sp>
            <p:nvSpPr>
              <p:cNvPr id="41" name="Freeform 87"/>
              <p:cNvSpPr>
                <a:spLocks noEditPoints="1"/>
              </p:cNvSpPr>
              <p:nvPr/>
            </p:nvSpPr>
            <p:spPr bwMode="black">
              <a:xfrm>
                <a:off x="1507374" y="3933987"/>
                <a:ext cx="480452" cy="390866"/>
              </a:xfrm>
              <a:custGeom>
                <a:avLst/>
                <a:gdLst>
                  <a:gd name="T0" fmla="*/ 478 w 667"/>
                  <a:gd name="T1" fmla="*/ 242 h 543"/>
                  <a:gd name="T2" fmla="*/ 398 w 667"/>
                  <a:gd name="T3" fmla="*/ 228 h 543"/>
                  <a:gd name="T4" fmla="*/ 420 w 667"/>
                  <a:gd name="T5" fmla="*/ 150 h 543"/>
                  <a:gd name="T6" fmla="*/ 382 w 667"/>
                  <a:gd name="T7" fmla="*/ 107 h 543"/>
                  <a:gd name="T8" fmla="*/ 312 w 667"/>
                  <a:gd name="T9" fmla="*/ 149 h 543"/>
                  <a:gd name="T10" fmla="*/ 278 w 667"/>
                  <a:gd name="T11" fmla="*/ 64 h 543"/>
                  <a:gd name="T12" fmla="*/ 220 w 667"/>
                  <a:gd name="T13" fmla="*/ 54 h 543"/>
                  <a:gd name="T14" fmla="*/ 192 w 667"/>
                  <a:gd name="T15" fmla="*/ 142 h 543"/>
                  <a:gd name="T16" fmla="*/ 120 w 667"/>
                  <a:gd name="T17" fmla="*/ 105 h 543"/>
                  <a:gd name="T18" fmla="*/ 70 w 667"/>
                  <a:gd name="T19" fmla="*/ 135 h 543"/>
                  <a:gd name="T20" fmla="*/ 98 w 667"/>
                  <a:gd name="T21" fmla="*/ 212 h 543"/>
                  <a:gd name="T22" fmla="*/ 20 w 667"/>
                  <a:gd name="T23" fmla="*/ 232 h 543"/>
                  <a:gd name="T24" fmla="*/ 0 w 667"/>
                  <a:gd name="T25" fmla="*/ 287 h 543"/>
                  <a:gd name="T26" fmla="*/ 72 w 667"/>
                  <a:gd name="T27" fmla="*/ 327 h 543"/>
                  <a:gd name="T28" fmla="*/ 23 w 667"/>
                  <a:gd name="T29" fmla="*/ 393 h 543"/>
                  <a:gd name="T30" fmla="*/ 45 w 667"/>
                  <a:gd name="T31" fmla="*/ 448 h 543"/>
                  <a:gd name="T32" fmla="*/ 125 w 667"/>
                  <a:gd name="T33" fmla="*/ 431 h 543"/>
                  <a:gd name="T34" fmla="*/ 132 w 667"/>
                  <a:gd name="T35" fmla="*/ 513 h 543"/>
                  <a:gd name="T36" fmla="*/ 182 w 667"/>
                  <a:gd name="T37" fmla="*/ 541 h 543"/>
                  <a:gd name="T38" fmla="*/ 233 w 667"/>
                  <a:gd name="T39" fmla="*/ 478 h 543"/>
                  <a:gd name="T40" fmla="*/ 253 w 667"/>
                  <a:gd name="T41" fmla="*/ 478 h 543"/>
                  <a:gd name="T42" fmla="*/ 305 w 667"/>
                  <a:gd name="T43" fmla="*/ 541 h 543"/>
                  <a:gd name="T44" fmla="*/ 355 w 667"/>
                  <a:gd name="T45" fmla="*/ 513 h 543"/>
                  <a:gd name="T46" fmla="*/ 362 w 667"/>
                  <a:gd name="T47" fmla="*/ 431 h 543"/>
                  <a:gd name="T48" fmla="*/ 442 w 667"/>
                  <a:gd name="T49" fmla="*/ 448 h 543"/>
                  <a:gd name="T50" fmla="*/ 463 w 667"/>
                  <a:gd name="T51" fmla="*/ 393 h 543"/>
                  <a:gd name="T52" fmla="*/ 415 w 667"/>
                  <a:gd name="T53" fmla="*/ 327 h 543"/>
                  <a:gd name="T54" fmla="*/ 487 w 667"/>
                  <a:gd name="T55" fmla="*/ 287 h 543"/>
                  <a:gd name="T56" fmla="*/ 312 w 667"/>
                  <a:gd name="T57" fmla="*/ 375 h 543"/>
                  <a:gd name="T58" fmla="*/ 175 w 667"/>
                  <a:gd name="T59" fmla="*/ 375 h 543"/>
                  <a:gd name="T60" fmla="*/ 175 w 667"/>
                  <a:gd name="T61" fmla="*/ 238 h 543"/>
                  <a:gd name="T62" fmla="*/ 312 w 667"/>
                  <a:gd name="T63" fmla="*/ 238 h 543"/>
                  <a:gd name="T64" fmla="*/ 198 w 667"/>
                  <a:gd name="T65" fmla="*/ 306 h 543"/>
                  <a:gd name="T66" fmla="*/ 288 w 667"/>
                  <a:gd name="T67" fmla="*/ 306 h 543"/>
                  <a:gd name="T68" fmla="*/ 198 w 667"/>
                  <a:gd name="T69" fmla="*/ 306 h 543"/>
                  <a:gd name="T70" fmla="*/ 638 w 667"/>
                  <a:gd name="T71" fmla="*/ 133 h 543"/>
                  <a:gd name="T72" fmla="*/ 662 w 667"/>
                  <a:gd name="T73" fmla="*/ 92 h 543"/>
                  <a:gd name="T74" fmla="*/ 665 w 667"/>
                  <a:gd name="T75" fmla="*/ 77 h 543"/>
                  <a:gd name="T76" fmla="*/ 642 w 667"/>
                  <a:gd name="T77" fmla="*/ 52 h 543"/>
                  <a:gd name="T78" fmla="*/ 605 w 667"/>
                  <a:gd name="T79" fmla="*/ 62 h 543"/>
                  <a:gd name="T80" fmla="*/ 566 w 667"/>
                  <a:gd name="T81" fmla="*/ 10 h 543"/>
                  <a:gd name="T82" fmla="*/ 531 w 667"/>
                  <a:gd name="T83" fmla="*/ 0 h 543"/>
                  <a:gd name="T84" fmla="*/ 511 w 667"/>
                  <a:gd name="T85" fmla="*/ 45 h 543"/>
                  <a:gd name="T86" fmla="*/ 446 w 667"/>
                  <a:gd name="T87" fmla="*/ 52 h 543"/>
                  <a:gd name="T88" fmla="*/ 432 w 667"/>
                  <a:gd name="T89" fmla="*/ 57 h 543"/>
                  <a:gd name="T90" fmla="*/ 419 w 667"/>
                  <a:gd name="T91" fmla="*/ 83 h 543"/>
                  <a:gd name="T92" fmla="*/ 451 w 667"/>
                  <a:gd name="T93" fmla="*/ 117 h 543"/>
                  <a:gd name="T94" fmla="*/ 451 w 667"/>
                  <a:gd name="T95" fmla="*/ 152 h 543"/>
                  <a:gd name="T96" fmla="*/ 419 w 667"/>
                  <a:gd name="T97" fmla="*/ 185 h 543"/>
                  <a:gd name="T98" fmla="*/ 432 w 667"/>
                  <a:gd name="T99" fmla="*/ 210 h 543"/>
                  <a:gd name="T100" fmla="*/ 446 w 667"/>
                  <a:gd name="T101" fmla="*/ 217 h 543"/>
                  <a:gd name="T102" fmla="*/ 511 w 667"/>
                  <a:gd name="T103" fmla="*/ 222 h 543"/>
                  <a:gd name="T104" fmla="*/ 531 w 667"/>
                  <a:gd name="T105" fmla="*/ 267 h 543"/>
                  <a:gd name="T106" fmla="*/ 566 w 667"/>
                  <a:gd name="T107" fmla="*/ 258 h 543"/>
                  <a:gd name="T108" fmla="*/ 605 w 667"/>
                  <a:gd name="T109" fmla="*/ 205 h 543"/>
                  <a:gd name="T110" fmla="*/ 642 w 667"/>
                  <a:gd name="T111" fmla="*/ 217 h 543"/>
                  <a:gd name="T112" fmla="*/ 665 w 667"/>
                  <a:gd name="T113" fmla="*/ 190 h 543"/>
                  <a:gd name="T114" fmla="*/ 662 w 667"/>
                  <a:gd name="T115" fmla="*/ 177 h 543"/>
                  <a:gd name="T116" fmla="*/ 635 w 667"/>
                  <a:gd name="T117" fmla="*/ 152 h 543"/>
                  <a:gd name="T118" fmla="*/ 543 w 667"/>
                  <a:gd name="T119" fmla="*/ 170 h 543"/>
                  <a:gd name="T120" fmla="*/ 543 w 667"/>
                  <a:gd name="T121" fmla="*/ 97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7" h="543">
                    <a:moveTo>
                      <a:pt x="487" y="287"/>
                    </a:moveTo>
                    <a:cubicBezTo>
                      <a:pt x="478" y="242"/>
                      <a:pt x="478" y="242"/>
                      <a:pt x="478" y="242"/>
                    </a:cubicBezTo>
                    <a:cubicBezTo>
                      <a:pt x="477" y="237"/>
                      <a:pt x="473" y="233"/>
                      <a:pt x="467" y="232"/>
                    </a:cubicBezTo>
                    <a:cubicBezTo>
                      <a:pt x="398" y="228"/>
                      <a:pt x="398" y="228"/>
                      <a:pt x="398" y="228"/>
                    </a:cubicBezTo>
                    <a:cubicBezTo>
                      <a:pt x="395" y="223"/>
                      <a:pt x="392" y="217"/>
                      <a:pt x="388" y="212"/>
                    </a:cubicBezTo>
                    <a:cubicBezTo>
                      <a:pt x="420" y="150"/>
                      <a:pt x="420" y="150"/>
                      <a:pt x="420" y="150"/>
                    </a:cubicBezTo>
                    <a:cubicBezTo>
                      <a:pt x="423" y="145"/>
                      <a:pt x="422" y="139"/>
                      <a:pt x="417" y="135"/>
                    </a:cubicBezTo>
                    <a:cubicBezTo>
                      <a:pt x="382" y="107"/>
                      <a:pt x="382" y="107"/>
                      <a:pt x="382" y="107"/>
                    </a:cubicBezTo>
                    <a:cubicBezTo>
                      <a:pt x="378" y="102"/>
                      <a:pt x="372" y="102"/>
                      <a:pt x="367" y="105"/>
                    </a:cubicBezTo>
                    <a:cubicBezTo>
                      <a:pt x="312" y="149"/>
                      <a:pt x="312" y="149"/>
                      <a:pt x="312" y="149"/>
                    </a:cubicBezTo>
                    <a:cubicBezTo>
                      <a:pt x="307" y="145"/>
                      <a:pt x="302" y="144"/>
                      <a:pt x="295" y="142"/>
                    </a:cubicBezTo>
                    <a:cubicBezTo>
                      <a:pt x="278" y="64"/>
                      <a:pt x="278" y="64"/>
                      <a:pt x="278" y="64"/>
                    </a:cubicBezTo>
                    <a:cubicBezTo>
                      <a:pt x="277" y="59"/>
                      <a:pt x="272" y="54"/>
                      <a:pt x="267" y="54"/>
                    </a:cubicBezTo>
                    <a:cubicBezTo>
                      <a:pt x="220" y="54"/>
                      <a:pt x="220" y="54"/>
                      <a:pt x="220" y="54"/>
                    </a:cubicBezTo>
                    <a:cubicBezTo>
                      <a:pt x="215" y="54"/>
                      <a:pt x="210" y="59"/>
                      <a:pt x="208" y="64"/>
                    </a:cubicBezTo>
                    <a:cubicBezTo>
                      <a:pt x="192" y="142"/>
                      <a:pt x="192" y="142"/>
                      <a:pt x="192" y="142"/>
                    </a:cubicBezTo>
                    <a:cubicBezTo>
                      <a:pt x="185" y="144"/>
                      <a:pt x="180" y="145"/>
                      <a:pt x="175" y="149"/>
                    </a:cubicBezTo>
                    <a:cubicBezTo>
                      <a:pt x="120" y="105"/>
                      <a:pt x="120" y="105"/>
                      <a:pt x="120" y="105"/>
                    </a:cubicBezTo>
                    <a:cubicBezTo>
                      <a:pt x="115" y="102"/>
                      <a:pt x="108" y="102"/>
                      <a:pt x="105" y="105"/>
                    </a:cubicBezTo>
                    <a:cubicBezTo>
                      <a:pt x="70" y="135"/>
                      <a:pt x="70" y="135"/>
                      <a:pt x="70" y="135"/>
                    </a:cubicBezTo>
                    <a:cubicBezTo>
                      <a:pt x="65" y="139"/>
                      <a:pt x="65" y="145"/>
                      <a:pt x="67" y="150"/>
                    </a:cubicBezTo>
                    <a:cubicBezTo>
                      <a:pt x="98" y="212"/>
                      <a:pt x="98" y="212"/>
                      <a:pt x="98" y="212"/>
                    </a:cubicBezTo>
                    <a:cubicBezTo>
                      <a:pt x="95" y="217"/>
                      <a:pt x="92" y="223"/>
                      <a:pt x="88" y="228"/>
                    </a:cubicBezTo>
                    <a:cubicBezTo>
                      <a:pt x="20" y="232"/>
                      <a:pt x="20" y="232"/>
                      <a:pt x="20" y="232"/>
                    </a:cubicBezTo>
                    <a:cubicBezTo>
                      <a:pt x="13" y="232"/>
                      <a:pt x="10" y="237"/>
                      <a:pt x="8" y="242"/>
                    </a:cubicBezTo>
                    <a:cubicBezTo>
                      <a:pt x="0" y="287"/>
                      <a:pt x="0" y="287"/>
                      <a:pt x="0" y="287"/>
                    </a:cubicBezTo>
                    <a:cubicBezTo>
                      <a:pt x="0" y="292"/>
                      <a:pt x="2" y="298"/>
                      <a:pt x="7" y="300"/>
                    </a:cubicBezTo>
                    <a:cubicBezTo>
                      <a:pt x="72" y="327"/>
                      <a:pt x="72" y="327"/>
                      <a:pt x="72" y="327"/>
                    </a:cubicBezTo>
                    <a:cubicBezTo>
                      <a:pt x="73" y="333"/>
                      <a:pt x="73" y="340"/>
                      <a:pt x="75" y="347"/>
                    </a:cubicBezTo>
                    <a:cubicBezTo>
                      <a:pt x="23" y="393"/>
                      <a:pt x="23" y="393"/>
                      <a:pt x="23" y="393"/>
                    </a:cubicBezTo>
                    <a:cubicBezTo>
                      <a:pt x="20" y="397"/>
                      <a:pt x="18" y="403"/>
                      <a:pt x="22" y="408"/>
                    </a:cubicBezTo>
                    <a:cubicBezTo>
                      <a:pt x="45" y="448"/>
                      <a:pt x="45" y="448"/>
                      <a:pt x="45" y="448"/>
                    </a:cubicBezTo>
                    <a:cubicBezTo>
                      <a:pt x="47" y="451"/>
                      <a:pt x="53" y="455"/>
                      <a:pt x="58" y="453"/>
                    </a:cubicBezTo>
                    <a:cubicBezTo>
                      <a:pt x="125" y="431"/>
                      <a:pt x="125" y="431"/>
                      <a:pt x="125" y="431"/>
                    </a:cubicBezTo>
                    <a:cubicBezTo>
                      <a:pt x="130" y="436"/>
                      <a:pt x="135" y="441"/>
                      <a:pt x="140" y="445"/>
                    </a:cubicBezTo>
                    <a:cubicBezTo>
                      <a:pt x="132" y="513"/>
                      <a:pt x="132" y="513"/>
                      <a:pt x="132" y="513"/>
                    </a:cubicBezTo>
                    <a:cubicBezTo>
                      <a:pt x="130" y="520"/>
                      <a:pt x="133" y="525"/>
                      <a:pt x="138" y="526"/>
                    </a:cubicBezTo>
                    <a:cubicBezTo>
                      <a:pt x="182" y="541"/>
                      <a:pt x="182" y="541"/>
                      <a:pt x="182" y="541"/>
                    </a:cubicBezTo>
                    <a:cubicBezTo>
                      <a:pt x="187" y="543"/>
                      <a:pt x="193" y="541"/>
                      <a:pt x="197" y="538"/>
                    </a:cubicBezTo>
                    <a:cubicBezTo>
                      <a:pt x="233" y="478"/>
                      <a:pt x="233" y="478"/>
                      <a:pt x="233" y="478"/>
                    </a:cubicBezTo>
                    <a:cubicBezTo>
                      <a:pt x="237" y="478"/>
                      <a:pt x="240" y="480"/>
                      <a:pt x="243" y="480"/>
                    </a:cubicBezTo>
                    <a:cubicBezTo>
                      <a:pt x="247" y="480"/>
                      <a:pt x="250" y="478"/>
                      <a:pt x="253" y="478"/>
                    </a:cubicBezTo>
                    <a:cubicBezTo>
                      <a:pt x="290" y="538"/>
                      <a:pt x="290" y="538"/>
                      <a:pt x="290" y="538"/>
                    </a:cubicBezTo>
                    <a:cubicBezTo>
                      <a:pt x="293" y="541"/>
                      <a:pt x="300" y="543"/>
                      <a:pt x="305" y="541"/>
                    </a:cubicBezTo>
                    <a:cubicBezTo>
                      <a:pt x="348" y="526"/>
                      <a:pt x="348" y="526"/>
                      <a:pt x="348" y="526"/>
                    </a:cubicBezTo>
                    <a:cubicBezTo>
                      <a:pt x="353" y="525"/>
                      <a:pt x="357" y="520"/>
                      <a:pt x="355" y="513"/>
                    </a:cubicBezTo>
                    <a:cubicBezTo>
                      <a:pt x="347" y="445"/>
                      <a:pt x="347" y="445"/>
                      <a:pt x="347" y="445"/>
                    </a:cubicBezTo>
                    <a:cubicBezTo>
                      <a:pt x="352" y="440"/>
                      <a:pt x="357" y="436"/>
                      <a:pt x="362" y="431"/>
                    </a:cubicBezTo>
                    <a:cubicBezTo>
                      <a:pt x="428" y="453"/>
                      <a:pt x="428" y="453"/>
                      <a:pt x="428" y="453"/>
                    </a:cubicBezTo>
                    <a:cubicBezTo>
                      <a:pt x="433" y="455"/>
                      <a:pt x="440" y="451"/>
                      <a:pt x="442" y="448"/>
                    </a:cubicBezTo>
                    <a:cubicBezTo>
                      <a:pt x="465" y="408"/>
                      <a:pt x="465" y="408"/>
                      <a:pt x="465" y="408"/>
                    </a:cubicBezTo>
                    <a:cubicBezTo>
                      <a:pt x="468" y="403"/>
                      <a:pt x="467" y="397"/>
                      <a:pt x="463" y="393"/>
                    </a:cubicBezTo>
                    <a:cubicBezTo>
                      <a:pt x="412" y="347"/>
                      <a:pt x="412" y="347"/>
                      <a:pt x="412" y="347"/>
                    </a:cubicBezTo>
                    <a:cubicBezTo>
                      <a:pt x="413" y="340"/>
                      <a:pt x="413" y="333"/>
                      <a:pt x="415" y="327"/>
                    </a:cubicBezTo>
                    <a:cubicBezTo>
                      <a:pt x="480" y="300"/>
                      <a:pt x="480" y="300"/>
                      <a:pt x="480" y="300"/>
                    </a:cubicBezTo>
                    <a:cubicBezTo>
                      <a:pt x="485" y="298"/>
                      <a:pt x="487" y="293"/>
                      <a:pt x="487" y="287"/>
                    </a:cubicBezTo>
                    <a:close/>
                    <a:moveTo>
                      <a:pt x="340" y="307"/>
                    </a:moveTo>
                    <a:cubicBezTo>
                      <a:pt x="340" y="333"/>
                      <a:pt x="328" y="357"/>
                      <a:pt x="312" y="375"/>
                    </a:cubicBezTo>
                    <a:cubicBezTo>
                      <a:pt x="293" y="392"/>
                      <a:pt x="270" y="403"/>
                      <a:pt x="243" y="403"/>
                    </a:cubicBezTo>
                    <a:cubicBezTo>
                      <a:pt x="217" y="403"/>
                      <a:pt x="193" y="392"/>
                      <a:pt x="175" y="375"/>
                    </a:cubicBezTo>
                    <a:cubicBezTo>
                      <a:pt x="158" y="357"/>
                      <a:pt x="147" y="333"/>
                      <a:pt x="147" y="307"/>
                    </a:cubicBezTo>
                    <a:cubicBezTo>
                      <a:pt x="147" y="280"/>
                      <a:pt x="158" y="255"/>
                      <a:pt x="175" y="238"/>
                    </a:cubicBezTo>
                    <a:cubicBezTo>
                      <a:pt x="193" y="220"/>
                      <a:pt x="217" y="210"/>
                      <a:pt x="243" y="210"/>
                    </a:cubicBezTo>
                    <a:cubicBezTo>
                      <a:pt x="270" y="210"/>
                      <a:pt x="293" y="220"/>
                      <a:pt x="312" y="238"/>
                    </a:cubicBezTo>
                    <a:cubicBezTo>
                      <a:pt x="328" y="255"/>
                      <a:pt x="340" y="280"/>
                      <a:pt x="340" y="307"/>
                    </a:cubicBezTo>
                    <a:close/>
                    <a:moveTo>
                      <a:pt x="198" y="306"/>
                    </a:moveTo>
                    <a:cubicBezTo>
                      <a:pt x="198" y="281"/>
                      <a:pt x="218" y="261"/>
                      <a:pt x="243" y="261"/>
                    </a:cubicBezTo>
                    <a:cubicBezTo>
                      <a:pt x="268" y="261"/>
                      <a:pt x="288" y="281"/>
                      <a:pt x="288" y="306"/>
                    </a:cubicBezTo>
                    <a:cubicBezTo>
                      <a:pt x="288" y="331"/>
                      <a:pt x="268" y="351"/>
                      <a:pt x="243" y="351"/>
                    </a:cubicBezTo>
                    <a:cubicBezTo>
                      <a:pt x="218" y="351"/>
                      <a:pt x="198" y="331"/>
                      <a:pt x="198" y="306"/>
                    </a:cubicBezTo>
                    <a:close/>
                    <a:moveTo>
                      <a:pt x="635" y="152"/>
                    </a:moveTo>
                    <a:cubicBezTo>
                      <a:pt x="637" y="147"/>
                      <a:pt x="638" y="140"/>
                      <a:pt x="638" y="133"/>
                    </a:cubicBezTo>
                    <a:cubicBezTo>
                      <a:pt x="638" y="128"/>
                      <a:pt x="637" y="122"/>
                      <a:pt x="635" y="117"/>
                    </a:cubicBezTo>
                    <a:cubicBezTo>
                      <a:pt x="662" y="92"/>
                      <a:pt x="662" y="92"/>
                      <a:pt x="662" y="92"/>
                    </a:cubicBezTo>
                    <a:cubicBezTo>
                      <a:pt x="665" y="90"/>
                      <a:pt x="665" y="87"/>
                      <a:pt x="665" y="83"/>
                    </a:cubicBezTo>
                    <a:cubicBezTo>
                      <a:pt x="665" y="82"/>
                      <a:pt x="665" y="78"/>
                      <a:pt x="665" y="77"/>
                    </a:cubicBezTo>
                    <a:cubicBezTo>
                      <a:pt x="654" y="57"/>
                      <a:pt x="654" y="57"/>
                      <a:pt x="654" y="57"/>
                    </a:cubicBezTo>
                    <a:cubicBezTo>
                      <a:pt x="650" y="53"/>
                      <a:pt x="647" y="52"/>
                      <a:pt x="642" y="52"/>
                    </a:cubicBezTo>
                    <a:cubicBezTo>
                      <a:pt x="642" y="52"/>
                      <a:pt x="640" y="52"/>
                      <a:pt x="638" y="52"/>
                    </a:cubicBezTo>
                    <a:cubicBezTo>
                      <a:pt x="605" y="62"/>
                      <a:pt x="605" y="62"/>
                      <a:pt x="605" y="62"/>
                    </a:cubicBezTo>
                    <a:cubicBezTo>
                      <a:pt x="595" y="55"/>
                      <a:pt x="585" y="49"/>
                      <a:pt x="573" y="45"/>
                    </a:cubicBezTo>
                    <a:cubicBezTo>
                      <a:pt x="566" y="10"/>
                      <a:pt x="566" y="10"/>
                      <a:pt x="566" y="10"/>
                    </a:cubicBezTo>
                    <a:cubicBezTo>
                      <a:pt x="565" y="5"/>
                      <a:pt x="560" y="0"/>
                      <a:pt x="555" y="0"/>
                    </a:cubicBezTo>
                    <a:cubicBezTo>
                      <a:pt x="531" y="0"/>
                      <a:pt x="531" y="0"/>
                      <a:pt x="531" y="0"/>
                    </a:cubicBezTo>
                    <a:cubicBezTo>
                      <a:pt x="524" y="0"/>
                      <a:pt x="521" y="5"/>
                      <a:pt x="519" y="10"/>
                    </a:cubicBezTo>
                    <a:cubicBezTo>
                      <a:pt x="511" y="45"/>
                      <a:pt x="511" y="45"/>
                      <a:pt x="511" y="45"/>
                    </a:cubicBezTo>
                    <a:cubicBezTo>
                      <a:pt x="499" y="49"/>
                      <a:pt x="489" y="55"/>
                      <a:pt x="481" y="63"/>
                    </a:cubicBezTo>
                    <a:cubicBezTo>
                      <a:pt x="446" y="52"/>
                      <a:pt x="446" y="52"/>
                      <a:pt x="446" y="52"/>
                    </a:cubicBezTo>
                    <a:cubicBezTo>
                      <a:pt x="444" y="52"/>
                      <a:pt x="444" y="52"/>
                      <a:pt x="442" y="52"/>
                    </a:cubicBezTo>
                    <a:cubicBezTo>
                      <a:pt x="439" y="52"/>
                      <a:pt x="434" y="53"/>
                      <a:pt x="432" y="57"/>
                    </a:cubicBezTo>
                    <a:cubicBezTo>
                      <a:pt x="421" y="77"/>
                      <a:pt x="421" y="77"/>
                      <a:pt x="421" y="77"/>
                    </a:cubicBezTo>
                    <a:cubicBezTo>
                      <a:pt x="419" y="78"/>
                      <a:pt x="419" y="82"/>
                      <a:pt x="419" y="83"/>
                    </a:cubicBezTo>
                    <a:cubicBezTo>
                      <a:pt x="419" y="87"/>
                      <a:pt x="421" y="90"/>
                      <a:pt x="422" y="92"/>
                    </a:cubicBezTo>
                    <a:cubicBezTo>
                      <a:pt x="451" y="117"/>
                      <a:pt x="451" y="117"/>
                      <a:pt x="451" y="117"/>
                    </a:cubicBezTo>
                    <a:cubicBezTo>
                      <a:pt x="449" y="122"/>
                      <a:pt x="447" y="128"/>
                      <a:pt x="447" y="133"/>
                    </a:cubicBezTo>
                    <a:cubicBezTo>
                      <a:pt x="447" y="140"/>
                      <a:pt x="449" y="145"/>
                      <a:pt x="451" y="152"/>
                    </a:cubicBezTo>
                    <a:cubicBezTo>
                      <a:pt x="422" y="177"/>
                      <a:pt x="422" y="177"/>
                      <a:pt x="422" y="177"/>
                    </a:cubicBezTo>
                    <a:cubicBezTo>
                      <a:pt x="421" y="178"/>
                      <a:pt x="419" y="182"/>
                      <a:pt x="419" y="185"/>
                    </a:cubicBezTo>
                    <a:cubicBezTo>
                      <a:pt x="419" y="187"/>
                      <a:pt x="419" y="188"/>
                      <a:pt x="421" y="190"/>
                    </a:cubicBezTo>
                    <a:cubicBezTo>
                      <a:pt x="432" y="210"/>
                      <a:pt x="432" y="210"/>
                      <a:pt x="432" y="210"/>
                    </a:cubicBezTo>
                    <a:cubicBezTo>
                      <a:pt x="434" y="215"/>
                      <a:pt x="439" y="217"/>
                      <a:pt x="442" y="217"/>
                    </a:cubicBezTo>
                    <a:cubicBezTo>
                      <a:pt x="444" y="217"/>
                      <a:pt x="444" y="217"/>
                      <a:pt x="446" y="217"/>
                    </a:cubicBezTo>
                    <a:cubicBezTo>
                      <a:pt x="481" y="205"/>
                      <a:pt x="481" y="205"/>
                      <a:pt x="481" y="205"/>
                    </a:cubicBezTo>
                    <a:cubicBezTo>
                      <a:pt x="489" y="212"/>
                      <a:pt x="499" y="218"/>
                      <a:pt x="511" y="222"/>
                    </a:cubicBezTo>
                    <a:cubicBezTo>
                      <a:pt x="519" y="258"/>
                      <a:pt x="519" y="258"/>
                      <a:pt x="519" y="258"/>
                    </a:cubicBezTo>
                    <a:cubicBezTo>
                      <a:pt x="521" y="263"/>
                      <a:pt x="524" y="267"/>
                      <a:pt x="531" y="267"/>
                    </a:cubicBezTo>
                    <a:cubicBezTo>
                      <a:pt x="555" y="267"/>
                      <a:pt x="555" y="267"/>
                      <a:pt x="555" y="267"/>
                    </a:cubicBezTo>
                    <a:cubicBezTo>
                      <a:pt x="560" y="267"/>
                      <a:pt x="565" y="263"/>
                      <a:pt x="566" y="258"/>
                    </a:cubicBezTo>
                    <a:cubicBezTo>
                      <a:pt x="573" y="223"/>
                      <a:pt x="573" y="223"/>
                      <a:pt x="573" y="223"/>
                    </a:cubicBezTo>
                    <a:cubicBezTo>
                      <a:pt x="585" y="218"/>
                      <a:pt x="595" y="213"/>
                      <a:pt x="605" y="205"/>
                    </a:cubicBezTo>
                    <a:cubicBezTo>
                      <a:pt x="638" y="217"/>
                      <a:pt x="638" y="217"/>
                      <a:pt x="638" y="217"/>
                    </a:cubicBezTo>
                    <a:cubicBezTo>
                      <a:pt x="640" y="217"/>
                      <a:pt x="642" y="217"/>
                      <a:pt x="642" y="217"/>
                    </a:cubicBezTo>
                    <a:cubicBezTo>
                      <a:pt x="647" y="217"/>
                      <a:pt x="650" y="215"/>
                      <a:pt x="654" y="210"/>
                    </a:cubicBezTo>
                    <a:cubicBezTo>
                      <a:pt x="665" y="190"/>
                      <a:pt x="665" y="190"/>
                      <a:pt x="665" y="190"/>
                    </a:cubicBezTo>
                    <a:cubicBezTo>
                      <a:pt x="665" y="188"/>
                      <a:pt x="667" y="187"/>
                      <a:pt x="665" y="185"/>
                    </a:cubicBezTo>
                    <a:cubicBezTo>
                      <a:pt x="667" y="182"/>
                      <a:pt x="665" y="178"/>
                      <a:pt x="662" y="177"/>
                    </a:cubicBezTo>
                    <a:cubicBezTo>
                      <a:pt x="635" y="152"/>
                      <a:pt x="635" y="152"/>
                      <a:pt x="635" y="152"/>
                    </a:cubicBezTo>
                    <a:cubicBezTo>
                      <a:pt x="635" y="152"/>
                      <a:pt x="635" y="152"/>
                      <a:pt x="635" y="152"/>
                    </a:cubicBezTo>
                    <a:close/>
                    <a:moveTo>
                      <a:pt x="580" y="133"/>
                    </a:moveTo>
                    <a:cubicBezTo>
                      <a:pt x="580" y="153"/>
                      <a:pt x="563" y="170"/>
                      <a:pt x="543" y="170"/>
                    </a:cubicBezTo>
                    <a:cubicBezTo>
                      <a:pt x="523" y="170"/>
                      <a:pt x="506" y="153"/>
                      <a:pt x="506" y="133"/>
                    </a:cubicBezTo>
                    <a:cubicBezTo>
                      <a:pt x="506" y="113"/>
                      <a:pt x="523" y="97"/>
                      <a:pt x="543" y="97"/>
                    </a:cubicBezTo>
                    <a:cubicBezTo>
                      <a:pt x="563" y="97"/>
                      <a:pt x="580" y="113"/>
                      <a:pt x="580" y="133"/>
                    </a:cubicBezTo>
                    <a:close/>
                  </a:path>
                </a:pathLst>
              </a:custGeom>
              <a:solidFill>
                <a:schemeClr val="accent4"/>
              </a:solidFill>
              <a:ln>
                <a:noFill/>
              </a:ln>
              <a:extLst/>
            </p:spPr>
            <p:txBody>
              <a:bodyPr vert="horz" wrap="square" lIns="91416" tIns="45708" rIns="91416" bIns="45708" numCol="1" anchor="t" anchorCtr="0" compatLnSpc="1">
                <a:prstTxWarp prst="textNoShape">
                  <a:avLst/>
                </a:prstTxWarp>
              </a:bodyPr>
              <a:lstStyle/>
              <a:p>
                <a:endParaRPr lang="en-US" sz="2399" dirty="0"/>
              </a:p>
            </p:txBody>
          </p:sp>
          <p:sp>
            <p:nvSpPr>
              <p:cNvPr id="42" name="TextBox 41"/>
              <p:cNvSpPr txBox="1"/>
              <p:nvPr/>
            </p:nvSpPr>
            <p:spPr>
              <a:xfrm>
                <a:off x="490300" y="4364682"/>
                <a:ext cx="2514600" cy="293168"/>
              </a:xfrm>
              <a:prstGeom prst="rect">
                <a:avLst/>
              </a:prstGeom>
              <a:no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defPPr>
                  <a:defRPr lang="en-US"/>
                </a:defPPr>
                <a:lvl1pPr lvl="0">
                  <a:lnSpc>
                    <a:spcPct val="90000"/>
                  </a:lnSpc>
                  <a:buSzPct val="90000"/>
                  <a:defRPr sz="2200" kern="0">
                    <a:gradFill>
                      <a:gsLst>
                        <a:gs pos="85000">
                          <a:srgbClr val="FFFFFF"/>
                        </a:gs>
                        <a:gs pos="0">
                          <a:srgbClr val="FFFFFF"/>
                        </a:gs>
                      </a:gsLst>
                      <a:lin ang="5400000" scaled="0"/>
                    </a:gradFill>
                    <a:latin typeface="Segoe UI Light" pitchFamily="34" charset="0"/>
                    <a:ea typeface="Segoe UI" pitchFamily="34" charset="0"/>
                    <a:cs typeface="Segoe UI" pitchFamily="34" charset="0"/>
                  </a:defRPr>
                </a:lvl1pPr>
              </a:lstStyle>
              <a:p>
                <a:pPr algn="ctr"/>
                <a:r>
                  <a:rPr lang="en-US" sz="1600" dirty="0">
                    <a:solidFill>
                      <a:schemeClr val="tx2">
                        <a:alpha val="99000"/>
                      </a:schemeClr>
                    </a:solidFill>
                    <a:latin typeface="+mn-lt"/>
                  </a:rPr>
                  <a:t>REST API</a:t>
                </a:r>
              </a:p>
            </p:txBody>
          </p:sp>
        </p:grpSp>
      </p:grpSp>
      <p:grpSp>
        <p:nvGrpSpPr>
          <p:cNvPr id="52" name="Group 51"/>
          <p:cNvGrpSpPr/>
          <p:nvPr/>
        </p:nvGrpSpPr>
        <p:grpSpPr>
          <a:xfrm>
            <a:off x="6171788" y="2262385"/>
            <a:ext cx="2529956" cy="1407463"/>
            <a:chOff x="6172200" y="2114550"/>
            <a:chExt cx="2530615" cy="1407829"/>
          </a:xfrm>
        </p:grpSpPr>
        <p:sp>
          <p:nvSpPr>
            <p:cNvPr id="47" name="TextBox 46"/>
            <p:cNvSpPr txBox="1"/>
            <p:nvPr/>
          </p:nvSpPr>
          <p:spPr>
            <a:xfrm>
              <a:off x="6172200" y="2114550"/>
              <a:ext cx="2530615" cy="293168"/>
            </a:xfrm>
            <a:prstGeom prst="rect">
              <a:avLst/>
            </a:prstGeom>
            <a:no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defPPr>
                <a:defRPr lang="en-US"/>
              </a:defPPr>
              <a:lvl1pPr lvl="0">
                <a:lnSpc>
                  <a:spcPct val="90000"/>
                </a:lnSpc>
                <a:buSzPct val="90000"/>
                <a:defRPr sz="2200" kern="0">
                  <a:gradFill>
                    <a:gsLst>
                      <a:gs pos="85000">
                        <a:srgbClr val="FFFFFF"/>
                      </a:gs>
                      <a:gs pos="0">
                        <a:srgbClr val="FFFFFF"/>
                      </a:gs>
                    </a:gsLst>
                    <a:lin ang="5400000" scaled="0"/>
                  </a:gradFill>
                  <a:latin typeface="Segoe UI Light" pitchFamily="34" charset="0"/>
                  <a:ea typeface="Segoe UI" pitchFamily="34" charset="0"/>
                  <a:cs typeface="Segoe UI" pitchFamily="34" charset="0"/>
                </a:defRPr>
              </a:lvl1pPr>
            </a:lstStyle>
            <a:p>
              <a:pPr algn="ctr"/>
              <a:r>
                <a:rPr lang="en-US" sz="1600" dirty="0">
                  <a:solidFill>
                    <a:schemeClr val="tx2">
                      <a:alpha val="99000"/>
                    </a:schemeClr>
                  </a:solidFill>
                  <a:latin typeface="+mn-lt"/>
                </a:rPr>
                <a:t>Boot VM from New Disk</a:t>
              </a:r>
            </a:p>
          </p:txBody>
        </p:sp>
        <p:sp>
          <p:nvSpPr>
            <p:cNvPr id="50" name="Right Arrow 49"/>
            <p:cNvSpPr/>
            <p:nvPr/>
          </p:nvSpPr>
          <p:spPr bwMode="auto">
            <a:xfrm>
              <a:off x="7259543" y="3093089"/>
              <a:ext cx="445847" cy="429290"/>
            </a:xfrm>
            <a:prstGeom prst="rightArrow">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8" tIns="34284" rIns="68568" bIns="34284" numCol="1" rtlCol="0" anchor="ctr" anchorCtr="0" compatLnSpc="1">
              <a:prstTxWarp prst="textNoShape">
                <a:avLst/>
              </a:prstTxWarp>
            </a:bodyPr>
            <a:lstStyle/>
            <a:p>
              <a:pPr algn="ctr" defTabSz="685381" fontAlgn="base">
                <a:spcBef>
                  <a:spcPts val="150"/>
                </a:spcBef>
                <a:spcAft>
                  <a:spcPct val="0"/>
                </a:spcAft>
              </a:pPr>
              <a:endParaRPr lang="en-US" sz="2099" dirty="0">
                <a:ln>
                  <a:solidFill>
                    <a:schemeClr val="bg1">
                      <a:alpha val="0"/>
                    </a:schemeClr>
                  </a:solidFill>
                </a:ln>
                <a:solidFill>
                  <a:schemeClr val="bg1"/>
                </a:solidFill>
              </a:endParaRPr>
            </a:p>
          </p:txBody>
        </p:sp>
      </p:grpSp>
      <p:sp>
        <p:nvSpPr>
          <p:cNvPr id="30" name="TextBox 29"/>
          <p:cNvSpPr txBox="1"/>
          <p:nvPr/>
        </p:nvSpPr>
        <p:spPr>
          <a:xfrm>
            <a:off x="3830745" y="1970014"/>
            <a:ext cx="1886453" cy="276999"/>
          </a:xfrm>
          <a:prstGeom prst="rect">
            <a:avLst/>
          </a:prstGeom>
          <a:noFill/>
        </p:spPr>
        <p:txBody>
          <a:bodyPr wrap="square" lIns="0" tIns="0" rIns="0" bIns="0" rtlCol="0">
            <a:spAutoFit/>
          </a:bodyPr>
          <a:lstStyle/>
          <a:p>
            <a:pPr>
              <a:lnSpc>
                <a:spcPct val="90000"/>
              </a:lnSpc>
              <a:spcBef>
                <a:spcPct val="20000"/>
              </a:spcBef>
              <a:buSzPct val="80000"/>
            </a:pPr>
            <a:r>
              <a:rPr lang="en-US" sz="2000" dirty="0">
                <a:gradFill>
                  <a:gsLst>
                    <a:gs pos="0">
                      <a:srgbClr val="292929">
                        <a:lumMod val="90000"/>
                        <a:lumOff val="10000"/>
                      </a:srgbClr>
                    </a:gs>
                    <a:gs pos="86000">
                      <a:srgbClr val="292929">
                        <a:lumMod val="90000"/>
                        <a:lumOff val="10000"/>
                      </a:srgbClr>
                    </a:gs>
                  </a:gsLst>
                  <a:lin ang="5400000" scaled="0"/>
                </a:gradFill>
              </a:rPr>
              <a:t>Windows Server</a:t>
            </a:r>
          </a:p>
        </p:txBody>
      </p:sp>
      <p:pic>
        <p:nvPicPr>
          <p:cNvPr id="6148" name="Picture 4" descr="https://windows.azure-test.net/Content/VirtualMachines/Images/Linux_12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3901" y="2437066"/>
            <a:ext cx="546869" cy="546869"/>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3852256" y="2641695"/>
            <a:ext cx="1886453" cy="276999"/>
          </a:xfrm>
          <a:prstGeom prst="rect">
            <a:avLst/>
          </a:prstGeom>
          <a:noFill/>
        </p:spPr>
        <p:txBody>
          <a:bodyPr wrap="square" lIns="0" tIns="0" rIns="0" bIns="0" rtlCol="0">
            <a:spAutoFit/>
          </a:bodyPr>
          <a:lstStyle/>
          <a:p>
            <a:pPr>
              <a:lnSpc>
                <a:spcPct val="90000"/>
              </a:lnSpc>
              <a:spcBef>
                <a:spcPct val="20000"/>
              </a:spcBef>
              <a:buSzPct val="80000"/>
            </a:pPr>
            <a:r>
              <a:rPr lang="en-US" sz="2000" dirty="0">
                <a:gradFill>
                  <a:gsLst>
                    <a:gs pos="0">
                      <a:srgbClr val="292929">
                        <a:lumMod val="90000"/>
                        <a:lumOff val="10000"/>
                      </a:srgbClr>
                    </a:gs>
                    <a:gs pos="86000">
                      <a:srgbClr val="292929">
                        <a:lumMod val="90000"/>
                        <a:lumOff val="10000"/>
                      </a:srgbClr>
                    </a:gs>
                  </a:gsLst>
                  <a:lin ang="5400000" scaled="0"/>
                </a:gradFill>
              </a:rPr>
              <a:t>Linux</a:t>
            </a:r>
          </a:p>
        </p:txBody>
      </p:sp>
      <p:sp>
        <p:nvSpPr>
          <p:cNvPr id="33" name="TextBox 32"/>
          <p:cNvSpPr txBox="1"/>
          <p:nvPr/>
        </p:nvSpPr>
        <p:spPr>
          <a:xfrm>
            <a:off x="3820770" y="3236836"/>
            <a:ext cx="2040182" cy="1329595"/>
          </a:xfrm>
          <a:prstGeom prst="rect">
            <a:avLst/>
          </a:prstGeom>
          <a:noFill/>
        </p:spPr>
        <p:txBody>
          <a:bodyPr wrap="square" lIns="0" tIns="0" rIns="0" bIns="0" rtlCol="0">
            <a:spAutoFit/>
          </a:bodyPr>
          <a:lstStyle/>
          <a:p>
            <a:pPr>
              <a:lnSpc>
                <a:spcPct val="90000"/>
              </a:lnSpc>
              <a:spcBef>
                <a:spcPct val="20000"/>
              </a:spcBef>
              <a:buSzPct val="80000"/>
            </a:pPr>
            <a:r>
              <a:rPr lang="en-US" sz="1350" dirty="0">
                <a:gradFill>
                  <a:gsLst>
                    <a:gs pos="0">
                      <a:srgbClr val="292929">
                        <a:lumMod val="90000"/>
                        <a:lumOff val="10000"/>
                      </a:srgbClr>
                    </a:gs>
                    <a:gs pos="86000">
                      <a:srgbClr val="292929">
                        <a:lumMod val="90000"/>
                        <a:lumOff val="10000"/>
                      </a:srgbClr>
                    </a:gs>
                  </a:gsLst>
                  <a:lin ang="5400000" scaled="0"/>
                </a:gradFill>
              </a:rPr>
              <a:t>Extra Small</a:t>
            </a:r>
          </a:p>
          <a:p>
            <a:pPr>
              <a:lnSpc>
                <a:spcPct val="90000"/>
              </a:lnSpc>
              <a:spcBef>
                <a:spcPct val="20000"/>
              </a:spcBef>
              <a:buSzPct val="80000"/>
            </a:pPr>
            <a:r>
              <a:rPr lang="en-US" sz="1350" dirty="0">
                <a:gradFill>
                  <a:gsLst>
                    <a:gs pos="0">
                      <a:srgbClr val="292929">
                        <a:lumMod val="90000"/>
                        <a:lumOff val="10000"/>
                      </a:srgbClr>
                    </a:gs>
                    <a:gs pos="86000">
                      <a:srgbClr val="292929">
                        <a:lumMod val="90000"/>
                        <a:lumOff val="10000"/>
                      </a:srgbClr>
                    </a:gs>
                  </a:gsLst>
                  <a:lin ang="5400000" scaled="0"/>
                </a:gradFill>
              </a:rPr>
              <a:t>Small</a:t>
            </a:r>
          </a:p>
          <a:p>
            <a:pPr>
              <a:lnSpc>
                <a:spcPct val="90000"/>
              </a:lnSpc>
              <a:spcBef>
                <a:spcPct val="20000"/>
              </a:spcBef>
              <a:buSzPct val="80000"/>
            </a:pPr>
            <a:r>
              <a:rPr lang="en-US" sz="1350" dirty="0">
                <a:gradFill>
                  <a:gsLst>
                    <a:gs pos="0">
                      <a:srgbClr val="292929">
                        <a:lumMod val="90000"/>
                        <a:lumOff val="10000"/>
                      </a:srgbClr>
                    </a:gs>
                    <a:gs pos="86000">
                      <a:srgbClr val="292929">
                        <a:lumMod val="90000"/>
                        <a:lumOff val="10000"/>
                      </a:srgbClr>
                    </a:gs>
                  </a:gsLst>
                  <a:lin ang="5400000" scaled="0"/>
                </a:gradFill>
              </a:rPr>
              <a:t>Medium</a:t>
            </a:r>
          </a:p>
          <a:p>
            <a:pPr>
              <a:lnSpc>
                <a:spcPct val="90000"/>
              </a:lnSpc>
              <a:spcBef>
                <a:spcPct val="20000"/>
              </a:spcBef>
              <a:buSzPct val="80000"/>
            </a:pPr>
            <a:r>
              <a:rPr lang="en-US" sz="1350" dirty="0">
                <a:gradFill>
                  <a:gsLst>
                    <a:gs pos="0">
                      <a:srgbClr val="292929">
                        <a:lumMod val="90000"/>
                        <a:lumOff val="10000"/>
                      </a:srgbClr>
                    </a:gs>
                    <a:gs pos="86000">
                      <a:srgbClr val="292929">
                        <a:lumMod val="90000"/>
                        <a:lumOff val="10000"/>
                      </a:srgbClr>
                    </a:gs>
                  </a:gsLst>
                  <a:lin ang="5400000" scaled="0"/>
                </a:gradFill>
              </a:rPr>
              <a:t>Large </a:t>
            </a:r>
          </a:p>
          <a:p>
            <a:pPr>
              <a:lnSpc>
                <a:spcPct val="90000"/>
              </a:lnSpc>
              <a:spcBef>
                <a:spcPct val="20000"/>
              </a:spcBef>
              <a:buSzPct val="80000"/>
            </a:pPr>
            <a:r>
              <a:rPr lang="en-US" sz="1350" dirty="0">
                <a:gradFill>
                  <a:gsLst>
                    <a:gs pos="0">
                      <a:srgbClr val="292929">
                        <a:lumMod val="90000"/>
                        <a:lumOff val="10000"/>
                      </a:srgbClr>
                    </a:gs>
                    <a:gs pos="86000">
                      <a:srgbClr val="292929">
                        <a:lumMod val="90000"/>
                        <a:lumOff val="10000"/>
                      </a:srgbClr>
                    </a:gs>
                  </a:gsLst>
                  <a:lin ang="5400000" scaled="0"/>
                </a:gradFill>
              </a:rPr>
              <a:t>X-Large</a:t>
            </a:r>
          </a:p>
          <a:p>
            <a:pPr>
              <a:lnSpc>
                <a:spcPct val="90000"/>
              </a:lnSpc>
              <a:spcBef>
                <a:spcPct val="20000"/>
              </a:spcBef>
              <a:buSzPct val="80000"/>
            </a:pPr>
            <a:r>
              <a:rPr lang="en-US" sz="1350" dirty="0">
                <a:gradFill>
                  <a:gsLst>
                    <a:gs pos="0">
                      <a:srgbClr val="292929">
                        <a:lumMod val="90000"/>
                        <a:lumOff val="10000"/>
                      </a:srgbClr>
                    </a:gs>
                    <a:gs pos="86000">
                      <a:srgbClr val="292929">
                        <a:lumMod val="90000"/>
                        <a:lumOff val="10000"/>
                      </a:srgbClr>
                    </a:gs>
                  </a:gsLst>
                  <a:lin ang="5400000" scaled="0"/>
                </a:gradFill>
              </a:rPr>
              <a:t>Large memory</a:t>
            </a:r>
          </a:p>
        </p:txBody>
      </p:sp>
      <p:sp>
        <p:nvSpPr>
          <p:cNvPr id="57" name="Freeform 6"/>
          <p:cNvSpPr>
            <a:spLocks noEditPoints="1"/>
          </p:cNvSpPr>
          <p:nvPr/>
        </p:nvSpPr>
        <p:spPr bwMode="auto">
          <a:xfrm>
            <a:off x="3511444" y="3148748"/>
            <a:ext cx="136313" cy="231167"/>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rgbClr val="595959"/>
          </a:solidFill>
          <a:ln>
            <a:noFill/>
          </a:ln>
        </p:spPr>
        <p:txBody>
          <a:bodyPr vert="horz" wrap="square" lIns="68571" tIns="34286" rIns="68571" bIns="34286" numCol="1" anchor="t" anchorCtr="0" compatLnSpc="1">
            <a:prstTxWarp prst="textNoShape">
              <a:avLst/>
            </a:prstTxWarp>
          </a:bodyPr>
          <a:lstStyle/>
          <a:p>
            <a:pPr defTabSz="685123"/>
            <a:endParaRPr lang="en-US" sz="1400" dirty="0">
              <a:solidFill>
                <a:srgbClr val="292929"/>
              </a:solidFill>
            </a:endParaRPr>
          </a:p>
        </p:txBody>
      </p:sp>
      <p:sp>
        <p:nvSpPr>
          <p:cNvPr id="58" name="Freeform 6"/>
          <p:cNvSpPr>
            <a:spLocks noEditPoints="1"/>
          </p:cNvSpPr>
          <p:nvPr/>
        </p:nvSpPr>
        <p:spPr bwMode="auto">
          <a:xfrm>
            <a:off x="3507787" y="3507544"/>
            <a:ext cx="136313" cy="231167"/>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rgbClr val="595959"/>
          </a:solidFill>
          <a:ln>
            <a:noFill/>
          </a:ln>
        </p:spPr>
        <p:txBody>
          <a:bodyPr vert="horz" wrap="square" lIns="68571" tIns="34286" rIns="68571" bIns="34286" numCol="1" anchor="t" anchorCtr="0" compatLnSpc="1">
            <a:prstTxWarp prst="textNoShape">
              <a:avLst/>
            </a:prstTxWarp>
          </a:bodyPr>
          <a:lstStyle/>
          <a:p>
            <a:pPr defTabSz="685123"/>
            <a:endParaRPr lang="en-US" sz="1400" dirty="0">
              <a:solidFill>
                <a:srgbClr val="292929"/>
              </a:solidFill>
            </a:endParaRPr>
          </a:p>
        </p:txBody>
      </p:sp>
      <p:sp>
        <p:nvSpPr>
          <p:cNvPr id="59" name="Freeform 6"/>
          <p:cNvSpPr>
            <a:spLocks noEditPoints="1"/>
          </p:cNvSpPr>
          <p:nvPr/>
        </p:nvSpPr>
        <p:spPr bwMode="auto">
          <a:xfrm>
            <a:off x="3511444" y="3846542"/>
            <a:ext cx="136313" cy="231167"/>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rgbClr val="595959"/>
          </a:solidFill>
          <a:ln>
            <a:noFill/>
          </a:ln>
        </p:spPr>
        <p:txBody>
          <a:bodyPr vert="horz" wrap="square" lIns="68571" tIns="34286" rIns="68571" bIns="34286" numCol="1" anchor="t" anchorCtr="0" compatLnSpc="1">
            <a:prstTxWarp prst="textNoShape">
              <a:avLst/>
            </a:prstTxWarp>
          </a:bodyPr>
          <a:lstStyle/>
          <a:p>
            <a:pPr defTabSz="685123"/>
            <a:endParaRPr lang="en-US" sz="1400" dirty="0">
              <a:solidFill>
                <a:srgbClr val="292929"/>
              </a:solidFill>
            </a:endParaRPr>
          </a:p>
        </p:txBody>
      </p:sp>
      <p:sp>
        <p:nvSpPr>
          <p:cNvPr id="60" name="Freeform 6"/>
          <p:cNvSpPr>
            <a:spLocks noEditPoints="1"/>
          </p:cNvSpPr>
          <p:nvPr/>
        </p:nvSpPr>
        <p:spPr bwMode="auto">
          <a:xfrm>
            <a:off x="3511444" y="4194917"/>
            <a:ext cx="136313" cy="231167"/>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rgbClr val="595959"/>
          </a:solidFill>
          <a:ln>
            <a:noFill/>
          </a:ln>
        </p:spPr>
        <p:txBody>
          <a:bodyPr vert="horz" wrap="square" lIns="68571" tIns="34286" rIns="68571" bIns="34286" numCol="1" anchor="t" anchorCtr="0" compatLnSpc="1">
            <a:prstTxWarp prst="textNoShape">
              <a:avLst/>
            </a:prstTxWarp>
          </a:bodyPr>
          <a:lstStyle/>
          <a:p>
            <a:pPr defTabSz="685123"/>
            <a:endParaRPr lang="en-US" sz="1400" dirty="0">
              <a:solidFill>
                <a:srgbClr val="292929"/>
              </a:solidFill>
            </a:endParaRPr>
          </a:p>
        </p:txBody>
      </p:sp>
      <p:sp>
        <p:nvSpPr>
          <p:cNvPr id="61" name="Freeform 6"/>
          <p:cNvSpPr>
            <a:spLocks noEditPoints="1"/>
          </p:cNvSpPr>
          <p:nvPr/>
        </p:nvSpPr>
        <p:spPr bwMode="auto">
          <a:xfrm>
            <a:off x="3511444" y="4511929"/>
            <a:ext cx="136313" cy="231167"/>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rgbClr val="595959"/>
          </a:solidFill>
          <a:ln>
            <a:noFill/>
          </a:ln>
        </p:spPr>
        <p:txBody>
          <a:bodyPr vert="horz" wrap="square" lIns="68571" tIns="34286" rIns="68571" bIns="34286" numCol="1" anchor="t" anchorCtr="0" compatLnSpc="1">
            <a:prstTxWarp prst="textNoShape">
              <a:avLst/>
            </a:prstTxWarp>
          </a:bodyPr>
          <a:lstStyle/>
          <a:p>
            <a:pPr defTabSz="685123"/>
            <a:endParaRPr lang="en-US" sz="1400" dirty="0">
              <a:solidFill>
                <a:srgbClr val="292929"/>
              </a:solidFill>
            </a:endParaRPr>
          </a:p>
        </p:txBody>
      </p:sp>
      <p:pic>
        <p:nvPicPr>
          <p:cNvPr id="10" name="Picture 9"/>
          <p:cNvPicPr>
            <a:picLocks noChangeAspect="1"/>
          </p:cNvPicPr>
          <p:nvPr/>
        </p:nvPicPr>
        <p:blipFill>
          <a:blip r:embed="rId5">
            <a:lum bright="-40000" contrast="-40000"/>
          </a:blip>
          <a:stretch>
            <a:fillRect/>
          </a:stretch>
        </p:blipFill>
        <p:spPr>
          <a:xfrm>
            <a:off x="6520961" y="3101563"/>
            <a:ext cx="621134" cy="756164"/>
          </a:xfrm>
          <a:prstGeom prst="rect">
            <a:avLst/>
          </a:prstGeom>
        </p:spPr>
      </p:pic>
      <p:pic>
        <p:nvPicPr>
          <p:cNvPr id="11" name="Picture 10"/>
          <p:cNvPicPr>
            <a:picLocks noChangeAspect="1"/>
          </p:cNvPicPr>
          <p:nvPr/>
        </p:nvPicPr>
        <p:blipFill>
          <a:blip r:embed="rId6">
            <a:lum bright="-40000" contrast="-40000"/>
          </a:blip>
          <a:stretch>
            <a:fillRect/>
          </a:stretch>
        </p:blipFill>
        <p:spPr>
          <a:xfrm>
            <a:off x="7821331" y="3192885"/>
            <a:ext cx="688690" cy="629320"/>
          </a:xfrm>
          <a:prstGeom prst="rect">
            <a:avLst/>
          </a:prstGeom>
        </p:spPr>
      </p:pic>
      <p:pic>
        <p:nvPicPr>
          <p:cNvPr id="14" name="Picture 13"/>
          <p:cNvPicPr>
            <a:picLocks noChangeAspect="1"/>
          </p:cNvPicPr>
          <p:nvPr/>
        </p:nvPicPr>
        <p:blipFill rotWithShape="1">
          <a:blip r:embed="rId7">
            <a:duotone>
              <a:prstClr val="black"/>
              <a:schemeClr val="accent1">
                <a:lumMod val="75000"/>
                <a:tint val="45000"/>
                <a:satMod val="400000"/>
              </a:schemeClr>
            </a:duotone>
            <a:lum bright="-40000" contrast="-20000"/>
          </a:blip>
          <a:srcRect r="82617"/>
          <a:stretch/>
        </p:blipFill>
        <p:spPr>
          <a:xfrm>
            <a:off x="3273902" y="1844018"/>
            <a:ext cx="589431" cy="504585"/>
          </a:xfrm>
          <a:prstGeom prst="rect">
            <a:avLst/>
          </a:prstGeom>
        </p:spPr>
      </p:pic>
    </p:spTree>
    <p:extLst>
      <p:ext uri="{BB962C8B-B14F-4D97-AF65-F5344CB8AC3E}">
        <p14:creationId xmlns:p14="http://schemas.microsoft.com/office/powerpoint/2010/main" val="10721398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6148"/>
                                        </p:tgtEl>
                                        <p:attrNameLst>
                                          <p:attrName>style.visibility</p:attrName>
                                        </p:attrNameLst>
                                      </p:cBhvr>
                                      <p:to>
                                        <p:strVal val="visible"/>
                                      </p:to>
                                    </p:set>
                                    <p:animEffect transition="in" filter="fade">
                                      <p:cBhvr>
                                        <p:cTn id="21" dur="500"/>
                                        <p:tgtEl>
                                          <p:spTgt spid="614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500"/>
                                        <p:tgtEl>
                                          <p:spTgt spid="5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childTnLst>
                                </p:cTn>
                              </p:par>
                              <p:par>
                                <p:cTn id="54" presetID="10" presetClass="entr" presetSubtype="0" fill="hold"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30" grpId="0"/>
      <p:bldP spid="54" grpId="0"/>
      <p:bldP spid="33" grpId="0"/>
      <p:bldP spid="57" grpId="0" animBg="1"/>
      <p:bldP spid="58" grpId="0" animBg="1"/>
      <p:bldP spid="59" grpId="0" animBg="1"/>
      <p:bldP spid="60" grpId="0" animBg="1"/>
      <p:bldP spid="6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9436" y="171451"/>
            <a:ext cx="8363938" cy="1135696"/>
          </a:xfrm>
        </p:spPr>
        <p:txBody>
          <a:bodyPr/>
          <a:lstStyle/>
          <a:p>
            <a:r>
              <a:rPr lang="en-US" dirty="0" smtClean="0"/>
              <a:t>Supported Windows Server Applications</a:t>
            </a:r>
            <a:endParaRPr lang="en-US" dirty="0"/>
          </a:p>
        </p:txBody>
      </p:sp>
      <p:sp>
        <p:nvSpPr>
          <p:cNvPr id="13" name="Rectangle 12"/>
          <p:cNvSpPr/>
          <p:nvPr/>
        </p:nvSpPr>
        <p:spPr bwMode="auto">
          <a:xfrm>
            <a:off x="260190" y="2623102"/>
            <a:ext cx="1714500" cy="798911"/>
          </a:xfrm>
          <a:prstGeom prst="rect">
            <a:avLst/>
          </a:prstGeom>
          <a:solidFill>
            <a:schemeClr val="accent3"/>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68568" tIns="34284" rIns="68568" bIns="34284" numCol="1" rtlCol="0" anchor="ctr" anchorCtr="0" compatLnSpc="1">
            <a:prstTxWarp prst="textNoShape">
              <a:avLst/>
            </a:prstTxWarp>
          </a:bodyPr>
          <a:lstStyle/>
          <a:p>
            <a:pPr algn="ctr" defTabSz="685495" fontAlgn="base">
              <a:spcBef>
                <a:spcPct val="0"/>
              </a:spcBef>
              <a:spcAft>
                <a:spcPct val="0"/>
              </a:spcAft>
            </a:pPr>
            <a:r>
              <a:rPr lang="en-US" sz="1200" dirty="0">
                <a:ln>
                  <a:solidFill>
                    <a:srgbClr val="FFFFFF">
                      <a:alpha val="0"/>
                    </a:srgbClr>
                  </a:solidFill>
                </a:ln>
                <a:solidFill>
                  <a:srgbClr val="FFFFFF"/>
                </a:solidFill>
              </a:rPr>
              <a:t>SQL Server 2008</a:t>
            </a:r>
          </a:p>
          <a:p>
            <a:pPr algn="ctr" defTabSz="685495" fontAlgn="base">
              <a:spcBef>
                <a:spcPct val="0"/>
              </a:spcBef>
              <a:spcAft>
                <a:spcPct val="0"/>
              </a:spcAft>
            </a:pPr>
            <a:r>
              <a:rPr lang="en-US" sz="1200" dirty="0">
                <a:ln>
                  <a:solidFill>
                    <a:srgbClr val="FFFFFF">
                      <a:alpha val="0"/>
                    </a:srgbClr>
                  </a:solidFill>
                </a:ln>
                <a:solidFill>
                  <a:srgbClr val="FFFFFF"/>
                </a:solidFill>
              </a:rPr>
              <a:t>SQL Server 2008 R2</a:t>
            </a:r>
          </a:p>
          <a:p>
            <a:pPr algn="ctr" defTabSz="685495" fontAlgn="base">
              <a:spcBef>
                <a:spcPct val="0"/>
              </a:spcBef>
              <a:spcAft>
                <a:spcPct val="0"/>
              </a:spcAft>
            </a:pPr>
            <a:r>
              <a:rPr lang="en-US" sz="1200" dirty="0">
                <a:ln>
                  <a:solidFill>
                    <a:srgbClr val="FFFFFF">
                      <a:alpha val="0"/>
                    </a:srgbClr>
                  </a:solidFill>
                </a:ln>
                <a:solidFill>
                  <a:srgbClr val="FFFFFF"/>
                </a:solidFill>
              </a:rPr>
              <a:t>SQL Server 2012</a:t>
            </a:r>
          </a:p>
          <a:p>
            <a:pPr algn="ctr" defTabSz="685495" fontAlgn="base">
              <a:spcBef>
                <a:spcPct val="0"/>
              </a:spcBef>
              <a:spcAft>
                <a:spcPct val="0"/>
              </a:spcAft>
            </a:pPr>
            <a:r>
              <a:rPr lang="en-US" sz="1200" dirty="0">
                <a:ln>
                  <a:solidFill>
                    <a:srgbClr val="FFFFFF">
                      <a:alpha val="0"/>
                    </a:srgbClr>
                  </a:solidFill>
                </a:ln>
                <a:solidFill>
                  <a:srgbClr val="FFFFFF"/>
                </a:solidFill>
              </a:rPr>
              <a:t>SQL Server 2014 CTP1</a:t>
            </a:r>
          </a:p>
        </p:txBody>
      </p:sp>
      <p:sp>
        <p:nvSpPr>
          <p:cNvPr id="14" name="Rectangle 13"/>
          <p:cNvSpPr/>
          <p:nvPr/>
        </p:nvSpPr>
        <p:spPr bwMode="auto">
          <a:xfrm>
            <a:off x="1974690" y="2623104"/>
            <a:ext cx="1714500" cy="798909"/>
          </a:xfrm>
          <a:prstGeom prst="rect">
            <a:avLst/>
          </a:prstGeom>
          <a:solidFill>
            <a:schemeClr val="accent2"/>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68568" tIns="34284" rIns="68568" bIns="34284" numCol="1" rtlCol="0" anchor="ctr" anchorCtr="0" compatLnSpc="1">
            <a:prstTxWarp prst="textNoShape">
              <a:avLst/>
            </a:prstTxWarp>
          </a:bodyPr>
          <a:lstStyle/>
          <a:p>
            <a:pPr algn="ctr" defTabSz="685495" fontAlgn="base">
              <a:spcBef>
                <a:spcPct val="0"/>
              </a:spcBef>
              <a:spcAft>
                <a:spcPct val="0"/>
              </a:spcAft>
            </a:pPr>
            <a:r>
              <a:rPr lang="en-US" sz="1050" dirty="0">
                <a:ln>
                  <a:solidFill>
                    <a:srgbClr val="FFFFFF">
                      <a:alpha val="0"/>
                    </a:srgbClr>
                  </a:solidFill>
                </a:ln>
                <a:solidFill>
                  <a:srgbClr val="FFFFFF"/>
                </a:solidFill>
              </a:rPr>
              <a:t>Windows Server 2008 R2 SP1</a:t>
            </a:r>
          </a:p>
          <a:p>
            <a:pPr algn="ctr" defTabSz="685495" fontAlgn="base">
              <a:spcBef>
                <a:spcPct val="0"/>
              </a:spcBef>
              <a:spcAft>
                <a:spcPct val="0"/>
              </a:spcAft>
            </a:pPr>
            <a:r>
              <a:rPr lang="en-US" sz="1050" dirty="0">
                <a:ln>
                  <a:solidFill>
                    <a:srgbClr val="FFFFFF">
                      <a:alpha val="0"/>
                    </a:srgbClr>
                  </a:solidFill>
                </a:ln>
                <a:solidFill>
                  <a:srgbClr val="FFFFFF"/>
                </a:solidFill>
              </a:rPr>
              <a:t>Windows Server 2012</a:t>
            </a:r>
          </a:p>
          <a:p>
            <a:pPr algn="ctr" defTabSz="685495" fontAlgn="base">
              <a:spcBef>
                <a:spcPct val="0"/>
              </a:spcBef>
              <a:spcAft>
                <a:spcPct val="0"/>
              </a:spcAft>
            </a:pPr>
            <a:r>
              <a:rPr lang="en-US" sz="1050" dirty="0">
                <a:ln>
                  <a:solidFill>
                    <a:srgbClr val="FFFFFF">
                      <a:alpha val="0"/>
                    </a:srgbClr>
                  </a:solidFill>
                </a:ln>
                <a:solidFill>
                  <a:srgbClr val="FFFFFF"/>
                </a:solidFill>
              </a:rPr>
              <a:t>Windows Server 2012</a:t>
            </a:r>
          </a:p>
          <a:p>
            <a:pPr algn="ctr" defTabSz="685495" fontAlgn="base">
              <a:spcBef>
                <a:spcPct val="0"/>
              </a:spcBef>
              <a:spcAft>
                <a:spcPct val="0"/>
              </a:spcAft>
            </a:pPr>
            <a:r>
              <a:rPr lang="en-US" sz="1050" dirty="0">
                <a:ln>
                  <a:solidFill>
                    <a:srgbClr val="FFFFFF">
                      <a:alpha val="0"/>
                    </a:srgbClr>
                  </a:solidFill>
                </a:ln>
                <a:solidFill>
                  <a:srgbClr val="FFFFFF"/>
                </a:solidFill>
              </a:rPr>
              <a:t>R2</a:t>
            </a:r>
          </a:p>
        </p:txBody>
      </p:sp>
      <p:sp>
        <p:nvSpPr>
          <p:cNvPr id="15" name="Rectangle 14"/>
          <p:cNvSpPr/>
          <p:nvPr/>
        </p:nvSpPr>
        <p:spPr bwMode="auto">
          <a:xfrm>
            <a:off x="3680098" y="2623102"/>
            <a:ext cx="1714500" cy="798909"/>
          </a:xfrm>
          <a:prstGeom prst="rect">
            <a:avLst/>
          </a:prstGeom>
          <a:solidFill>
            <a:schemeClr val="accent5"/>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68568" tIns="34284" rIns="68568" bIns="34284" numCol="1" rtlCol="0" anchor="ctr" anchorCtr="0" compatLnSpc="1">
            <a:prstTxWarp prst="textNoShape">
              <a:avLst/>
            </a:prstTxWarp>
          </a:bodyPr>
          <a:lstStyle/>
          <a:p>
            <a:pPr algn="ctr" defTabSz="685495" fontAlgn="base">
              <a:spcBef>
                <a:spcPct val="0"/>
              </a:spcBef>
              <a:spcAft>
                <a:spcPct val="0"/>
              </a:spcAft>
            </a:pPr>
            <a:r>
              <a:rPr lang="en-US" sz="1200" dirty="0">
                <a:ln>
                  <a:solidFill>
                    <a:srgbClr val="FFFFFF">
                      <a:alpha val="0"/>
                    </a:srgbClr>
                  </a:solidFill>
                </a:ln>
                <a:solidFill>
                  <a:srgbClr val="FFFFFF"/>
                </a:solidFill>
              </a:rPr>
              <a:t>SharePoint 2010 &amp; 2013</a:t>
            </a:r>
          </a:p>
        </p:txBody>
      </p:sp>
      <p:sp>
        <p:nvSpPr>
          <p:cNvPr id="18" name="Rectangle 17"/>
          <p:cNvSpPr/>
          <p:nvPr/>
        </p:nvSpPr>
        <p:spPr bwMode="auto">
          <a:xfrm>
            <a:off x="5403690" y="2623104"/>
            <a:ext cx="1714500" cy="798909"/>
          </a:xfrm>
          <a:prstGeom prst="rect">
            <a:avLst/>
          </a:prstGeom>
          <a:solidFill>
            <a:schemeClr val="tx2"/>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68568" tIns="34284" rIns="68568" bIns="34284" numCol="1" rtlCol="0" anchor="ctr" anchorCtr="0" compatLnSpc="1">
            <a:prstTxWarp prst="textNoShape">
              <a:avLst/>
            </a:prstTxWarp>
          </a:bodyPr>
          <a:lstStyle/>
          <a:p>
            <a:pPr algn="ctr" defTabSz="685495" fontAlgn="base">
              <a:spcBef>
                <a:spcPct val="0"/>
              </a:spcBef>
              <a:spcAft>
                <a:spcPct val="0"/>
              </a:spcAft>
            </a:pPr>
            <a:r>
              <a:rPr lang="en-US" sz="1200" dirty="0">
                <a:ln>
                  <a:solidFill>
                    <a:srgbClr val="FFFFFF">
                      <a:alpha val="0"/>
                    </a:srgbClr>
                  </a:solidFill>
                </a:ln>
                <a:solidFill>
                  <a:srgbClr val="FFFFFF"/>
                </a:solidFill>
              </a:rPr>
              <a:t>BizTalk 2010 &amp; 2013</a:t>
            </a:r>
          </a:p>
        </p:txBody>
      </p:sp>
      <p:sp>
        <p:nvSpPr>
          <p:cNvPr id="4" name="Rectangle 3"/>
          <p:cNvSpPr/>
          <p:nvPr/>
        </p:nvSpPr>
        <p:spPr>
          <a:xfrm>
            <a:off x="384131" y="4549016"/>
            <a:ext cx="3417410" cy="300082"/>
          </a:xfrm>
          <a:prstGeom prst="rect">
            <a:avLst/>
          </a:prstGeom>
        </p:spPr>
        <p:txBody>
          <a:bodyPr wrap="none">
            <a:spAutoFit/>
          </a:bodyPr>
          <a:lstStyle/>
          <a:p>
            <a:r>
              <a:rPr lang="en-US" sz="1350" dirty="0">
                <a:hlinkClick r:id="rId3"/>
              </a:rPr>
              <a:t>http://support.microsoft.com/kb/2721672</a:t>
            </a:r>
            <a:r>
              <a:rPr lang="en-US" sz="1350" dirty="0"/>
              <a:t> </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2737" y="1512143"/>
            <a:ext cx="1080043" cy="1058656"/>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185" y="1527497"/>
            <a:ext cx="1637678" cy="1027946"/>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01183" y="1563800"/>
            <a:ext cx="2056796" cy="955342"/>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75242" y="1802270"/>
            <a:ext cx="1828448" cy="545795"/>
          </a:xfrm>
          <a:prstGeom prst="rect">
            <a:avLst/>
          </a:prstGeom>
        </p:spPr>
      </p:pic>
      <p:sp>
        <p:nvSpPr>
          <p:cNvPr id="23" name="Rectangle 22"/>
          <p:cNvSpPr/>
          <p:nvPr/>
        </p:nvSpPr>
        <p:spPr bwMode="auto">
          <a:xfrm>
            <a:off x="7127282" y="2623104"/>
            <a:ext cx="1714500" cy="798909"/>
          </a:xfrm>
          <a:prstGeom prst="rect">
            <a:avLst/>
          </a:prstGeom>
          <a:solidFill>
            <a:schemeClr val="tx1">
              <a:lumMod val="75000"/>
            </a:schemeClr>
          </a:solidFill>
          <a:ln w="9525">
            <a:noFill/>
            <a:headEnd type="none" w="med" len="med"/>
            <a:tailEnd type="none" w="med" len="med"/>
          </a:ln>
          <a:effectLst>
            <a:outerShdw blurRad="40005" dist="2286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68568" tIns="34284" rIns="68568" bIns="34284" numCol="1" rtlCol="0" anchor="ctr" anchorCtr="0" compatLnSpc="1">
            <a:prstTxWarp prst="textNoShape">
              <a:avLst/>
            </a:prstTxWarp>
          </a:bodyPr>
          <a:lstStyle/>
          <a:p>
            <a:pPr algn="ctr" defTabSz="685495" fontAlgn="base">
              <a:spcBef>
                <a:spcPct val="0"/>
              </a:spcBef>
              <a:spcAft>
                <a:spcPct val="0"/>
              </a:spcAft>
            </a:pPr>
            <a:r>
              <a:rPr lang="en-US" sz="1200" dirty="0">
                <a:ln>
                  <a:solidFill>
                    <a:srgbClr val="FFFFFF">
                      <a:alpha val="0"/>
                    </a:srgbClr>
                  </a:solidFill>
                </a:ln>
                <a:solidFill>
                  <a:srgbClr val="FFFFFF"/>
                </a:solidFill>
              </a:rPr>
              <a:t>System Center 2012</a:t>
            </a: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98808" y="1598323"/>
            <a:ext cx="1732756" cy="886295"/>
          </a:xfrm>
          <a:prstGeom prst="rect">
            <a:avLst/>
          </a:prstGeom>
        </p:spPr>
      </p:pic>
    </p:spTree>
    <p:extLst>
      <p:ext uri="{BB962C8B-B14F-4D97-AF65-F5344CB8AC3E}">
        <p14:creationId xmlns:p14="http://schemas.microsoft.com/office/powerpoint/2010/main" val="3476987932"/>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203068" y="891883"/>
            <a:ext cx="8737866" cy="2700739"/>
          </a:xfrm>
        </p:spPr>
        <p:txBody>
          <a:bodyPr/>
          <a:lstStyle/>
          <a:p>
            <a:pPr marL="0" indent="0">
              <a:buNone/>
            </a:pPr>
            <a:r>
              <a:rPr lang="en-US" dirty="0">
                <a:solidFill>
                  <a:schemeClr val="tx2">
                    <a:alpha val="99000"/>
                  </a:schemeClr>
                </a:solidFill>
                <a:latin typeface="Segoe Light" pitchFamily="34" charset="0"/>
              </a:rPr>
              <a:t>We </a:t>
            </a:r>
            <a:r>
              <a:rPr lang="en-US" dirty="0" smtClean="0">
                <a:solidFill>
                  <a:schemeClr val="tx2">
                    <a:alpha val="99000"/>
                  </a:schemeClr>
                </a:solidFill>
                <a:latin typeface="Segoe Light" pitchFamily="34" charset="0"/>
              </a:rPr>
              <a:t>support</a:t>
            </a:r>
            <a:endParaRPr lang="en-US" dirty="0">
              <a:solidFill>
                <a:schemeClr val="tx2">
                  <a:alpha val="99000"/>
                </a:schemeClr>
              </a:solidFill>
              <a:latin typeface="Segoe Light" pitchFamily="34" charset="0"/>
            </a:endParaRPr>
          </a:p>
          <a:p>
            <a:pPr marL="345195" lvl="1" indent="0">
              <a:buNone/>
            </a:pPr>
            <a:r>
              <a:rPr lang="en-US" sz="1500" dirty="0">
                <a:latin typeface="Segoe UI Light" pitchFamily="34" charset="0"/>
              </a:rPr>
              <a:t>SUSE SLES 11  sp2</a:t>
            </a:r>
          </a:p>
          <a:p>
            <a:pPr marL="345195" lvl="1" indent="0">
              <a:buNone/>
            </a:pPr>
            <a:r>
              <a:rPr lang="en-US" sz="1500" dirty="0">
                <a:latin typeface="Segoe UI Light" pitchFamily="34" charset="0"/>
              </a:rPr>
              <a:t>Open SUSE 12.3</a:t>
            </a:r>
          </a:p>
          <a:p>
            <a:pPr marL="345195" lvl="1" indent="0">
              <a:buNone/>
            </a:pPr>
            <a:r>
              <a:rPr lang="en-US" sz="1500" dirty="0" err="1">
                <a:latin typeface="Segoe UI Light" pitchFamily="34" charset="0"/>
              </a:rPr>
              <a:t>CentOS</a:t>
            </a:r>
            <a:r>
              <a:rPr lang="en-US" sz="1500" dirty="0">
                <a:latin typeface="Segoe UI Light" pitchFamily="34" charset="0"/>
              </a:rPr>
              <a:t> </a:t>
            </a:r>
            <a:r>
              <a:rPr lang="en-US" sz="1500" dirty="0" smtClean="0">
                <a:latin typeface="Segoe UI Light" pitchFamily="34" charset="0"/>
              </a:rPr>
              <a:t>6.5 </a:t>
            </a:r>
            <a:r>
              <a:rPr lang="en-US" sz="1500" dirty="0">
                <a:latin typeface="Segoe UI Light" pitchFamily="34" charset="0"/>
              </a:rPr>
              <a:t>by </a:t>
            </a:r>
            <a:r>
              <a:rPr lang="en-US" sz="1500" dirty="0" err="1">
                <a:latin typeface="Segoe UI Light" pitchFamily="34" charset="0"/>
              </a:rPr>
              <a:t>OpenLogic</a:t>
            </a:r>
            <a:r>
              <a:rPr lang="en-US" sz="1500" dirty="0">
                <a:latin typeface="Segoe UI Light" pitchFamily="34" charset="0"/>
              </a:rPr>
              <a:t>  </a:t>
            </a:r>
          </a:p>
          <a:p>
            <a:pPr marL="345195" lvl="1" indent="0">
              <a:buNone/>
            </a:pPr>
            <a:r>
              <a:rPr lang="en-US" sz="1500" dirty="0">
                <a:latin typeface="Segoe UI Light" pitchFamily="34" charset="0"/>
              </a:rPr>
              <a:t>Ubuntu 12.04/12.10/13.04</a:t>
            </a:r>
          </a:p>
          <a:p>
            <a:pPr marL="0" indent="0">
              <a:buNone/>
            </a:pPr>
            <a:r>
              <a:rPr lang="en-US" dirty="0">
                <a:solidFill>
                  <a:schemeClr val="tx2">
                    <a:alpha val="99000"/>
                  </a:schemeClr>
                </a:solidFill>
                <a:latin typeface="Segoe Light" pitchFamily="34" charset="0"/>
              </a:rPr>
              <a:t>Specific versions are endorsed</a:t>
            </a:r>
          </a:p>
          <a:p>
            <a:pPr marL="345195" lvl="1" indent="0">
              <a:buNone/>
            </a:pPr>
            <a:r>
              <a:rPr lang="en-US" sz="1500" dirty="0">
                <a:latin typeface="Segoe UI Light" pitchFamily="34" charset="0"/>
              </a:rPr>
              <a:t>Integration Components</a:t>
            </a:r>
          </a:p>
          <a:p>
            <a:pPr marL="345195" lvl="1" indent="0">
              <a:buNone/>
            </a:pPr>
            <a:r>
              <a:rPr lang="en-US" sz="1500" dirty="0">
                <a:latin typeface="Segoe UI Light" pitchFamily="34" charset="0"/>
              </a:rPr>
              <a:t>Testing and validation by partners</a:t>
            </a:r>
          </a:p>
          <a:p>
            <a:pPr marL="345195" lvl="1" indent="0">
              <a:buNone/>
            </a:pPr>
            <a:r>
              <a:rPr lang="en-US" sz="1500" dirty="0">
                <a:latin typeface="Segoe UI Light" pitchFamily="34" charset="0"/>
              </a:rPr>
              <a:t>Bring other variants at your own risk**</a:t>
            </a:r>
          </a:p>
        </p:txBody>
      </p:sp>
      <p:sp>
        <p:nvSpPr>
          <p:cNvPr id="2" name="Title 1"/>
          <p:cNvSpPr>
            <a:spLocks noGrp="1"/>
          </p:cNvSpPr>
          <p:nvPr>
            <p:ph type="title"/>
          </p:nvPr>
        </p:nvSpPr>
        <p:spPr/>
        <p:txBody>
          <a:bodyPr/>
          <a:lstStyle/>
          <a:p>
            <a:r>
              <a:rPr lang="en-US" sz="4050" dirty="0"/>
              <a:t>Linux on Windows Azure</a:t>
            </a:r>
          </a:p>
        </p:txBody>
      </p:sp>
      <p:pic>
        <p:nvPicPr>
          <p:cNvPr id="1034" name="Picture 10" descr="http://t1.gstatic.com/images?q=tbn:ANd9GcSKCjha-gRtSSL5ZPRaclGXFgJhRdGQK-dl6jOZJCr_LuzIJQoPg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42" b="1045"/>
          <a:stretch/>
        </p:blipFill>
        <p:spPr bwMode="auto">
          <a:xfrm>
            <a:off x="4289219" y="3257439"/>
            <a:ext cx="1984892" cy="127210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1614" y="4452052"/>
            <a:ext cx="4760542" cy="145424"/>
          </a:xfrm>
          <a:prstGeom prst="rect">
            <a:avLst/>
          </a:prstGeom>
          <a:noFill/>
        </p:spPr>
        <p:txBody>
          <a:bodyPr wrap="square" lIns="0" tIns="0" rIns="0" bIns="0" rtlCol="0">
            <a:spAutoFit/>
          </a:bodyPr>
          <a:lstStyle/>
          <a:p>
            <a:pPr marL="345195" indent="-345195" defTabSz="685601">
              <a:lnSpc>
                <a:spcPct val="90000"/>
              </a:lnSpc>
              <a:spcBef>
                <a:spcPct val="20000"/>
              </a:spcBef>
              <a:buSzPct val="80000"/>
              <a:buBlip>
                <a:blip r:embed="rId4"/>
              </a:buBlip>
            </a:pPr>
            <a:r>
              <a:rPr lang="en-US" sz="1050" dirty="0">
                <a:gradFill>
                  <a:gsLst>
                    <a:gs pos="0">
                      <a:srgbClr val="292929">
                        <a:lumMod val="90000"/>
                        <a:lumOff val="10000"/>
                      </a:srgbClr>
                    </a:gs>
                    <a:gs pos="86000">
                      <a:srgbClr val="292929">
                        <a:lumMod val="90000"/>
                        <a:lumOff val="10000"/>
                      </a:srgbClr>
                    </a:gs>
                  </a:gsLst>
                  <a:lin ang="5400000" scaled="0"/>
                </a:gradFill>
              </a:rPr>
              <a:t>**Integration Work will be needed</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0817" y="3043898"/>
            <a:ext cx="1612648" cy="161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19841" y="993303"/>
            <a:ext cx="1734601" cy="1117854"/>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7457" y="993303"/>
            <a:ext cx="1848416" cy="1114918"/>
          </a:xfrm>
          <a:prstGeom prst="rect">
            <a:avLst/>
          </a:prstGeom>
        </p:spPr>
      </p:pic>
    </p:spTree>
    <p:extLst>
      <p:ext uri="{BB962C8B-B14F-4D97-AF65-F5344CB8AC3E}">
        <p14:creationId xmlns:p14="http://schemas.microsoft.com/office/powerpoint/2010/main" val="55723312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443198"/>
          </a:xfrm>
        </p:spPr>
        <p:txBody>
          <a:bodyPr/>
          <a:lstStyle/>
          <a:p>
            <a:r>
              <a:rPr lang="zh-CN" altLang="en-US" sz="3200" dirty="0" smtClean="0"/>
              <a:t>第三方维护的</a:t>
            </a:r>
            <a:r>
              <a:rPr lang="en-US" altLang="zh-CN" sz="3200" dirty="0" smtClean="0"/>
              <a:t>VM</a:t>
            </a:r>
            <a:r>
              <a:rPr lang="zh-CN" altLang="en-US" sz="3200" dirty="0" smtClean="0"/>
              <a:t>仓库</a:t>
            </a:r>
            <a:endParaRPr lang="en-US" sz="3200" dirty="0"/>
          </a:p>
        </p:txBody>
      </p:sp>
      <p:pic>
        <p:nvPicPr>
          <p:cNvPr id="4" name="Picture 3"/>
          <p:cNvPicPr>
            <a:picLocks noChangeAspect="1"/>
          </p:cNvPicPr>
          <p:nvPr/>
        </p:nvPicPr>
        <p:blipFill>
          <a:blip r:embed="rId2"/>
          <a:stretch>
            <a:fillRect/>
          </a:stretch>
        </p:blipFill>
        <p:spPr>
          <a:xfrm>
            <a:off x="475019" y="1206669"/>
            <a:ext cx="3045771" cy="3666323"/>
          </a:xfrm>
          <a:prstGeom prst="rect">
            <a:avLst/>
          </a:prstGeom>
          <a:ln>
            <a:solidFill>
              <a:schemeClr val="tx1"/>
            </a:solidFill>
          </a:ln>
        </p:spPr>
      </p:pic>
      <p:sp>
        <p:nvSpPr>
          <p:cNvPr id="5" name="TextBox 4"/>
          <p:cNvSpPr txBox="1"/>
          <p:nvPr/>
        </p:nvSpPr>
        <p:spPr>
          <a:xfrm>
            <a:off x="4013199" y="1444172"/>
            <a:ext cx="3542636" cy="738664"/>
          </a:xfrm>
          <a:prstGeom prst="rect">
            <a:avLst/>
          </a:prstGeom>
          <a:noFill/>
        </p:spPr>
        <p:txBody>
          <a:bodyPr wrap="none" lIns="0" tIns="0" rIns="0" bIns="0" rtlCol="0">
            <a:spAutoFit/>
          </a:bodyPr>
          <a:lstStyle/>
          <a:p>
            <a:pPr marL="460375" indent="-460375">
              <a:lnSpc>
                <a:spcPct val="90000"/>
              </a:lnSpc>
              <a:spcBef>
                <a:spcPct val="20000"/>
              </a:spcBef>
              <a:buSzPct val="80000"/>
              <a:buFont typeface="Wingdings" panose="05000000000000000000" pitchFamily="2" charset="2"/>
              <a:buChar char="§"/>
            </a:pPr>
            <a:r>
              <a:rPr lang="zh-CN" altLang="en-US" sz="2400" dirty="0" smtClean="0">
                <a:gradFill>
                  <a:gsLst>
                    <a:gs pos="0">
                      <a:srgbClr val="292929">
                        <a:lumMod val="90000"/>
                        <a:lumOff val="10000"/>
                      </a:srgbClr>
                    </a:gs>
                    <a:gs pos="86000">
                      <a:srgbClr val="292929">
                        <a:lumMod val="90000"/>
                        <a:lumOff val="10000"/>
                      </a:srgbClr>
                    </a:gs>
                  </a:gsLst>
                  <a:lin ang="5400000" scaled="0"/>
                </a:gradFill>
              </a:rPr>
              <a:t>可自己打包、上传映像</a:t>
            </a:r>
            <a:endParaRPr lang="en-US" altLang="zh-CN" sz="24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Font typeface="Wingdings" panose="05000000000000000000" pitchFamily="2" charset="2"/>
              <a:buChar char="§"/>
            </a:pPr>
            <a:r>
              <a:rPr lang="zh-CN" altLang="en-US" sz="2400" dirty="0">
                <a:gradFill>
                  <a:gsLst>
                    <a:gs pos="0">
                      <a:srgbClr val="292929">
                        <a:lumMod val="90000"/>
                        <a:lumOff val="10000"/>
                      </a:srgbClr>
                    </a:gs>
                    <a:gs pos="86000">
                      <a:srgbClr val="292929">
                        <a:lumMod val="90000"/>
                        <a:lumOff val="10000"/>
                      </a:srgbClr>
                    </a:gs>
                  </a:gsLst>
                  <a:lin ang="5400000" scaled="0"/>
                </a:gradFill>
              </a:rPr>
              <a:t>其他</a:t>
            </a:r>
            <a:r>
              <a:rPr lang="zh-CN" altLang="en-US" sz="2400" dirty="0" smtClean="0">
                <a:gradFill>
                  <a:gsLst>
                    <a:gs pos="0">
                      <a:srgbClr val="292929">
                        <a:lumMod val="90000"/>
                        <a:lumOff val="10000"/>
                      </a:srgbClr>
                    </a:gs>
                    <a:gs pos="86000">
                      <a:srgbClr val="292929">
                        <a:lumMod val="90000"/>
                        <a:lumOff val="10000"/>
                      </a:srgbClr>
                    </a:gs>
                  </a:gsLst>
                  <a:lin ang="5400000" scaled="0"/>
                </a:gradFill>
              </a:rPr>
              <a:t>人可以下载、部署</a:t>
            </a:r>
            <a:endParaRPr lang="en-US" sz="2400" dirty="0">
              <a:gradFill>
                <a:gsLst>
                  <a:gs pos="0">
                    <a:srgbClr val="292929">
                      <a:lumMod val="90000"/>
                      <a:lumOff val="10000"/>
                    </a:srgbClr>
                  </a:gs>
                  <a:gs pos="86000">
                    <a:srgbClr val="292929">
                      <a:lumMod val="90000"/>
                      <a:lumOff val="10000"/>
                    </a:srgbClr>
                  </a:gs>
                </a:gsLst>
                <a:lin ang="5400000" scaled="0"/>
              </a:gradFill>
            </a:endParaRPr>
          </a:p>
        </p:txBody>
      </p:sp>
      <p:sp>
        <p:nvSpPr>
          <p:cNvPr id="3" name="Rectangle 2"/>
          <p:cNvSpPr/>
          <p:nvPr/>
        </p:nvSpPr>
        <p:spPr>
          <a:xfrm>
            <a:off x="295991" y="660078"/>
            <a:ext cx="3590855" cy="369332"/>
          </a:xfrm>
          <a:prstGeom prst="rect">
            <a:avLst/>
          </a:prstGeom>
        </p:spPr>
        <p:txBody>
          <a:bodyPr wrap="none">
            <a:spAutoFit/>
          </a:bodyPr>
          <a:lstStyle/>
          <a:p>
            <a:r>
              <a:rPr lang="zh-CN" altLang="en-US" dirty="0">
                <a:hlinkClick r:id="rId3"/>
              </a:rPr>
              <a:t>https://vmdepot.msopentech.cn</a:t>
            </a:r>
            <a:r>
              <a:rPr lang="zh-CN" altLang="en-US" dirty="0" smtClean="0">
                <a:hlinkClick r:id="rId3"/>
              </a:rPr>
              <a:t>/</a:t>
            </a:r>
            <a:r>
              <a:rPr lang="zh-CN" altLang="en-US" dirty="0" smtClean="0"/>
              <a:t> </a:t>
            </a:r>
            <a:endParaRPr lang="zh-CN" altLang="en-US" dirty="0"/>
          </a:p>
        </p:txBody>
      </p:sp>
    </p:spTree>
    <p:extLst>
      <p:ext uri="{BB962C8B-B14F-4D97-AF65-F5344CB8AC3E}">
        <p14:creationId xmlns:p14="http://schemas.microsoft.com/office/powerpoint/2010/main" val="419425940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smtClean="0"/>
              <a:t>演示</a:t>
            </a:r>
            <a:endParaRPr lang="en-US"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zh-CN" altLang="en-US" dirty="0">
                <a:solidFill>
                  <a:schemeClr val="bg1">
                    <a:alpha val="99000"/>
                  </a:schemeClr>
                </a:solidFill>
              </a:rPr>
              <a:t>部署</a:t>
            </a:r>
            <a:r>
              <a:rPr lang="zh-CN" altLang="en-US" dirty="0" smtClean="0">
                <a:solidFill>
                  <a:schemeClr val="bg1">
                    <a:alpha val="99000"/>
                  </a:schemeClr>
                </a:solidFill>
              </a:rPr>
              <a:t>虚拟机</a:t>
            </a:r>
            <a:endParaRPr lang="en-US" dirty="0">
              <a:solidFill>
                <a:schemeClr val="bg1">
                  <a:alpha val="99000"/>
                </a:schemeClr>
              </a:solidFill>
            </a:endParaRPr>
          </a:p>
        </p:txBody>
      </p:sp>
    </p:spTree>
    <p:extLst>
      <p:ext uri="{BB962C8B-B14F-4D97-AF65-F5344CB8AC3E}">
        <p14:creationId xmlns:p14="http://schemas.microsoft.com/office/powerpoint/2010/main" val="378572525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2657963" y="750019"/>
            <a:ext cx="5773119" cy="180720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20" tIns="45710" rIns="91420" bIns="45710" numCol="1" rtlCol="0" anchor="ctr" anchorCtr="0" compatLnSpc="1">
            <a:prstTxWarp prst="textNoShape">
              <a:avLst/>
            </a:prstTxWarp>
          </a:bodyPr>
          <a:lstStyle/>
          <a:p>
            <a:pPr algn="ctr" defTabSz="913947"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433952" y="61993"/>
            <a:ext cx="8363938" cy="567848"/>
          </a:xfrm>
        </p:spPr>
        <p:txBody>
          <a:bodyPr/>
          <a:lstStyle/>
          <a:p>
            <a:r>
              <a:rPr lang="zh-CN" altLang="en-US" dirty="0" smtClean="0"/>
              <a:t>磁盘和映像</a:t>
            </a:r>
            <a:endParaRPr lang="en-US" dirty="0"/>
          </a:p>
        </p:txBody>
      </p:sp>
      <p:grpSp>
        <p:nvGrpSpPr>
          <p:cNvPr id="6" name="Group 5"/>
          <p:cNvGrpSpPr/>
          <p:nvPr/>
        </p:nvGrpSpPr>
        <p:grpSpPr>
          <a:xfrm>
            <a:off x="829782" y="750019"/>
            <a:ext cx="1758428" cy="1807205"/>
            <a:chOff x="829782" y="750015"/>
            <a:chExt cx="1758428" cy="1807205"/>
          </a:xfrm>
        </p:grpSpPr>
        <p:sp>
          <p:nvSpPr>
            <p:cNvPr id="27" name="Rectangle 26"/>
            <p:cNvSpPr/>
            <p:nvPr/>
          </p:nvSpPr>
          <p:spPr bwMode="auto">
            <a:xfrm>
              <a:off x="829782" y="750015"/>
              <a:ext cx="1758428" cy="1807205"/>
            </a:xfrm>
            <a:prstGeom prst="rect">
              <a:avLst/>
            </a:prstGeom>
            <a:solidFill>
              <a:schemeClr val="accent2"/>
            </a:solidFill>
            <a:ln w="9525" cap="flat" cmpd="sng" algn="ctr">
              <a:noFill/>
              <a:prstDash val="solid"/>
              <a:headEnd type="none" w="med" len="med"/>
              <a:tailEnd type="none" w="med" len="med"/>
            </a:ln>
            <a:effectLst/>
          </p:spPr>
          <p:txBody>
            <a:bodyPr vert="horz" wrap="square" lIns="91432" tIns="91432" rIns="91432" bIns="91432" numCol="1" rtlCol="0" anchor="t" anchorCtr="0" compatLnSpc="1">
              <a:prstTxWarp prst="textNoShape">
                <a:avLst/>
              </a:prstTxWarp>
            </a:bodyPr>
            <a:lstStyle/>
            <a:p>
              <a:pPr lvl="0">
                <a:lnSpc>
                  <a:spcPct val="90000"/>
                </a:lnSpc>
                <a:buSzPct val="90000"/>
                <a:defRPr/>
              </a:pPr>
              <a:r>
                <a:rPr 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OS </a:t>
              </a:r>
              <a:r>
                <a:rPr lang="zh-CN" alt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映像</a:t>
              </a:r>
              <a:endParaRPr 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285702" indent="-285702">
                <a:lnSpc>
                  <a:spcPct val="90000"/>
                </a:lnSpc>
                <a:buSzPct val="90000"/>
                <a:buFont typeface="Arial" pitchFamily="34" charset="0"/>
                <a:buChar char="•"/>
                <a:defRPr/>
              </a:pPr>
              <a:endParaRPr lang="en-US" sz="10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285702" indent="-285702">
                <a:lnSpc>
                  <a:spcPct val="90000"/>
                </a:lnSpc>
                <a:buSzPct val="90000"/>
                <a:buFont typeface="Arial" pitchFamily="34" charset="0"/>
                <a:buChar char="•"/>
                <a:defRPr/>
              </a:pPr>
              <a:r>
                <a:rPr lang="zh-CN" altLang="en-US" sz="1600" b="1"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微软</a:t>
              </a:r>
              <a:endParaRPr lang="en-US" sz="16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285702" indent="-285702">
                <a:lnSpc>
                  <a:spcPct val="90000"/>
                </a:lnSpc>
                <a:buSzPct val="90000"/>
                <a:buFont typeface="Arial" pitchFamily="34" charset="0"/>
                <a:buChar char="•"/>
                <a:defRPr/>
              </a:pPr>
              <a:r>
                <a:rPr lang="zh-CN" altLang="en-US" sz="1600" b="1"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合作伙伴</a:t>
              </a:r>
              <a:endParaRPr lang="en-US" sz="16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285702" indent="-285702">
                <a:lnSpc>
                  <a:spcPct val="90000"/>
                </a:lnSpc>
                <a:buSzPct val="90000"/>
                <a:buFont typeface="Arial" pitchFamily="34" charset="0"/>
                <a:buChar char="•"/>
                <a:defRPr/>
              </a:pPr>
              <a:r>
                <a:rPr lang="zh-CN" altLang="en-US" sz="1600" b="1"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用户</a:t>
              </a:r>
              <a:endParaRPr lang="en-US" sz="16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28" name="Freeform 79"/>
            <p:cNvSpPr>
              <a:spLocks noEditPoints="1"/>
            </p:cNvSpPr>
            <p:nvPr/>
          </p:nvSpPr>
          <p:spPr bwMode="black">
            <a:xfrm>
              <a:off x="955079"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sp>
          <p:nvSpPr>
            <p:cNvPr id="30" name="Freeform 79"/>
            <p:cNvSpPr>
              <a:spLocks noEditPoints="1"/>
            </p:cNvSpPr>
            <p:nvPr/>
          </p:nvSpPr>
          <p:spPr bwMode="black">
            <a:xfrm>
              <a:off x="1387219"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sp>
          <p:nvSpPr>
            <p:cNvPr id="32" name="Freeform 79"/>
            <p:cNvSpPr>
              <a:spLocks noEditPoints="1"/>
            </p:cNvSpPr>
            <p:nvPr/>
          </p:nvSpPr>
          <p:spPr bwMode="black">
            <a:xfrm>
              <a:off x="1801433" y="2094653"/>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sp>
          <p:nvSpPr>
            <p:cNvPr id="38" name="Freeform 79"/>
            <p:cNvSpPr>
              <a:spLocks noEditPoints="1"/>
            </p:cNvSpPr>
            <p:nvPr/>
          </p:nvSpPr>
          <p:spPr bwMode="black">
            <a:xfrm>
              <a:off x="2209019"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grpSp>
      <p:grpSp>
        <p:nvGrpSpPr>
          <p:cNvPr id="7" name="Group 6"/>
          <p:cNvGrpSpPr/>
          <p:nvPr/>
        </p:nvGrpSpPr>
        <p:grpSpPr>
          <a:xfrm>
            <a:off x="829782" y="2852964"/>
            <a:ext cx="1764827" cy="1796531"/>
            <a:chOff x="3055099" y="760689"/>
            <a:chExt cx="1764827" cy="1796531"/>
          </a:xfrm>
        </p:grpSpPr>
        <p:sp>
          <p:nvSpPr>
            <p:cNvPr id="39" name="Rectangle 38"/>
            <p:cNvSpPr/>
            <p:nvPr/>
          </p:nvSpPr>
          <p:spPr bwMode="auto">
            <a:xfrm>
              <a:off x="3055099" y="760689"/>
              <a:ext cx="1764827" cy="1796531"/>
            </a:xfrm>
            <a:prstGeom prst="rect">
              <a:avLst/>
            </a:prstGeom>
            <a:solidFill>
              <a:schemeClr val="accent2"/>
            </a:solidFill>
            <a:ln w="9525" cap="flat" cmpd="sng" algn="ctr">
              <a:noFill/>
              <a:prstDash val="solid"/>
              <a:headEnd type="none" w="med" len="med"/>
              <a:tailEnd type="none" w="med" len="med"/>
            </a:ln>
            <a:effectLst/>
          </p:spPr>
          <p:txBody>
            <a:bodyPr vert="horz" wrap="square" lIns="91432" tIns="91432" rIns="91432" bIns="91432" numCol="1" rtlCol="0" anchor="t" anchorCtr="0" compatLnSpc="1">
              <a:prstTxWarp prst="textNoShape">
                <a:avLst/>
              </a:prstTxWarp>
            </a:bodyPr>
            <a:lstStyle/>
            <a:p>
              <a:pPr lvl="0">
                <a:lnSpc>
                  <a:spcPct val="90000"/>
                </a:lnSpc>
                <a:buSzPct val="90000"/>
                <a:defRPr/>
              </a:pPr>
              <a:r>
                <a:rPr lang="zh-CN" alt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磁盘</a:t>
              </a:r>
              <a:endParaRPr lang="en-US" b="1" u="sng"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lvl="0">
                <a:lnSpc>
                  <a:spcPct val="90000"/>
                </a:lnSpc>
                <a:buSzPct val="90000"/>
                <a:defRPr/>
              </a:pPr>
              <a:endParaRPr lang="en-US" sz="1100" b="1" u="sng"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285702" indent="-285702">
                <a:lnSpc>
                  <a:spcPct val="90000"/>
                </a:lnSpc>
                <a:buSzPct val="90000"/>
                <a:buFont typeface="Arial" pitchFamily="34" charset="0"/>
                <a:buChar char="•"/>
                <a:defRPr/>
              </a:pPr>
              <a:r>
                <a:rPr lang="en-US" sz="16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OS </a:t>
              </a:r>
              <a:r>
                <a:rPr lang="zh-CN" altLang="en-US" sz="1600" b="1"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磁盘</a:t>
              </a:r>
              <a:endParaRPr lang="en-US" sz="16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marL="285702" indent="-285702">
                <a:lnSpc>
                  <a:spcPct val="90000"/>
                </a:lnSpc>
                <a:buSzPct val="90000"/>
                <a:buFont typeface="Arial" pitchFamily="34" charset="0"/>
                <a:buChar char="•"/>
                <a:defRPr/>
              </a:pPr>
              <a:r>
                <a:rPr lang="zh-CN" altLang="en-US" sz="16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数据磁盘</a:t>
              </a:r>
              <a:endParaRPr lang="en-US" sz="1600" b="1"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21" name="Freeform 79"/>
            <p:cNvSpPr>
              <a:spLocks noEditPoints="1"/>
            </p:cNvSpPr>
            <p:nvPr/>
          </p:nvSpPr>
          <p:spPr bwMode="black">
            <a:xfrm>
              <a:off x="3145506" y="2079185"/>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sp>
          <p:nvSpPr>
            <p:cNvPr id="22" name="Freeform 79"/>
            <p:cNvSpPr>
              <a:spLocks noEditPoints="1"/>
            </p:cNvSpPr>
            <p:nvPr/>
          </p:nvSpPr>
          <p:spPr bwMode="black">
            <a:xfrm>
              <a:off x="3577646" y="2079185"/>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sp>
          <p:nvSpPr>
            <p:cNvPr id="23" name="Freeform 79"/>
            <p:cNvSpPr>
              <a:spLocks noEditPoints="1"/>
            </p:cNvSpPr>
            <p:nvPr/>
          </p:nvSpPr>
          <p:spPr bwMode="black">
            <a:xfrm>
              <a:off x="3991860" y="208691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sp>
          <p:nvSpPr>
            <p:cNvPr id="24" name="Freeform 79"/>
            <p:cNvSpPr>
              <a:spLocks noEditPoints="1"/>
            </p:cNvSpPr>
            <p:nvPr/>
          </p:nvSpPr>
          <p:spPr bwMode="black">
            <a:xfrm>
              <a:off x="4399446" y="2079185"/>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99" tIns="41149" rIns="82299" bIns="41149" numCol="1" anchor="t" anchorCtr="0" compatLnSpc="1">
              <a:prstTxWarp prst="textNoShape">
                <a:avLst/>
              </a:prstTxWarp>
            </a:bodyPr>
            <a:lstStyle/>
            <a:p>
              <a:endParaRPr lang="en-US" sz="1600" dirty="0"/>
            </a:p>
          </p:txBody>
        </p:sp>
      </p:grpSp>
      <p:sp>
        <p:nvSpPr>
          <p:cNvPr id="8" name="TextBox 7"/>
          <p:cNvSpPr txBox="1"/>
          <p:nvPr/>
        </p:nvSpPr>
        <p:spPr>
          <a:xfrm>
            <a:off x="2765156" y="1081154"/>
            <a:ext cx="5571641" cy="1144929"/>
          </a:xfrm>
          <a:prstGeom prst="rect">
            <a:avLst/>
          </a:prstGeom>
          <a:noFill/>
        </p:spPr>
        <p:txBody>
          <a:bodyPr wrap="square" lIns="0" tIns="0" rIns="0" bIns="0" rtlCol="0">
            <a:spAutoFit/>
          </a:bodyPr>
          <a:lstStyle/>
          <a:p>
            <a:pPr>
              <a:lnSpc>
                <a:spcPct val="90000"/>
              </a:lnSpc>
              <a:spcBef>
                <a:spcPct val="20000"/>
              </a:spcBef>
              <a:buSzPct val="80000"/>
            </a:pPr>
            <a:r>
              <a:rPr lang="zh-CN" altLang="en-US" sz="2400" dirty="0" smtClean="0">
                <a:solidFill>
                  <a:schemeClr val="tx2"/>
                </a:solidFill>
              </a:rPr>
              <a:t>对新的虚拟机有基础</a:t>
            </a:r>
            <a:r>
              <a:rPr lang="en-US" altLang="zh-CN" sz="2400" dirty="0" smtClean="0">
                <a:solidFill>
                  <a:schemeClr val="tx2"/>
                </a:solidFill>
              </a:rPr>
              <a:t>OS</a:t>
            </a:r>
            <a:r>
              <a:rPr lang="zh-CN" altLang="en-US" sz="2400" dirty="0" smtClean="0">
                <a:solidFill>
                  <a:schemeClr val="tx2"/>
                </a:solidFill>
              </a:rPr>
              <a:t>映像</a:t>
            </a:r>
            <a:endParaRPr lang="en-US" altLang="zh-CN" sz="2400" dirty="0" smtClean="0">
              <a:solidFill>
                <a:schemeClr val="tx2"/>
              </a:solidFill>
            </a:endParaRPr>
          </a:p>
          <a:p>
            <a:pPr>
              <a:lnSpc>
                <a:spcPct val="90000"/>
              </a:lnSpc>
              <a:spcBef>
                <a:spcPct val="20000"/>
              </a:spcBef>
              <a:buSzPct val="80000"/>
            </a:pPr>
            <a:r>
              <a:rPr lang="en-US" sz="2400" dirty="0" smtClean="0">
                <a:solidFill>
                  <a:schemeClr val="tx2"/>
                </a:solidFill>
              </a:rPr>
              <a:t>Sys-Prepped/</a:t>
            </a:r>
            <a:r>
              <a:rPr lang="zh-CN" altLang="en-US" sz="2400" dirty="0" smtClean="0">
                <a:solidFill>
                  <a:schemeClr val="tx2"/>
                </a:solidFill>
              </a:rPr>
              <a:t>一般化</a:t>
            </a:r>
            <a:r>
              <a:rPr lang="en-US" sz="2400" dirty="0" smtClean="0">
                <a:solidFill>
                  <a:schemeClr val="tx2"/>
                </a:solidFill>
              </a:rPr>
              <a:t>/</a:t>
            </a:r>
            <a:r>
              <a:rPr lang="zh-CN" altLang="en-US" sz="2400" dirty="0" smtClean="0">
                <a:solidFill>
                  <a:schemeClr val="tx2"/>
                </a:solidFill>
              </a:rPr>
              <a:t>只读</a:t>
            </a:r>
            <a:endParaRPr lang="en-US" altLang="zh-CN" sz="2400" dirty="0" smtClean="0">
              <a:solidFill>
                <a:schemeClr val="tx2"/>
              </a:solidFill>
            </a:endParaRPr>
          </a:p>
          <a:p>
            <a:pPr>
              <a:lnSpc>
                <a:spcPct val="90000"/>
              </a:lnSpc>
              <a:spcBef>
                <a:spcPct val="20000"/>
              </a:spcBef>
              <a:buSzPct val="80000"/>
            </a:pPr>
            <a:r>
              <a:rPr lang="zh-CN" altLang="en-US" sz="2400" dirty="0">
                <a:solidFill>
                  <a:schemeClr val="tx2"/>
                </a:solidFill>
              </a:rPr>
              <a:t>通</a:t>
            </a:r>
            <a:r>
              <a:rPr lang="zh-CN" altLang="en-US" sz="2400" dirty="0" smtClean="0">
                <a:solidFill>
                  <a:schemeClr val="tx2"/>
                </a:solidFill>
              </a:rPr>
              <a:t>过上传或者捕获创建</a:t>
            </a:r>
            <a:endParaRPr lang="en-US" sz="2400" dirty="0">
              <a:solidFill>
                <a:schemeClr val="tx2"/>
              </a:solidFill>
            </a:endParaRPr>
          </a:p>
        </p:txBody>
      </p:sp>
      <p:sp>
        <p:nvSpPr>
          <p:cNvPr id="37" name="Rectangle 36"/>
          <p:cNvSpPr/>
          <p:nvPr/>
        </p:nvSpPr>
        <p:spPr bwMode="auto">
          <a:xfrm>
            <a:off x="2670879" y="2852964"/>
            <a:ext cx="5760203" cy="180720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20" tIns="45710" rIns="91420" bIns="45710" numCol="1" rtlCol="0" anchor="ctr" anchorCtr="0" compatLnSpc="1">
            <a:prstTxWarp prst="textNoShape">
              <a:avLst/>
            </a:prstTxWarp>
          </a:bodyPr>
          <a:lstStyle/>
          <a:p>
            <a:pPr algn="ctr" defTabSz="913947"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6" name="TextBox 35"/>
          <p:cNvSpPr txBox="1"/>
          <p:nvPr/>
        </p:nvSpPr>
        <p:spPr>
          <a:xfrm>
            <a:off x="2859437" y="3178762"/>
            <a:ext cx="5091193" cy="1477328"/>
          </a:xfrm>
          <a:prstGeom prst="rect">
            <a:avLst/>
          </a:prstGeom>
          <a:noFill/>
        </p:spPr>
        <p:txBody>
          <a:bodyPr wrap="square" lIns="0" tIns="0" rIns="0" bIns="0" rtlCol="0">
            <a:spAutoFit/>
          </a:bodyPr>
          <a:lstStyle/>
          <a:p>
            <a:pPr>
              <a:lnSpc>
                <a:spcPct val="90000"/>
              </a:lnSpc>
              <a:spcBef>
                <a:spcPct val="20000"/>
              </a:spcBef>
              <a:buSzPct val="80000"/>
            </a:pPr>
            <a:r>
              <a:rPr lang="zh-CN" altLang="en-US" sz="2400" dirty="0" smtClean="0">
                <a:solidFill>
                  <a:schemeClr val="tx2"/>
                </a:solidFill>
              </a:rPr>
              <a:t>虚拟机的可写磁盘</a:t>
            </a:r>
            <a:endParaRPr lang="en-US" altLang="zh-CN" sz="2400" dirty="0" smtClean="0">
              <a:solidFill>
                <a:schemeClr val="tx2"/>
              </a:solidFill>
            </a:endParaRPr>
          </a:p>
          <a:p>
            <a:pPr>
              <a:lnSpc>
                <a:spcPct val="90000"/>
              </a:lnSpc>
              <a:spcBef>
                <a:spcPct val="20000"/>
              </a:spcBef>
              <a:buSzPct val="80000"/>
            </a:pPr>
            <a:r>
              <a:rPr lang="zh-CN" altLang="en-US" sz="2400" dirty="0" smtClean="0">
                <a:solidFill>
                  <a:schemeClr val="tx2"/>
                </a:solidFill>
              </a:rPr>
              <a:t>在虚拟机创建的时候创建或者上传存在的</a:t>
            </a:r>
            <a:r>
              <a:rPr lang="en-US" altLang="zh-CN" sz="2400" dirty="0" smtClean="0">
                <a:solidFill>
                  <a:schemeClr val="tx2"/>
                </a:solidFill>
              </a:rPr>
              <a:t>VHD</a:t>
            </a:r>
            <a:r>
              <a:rPr lang="en-US" sz="2400" dirty="0" smtClean="0">
                <a:solidFill>
                  <a:schemeClr val="tx2"/>
                </a:solidFill>
              </a:rPr>
              <a:t> </a:t>
            </a:r>
            <a:endParaRPr lang="en-US" sz="2400" dirty="0">
              <a:solidFill>
                <a:schemeClr val="tx2"/>
              </a:solidFill>
            </a:endParaRPr>
          </a:p>
          <a:p>
            <a:pPr>
              <a:lnSpc>
                <a:spcPct val="90000"/>
              </a:lnSpc>
              <a:spcBef>
                <a:spcPct val="20000"/>
              </a:spcBef>
              <a:buSzPct val="80000"/>
            </a:pPr>
            <a:r>
              <a:rPr lang="en-US" sz="2400" dirty="0">
                <a:solidFill>
                  <a:schemeClr val="tx2"/>
                </a:solidFill>
              </a:rPr>
              <a:t> </a:t>
            </a:r>
          </a:p>
        </p:txBody>
      </p:sp>
    </p:spTree>
    <p:extLst>
      <p:ext uri="{BB962C8B-B14F-4D97-AF65-F5344CB8AC3E}">
        <p14:creationId xmlns:p14="http://schemas.microsoft.com/office/powerpoint/2010/main" val="195599882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9436" y="171451"/>
            <a:ext cx="8363938" cy="567848"/>
          </a:xfrm>
        </p:spPr>
        <p:txBody>
          <a:bodyPr/>
          <a:lstStyle/>
          <a:p>
            <a:r>
              <a:rPr lang="zh-CN" altLang="en-US" dirty="0" smtClean="0"/>
              <a:t>持久的磁盘和高耐用性</a:t>
            </a:r>
            <a:endParaRPr lang="en-US" dirty="0"/>
          </a:p>
        </p:txBody>
      </p:sp>
      <p:sp>
        <p:nvSpPr>
          <p:cNvPr id="6" name="Rectangle 5"/>
          <p:cNvSpPr/>
          <p:nvPr/>
        </p:nvSpPr>
        <p:spPr bwMode="auto">
          <a:xfrm>
            <a:off x="386048" y="3041026"/>
            <a:ext cx="2815424" cy="1831989"/>
          </a:xfrm>
          <a:prstGeom prst="rect">
            <a:avLst/>
          </a:prstGeom>
          <a:solidFill>
            <a:schemeClr val="accent4"/>
          </a:solidFill>
          <a:ln w="9525" cap="flat" cmpd="sng" algn="ctr">
            <a:noFill/>
            <a:prstDash val="solid"/>
            <a:headEnd type="none" w="med" len="med"/>
            <a:tailEnd type="none" w="med" len="med"/>
          </a:ln>
          <a:effectLst/>
        </p:spPr>
        <p:txBody>
          <a:bodyPr vert="horz" wrap="square" lIns="91412" tIns="91412" rIns="91412" bIns="91412" numCol="1" rtlCol="0" anchor="b" anchorCtr="0" compatLnSpc="1">
            <a:prstTxWarp prst="textNoShape">
              <a:avLst/>
            </a:prstTxWarp>
          </a:bodyPr>
          <a:lstStyle/>
          <a:p>
            <a:pPr>
              <a:lnSpc>
                <a:spcPct val="90000"/>
              </a:lnSpc>
              <a:buSzPct val="90000"/>
            </a:pP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a:t>
            </a:r>
            <a:r>
              <a:rPr lang="zh-CN" altLang="en-US" sz="22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储</a:t>
            </a:r>
            <a:endPar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16" name="Freeform 79"/>
          <p:cNvSpPr>
            <a:spLocks noEditPoints="1"/>
          </p:cNvSpPr>
          <p:nvPr/>
        </p:nvSpPr>
        <p:spPr bwMode="black">
          <a:xfrm>
            <a:off x="1221087"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17" name="Freeform 79"/>
          <p:cNvSpPr>
            <a:spLocks noEditPoints="1"/>
          </p:cNvSpPr>
          <p:nvPr/>
        </p:nvSpPr>
        <p:spPr bwMode="black">
          <a:xfrm>
            <a:off x="1221087"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19" name="Freeform 79"/>
          <p:cNvSpPr>
            <a:spLocks noEditPoints="1"/>
          </p:cNvSpPr>
          <p:nvPr/>
        </p:nvSpPr>
        <p:spPr bwMode="black">
          <a:xfrm>
            <a:off x="1653227"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36" name="Straight Connector 35"/>
          <p:cNvCxnSpPr/>
          <p:nvPr/>
        </p:nvCxnSpPr>
        <p:spPr>
          <a:xfrm flipH="1">
            <a:off x="1934292" y="3393176"/>
            <a:ext cx="151077"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225900" y="3583153"/>
            <a:ext cx="0" cy="133202"/>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389436" y="855417"/>
            <a:ext cx="2813701" cy="1958318"/>
            <a:chOff x="380999" y="2873361"/>
            <a:chExt cx="2632192" cy="1831989"/>
          </a:xfrm>
        </p:grpSpPr>
        <p:sp>
          <p:nvSpPr>
            <p:cNvPr id="46" name="Rectangle 45"/>
            <p:cNvSpPr/>
            <p:nvPr/>
          </p:nvSpPr>
          <p:spPr bwMode="auto">
            <a:xfrm>
              <a:off x="380999" y="2873361"/>
              <a:ext cx="2632192" cy="1831989"/>
            </a:xfrm>
            <a:prstGeom prst="rect">
              <a:avLst/>
            </a:prstGeom>
            <a:solidFill>
              <a:schemeClr val="accent2"/>
            </a:solidFill>
            <a:ln w="9525" cap="flat" cmpd="sng" algn="ctr">
              <a:noFill/>
              <a:prstDash val="solid"/>
              <a:headEnd type="none" w="med" len="med"/>
              <a:tailEnd type="none" w="med" len="med"/>
            </a:ln>
            <a:effectLst/>
          </p:spPr>
          <p:txBody>
            <a:bodyPr vert="horz" wrap="square" lIns="91440" tIns="91440" rIns="91440" bIns="91440" numCol="1" rtlCol="0" anchor="b" anchorCtr="0" compatLnSpc="1">
              <a:prstTxWarp prst="textNoShape">
                <a:avLst/>
              </a:prstTxWarp>
            </a:bodyPr>
            <a:lstStyle/>
            <a:p>
              <a:pPr>
                <a:lnSpc>
                  <a:spcPct val="90000"/>
                </a:lnSpc>
                <a:buSzPct val="90000"/>
                <a:defRPr/>
              </a:pPr>
              <a:r>
                <a:rPr lang="zh-CN" altLang="en-US" sz="20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宿</a:t>
              </a:r>
              <a:r>
                <a:rPr lang="zh-CN" altLang="en-US" sz="20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主物理机</a:t>
              </a:r>
              <a:endParaRPr lang="en-US" sz="20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47" name="Freeform 128"/>
            <p:cNvSpPr>
              <a:spLocks noChangeAspect="1"/>
            </p:cNvSpPr>
            <p:nvPr/>
          </p:nvSpPr>
          <p:spPr bwMode="black">
            <a:xfrm>
              <a:off x="957648" y="3237645"/>
              <a:ext cx="1383150" cy="764073"/>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pic>
          <p:nvPicPr>
            <p:cNvPr id="4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515" r="73175"/>
            <a:stretch/>
          </p:blipFill>
          <p:spPr bwMode="auto">
            <a:xfrm>
              <a:off x="1525134" y="3450274"/>
              <a:ext cx="248183" cy="41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 name="Freeform 79"/>
          <p:cNvSpPr>
            <a:spLocks noEditPoints="1"/>
          </p:cNvSpPr>
          <p:nvPr/>
        </p:nvSpPr>
        <p:spPr bwMode="black">
          <a:xfrm>
            <a:off x="2085368"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18" name="Freeform 79"/>
          <p:cNvSpPr>
            <a:spLocks noEditPoints="1"/>
          </p:cNvSpPr>
          <p:nvPr/>
        </p:nvSpPr>
        <p:spPr bwMode="black">
          <a:xfrm>
            <a:off x="1653227"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20" name="Freeform 79"/>
          <p:cNvSpPr>
            <a:spLocks noEditPoints="1"/>
          </p:cNvSpPr>
          <p:nvPr/>
        </p:nvSpPr>
        <p:spPr bwMode="black">
          <a:xfrm>
            <a:off x="2085368"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27" name="Rectangle 26"/>
          <p:cNvSpPr/>
          <p:nvPr/>
        </p:nvSpPr>
        <p:spPr bwMode="auto">
          <a:xfrm>
            <a:off x="5426295" y="3041026"/>
            <a:ext cx="2815424" cy="1831989"/>
          </a:xfrm>
          <a:prstGeom prst="rect">
            <a:avLst/>
          </a:prstGeom>
          <a:solidFill>
            <a:schemeClr val="accent4"/>
          </a:solidFill>
          <a:ln w="9525" cap="flat" cmpd="sng" algn="ctr">
            <a:noFill/>
            <a:prstDash val="solid"/>
            <a:headEnd type="none" w="med" len="med"/>
            <a:tailEnd type="none" w="med" len="med"/>
          </a:ln>
          <a:effectLst/>
        </p:spPr>
        <p:txBody>
          <a:bodyPr vert="horz" wrap="square" lIns="91412" tIns="91412" rIns="91412" bIns="91412" numCol="1" rtlCol="0" anchor="b" anchorCtr="0" compatLnSpc="1">
            <a:prstTxWarp prst="textNoShape">
              <a:avLst/>
            </a:prstTxWarp>
          </a:bodyPr>
          <a:lstStyle/>
          <a:p>
            <a:pPr>
              <a:lnSpc>
                <a:spcPct val="90000"/>
              </a:lnSpc>
              <a:buSzPct val="90000"/>
            </a:pP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存储</a:t>
            </a:r>
            <a:r>
              <a:rPr lang="en-US" altLang="zh-CN"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
            </a:r>
            <a:br>
              <a:rPr lang="en-US" altLang="zh-CN"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b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r>
              <a:rPr lang="zh-CN" alt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灾难恢复</a:t>
            </a: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p>
        </p:txBody>
      </p:sp>
      <p:sp>
        <p:nvSpPr>
          <p:cNvPr id="28" name="Freeform 79"/>
          <p:cNvSpPr>
            <a:spLocks noEditPoints="1"/>
          </p:cNvSpPr>
          <p:nvPr/>
        </p:nvSpPr>
        <p:spPr bwMode="black">
          <a:xfrm>
            <a:off x="6261334"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29" name="Freeform 79"/>
          <p:cNvSpPr>
            <a:spLocks noEditPoints="1"/>
          </p:cNvSpPr>
          <p:nvPr/>
        </p:nvSpPr>
        <p:spPr bwMode="black">
          <a:xfrm>
            <a:off x="6261334"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30" name="Freeform 79"/>
          <p:cNvSpPr>
            <a:spLocks noEditPoints="1"/>
          </p:cNvSpPr>
          <p:nvPr/>
        </p:nvSpPr>
        <p:spPr bwMode="black">
          <a:xfrm>
            <a:off x="6693474"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32" name="Straight Connector 31"/>
          <p:cNvCxnSpPr/>
          <p:nvPr/>
        </p:nvCxnSpPr>
        <p:spPr>
          <a:xfrm flipH="1">
            <a:off x="6542397" y="3400026"/>
            <a:ext cx="151077"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401866" y="3583153"/>
            <a:ext cx="0" cy="133202"/>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Freeform 79"/>
          <p:cNvSpPr>
            <a:spLocks noEditPoints="1"/>
          </p:cNvSpPr>
          <p:nvPr/>
        </p:nvSpPr>
        <p:spPr bwMode="black">
          <a:xfrm>
            <a:off x="7125615"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37" name="Freeform 79"/>
          <p:cNvSpPr>
            <a:spLocks noEditPoints="1"/>
          </p:cNvSpPr>
          <p:nvPr/>
        </p:nvSpPr>
        <p:spPr bwMode="black">
          <a:xfrm>
            <a:off x="6693474"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38" name="Freeform 79"/>
          <p:cNvSpPr>
            <a:spLocks noEditPoints="1"/>
          </p:cNvSpPr>
          <p:nvPr/>
        </p:nvSpPr>
        <p:spPr bwMode="black">
          <a:xfrm>
            <a:off x="7125615"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49" name="Straight Connector 48"/>
          <p:cNvCxnSpPr/>
          <p:nvPr/>
        </p:nvCxnSpPr>
        <p:spPr>
          <a:xfrm>
            <a:off x="2358459" y="3395475"/>
            <a:ext cx="3902874" cy="4551"/>
          </a:xfrm>
          <a:prstGeom prst="line">
            <a:avLst/>
          </a:prstGeom>
          <a:ln w="38100" cap="rnd">
            <a:solidFill>
              <a:schemeClr val="tx2"/>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0" name="Freeform 79"/>
          <p:cNvSpPr>
            <a:spLocks noEditPoints="1"/>
          </p:cNvSpPr>
          <p:nvPr/>
        </p:nvSpPr>
        <p:spPr bwMode="black">
          <a:xfrm>
            <a:off x="2535236" y="223070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41" name="Straight Connector 40"/>
          <p:cNvCxnSpPr>
            <a:stCxn id="47" idx="0"/>
          </p:cNvCxnSpPr>
          <p:nvPr/>
        </p:nvCxnSpPr>
        <p:spPr>
          <a:xfrm>
            <a:off x="2156138" y="2061582"/>
            <a:ext cx="477099" cy="22729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879651" y="1617049"/>
            <a:ext cx="692497"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虚拟机</a:t>
            </a:r>
            <a:endParaRPr lang="en-US" dirty="0">
              <a:gradFill>
                <a:gsLst>
                  <a:gs pos="0">
                    <a:srgbClr val="292929">
                      <a:lumMod val="90000"/>
                      <a:lumOff val="10000"/>
                    </a:srgbClr>
                  </a:gs>
                  <a:gs pos="86000">
                    <a:srgbClr val="292929">
                      <a:lumMod val="90000"/>
                      <a:lumOff val="10000"/>
                    </a:srgbClr>
                  </a:gs>
                </a:gsLst>
                <a:lin ang="5400000" scaled="0"/>
              </a:gradFill>
            </a:endParaRPr>
          </a:p>
        </p:txBody>
      </p:sp>
      <p:cxnSp>
        <p:nvCxnSpPr>
          <p:cNvPr id="50" name="Straight Connector 49"/>
          <p:cNvCxnSpPr>
            <a:endCxn id="20" idx="2"/>
          </p:cNvCxnSpPr>
          <p:nvPr/>
        </p:nvCxnSpPr>
        <p:spPr>
          <a:xfrm>
            <a:off x="1793759" y="2075159"/>
            <a:ext cx="344863" cy="1128029"/>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5048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par>
                                <p:cTn id="24" presetID="22" presetClass="entr" presetSubtype="1"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9436" y="171451"/>
            <a:ext cx="8363938" cy="567848"/>
          </a:xfrm>
        </p:spPr>
        <p:txBody>
          <a:bodyPr/>
          <a:lstStyle/>
          <a:p>
            <a:r>
              <a:rPr lang="zh-CN" altLang="en-US" dirty="0" smtClean="0"/>
              <a:t>持久的磁盘和高耐用性</a:t>
            </a:r>
            <a:endParaRPr lang="en-US" dirty="0"/>
          </a:p>
        </p:txBody>
      </p:sp>
      <p:sp>
        <p:nvSpPr>
          <p:cNvPr id="6" name="Rectangle 5"/>
          <p:cNvSpPr/>
          <p:nvPr/>
        </p:nvSpPr>
        <p:spPr bwMode="auto">
          <a:xfrm>
            <a:off x="386048" y="3041026"/>
            <a:ext cx="2815424" cy="1831989"/>
          </a:xfrm>
          <a:prstGeom prst="rect">
            <a:avLst/>
          </a:prstGeom>
          <a:solidFill>
            <a:schemeClr val="accent4"/>
          </a:solidFill>
          <a:ln w="9525" cap="flat" cmpd="sng" algn="ctr">
            <a:noFill/>
            <a:prstDash val="solid"/>
            <a:headEnd type="none" w="med" len="med"/>
            <a:tailEnd type="none" w="med" len="med"/>
          </a:ln>
          <a:effectLst/>
        </p:spPr>
        <p:txBody>
          <a:bodyPr vert="horz" wrap="square" lIns="91412" tIns="91412" rIns="91412" bIns="91412" numCol="1" rtlCol="0" anchor="b" anchorCtr="0" compatLnSpc="1">
            <a:prstTxWarp prst="textNoShape">
              <a:avLst/>
            </a:prstTxWarp>
          </a:bodyPr>
          <a:lstStyle/>
          <a:p>
            <a:pPr>
              <a:lnSpc>
                <a:spcPct val="90000"/>
              </a:lnSpc>
              <a:buSzPct val="90000"/>
            </a:pP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a:t>
            </a:r>
            <a:r>
              <a:rPr lang="zh-CN" altLang="en-US" sz="22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储</a:t>
            </a:r>
            <a:endPar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16" name="Freeform 79"/>
          <p:cNvSpPr>
            <a:spLocks noEditPoints="1"/>
          </p:cNvSpPr>
          <p:nvPr/>
        </p:nvSpPr>
        <p:spPr bwMode="black">
          <a:xfrm>
            <a:off x="1221087"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17" name="Freeform 79"/>
          <p:cNvSpPr>
            <a:spLocks noEditPoints="1"/>
          </p:cNvSpPr>
          <p:nvPr/>
        </p:nvSpPr>
        <p:spPr bwMode="black">
          <a:xfrm>
            <a:off x="1221087"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19" name="Freeform 79"/>
          <p:cNvSpPr>
            <a:spLocks noEditPoints="1"/>
          </p:cNvSpPr>
          <p:nvPr/>
        </p:nvSpPr>
        <p:spPr bwMode="black">
          <a:xfrm>
            <a:off x="1653227"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36" name="Straight Connector 35"/>
          <p:cNvCxnSpPr/>
          <p:nvPr/>
        </p:nvCxnSpPr>
        <p:spPr>
          <a:xfrm flipH="1">
            <a:off x="1934292" y="3393176"/>
            <a:ext cx="151077"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225900" y="3583153"/>
            <a:ext cx="0" cy="133202"/>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bwMode="auto">
          <a:xfrm>
            <a:off x="389436" y="855417"/>
            <a:ext cx="2053513" cy="1958318"/>
          </a:xfrm>
          <a:prstGeom prst="rect">
            <a:avLst/>
          </a:prstGeom>
          <a:solidFill>
            <a:schemeClr val="accent2"/>
          </a:solidFill>
          <a:ln w="9525" cap="flat" cmpd="sng" algn="ctr">
            <a:noFill/>
            <a:prstDash val="solid"/>
            <a:headEnd type="none" w="med" len="med"/>
            <a:tailEnd type="none" w="med" len="med"/>
          </a:ln>
          <a:effectLst/>
        </p:spPr>
        <p:txBody>
          <a:bodyPr vert="horz" wrap="square" lIns="91440" tIns="91440" rIns="91440" bIns="91440" numCol="1" rtlCol="0" anchor="b" anchorCtr="0" compatLnSpc="1">
            <a:prstTxWarp prst="textNoShape">
              <a:avLst/>
            </a:prstTxWarp>
          </a:bodyPr>
          <a:lstStyle/>
          <a:p>
            <a:pPr>
              <a:lnSpc>
                <a:spcPct val="90000"/>
              </a:lnSpc>
              <a:buSzPct val="90000"/>
              <a:defRPr/>
            </a:pPr>
            <a:r>
              <a:rPr lang="zh-CN" altLang="en-US" sz="20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宿</a:t>
            </a:r>
            <a:r>
              <a:rPr lang="zh-CN" altLang="en-US" sz="20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主物理机</a:t>
            </a:r>
            <a:endParaRPr lang="en-US" sz="20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47" name="Freeform 128"/>
          <p:cNvSpPr>
            <a:spLocks noChangeAspect="1"/>
          </p:cNvSpPr>
          <p:nvPr/>
        </p:nvSpPr>
        <p:spPr bwMode="black">
          <a:xfrm>
            <a:off x="675235" y="1443130"/>
            <a:ext cx="1478528" cy="816761"/>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pic>
        <p:nvPicPr>
          <p:cNvPr id="4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515" r="73175"/>
          <a:stretch/>
        </p:blipFill>
        <p:spPr bwMode="auto">
          <a:xfrm>
            <a:off x="1281854" y="1670421"/>
            <a:ext cx="265297" cy="438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9"/>
          <p:cNvSpPr>
            <a:spLocks noEditPoints="1"/>
          </p:cNvSpPr>
          <p:nvPr/>
        </p:nvSpPr>
        <p:spPr bwMode="black">
          <a:xfrm>
            <a:off x="2085368"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18" name="Freeform 79"/>
          <p:cNvSpPr>
            <a:spLocks noEditPoints="1"/>
          </p:cNvSpPr>
          <p:nvPr/>
        </p:nvSpPr>
        <p:spPr bwMode="black">
          <a:xfrm>
            <a:off x="1653227"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20" name="Freeform 79"/>
          <p:cNvSpPr>
            <a:spLocks noEditPoints="1"/>
          </p:cNvSpPr>
          <p:nvPr/>
        </p:nvSpPr>
        <p:spPr bwMode="black">
          <a:xfrm>
            <a:off x="2085368"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27" name="Rectangle 26"/>
          <p:cNvSpPr/>
          <p:nvPr/>
        </p:nvSpPr>
        <p:spPr bwMode="auto">
          <a:xfrm>
            <a:off x="5426295" y="3041026"/>
            <a:ext cx="2815424" cy="1831989"/>
          </a:xfrm>
          <a:prstGeom prst="rect">
            <a:avLst/>
          </a:prstGeom>
          <a:solidFill>
            <a:schemeClr val="accent4"/>
          </a:solidFill>
          <a:ln w="9525" cap="flat" cmpd="sng" algn="ctr">
            <a:noFill/>
            <a:prstDash val="solid"/>
            <a:headEnd type="none" w="med" len="med"/>
            <a:tailEnd type="none" w="med" len="med"/>
          </a:ln>
          <a:effectLst/>
        </p:spPr>
        <p:txBody>
          <a:bodyPr vert="horz" wrap="square" lIns="91412" tIns="91412" rIns="91412" bIns="91412" numCol="1" rtlCol="0" anchor="b" anchorCtr="0" compatLnSpc="1">
            <a:prstTxWarp prst="textNoShape">
              <a:avLst/>
            </a:prstTxWarp>
          </a:bodyPr>
          <a:lstStyle/>
          <a:p>
            <a:pPr>
              <a:lnSpc>
                <a:spcPct val="90000"/>
              </a:lnSpc>
              <a:buSzPct val="90000"/>
            </a:pP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Windows Azure </a:t>
            </a:r>
            <a:r>
              <a:rPr lang="zh-CN" alt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存储</a:t>
            </a:r>
            <a:r>
              <a:rPr lang="en-US" altLang="zh-CN"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
            </a:r>
            <a:br>
              <a:rPr lang="en-US" altLang="zh-CN"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b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r>
              <a:rPr lang="zh-CN" alt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灾难恢复</a:t>
            </a:r>
            <a:r>
              <a:rPr lang="en-US" sz="22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a:t>
            </a:r>
          </a:p>
        </p:txBody>
      </p:sp>
      <p:sp>
        <p:nvSpPr>
          <p:cNvPr id="28" name="Freeform 79"/>
          <p:cNvSpPr>
            <a:spLocks noEditPoints="1"/>
          </p:cNvSpPr>
          <p:nvPr/>
        </p:nvSpPr>
        <p:spPr bwMode="black">
          <a:xfrm>
            <a:off x="6261334"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29" name="Freeform 79"/>
          <p:cNvSpPr>
            <a:spLocks noEditPoints="1"/>
          </p:cNvSpPr>
          <p:nvPr/>
        </p:nvSpPr>
        <p:spPr bwMode="black">
          <a:xfrm>
            <a:off x="6261334"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30" name="Freeform 79"/>
          <p:cNvSpPr>
            <a:spLocks noEditPoints="1"/>
          </p:cNvSpPr>
          <p:nvPr/>
        </p:nvSpPr>
        <p:spPr bwMode="black">
          <a:xfrm>
            <a:off x="6693474"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32" name="Straight Connector 31"/>
          <p:cNvCxnSpPr/>
          <p:nvPr/>
        </p:nvCxnSpPr>
        <p:spPr>
          <a:xfrm flipH="1">
            <a:off x="6542397" y="3400026"/>
            <a:ext cx="151077"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401866" y="3583153"/>
            <a:ext cx="0" cy="133202"/>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Freeform 79"/>
          <p:cNvSpPr>
            <a:spLocks noEditPoints="1"/>
          </p:cNvSpPr>
          <p:nvPr/>
        </p:nvSpPr>
        <p:spPr bwMode="black">
          <a:xfrm>
            <a:off x="7125615" y="3716356"/>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37" name="Freeform 79"/>
          <p:cNvSpPr>
            <a:spLocks noEditPoints="1"/>
          </p:cNvSpPr>
          <p:nvPr/>
        </p:nvSpPr>
        <p:spPr bwMode="black">
          <a:xfrm>
            <a:off x="6693474"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sp>
        <p:nvSpPr>
          <p:cNvPr id="38" name="Freeform 79"/>
          <p:cNvSpPr>
            <a:spLocks noEditPoints="1"/>
          </p:cNvSpPr>
          <p:nvPr/>
        </p:nvSpPr>
        <p:spPr bwMode="black">
          <a:xfrm>
            <a:off x="7125615" y="3203188"/>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49" name="Straight Connector 48"/>
          <p:cNvCxnSpPr/>
          <p:nvPr/>
        </p:nvCxnSpPr>
        <p:spPr>
          <a:xfrm>
            <a:off x="2358459" y="3395475"/>
            <a:ext cx="3902874" cy="4551"/>
          </a:xfrm>
          <a:prstGeom prst="line">
            <a:avLst/>
          </a:prstGeom>
          <a:ln w="38100" cap="rnd">
            <a:solidFill>
              <a:schemeClr val="tx2"/>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415482" y="2108766"/>
            <a:ext cx="810419" cy="1166353"/>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Freeform 79"/>
          <p:cNvSpPr>
            <a:spLocks noEditPoints="1"/>
          </p:cNvSpPr>
          <p:nvPr/>
        </p:nvSpPr>
        <p:spPr bwMode="black">
          <a:xfrm>
            <a:off x="2099407" y="233450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41" name="Straight Connector 40"/>
          <p:cNvCxnSpPr>
            <a:endCxn id="40" idx="2"/>
          </p:cNvCxnSpPr>
          <p:nvPr/>
        </p:nvCxnSpPr>
        <p:spPr>
          <a:xfrm>
            <a:off x="1478413" y="2108765"/>
            <a:ext cx="674248" cy="225744"/>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549037" y="1815358"/>
            <a:ext cx="692497"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虚拟机</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31" name="Multiply 30"/>
          <p:cNvSpPr/>
          <p:nvPr/>
        </p:nvSpPr>
        <p:spPr bwMode="auto">
          <a:xfrm>
            <a:off x="-353" y="418208"/>
            <a:ext cx="2861018" cy="2765050"/>
          </a:xfrm>
          <a:prstGeom prst="mathMultiply">
            <a:avLst/>
          </a:prstGeom>
          <a:solidFill>
            <a:schemeClr val="bg1"/>
          </a:solidFill>
          <a:ln w="28575">
            <a:solidFill>
              <a:schemeClr val="accent5"/>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8" tIns="45704" rIns="91408" bIns="45704" numCol="1" rtlCol="0" anchor="ctr" anchorCtr="0" compatLnSpc="1">
            <a:prstTxWarp prst="textNoShape">
              <a:avLst/>
            </a:prstTxWarp>
          </a:bodyPr>
          <a:lstStyle/>
          <a:p>
            <a:pPr algn="ctr" defTabSz="913833" fontAlgn="base">
              <a:spcBef>
                <a:spcPct val="0"/>
              </a:spcBef>
              <a:spcAft>
                <a:spcPct val="0"/>
              </a:spcAft>
            </a:pPr>
            <a:endParaRPr lang="en-US" sz="2200" dirty="0">
              <a:gradFill>
                <a:gsLst>
                  <a:gs pos="0">
                    <a:srgbClr val="FFFFFF"/>
                  </a:gs>
                  <a:gs pos="100000">
                    <a:srgbClr val="FFFFFF"/>
                  </a:gs>
                </a:gsLst>
                <a:lin ang="5400000" scaled="0"/>
              </a:gradFill>
            </a:endParaRPr>
          </a:p>
        </p:txBody>
      </p:sp>
      <p:grpSp>
        <p:nvGrpSpPr>
          <p:cNvPr id="9" name="Group 8"/>
          <p:cNvGrpSpPr/>
          <p:nvPr/>
        </p:nvGrpSpPr>
        <p:grpSpPr>
          <a:xfrm>
            <a:off x="2264111" y="855417"/>
            <a:ext cx="2426746" cy="2396661"/>
            <a:chOff x="2264111" y="855417"/>
            <a:chExt cx="2426746" cy="2396661"/>
          </a:xfrm>
        </p:grpSpPr>
        <p:sp>
          <p:nvSpPr>
            <p:cNvPr id="54" name="Rectangle 53"/>
            <p:cNvSpPr/>
            <p:nvPr/>
          </p:nvSpPr>
          <p:spPr bwMode="auto">
            <a:xfrm>
              <a:off x="2637344" y="855417"/>
              <a:ext cx="2053513" cy="1958318"/>
            </a:xfrm>
            <a:prstGeom prst="rect">
              <a:avLst/>
            </a:prstGeom>
            <a:solidFill>
              <a:schemeClr val="accent2"/>
            </a:solidFill>
            <a:ln w="9525" cap="flat" cmpd="sng" algn="ctr">
              <a:noFill/>
              <a:prstDash val="solid"/>
              <a:headEnd type="none" w="med" len="med"/>
              <a:tailEnd type="none" w="med" len="med"/>
            </a:ln>
            <a:effectLst/>
          </p:spPr>
          <p:txBody>
            <a:bodyPr vert="horz" wrap="square" lIns="91440" tIns="91440" rIns="91440" bIns="91440" numCol="1" rtlCol="0" anchor="b" anchorCtr="0" compatLnSpc="1">
              <a:prstTxWarp prst="textNoShape">
                <a:avLst/>
              </a:prstTxWarp>
            </a:bodyPr>
            <a:lstStyle/>
            <a:p>
              <a:pPr>
                <a:lnSpc>
                  <a:spcPct val="90000"/>
                </a:lnSpc>
                <a:buSzPct val="90000"/>
                <a:defRPr/>
              </a:pPr>
              <a:r>
                <a:rPr lang="zh-CN" altLang="en-US" sz="20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rPr>
                <a:t>宿</a:t>
              </a:r>
              <a:r>
                <a:rPr lang="zh-CN" altLang="en-US" sz="20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主物理机</a:t>
              </a:r>
              <a:endParaRPr lang="en-US" sz="20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55" name="Freeform 128"/>
            <p:cNvSpPr>
              <a:spLocks noChangeAspect="1"/>
            </p:cNvSpPr>
            <p:nvPr/>
          </p:nvSpPr>
          <p:spPr bwMode="black">
            <a:xfrm>
              <a:off x="2923143" y="1443130"/>
              <a:ext cx="1478528" cy="816761"/>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pic>
          <p:nvPicPr>
            <p:cNvPr id="5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515" r="73175"/>
            <a:stretch/>
          </p:blipFill>
          <p:spPr bwMode="auto">
            <a:xfrm>
              <a:off x="3529762" y="1670421"/>
              <a:ext cx="265297" cy="438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Freeform 79"/>
            <p:cNvSpPr>
              <a:spLocks noEditPoints="1"/>
            </p:cNvSpPr>
            <p:nvPr/>
          </p:nvSpPr>
          <p:spPr bwMode="black">
            <a:xfrm>
              <a:off x="4347315" y="2334509"/>
              <a:ext cx="281064" cy="379964"/>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84" tIns="41139" rIns="82284" bIns="41139" numCol="1" anchor="t" anchorCtr="0" compatLnSpc="1">
              <a:prstTxWarp prst="textNoShape">
                <a:avLst/>
              </a:prstTxWarp>
            </a:bodyPr>
            <a:lstStyle/>
            <a:p>
              <a:endParaRPr lang="en-US" sz="1600" dirty="0">
                <a:solidFill>
                  <a:srgbClr val="292929"/>
                </a:solidFill>
              </a:endParaRPr>
            </a:p>
          </p:txBody>
        </p:sp>
        <p:cxnSp>
          <p:nvCxnSpPr>
            <p:cNvPr id="58" name="Straight Connector 57"/>
            <p:cNvCxnSpPr>
              <a:endCxn id="57" idx="2"/>
            </p:cNvCxnSpPr>
            <p:nvPr/>
          </p:nvCxnSpPr>
          <p:spPr>
            <a:xfrm>
              <a:off x="3726321" y="2108765"/>
              <a:ext cx="674248" cy="225744"/>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796945" y="1815358"/>
              <a:ext cx="692497"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虚拟机</a:t>
              </a:r>
              <a:endParaRPr lang="en-US" dirty="0">
                <a:gradFill>
                  <a:gsLst>
                    <a:gs pos="0">
                      <a:srgbClr val="292929">
                        <a:lumMod val="90000"/>
                        <a:lumOff val="10000"/>
                      </a:srgbClr>
                    </a:gs>
                    <a:gs pos="86000">
                      <a:srgbClr val="292929">
                        <a:lumMod val="90000"/>
                        <a:lumOff val="10000"/>
                      </a:srgbClr>
                    </a:gs>
                  </a:gsLst>
                  <a:lin ang="5400000" scaled="0"/>
                </a:gradFill>
              </a:endParaRPr>
            </a:p>
          </p:txBody>
        </p:sp>
        <p:cxnSp>
          <p:nvCxnSpPr>
            <p:cNvPr id="60" name="Straight Connector 59"/>
            <p:cNvCxnSpPr/>
            <p:nvPr/>
          </p:nvCxnSpPr>
          <p:spPr>
            <a:xfrm flipH="1">
              <a:off x="2264111" y="2108764"/>
              <a:ext cx="1396041" cy="1143314"/>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37228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2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p>
            <a:r>
              <a:rPr lang="zh-CN" altLang="en-US" dirty="0" smtClean="0"/>
              <a:t>虚拟机磁盘</a:t>
            </a:r>
            <a:r>
              <a:rPr lang="zh-CN" altLang="en-US" dirty="0" smtClean="0"/>
              <a:t>配置</a:t>
            </a:r>
            <a:endParaRPr lang="en-US" dirty="0"/>
          </a:p>
        </p:txBody>
      </p:sp>
      <p:sp>
        <p:nvSpPr>
          <p:cNvPr id="4" name="Text Placeholder 3"/>
          <p:cNvSpPr>
            <a:spLocks noGrp="1"/>
          </p:cNvSpPr>
          <p:nvPr>
            <p:ph type="body" sz="quarter" idx="10"/>
          </p:nvPr>
        </p:nvSpPr>
        <p:spPr>
          <a:xfrm>
            <a:off x="389436" y="3019054"/>
            <a:ext cx="3779955" cy="1155701"/>
          </a:xfrm>
        </p:spPr>
        <p:txBody>
          <a:bodyPr/>
          <a:lstStyle/>
          <a:p>
            <a:r>
              <a:rPr lang="en-US" sz="1600" b="1" dirty="0" smtClean="0"/>
              <a:t>Windows</a:t>
            </a:r>
          </a:p>
          <a:p>
            <a:pPr marL="345282" indent="-342900">
              <a:buFont typeface="Arial" pitchFamily="34" charset="0"/>
              <a:buChar char="•"/>
            </a:pPr>
            <a:r>
              <a:rPr lang="en-US" sz="1600" dirty="0" smtClean="0"/>
              <a:t>C:\ = OS </a:t>
            </a:r>
            <a:r>
              <a:rPr lang="zh-CN" altLang="en-US" sz="1600" dirty="0" smtClean="0"/>
              <a:t>磁盘</a:t>
            </a:r>
            <a:endParaRPr lang="en-US" sz="1600" dirty="0" smtClean="0"/>
          </a:p>
          <a:p>
            <a:pPr marL="345282" indent="-342900">
              <a:buFont typeface="Arial" pitchFamily="34" charset="0"/>
              <a:buChar char="•"/>
            </a:pPr>
            <a:r>
              <a:rPr lang="en-US" sz="1600" dirty="0" smtClean="0">
                <a:solidFill>
                  <a:srgbClr val="FF0000"/>
                </a:solidFill>
              </a:rPr>
              <a:t>D:\ = </a:t>
            </a:r>
            <a:r>
              <a:rPr lang="zh-CN" altLang="en-US" sz="1600" dirty="0" smtClean="0">
                <a:solidFill>
                  <a:srgbClr val="FF0000"/>
                </a:solidFill>
              </a:rPr>
              <a:t>临时盘</a:t>
            </a:r>
            <a:endParaRPr lang="en-US" altLang="zh-CN" sz="1600" dirty="0">
              <a:solidFill>
                <a:srgbClr val="FF0000"/>
              </a:solidFill>
            </a:endParaRPr>
          </a:p>
          <a:p>
            <a:pPr marL="345282" indent="-342900">
              <a:buFont typeface="Arial" pitchFamily="34" charset="0"/>
              <a:buChar char="•"/>
            </a:pPr>
            <a:r>
              <a:rPr lang="en-US" sz="1600" dirty="0" smtClean="0"/>
              <a:t>E:\, F:\. G:\ ... </a:t>
            </a:r>
            <a:r>
              <a:rPr lang="zh-CN" altLang="en-US" sz="1600" dirty="0"/>
              <a:t>数据磁</a:t>
            </a:r>
            <a:r>
              <a:rPr lang="zh-CN" altLang="en-US" sz="1600" dirty="0" smtClean="0"/>
              <a:t>盘</a:t>
            </a:r>
            <a:endParaRPr lang="en-US" sz="1600" dirty="0" smtClean="0"/>
          </a:p>
        </p:txBody>
      </p:sp>
      <p:graphicFrame>
        <p:nvGraphicFramePr>
          <p:cNvPr id="5" name="Table 4"/>
          <p:cNvGraphicFramePr>
            <a:graphicFrameLocks noGrp="1"/>
          </p:cNvGraphicFramePr>
          <p:nvPr>
            <p:extLst>
              <p:ext uri="{D42A27DB-BD31-4B8C-83A1-F6EECF244321}">
                <p14:modId xmlns:p14="http://schemas.microsoft.com/office/powerpoint/2010/main" val="2164625917"/>
              </p:ext>
            </p:extLst>
          </p:nvPr>
        </p:nvGraphicFramePr>
        <p:xfrm>
          <a:off x="389436" y="844171"/>
          <a:ext cx="7458027" cy="2001520"/>
        </p:xfrm>
        <a:graphic>
          <a:graphicData uri="http://schemas.openxmlformats.org/drawingml/2006/table">
            <a:tbl>
              <a:tblPr firstRow="1" bandRow="1">
                <a:tableStyleId>{18603FDC-E32A-4AB5-989C-0864C3EAD2B8}</a:tableStyleId>
              </a:tblPr>
              <a:tblGrid>
                <a:gridCol w="1627206"/>
                <a:gridCol w="1762807"/>
                <a:gridCol w="2034007"/>
                <a:gridCol w="2034007"/>
              </a:tblGrid>
              <a:tr h="370840">
                <a:tc>
                  <a:txBody>
                    <a:bodyPr/>
                    <a:lstStyle/>
                    <a:p>
                      <a:r>
                        <a:rPr lang="zh-CN" altLang="en-US" sz="1600" dirty="0" smtClean="0"/>
                        <a:t>能力</a:t>
                      </a:r>
                      <a:endParaRPr lang="en-US" sz="1600" dirty="0"/>
                    </a:p>
                  </a:txBody>
                  <a:tcPr/>
                </a:tc>
                <a:tc>
                  <a:txBody>
                    <a:bodyPr/>
                    <a:lstStyle/>
                    <a:p>
                      <a:pPr marL="0" marR="0" indent="0" algn="l" defTabSz="685864" rtl="0" eaLnBrk="1" fontAlgn="auto" latinLnBrk="0" hangingPunct="1">
                        <a:lnSpc>
                          <a:spcPct val="100000"/>
                        </a:lnSpc>
                        <a:spcBef>
                          <a:spcPts val="0"/>
                        </a:spcBef>
                        <a:spcAft>
                          <a:spcPts val="0"/>
                        </a:spcAft>
                        <a:buClrTx/>
                        <a:buSzTx/>
                        <a:buFontTx/>
                        <a:buNone/>
                        <a:tabLst/>
                        <a:defRPr/>
                      </a:pPr>
                      <a:r>
                        <a:rPr lang="en-US" sz="1600" dirty="0" smtClean="0"/>
                        <a:t>OS</a:t>
                      </a:r>
                      <a:r>
                        <a:rPr lang="en-US" sz="1600" baseline="0" dirty="0" smtClean="0"/>
                        <a:t> </a:t>
                      </a:r>
                      <a:r>
                        <a:rPr lang="zh-CN" altLang="en-US" sz="1600" baseline="0" dirty="0" smtClean="0"/>
                        <a:t>磁盘</a:t>
                      </a:r>
                      <a:endParaRPr lang="en-US" sz="1600" dirty="0" smtClean="0"/>
                    </a:p>
                  </a:txBody>
                  <a:tcPr/>
                </a:tc>
                <a:tc>
                  <a:txBody>
                    <a:bodyPr/>
                    <a:lstStyle/>
                    <a:p>
                      <a:pPr marL="0" marR="0" indent="0" algn="l" defTabSz="685864" rtl="0" eaLnBrk="1" fontAlgn="auto" latinLnBrk="0" hangingPunct="1">
                        <a:lnSpc>
                          <a:spcPct val="100000"/>
                        </a:lnSpc>
                        <a:spcBef>
                          <a:spcPts val="0"/>
                        </a:spcBef>
                        <a:spcAft>
                          <a:spcPts val="0"/>
                        </a:spcAft>
                        <a:buClrTx/>
                        <a:buSzTx/>
                        <a:buFontTx/>
                        <a:buNone/>
                        <a:tabLst/>
                        <a:defRPr/>
                      </a:pPr>
                      <a:r>
                        <a:rPr lang="zh-CN" altLang="en-US" dirty="0" smtClean="0"/>
                        <a:t>数据磁盘</a:t>
                      </a:r>
                      <a:endParaRPr lang="en-US" dirty="0"/>
                    </a:p>
                  </a:txBody>
                  <a:tcPr/>
                </a:tc>
                <a:tc>
                  <a:txBody>
                    <a:bodyPr/>
                    <a:lstStyle/>
                    <a:p>
                      <a:pPr marL="0" marR="0" indent="0" algn="l" defTabSz="685864" rtl="0" eaLnBrk="1" fontAlgn="auto" latinLnBrk="0" hangingPunct="1">
                        <a:lnSpc>
                          <a:spcPct val="100000"/>
                        </a:lnSpc>
                        <a:spcBef>
                          <a:spcPts val="0"/>
                        </a:spcBef>
                        <a:spcAft>
                          <a:spcPts val="0"/>
                        </a:spcAft>
                        <a:buClrTx/>
                        <a:buSzTx/>
                        <a:buFontTx/>
                        <a:buNone/>
                        <a:tabLst/>
                        <a:defRPr/>
                      </a:pPr>
                      <a:r>
                        <a:rPr lang="zh-CN" altLang="en-US" dirty="0" smtClean="0"/>
                        <a:t>临时盘</a:t>
                      </a:r>
                      <a:endParaRPr lang="en-US" dirty="0"/>
                    </a:p>
                  </a:txBody>
                  <a:tcPr/>
                </a:tc>
              </a:tr>
              <a:tr h="370840">
                <a:tc>
                  <a:txBody>
                    <a:bodyPr/>
                    <a:lstStyle/>
                    <a:p>
                      <a:r>
                        <a:rPr lang="zh-CN" altLang="en-US" dirty="0" smtClean="0"/>
                        <a:t>默认托管的缓存</a:t>
                      </a:r>
                      <a:endParaRPr lang="en-US" dirty="0"/>
                    </a:p>
                  </a:txBody>
                  <a:tcPr/>
                </a:tc>
                <a:tc>
                  <a:txBody>
                    <a:bodyPr/>
                    <a:lstStyle/>
                    <a:p>
                      <a:r>
                        <a:rPr lang="zh-CN" altLang="en-US" b="1" dirty="0" smtClean="0"/>
                        <a:t>读写</a:t>
                      </a:r>
                      <a:endParaRPr lang="en-US" b="1" dirty="0"/>
                    </a:p>
                  </a:txBody>
                  <a:tcPr/>
                </a:tc>
                <a:tc>
                  <a:txBody>
                    <a:bodyPr/>
                    <a:lstStyle/>
                    <a:p>
                      <a:r>
                        <a:rPr lang="zh-CN" altLang="en-US" b="1" dirty="0" smtClean="0"/>
                        <a:t>无</a:t>
                      </a:r>
                      <a:endParaRPr lang="en-US" b="1" dirty="0"/>
                    </a:p>
                  </a:txBody>
                  <a:tcPr/>
                </a:tc>
                <a:tc>
                  <a:txBody>
                    <a:bodyPr/>
                    <a:lstStyle/>
                    <a:p>
                      <a:endParaRPr lang="en-US" b="1" dirty="0"/>
                    </a:p>
                  </a:txBody>
                  <a:tcPr/>
                </a:tc>
              </a:tr>
              <a:tr h="370840">
                <a:tc>
                  <a:txBody>
                    <a:bodyPr/>
                    <a:lstStyle/>
                    <a:p>
                      <a:r>
                        <a:rPr lang="zh-CN" altLang="en-US" dirty="0" smtClean="0"/>
                        <a:t>缺省大小</a:t>
                      </a:r>
                      <a:endParaRPr lang="en-US" dirty="0"/>
                    </a:p>
                  </a:txBody>
                  <a:tcPr/>
                </a:tc>
                <a:tc>
                  <a:txBody>
                    <a:bodyPr/>
                    <a:lstStyle/>
                    <a:p>
                      <a:r>
                        <a:rPr lang="en-US" b="1" dirty="0" smtClean="0"/>
                        <a:t>Windows 127</a:t>
                      </a:r>
                      <a:r>
                        <a:rPr lang="en-US" b="1" baseline="0" dirty="0" smtClean="0"/>
                        <a:t> GB</a:t>
                      </a:r>
                    </a:p>
                    <a:p>
                      <a:r>
                        <a:rPr lang="en-US" b="1" baseline="0" dirty="0" smtClean="0"/>
                        <a:t>Linux 30GB</a:t>
                      </a:r>
                      <a:endParaRPr lang="en-US" b="1" dirty="0" smtClean="0"/>
                    </a:p>
                  </a:txBody>
                  <a:tcPr/>
                </a:tc>
                <a:tc>
                  <a:txBody>
                    <a:bodyPr/>
                    <a:lstStyle/>
                    <a:p>
                      <a:endParaRPr lang="en-US" b="1" dirty="0"/>
                    </a:p>
                  </a:txBody>
                  <a:tcPr/>
                </a:tc>
                <a:tc>
                  <a:txBody>
                    <a:bodyPr/>
                    <a:lstStyle/>
                    <a:p>
                      <a:r>
                        <a:rPr lang="zh-CN" altLang="en-US" b="1" dirty="0" smtClean="0"/>
                        <a:t>根据虚拟机规格</a:t>
                      </a:r>
                      <a:endParaRPr lang="en-US" b="1" dirty="0"/>
                    </a:p>
                  </a:txBody>
                  <a:tcPr/>
                </a:tc>
              </a:tr>
              <a:tr h="370840">
                <a:tc>
                  <a:txBody>
                    <a:bodyPr/>
                    <a:lstStyle/>
                    <a:p>
                      <a:r>
                        <a:rPr lang="zh-CN" altLang="en-US" dirty="0" smtClean="0"/>
                        <a:t>最大大小</a:t>
                      </a:r>
                      <a:endParaRPr lang="en-US" dirty="0"/>
                    </a:p>
                  </a:txBody>
                  <a:tcPr/>
                </a:tc>
                <a:tc>
                  <a:txBody>
                    <a:bodyPr/>
                    <a:lstStyle/>
                    <a:p>
                      <a:r>
                        <a:rPr lang="en-US" b="1" dirty="0" smtClean="0"/>
                        <a:t>127</a:t>
                      </a:r>
                      <a:r>
                        <a:rPr lang="en-US" b="1" baseline="0" dirty="0" smtClean="0"/>
                        <a:t> GB</a:t>
                      </a:r>
                    </a:p>
                  </a:txBody>
                  <a:tcPr/>
                </a:tc>
                <a:tc>
                  <a:txBody>
                    <a:bodyPr/>
                    <a:lstStyle/>
                    <a:p>
                      <a:r>
                        <a:rPr lang="en-US" b="1" dirty="0" smtClean="0"/>
                        <a:t>1 TB</a:t>
                      </a:r>
                      <a:endParaRPr lang="en-US" b="1" dirty="0"/>
                    </a:p>
                  </a:txBody>
                  <a:tcPr/>
                </a:tc>
                <a:tc>
                  <a:txBody>
                    <a:bodyPr/>
                    <a:lstStyle/>
                    <a:p>
                      <a:endParaRPr lang="en-US" b="1" dirty="0"/>
                    </a:p>
                  </a:txBody>
                  <a:tcPr/>
                </a:tc>
              </a:tr>
              <a:tr h="370840">
                <a:tc>
                  <a:txBody>
                    <a:bodyPr/>
                    <a:lstStyle/>
                    <a:p>
                      <a:r>
                        <a:rPr lang="zh-CN" altLang="en-US" dirty="0" smtClean="0"/>
                        <a:t>可以变成映像</a:t>
                      </a:r>
                      <a:endParaRPr lang="en-US" dirty="0"/>
                    </a:p>
                  </a:txBody>
                  <a:tcPr/>
                </a:tc>
                <a:tc>
                  <a:txBody>
                    <a:bodyPr/>
                    <a:lstStyle/>
                    <a:p>
                      <a:r>
                        <a:rPr lang="zh-CN" altLang="en-US" b="1" dirty="0" smtClean="0"/>
                        <a:t>是</a:t>
                      </a:r>
                      <a:endParaRPr lang="en-US" b="1" dirty="0"/>
                    </a:p>
                  </a:txBody>
                  <a:tcPr/>
                </a:tc>
                <a:tc>
                  <a:txBody>
                    <a:bodyPr/>
                    <a:lstStyle/>
                    <a:p>
                      <a:r>
                        <a:rPr lang="zh-CN" altLang="en-US" b="1" dirty="0" smtClean="0"/>
                        <a:t>否</a:t>
                      </a:r>
                      <a:endParaRPr lang="en-US" b="1" dirty="0"/>
                    </a:p>
                  </a:txBody>
                  <a:tcPr/>
                </a:tc>
                <a:tc>
                  <a:txBody>
                    <a:bodyPr/>
                    <a:lstStyle/>
                    <a:p>
                      <a:endParaRPr lang="en-US" b="1" dirty="0"/>
                    </a:p>
                  </a:txBody>
                  <a:tcPr/>
                </a:tc>
              </a:tr>
            </a:tbl>
          </a:graphicData>
        </a:graphic>
      </p:graphicFrame>
      <p:sp>
        <p:nvSpPr>
          <p:cNvPr id="6" name="Text Placeholder 3"/>
          <p:cNvSpPr txBox="1">
            <a:spLocks/>
          </p:cNvSpPr>
          <p:nvPr/>
        </p:nvSpPr>
        <p:spPr>
          <a:xfrm>
            <a:off x="3910085" y="3019054"/>
            <a:ext cx="4101152" cy="1155701"/>
          </a:xfrm>
          <a:prstGeom prst="rect">
            <a:avLst/>
          </a:prstGeom>
        </p:spPr>
        <p:txBody>
          <a:bodyPr vert="horz" wrap="square" lIns="0" tIns="0" rIns="0" bIns="0" rtlCol="0">
            <a:spAutoFit/>
          </a:bodyPr>
          <a:lstStyle>
            <a:lvl1pPr marL="2382" indent="0" algn="l" defTabSz="685693" rtl="0" eaLnBrk="1" latinLnBrk="0" hangingPunct="1">
              <a:lnSpc>
                <a:spcPct val="90000"/>
              </a:lnSpc>
              <a:spcBef>
                <a:spcPts val="0"/>
              </a:spcBef>
              <a:spcAft>
                <a:spcPts val="675"/>
              </a:spcAft>
              <a:buSzPct val="80000"/>
              <a:buFont typeface="Arial" pitchFamily="34" charset="0"/>
              <a:buNone/>
              <a:defRPr sz="3000" kern="1200" spc="-75" baseline="0">
                <a:gradFill>
                  <a:gsLst>
                    <a:gs pos="0">
                      <a:srgbClr val="595959"/>
                    </a:gs>
                    <a:gs pos="86000">
                      <a:srgbClr val="595959"/>
                    </a:gs>
                  </a:gsLst>
                  <a:lin ang="5400000" scaled="0"/>
                </a:gradFill>
                <a:latin typeface="Segoe UI Light" pitchFamily="34" charset="0"/>
                <a:ea typeface="+mn-ea"/>
                <a:cs typeface="+mn-cs"/>
              </a:defRPr>
            </a:lvl1pPr>
            <a:lvl2pPr marL="2382" indent="0" algn="l" defTabSz="685693" rtl="0" eaLnBrk="1" latinLnBrk="0" hangingPunct="1">
              <a:lnSpc>
                <a:spcPct val="90000"/>
              </a:lnSpc>
              <a:spcBef>
                <a:spcPts val="0"/>
              </a:spcBef>
              <a:buSzPct val="80000"/>
              <a:buFont typeface="Arial" pitchFamily="34" charset="0"/>
              <a:buNone/>
              <a:defRPr sz="1500" kern="1200" spc="-38" baseline="0">
                <a:gradFill>
                  <a:gsLst>
                    <a:gs pos="0">
                      <a:srgbClr val="595959"/>
                    </a:gs>
                    <a:gs pos="86000">
                      <a:srgbClr val="595959"/>
                    </a:gs>
                  </a:gsLst>
                  <a:lin ang="5400000" scaled="0"/>
                </a:gradFill>
                <a:latin typeface="+mn-lt"/>
                <a:ea typeface="+mn-ea"/>
                <a:cs typeface="+mn-cs"/>
              </a:defRPr>
            </a:lvl2pPr>
            <a:lvl3pPr marL="944058" indent="-302386" algn="l" defTabSz="685693" rtl="0" eaLnBrk="1" latinLnBrk="0" hangingPunct="1">
              <a:lnSpc>
                <a:spcPct val="90000"/>
              </a:lnSpc>
              <a:spcBef>
                <a:spcPct val="20000"/>
              </a:spcBef>
              <a:buSzPct val="80000"/>
              <a:buFontTx/>
              <a:buBlip>
                <a:blip r:embed="rId3"/>
              </a:buBlip>
              <a:defRPr sz="18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203577" indent="-259525" algn="l" defTabSz="685693" rtl="0" eaLnBrk="1" latinLnBrk="0" hangingPunct="1">
              <a:lnSpc>
                <a:spcPct val="90000"/>
              </a:lnSpc>
              <a:spcBef>
                <a:spcPct val="20000"/>
              </a:spcBef>
              <a:buSzPct val="80000"/>
              <a:buFontTx/>
              <a:buBlip>
                <a:blip r:embed="rId3"/>
              </a:buBlip>
              <a:defRPr sz="15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455967" indent="-252383" algn="l" defTabSz="685693" rtl="0" eaLnBrk="1" latinLnBrk="0" hangingPunct="1">
              <a:lnSpc>
                <a:spcPct val="90000"/>
              </a:lnSpc>
              <a:spcBef>
                <a:spcPct val="20000"/>
              </a:spcBef>
              <a:buSzPct val="80000"/>
              <a:buFontTx/>
              <a:buBlip>
                <a:blip r:embed="rId3"/>
              </a:buBlip>
              <a:defRPr sz="15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188565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500"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348"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193" indent="-171424" algn="l" defTabSz="68569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1600" b="1" dirty="0" smtClean="0"/>
              <a:t>Linux</a:t>
            </a:r>
          </a:p>
          <a:p>
            <a:pPr marL="345282" indent="-342900">
              <a:buFont typeface="Arial" pitchFamily="34" charset="0"/>
              <a:buChar char="•"/>
            </a:pPr>
            <a:r>
              <a:rPr lang="en-US" sz="1600" dirty="0" smtClean="0"/>
              <a:t>/</a:t>
            </a:r>
            <a:r>
              <a:rPr lang="en-US" sz="1600" dirty="0" err="1" smtClean="0"/>
              <a:t>dev</a:t>
            </a:r>
            <a:r>
              <a:rPr lang="en-US" sz="1600" dirty="0" smtClean="0"/>
              <a:t>/</a:t>
            </a:r>
            <a:r>
              <a:rPr lang="en-US" sz="1600" dirty="0" err="1" smtClean="0"/>
              <a:t>sda</a:t>
            </a:r>
            <a:r>
              <a:rPr lang="en-US" sz="1600" dirty="0" smtClean="0"/>
              <a:t> </a:t>
            </a:r>
            <a:r>
              <a:rPr lang="en-US" sz="1600" dirty="0"/>
              <a:t>(</a:t>
            </a:r>
            <a:r>
              <a:rPr lang="zh-CN" altLang="en-US" sz="1600" dirty="0"/>
              <a:t>挂载点为</a:t>
            </a:r>
            <a:r>
              <a:rPr lang="en-US" sz="1600" dirty="0"/>
              <a:t>/) </a:t>
            </a:r>
            <a:r>
              <a:rPr lang="en-US" sz="1600" dirty="0" smtClean="0"/>
              <a:t>= OS </a:t>
            </a:r>
            <a:r>
              <a:rPr lang="zh-CN" altLang="en-US" sz="1600" dirty="0" smtClean="0"/>
              <a:t>磁盘</a:t>
            </a:r>
            <a:endParaRPr lang="en-US" sz="1600" dirty="0" smtClean="0"/>
          </a:p>
          <a:p>
            <a:pPr marL="345282" indent="-342900">
              <a:buFont typeface="Arial" pitchFamily="34" charset="0"/>
              <a:buChar char="•"/>
            </a:pPr>
            <a:r>
              <a:rPr lang="en-US" sz="1600" dirty="0" smtClean="0">
                <a:solidFill>
                  <a:srgbClr val="FF0000"/>
                </a:solidFill>
              </a:rPr>
              <a:t>/</a:t>
            </a:r>
            <a:r>
              <a:rPr lang="en-US" sz="1600" dirty="0" err="1" smtClean="0">
                <a:solidFill>
                  <a:srgbClr val="FF0000"/>
                </a:solidFill>
              </a:rPr>
              <a:t>dev</a:t>
            </a:r>
            <a:r>
              <a:rPr lang="en-US" sz="1600" dirty="0" smtClean="0">
                <a:solidFill>
                  <a:srgbClr val="FF0000"/>
                </a:solidFill>
              </a:rPr>
              <a:t>/</a:t>
            </a:r>
            <a:r>
              <a:rPr lang="en-US" sz="1600" dirty="0" err="1" smtClean="0">
                <a:solidFill>
                  <a:srgbClr val="FF0000"/>
                </a:solidFill>
              </a:rPr>
              <a:t>sdb</a:t>
            </a:r>
            <a:r>
              <a:rPr lang="en-US" sz="1600" dirty="0" smtClean="0">
                <a:solidFill>
                  <a:srgbClr val="FF0000"/>
                </a:solidFill>
              </a:rPr>
              <a:t> (</a:t>
            </a:r>
            <a:r>
              <a:rPr lang="zh-CN" altLang="en-US" sz="1600" dirty="0" smtClean="0">
                <a:solidFill>
                  <a:srgbClr val="FF0000"/>
                </a:solidFill>
              </a:rPr>
              <a:t>挂载点为</a:t>
            </a:r>
            <a:r>
              <a:rPr lang="en-US" sz="1600" dirty="0" smtClean="0">
                <a:solidFill>
                  <a:srgbClr val="FF0000"/>
                </a:solidFill>
              </a:rPr>
              <a:t>/</a:t>
            </a:r>
            <a:r>
              <a:rPr lang="en-US" sz="1600" dirty="0" err="1" smtClean="0">
                <a:solidFill>
                  <a:srgbClr val="FF0000"/>
                </a:solidFill>
              </a:rPr>
              <a:t>mnt</a:t>
            </a:r>
            <a:r>
              <a:rPr lang="en-US" sz="1600" dirty="0" smtClean="0">
                <a:solidFill>
                  <a:srgbClr val="FF0000"/>
                </a:solidFill>
              </a:rPr>
              <a:t>/resource) =</a:t>
            </a:r>
            <a:r>
              <a:rPr lang="zh-CN" altLang="en-US" sz="1600" dirty="0" smtClean="0">
                <a:solidFill>
                  <a:srgbClr val="FF0000"/>
                </a:solidFill>
              </a:rPr>
              <a:t>临时盘</a:t>
            </a:r>
            <a:endParaRPr lang="en-US" sz="1600" dirty="0" smtClean="0">
              <a:solidFill>
                <a:srgbClr val="FF0000"/>
              </a:solidFill>
            </a:endParaRPr>
          </a:p>
          <a:p>
            <a:pPr marL="345282" indent="-342900">
              <a:buFont typeface="Arial" pitchFamily="34" charset="0"/>
              <a:buChar char="•"/>
            </a:pPr>
            <a:r>
              <a:rPr lang="en-US" sz="1600" dirty="0" smtClean="0"/>
              <a:t>/</a:t>
            </a:r>
            <a:r>
              <a:rPr lang="en-US" sz="1600" dirty="0" err="1" smtClean="0"/>
              <a:t>dev</a:t>
            </a:r>
            <a:r>
              <a:rPr lang="en-US" sz="1600" dirty="0" smtClean="0"/>
              <a:t>/</a:t>
            </a:r>
            <a:r>
              <a:rPr lang="en-US" sz="1600" dirty="0" err="1" smtClean="0"/>
              <a:t>sdc</a:t>
            </a:r>
            <a:r>
              <a:rPr lang="en-US" sz="1600" dirty="0" smtClean="0"/>
              <a:t>…</a:t>
            </a:r>
            <a:r>
              <a:rPr lang="zh-CN" altLang="en-US" sz="1600" dirty="0"/>
              <a:t>数据磁盘</a:t>
            </a:r>
            <a:endParaRPr lang="en-US" sz="1600" dirty="0" smtClean="0"/>
          </a:p>
        </p:txBody>
      </p:sp>
      <p:sp>
        <p:nvSpPr>
          <p:cNvPr id="3" name="TextBox 2"/>
          <p:cNvSpPr txBox="1"/>
          <p:nvPr/>
        </p:nvSpPr>
        <p:spPr>
          <a:xfrm>
            <a:off x="389436" y="4320791"/>
            <a:ext cx="4704814" cy="332399"/>
          </a:xfrm>
          <a:prstGeom prst="rect">
            <a:avLst/>
          </a:prstGeom>
          <a:noFill/>
        </p:spPr>
        <p:txBody>
          <a:bodyPr wrap="none" lIns="0" tIns="0" rIns="0" bIns="0" rtlCol="0">
            <a:spAutoFit/>
          </a:bodyPr>
          <a:lstStyle/>
          <a:p>
            <a:pPr>
              <a:lnSpc>
                <a:spcPct val="90000"/>
              </a:lnSpc>
              <a:spcBef>
                <a:spcPct val="20000"/>
              </a:spcBef>
              <a:buSzPct val="80000"/>
            </a:pPr>
            <a:r>
              <a:rPr lang="zh-CN" altLang="en-US" sz="2400" dirty="0" smtClean="0">
                <a:gradFill>
                  <a:gsLst>
                    <a:gs pos="0">
                      <a:srgbClr val="292929">
                        <a:lumMod val="90000"/>
                        <a:lumOff val="10000"/>
                      </a:srgbClr>
                    </a:gs>
                    <a:gs pos="86000">
                      <a:srgbClr val="292929">
                        <a:lumMod val="90000"/>
                        <a:lumOff val="10000"/>
                      </a:srgbClr>
                    </a:gs>
                  </a:gsLst>
                  <a:lin ang="5400000" scaled="0"/>
                </a:gradFill>
              </a:rPr>
              <a:t>虚拟机创建时，只有</a:t>
            </a:r>
            <a:r>
              <a:rPr lang="en-US" altLang="zh-CN" sz="2400" dirty="0" smtClean="0">
                <a:gradFill>
                  <a:gsLst>
                    <a:gs pos="0">
                      <a:srgbClr val="292929">
                        <a:lumMod val="90000"/>
                        <a:lumOff val="10000"/>
                      </a:srgbClr>
                    </a:gs>
                    <a:gs pos="86000">
                      <a:srgbClr val="292929">
                        <a:lumMod val="90000"/>
                        <a:lumOff val="10000"/>
                      </a:srgbClr>
                    </a:gs>
                  </a:gsLst>
                  <a:lin ang="5400000" scaled="0"/>
                </a:gradFill>
              </a:rPr>
              <a:t>OS</a:t>
            </a:r>
            <a:r>
              <a:rPr lang="zh-CN" altLang="en-US" sz="2400" dirty="0" smtClean="0">
                <a:gradFill>
                  <a:gsLst>
                    <a:gs pos="0">
                      <a:srgbClr val="292929">
                        <a:lumMod val="90000"/>
                        <a:lumOff val="10000"/>
                      </a:srgbClr>
                    </a:gs>
                    <a:gs pos="86000">
                      <a:srgbClr val="292929">
                        <a:lumMod val="90000"/>
                        <a:lumOff val="10000"/>
                      </a:srgbClr>
                    </a:gs>
                  </a:gsLst>
                  <a:lin ang="5400000" scaled="0"/>
                </a:gradFill>
              </a:rPr>
              <a:t>盘和临时盘</a:t>
            </a:r>
            <a:endParaRPr lang="zh-CN" altLang="en-US" sz="24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82099068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382093" y="988155"/>
            <a:ext cx="4066219" cy="3875665"/>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7" tIns="45698" rIns="91397" bIns="45698" numCol="1" rtlCol="0" anchor="ctr" anchorCtr="0" compatLnSpc="1">
            <a:prstTxWarp prst="textNoShape">
              <a:avLst/>
            </a:prstTxWarp>
          </a:bodyPr>
          <a:lstStyle/>
          <a:p>
            <a:pPr algn="ctr" defTabSz="91371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6" name="Rectangle 5"/>
          <p:cNvSpPr/>
          <p:nvPr/>
        </p:nvSpPr>
        <p:spPr bwMode="auto">
          <a:xfrm>
            <a:off x="4695692" y="988155"/>
            <a:ext cx="4066219" cy="3875665"/>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7" tIns="45698" rIns="91397" bIns="45698" numCol="1" rtlCol="0" anchor="ctr" anchorCtr="0" compatLnSpc="1">
            <a:prstTxWarp prst="textNoShape">
              <a:avLst/>
            </a:prstTxWarp>
          </a:bodyPr>
          <a:lstStyle/>
          <a:p>
            <a:pPr algn="ctr" defTabSz="91371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zh-CN" altLang="en-US" sz="4000" dirty="0" smtClean="0"/>
              <a:t>磁盘可以手动迁移</a:t>
            </a:r>
            <a:endParaRPr lang="en-US" sz="4000" dirty="0"/>
          </a:p>
        </p:txBody>
      </p:sp>
      <p:sp>
        <p:nvSpPr>
          <p:cNvPr id="3" name="Rectangle 2"/>
          <p:cNvSpPr/>
          <p:nvPr/>
        </p:nvSpPr>
        <p:spPr bwMode="auto">
          <a:xfrm>
            <a:off x="382515" y="988156"/>
            <a:ext cx="4072394" cy="599918"/>
          </a:xfrm>
          <a:prstGeom prst="rect">
            <a:avLst/>
          </a:prstGeom>
          <a:noFill/>
          <a:ln w="9525" cap="flat" cmpd="sng" algn="ctr">
            <a:noFill/>
            <a:prstDash val="solid"/>
            <a:headEnd type="none" w="med" len="med"/>
            <a:tailEnd type="none" w="med" len="med"/>
          </a:ln>
          <a:effectLst/>
        </p:spPr>
        <p:txBody>
          <a:bodyPr vert="horz" wrap="square" lIns="182803" tIns="45700" rIns="91400" bIns="45700" numCol="1" rtlCol="0" anchor="ctr" anchorCtr="0" compatLnSpc="1">
            <a:prstTxWarp prst="textNoShape">
              <a:avLst/>
            </a:prstTxWarp>
          </a:bodyPr>
          <a:lstStyle/>
          <a:p>
            <a:pPr lvl="0">
              <a:lnSpc>
                <a:spcPct val="90000"/>
              </a:lnSpc>
              <a:buSzPct val="90000"/>
              <a:defRPr/>
            </a:pPr>
            <a:r>
              <a:rPr lang="en-US" sz="2200" kern="0" dirty="0">
                <a:solidFill>
                  <a:schemeClr val="tx2">
                    <a:alpha val="99000"/>
                  </a:schemeClr>
                </a:solidFill>
                <a:latin typeface="Segoe UI Light" pitchFamily="34" charset="0"/>
                <a:ea typeface="Segoe UI" pitchFamily="34" charset="0"/>
                <a:cs typeface="Segoe UI" pitchFamily="34" charset="0"/>
              </a:rPr>
              <a:t>On-Premises</a:t>
            </a:r>
          </a:p>
        </p:txBody>
      </p:sp>
      <p:sp>
        <p:nvSpPr>
          <p:cNvPr id="4" name="Rectangle 3"/>
          <p:cNvSpPr/>
          <p:nvPr/>
        </p:nvSpPr>
        <p:spPr bwMode="auto">
          <a:xfrm>
            <a:off x="4689516" y="988156"/>
            <a:ext cx="4072394" cy="599918"/>
          </a:xfrm>
          <a:prstGeom prst="rect">
            <a:avLst/>
          </a:prstGeom>
          <a:noFill/>
          <a:ln w="9525" cap="flat" cmpd="sng" algn="ctr">
            <a:noFill/>
            <a:prstDash val="solid"/>
            <a:headEnd type="none" w="med" len="med"/>
            <a:tailEnd type="none" w="med" len="med"/>
          </a:ln>
          <a:effectLst/>
        </p:spPr>
        <p:txBody>
          <a:bodyPr vert="horz" wrap="square" lIns="182803" tIns="45700" rIns="91400" bIns="45700" numCol="1" rtlCol="0" anchor="ctr" anchorCtr="0" compatLnSpc="1">
            <a:prstTxWarp prst="textNoShape">
              <a:avLst/>
            </a:prstTxWarp>
          </a:bodyPr>
          <a:lstStyle/>
          <a:p>
            <a:pPr>
              <a:lnSpc>
                <a:spcPct val="90000"/>
              </a:lnSpc>
              <a:buSzPct val="90000"/>
            </a:pPr>
            <a:r>
              <a:rPr lang="en-US" sz="2200" kern="0" dirty="0">
                <a:solidFill>
                  <a:schemeClr val="accent6">
                    <a:alpha val="99000"/>
                  </a:schemeClr>
                </a:solidFill>
                <a:latin typeface="Segoe UI Light" pitchFamily="34" charset="0"/>
                <a:ea typeface="Segoe UI" pitchFamily="34" charset="0"/>
                <a:cs typeface="Segoe UI" pitchFamily="34" charset="0"/>
              </a:rPr>
              <a:t>Cloud</a:t>
            </a:r>
          </a:p>
        </p:txBody>
      </p:sp>
      <p:sp>
        <p:nvSpPr>
          <p:cNvPr id="8" name="Freeform 128"/>
          <p:cNvSpPr>
            <a:spLocks noChangeAspect="1"/>
          </p:cNvSpPr>
          <p:nvPr/>
        </p:nvSpPr>
        <p:spPr bwMode="black">
          <a:xfrm>
            <a:off x="4800541" y="2173872"/>
            <a:ext cx="3809008" cy="2104150"/>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00" tIns="45700" rIns="91400" bIns="45700" numCol="1" anchor="t" anchorCtr="0" compatLnSpc="1">
            <a:prstTxWarp prst="textNoShape">
              <a:avLst/>
            </a:prstTxWarp>
          </a:bodyPr>
          <a:lstStyle/>
          <a:p>
            <a:endParaRPr lang="en-US" sz="2399" dirty="0"/>
          </a:p>
        </p:txBody>
      </p:sp>
      <p:sp>
        <p:nvSpPr>
          <p:cNvPr id="26" name="Right Arrow 25"/>
          <p:cNvSpPr/>
          <p:nvPr/>
        </p:nvSpPr>
        <p:spPr bwMode="auto">
          <a:xfrm>
            <a:off x="6007890" y="3058540"/>
            <a:ext cx="925695" cy="429179"/>
          </a:xfrm>
          <a:prstGeom prst="rightArrow">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6" tIns="34279" rIns="68556" bIns="34279" numCol="1" rtlCol="0" anchor="ctr" anchorCtr="0" compatLnSpc="1">
            <a:prstTxWarp prst="textNoShape">
              <a:avLst/>
            </a:prstTxWarp>
          </a:bodyPr>
          <a:lstStyle/>
          <a:p>
            <a:pPr algn="ctr" defTabSz="685381" fontAlgn="base">
              <a:spcBef>
                <a:spcPts val="150"/>
              </a:spcBef>
              <a:spcAft>
                <a:spcPct val="0"/>
              </a:spcAft>
            </a:pPr>
            <a:endParaRPr lang="en-US" sz="2099" dirty="0">
              <a:ln>
                <a:solidFill>
                  <a:schemeClr val="bg1">
                    <a:alpha val="0"/>
                  </a:schemeClr>
                </a:solidFill>
              </a:ln>
              <a:solidFill>
                <a:schemeClr val="bg1"/>
              </a:solidFill>
            </a:endParaRPr>
          </a:p>
        </p:txBody>
      </p:sp>
      <p:sp>
        <p:nvSpPr>
          <p:cNvPr id="7" name="U-Turn Arrow 6"/>
          <p:cNvSpPr/>
          <p:nvPr/>
        </p:nvSpPr>
        <p:spPr bwMode="auto">
          <a:xfrm>
            <a:off x="3581658" y="2198338"/>
            <a:ext cx="1980684" cy="521180"/>
          </a:xfrm>
          <a:prstGeom prst="uturnArrow">
            <a:avLst>
              <a:gd name="adj1" fmla="val 25000"/>
              <a:gd name="adj2" fmla="val 25000"/>
              <a:gd name="adj3" fmla="val 25000"/>
              <a:gd name="adj4" fmla="val 43750"/>
              <a:gd name="adj5" fmla="val 97879"/>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6" tIns="34279" rIns="68556" bIns="34279" numCol="1" rtlCol="0" anchor="ctr" anchorCtr="0" compatLnSpc="1">
            <a:prstTxWarp prst="textNoShape">
              <a:avLst/>
            </a:prstTxWarp>
          </a:bodyPr>
          <a:lstStyle/>
          <a:p>
            <a:pPr algn="ctr" defTabSz="685381" fontAlgn="base">
              <a:spcBef>
                <a:spcPts val="150"/>
              </a:spcBef>
              <a:spcAft>
                <a:spcPct val="0"/>
              </a:spcAft>
            </a:pPr>
            <a:endParaRPr lang="en-US" sz="2099" dirty="0">
              <a:ln>
                <a:solidFill>
                  <a:schemeClr val="bg1">
                    <a:alpha val="0"/>
                  </a:schemeClr>
                </a:solidFill>
              </a:ln>
              <a:solidFill>
                <a:schemeClr val="bg1"/>
              </a:solidFill>
            </a:endParaRPr>
          </a:p>
        </p:txBody>
      </p:sp>
      <p:sp>
        <p:nvSpPr>
          <p:cNvPr id="29" name="U-Turn Arrow 28"/>
          <p:cNvSpPr/>
          <p:nvPr/>
        </p:nvSpPr>
        <p:spPr bwMode="auto">
          <a:xfrm rot="10800000">
            <a:off x="3581658" y="3657018"/>
            <a:ext cx="1980684" cy="521180"/>
          </a:xfrm>
          <a:prstGeom prst="uturnArrow">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6" tIns="34279" rIns="68556" bIns="34279" numCol="1" rtlCol="0" anchor="ctr" anchorCtr="0" compatLnSpc="1">
            <a:prstTxWarp prst="textNoShape">
              <a:avLst/>
            </a:prstTxWarp>
          </a:bodyPr>
          <a:lstStyle/>
          <a:p>
            <a:pPr algn="ctr" defTabSz="685381" fontAlgn="base">
              <a:spcBef>
                <a:spcPts val="150"/>
              </a:spcBef>
              <a:spcAft>
                <a:spcPct val="0"/>
              </a:spcAft>
            </a:pPr>
            <a:endParaRPr lang="en-US" sz="2099" dirty="0">
              <a:ln>
                <a:solidFill>
                  <a:schemeClr val="bg1">
                    <a:alpha val="0"/>
                  </a:schemeClr>
                </a:solidFill>
              </a:ln>
              <a:solidFill>
                <a:schemeClr val="bg1"/>
              </a:solidFill>
            </a:endParaRPr>
          </a:p>
        </p:txBody>
      </p:sp>
      <p:grpSp>
        <p:nvGrpSpPr>
          <p:cNvPr id="30" name="Group 29"/>
          <p:cNvGrpSpPr/>
          <p:nvPr/>
        </p:nvGrpSpPr>
        <p:grpSpPr>
          <a:xfrm>
            <a:off x="3276938" y="2742965"/>
            <a:ext cx="837983" cy="1005578"/>
            <a:chOff x="3200399" y="1566589"/>
            <a:chExt cx="838201" cy="1113144"/>
          </a:xfrm>
        </p:grpSpPr>
        <p:sp>
          <p:nvSpPr>
            <p:cNvPr id="31" name="Folded Corner 30"/>
            <p:cNvSpPr/>
            <p:nvPr/>
          </p:nvSpPr>
          <p:spPr bwMode="auto">
            <a:xfrm flipV="1">
              <a:off x="3200399" y="1566589"/>
              <a:ext cx="838201" cy="1113144"/>
            </a:xfrm>
            <a:prstGeom prst="foldedCorner">
              <a:avLst>
                <a:gd name="adj" fmla="val 32319"/>
              </a:avLst>
            </a:prstGeom>
            <a:noFill/>
            <a:ln w="19050">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71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2" name="TextBox 31"/>
            <p:cNvSpPr txBox="1"/>
            <p:nvPr/>
          </p:nvSpPr>
          <p:spPr>
            <a:xfrm>
              <a:off x="3200399" y="1976577"/>
              <a:ext cx="838201" cy="293168"/>
            </a:xfrm>
            <a:prstGeom prst="rect">
              <a:avLst/>
            </a:prstGeom>
            <a:no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defPPr>
                <a:defRPr lang="en-US"/>
              </a:defPPr>
              <a:lvl1pPr lvl="0">
                <a:lnSpc>
                  <a:spcPct val="90000"/>
                </a:lnSpc>
                <a:buSzPct val="90000"/>
                <a:defRPr sz="2200" kern="0">
                  <a:gradFill>
                    <a:gsLst>
                      <a:gs pos="85000">
                        <a:srgbClr val="FFFFFF"/>
                      </a:gs>
                      <a:gs pos="0">
                        <a:srgbClr val="FFFFFF"/>
                      </a:gs>
                    </a:gsLst>
                    <a:lin ang="5400000" scaled="0"/>
                  </a:gradFill>
                  <a:latin typeface="Segoe UI Light" pitchFamily="34" charset="0"/>
                  <a:ea typeface="Segoe UI" pitchFamily="34" charset="0"/>
                  <a:cs typeface="Segoe UI" pitchFamily="34" charset="0"/>
                </a:defRPr>
              </a:lvl1pPr>
            </a:lstStyle>
            <a:p>
              <a:pPr algn="ctr"/>
              <a:r>
                <a:rPr lang="en-US" sz="1200" dirty="0">
                  <a:solidFill>
                    <a:schemeClr val="tx2">
                      <a:alpha val="99000"/>
                    </a:schemeClr>
                  </a:solidFill>
                  <a:latin typeface="+mn-lt"/>
                </a:rPr>
                <a:t>MyApp.vhd</a:t>
              </a:r>
            </a:p>
          </p:txBody>
        </p:sp>
      </p:grpSp>
      <p:sp>
        <p:nvSpPr>
          <p:cNvPr id="33" name="Left-Right Arrow 32"/>
          <p:cNvSpPr/>
          <p:nvPr/>
        </p:nvSpPr>
        <p:spPr bwMode="auto">
          <a:xfrm>
            <a:off x="2210415" y="3049449"/>
            <a:ext cx="925695" cy="429179"/>
          </a:xfrm>
          <a:prstGeom prst="leftRightArrow">
            <a:avLst/>
          </a:prstGeom>
          <a:solidFill>
            <a:schemeClr val="tx1">
              <a:lumMod val="50000"/>
              <a:lumOff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56" tIns="34279" rIns="68556" bIns="34279" numCol="1" rtlCol="0" anchor="ctr" anchorCtr="0" compatLnSpc="1">
            <a:prstTxWarp prst="textNoShape">
              <a:avLst/>
            </a:prstTxWarp>
          </a:bodyPr>
          <a:lstStyle/>
          <a:p>
            <a:pPr algn="ctr" defTabSz="685381" fontAlgn="base">
              <a:spcBef>
                <a:spcPts val="150"/>
              </a:spcBef>
              <a:spcAft>
                <a:spcPct val="0"/>
              </a:spcAft>
            </a:pPr>
            <a:endParaRPr lang="en-US" sz="2099" dirty="0">
              <a:ln>
                <a:solidFill>
                  <a:schemeClr val="bg1">
                    <a:alpha val="0"/>
                  </a:schemeClr>
                </a:solidFill>
              </a:ln>
              <a:solidFill>
                <a:schemeClr val="bg1"/>
              </a:solidFill>
            </a:endParaRPr>
          </a:p>
        </p:txBody>
      </p:sp>
      <p:pic>
        <p:nvPicPr>
          <p:cNvPr id="10" name="Picture 9"/>
          <p:cNvPicPr>
            <a:picLocks noChangeAspect="1"/>
          </p:cNvPicPr>
          <p:nvPr/>
        </p:nvPicPr>
        <p:blipFill>
          <a:blip r:embed="rId3">
            <a:lum bright="-40000" contrast="-40000"/>
          </a:blip>
          <a:stretch>
            <a:fillRect/>
          </a:stretch>
        </p:blipFill>
        <p:spPr>
          <a:xfrm>
            <a:off x="5001552" y="2719517"/>
            <a:ext cx="970313" cy="1181250"/>
          </a:xfrm>
          <a:prstGeom prst="rect">
            <a:avLst/>
          </a:prstGeom>
        </p:spPr>
      </p:pic>
      <p:pic>
        <p:nvPicPr>
          <p:cNvPr id="19" name="Picture 18"/>
          <p:cNvPicPr>
            <a:picLocks noChangeAspect="1"/>
          </p:cNvPicPr>
          <p:nvPr/>
        </p:nvPicPr>
        <p:blipFill>
          <a:blip r:embed="rId4">
            <a:lum bright="-40000" contrast="-40000"/>
          </a:blip>
          <a:stretch>
            <a:fillRect/>
          </a:stretch>
        </p:blipFill>
        <p:spPr>
          <a:xfrm>
            <a:off x="7005637" y="2930986"/>
            <a:ext cx="842624" cy="769985"/>
          </a:xfrm>
          <a:prstGeom prst="rect">
            <a:avLst/>
          </a:prstGeom>
        </p:spPr>
      </p:pic>
      <p:pic>
        <p:nvPicPr>
          <p:cNvPr id="9" name="Picture 8"/>
          <p:cNvPicPr>
            <a:picLocks noChangeAspect="1"/>
          </p:cNvPicPr>
          <p:nvPr/>
        </p:nvPicPr>
        <p:blipFill>
          <a:blip r:embed="rId4">
            <a:lum bright="-40000" contrast="-40000"/>
          </a:blip>
          <a:stretch>
            <a:fillRect/>
          </a:stretch>
        </p:blipFill>
        <p:spPr>
          <a:xfrm>
            <a:off x="1166476" y="2930986"/>
            <a:ext cx="842624" cy="769985"/>
          </a:xfrm>
          <a:prstGeom prst="rect">
            <a:avLst/>
          </a:prstGeom>
        </p:spPr>
      </p:pic>
    </p:spTree>
    <p:extLst>
      <p:ext uri="{BB962C8B-B14F-4D97-AF65-F5344CB8AC3E}">
        <p14:creationId xmlns:p14="http://schemas.microsoft.com/office/powerpoint/2010/main" val="1946278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smtClean="0"/>
              <a:t>演示</a:t>
            </a:r>
            <a:endParaRPr lang="en-US"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zh-CN" altLang="en-US" dirty="0" smtClean="0">
                <a:solidFill>
                  <a:schemeClr val="bg1">
                    <a:alpha val="99000"/>
                  </a:schemeClr>
                </a:solidFill>
              </a:rPr>
              <a:t>虚拟机磁盘管理</a:t>
            </a:r>
            <a:endParaRPr lang="en-US" dirty="0">
              <a:solidFill>
                <a:schemeClr val="bg1">
                  <a:alpha val="99000"/>
                </a:schemeClr>
              </a:solidFill>
            </a:endParaRPr>
          </a:p>
        </p:txBody>
      </p:sp>
    </p:spTree>
    <p:extLst>
      <p:ext uri="{BB962C8B-B14F-4D97-AF65-F5344CB8AC3E}">
        <p14:creationId xmlns:p14="http://schemas.microsoft.com/office/powerpoint/2010/main" val="1075849892"/>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zh-CN" altLang="en-US" sz="5400" dirty="0" smtClean="0"/>
              <a:t>虚拟机网络</a:t>
            </a:r>
            <a:endParaRPr lang="en-US" sz="5400" dirty="0"/>
          </a:p>
        </p:txBody>
      </p:sp>
    </p:spTree>
    <p:extLst>
      <p:ext uri="{BB962C8B-B14F-4D97-AF65-F5344CB8AC3E}">
        <p14:creationId xmlns:p14="http://schemas.microsoft.com/office/powerpoint/2010/main" val="2803226450"/>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custDataLst>
              <p:tags r:id="rId2"/>
            </p:custDataLst>
            <p:extLst/>
          </p:nvPr>
        </p:nvGraphicFramePr>
        <p:xfrm>
          <a:off x="1192" y="672"/>
          <a:ext cx="119063" cy="119032"/>
        </p:xfrm>
        <a:graphic>
          <a:graphicData uri="http://schemas.openxmlformats.org/presentationml/2006/ole">
            <mc:AlternateContent xmlns:mc="http://schemas.openxmlformats.org/markup-compatibility/2006">
              <mc:Choice xmlns:v="urn:schemas-microsoft-com:vml" Requires="v">
                <p:oleObj spid="_x0000_s18476" name="think-cell Slide" r:id="rId10" imgW="270" imgH="270" progId="TCLayout.ActiveDocument.1">
                  <p:embed/>
                </p:oleObj>
              </mc:Choice>
              <mc:Fallback>
                <p:oleObj name="think-cell Slide" r:id="rId10" imgW="270" imgH="270" progId="TCLayout.ActiveDocument.1">
                  <p:embed/>
                  <p:pic>
                    <p:nvPicPr>
                      <p:cNvPr id="0" name=""/>
                      <p:cNvPicPr/>
                      <p:nvPr/>
                    </p:nvPicPr>
                    <p:blipFill>
                      <a:blip r:embed="rId11"/>
                      <a:stretch>
                        <a:fillRect/>
                      </a:stretch>
                    </p:blipFill>
                    <p:spPr>
                      <a:xfrm>
                        <a:off x="1192" y="672"/>
                        <a:ext cx="119063" cy="119032"/>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293268" y="128588"/>
            <a:ext cx="6272954" cy="976421"/>
          </a:xfrm>
        </p:spPr>
        <p:txBody>
          <a:bodyPr/>
          <a:lstStyle/>
          <a:p>
            <a:r>
              <a:rPr lang="zh-CN" altLang="en-US" sz="4050" dirty="0" smtClean="0"/>
              <a:t>首先了解下</a:t>
            </a:r>
            <a:r>
              <a:rPr lang="en-US" altLang="zh-CN" sz="4050" dirty="0" smtClean="0"/>
              <a:t>Azure</a:t>
            </a:r>
            <a:r>
              <a:rPr lang="zh-CN" altLang="en-US" sz="4050" dirty="0" smtClean="0"/>
              <a:t>云服务</a:t>
            </a:r>
            <a:r>
              <a:rPr lang="en-US" sz="4050" dirty="0"/>
              <a:t/>
            </a:r>
            <a:br>
              <a:rPr lang="en-US" sz="4050" dirty="0"/>
            </a:br>
            <a:endParaRPr lang="en-US" sz="3000" dirty="0">
              <a:solidFill>
                <a:schemeClr val="tx2"/>
              </a:solidFill>
            </a:endParaRPr>
          </a:p>
        </p:txBody>
      </p:sp>
      <p:sp>
        <p:nvSpPr>
          <p:cNvPr id="21" name="TextBox 66"/>
          <p:cNvSpPr txBox="1"/>
          <p:nvPr/>
        </p:nvSpPr>
        <p:spPr>
          <a:xfrm>
            <a:off x="3497692" y="2193721"/>
            <a:ext cx="3514040" cy="207749"/>
          </a:xfrm>
          <a:prstGeom prst="rect">
            <a:avLst/>
          </a:prstGeom>
          <a:noFill/>
        </p:spPr>
        <p:txBody>
          <a:bodyPr wrap="square" lIns="0" tIns="0" rIns="0" bIns="0" rtlCol="0">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lnSpc>
                <a:spcPct val="90000"/>
              </a:lnSpc>
              <a:spcBef>
                <a:spcPct val="20000"/>
              </a:spcBef>
              <a:buSzPct val="80000"/>
            </a:pPr>
            <a:r>
              <a:rPr lang="en-US" sz="1500" dirty="0">
                <a:solidFill>
                  <a:srgbClr val="505050"/>
                </a:solidFill>
              </a:rPr>
              <a:t>Cloud Service</a:t>
            </a:r>
          </a:p>
        </p:txBody>
      </p:sp>
      <p:sp>
        <p:nvSpPr>
          <p:cNvPr id="3" name="TextBox 2"/>
          <p:cNvSpPr txBox="1"/>
          <p:nvPr/>
        </p:nvSpPr>
        <p:spPr>
          <a:xfrm>
            <a:off x="411875" y="797747"/>
            <a:ext cx="8672246" cy="1191095"/>
          </a:xfrm>
          <a:prstGeom prst="rect">
            <a:avLst/>
          </a:prstGeom>
          <a:noFill/>
        </p:spPr>
        <p:txBody>
          <a:bodyPr wrap="none" lIns="0" tIns="0" rIns="0" bIns="0" rtlCol="0">
            <a:spAutoFit/>
          </a:bodyPr>
          <a:lstStyle/>
          <a:p>
            <a:pPr>
              <a:lnSpc>
                <a:spcPct val="90000"/>
              </a:lnSpc>
              <a:spcBef>
                <a:spcPct val="20000"/>
              </a:spcBef>
              <a:buSzPct val="80000"/>
            </a:pPr>
            <a:r>
              <a:rPr lang="zh-CN" altLang="en-US" sz="2000" dirty="0">
                <a:solidFill>
                  <a:schemeClr val="accent2">
                    <a:alpha val="99000"/>
                  </a:schemeClr>
                </a:solidFill>
              </a:rPr>
              <a:t>云服务是一个容</a:t>
            </a:r>
            <a:r>
              <a:rPr lang="zh-CN" altLang="en-US" sz="2000" dirty="0" smtClean="0">
                <a:solidFill>
                  <a:schemeClr val="accent2">
                    <a:alpha val="99000"/>
                  </a:schemeClr>
                </a:solidFill>
              </a:rPr>
              <a:t>器，对外提供单一的</a:t>
            </a:r>
            <a:r>
              <a:rPr lang="en-US" altLang="zh-CN" sz="2000" dirty="0" smtClean="0">
                <a:solidFill>
                  <a:schemeClr val="accent2">
                    <a:alpha val="99000"/>
                  </a:schemeClr>
                </a:solidFill>
              </a:rPr>
              <a:t>DNS</a:t>
            </a:r>
            <a:r>
              <a:rPr lang="zh-CN" altLang="en-US" sz="2000" dirty="0" smtClean="0">
                <a:solidFill>
                  <a:schemeClr val="accent2">
                    <a:alpha val="99000"/>
                  </a:schemeClr>
                </a:solidFill>
              </a:rPr>
              <a:t>地址和</a:t>
            </a:r>
            <a:r>
              <a:rPr lang="en-US" altLang="zh-CN" sz="2000" dirty="0" smtClean="0">
                <a:solidFill>
                  <a:schemeClr val="accent2">
                    <a:alpha val="99000"/>
                  </a:schemeClr>
                </a:solidFill>
              </a:rPr>
              <a:t>IP</a:t>
            </a:r>
            <a:r>
              <a:rPr lang="zh-CN" altLang="en-US" sz="2000" dirty="0" smtClean="0">
                <a:solidFill>
                  <a:schemeClr val="accent2">
                    <a:alpha val="99000"/>
                  </a:schemeClr>
                </a:solidFill>
              </a:rPr>
              <a:t>地址，内部容纳多个虚拟机</a:t>
            </a:r>
            <a:endParaRPr lang="en-US" altLang="zh-CN" sz="2000" dirty="0" smtClean="0">
              <a:solidFill>
                <a:schemeClr val="accent2">
                  <a:alpha val="99000"/>
                </a:schemeClr>
              </a:solidFill>
            </a:endParaRPr>
          </a:p>
          <a:p>
            <a:pPr lvl="1">
              <a:lnSpc>
                <a:spcPct val="90000"/>
              </a:lnSpc>
              <a:spcBef>
                <a:spcPct val="20000"/>
              </a:spcBef>
              <a:buSzPct val="80000"/>
            </a:pPr>
            <a:r>
              <a:rPr lang="zh-CN" altLang="en-US" dirty="0" smtClean="0">
                <a:solidFill>
                  <a:schemeClr val="tx1">
                    <a:alpha val="99000"/>
                  </a:schemeClr>
                </a:solidFill>
              </a:rPr>
              <a:t>将内部资源与外部资源隔离</a:t>
            </a:r>
            <a:endParaRPr lang="en-US" altLang="zh-CN" dirty="0" smtClean="0">
              <a:solidFill>
                <a:schemeClr val="tx1">
                  <a:alpha val="99000"/>
                </a:schemeClr>
              </a:solidFill>
            </a:endParaRPr>
          </a:p>
          <a:p>
            <a:pPr lvl="1">
              <a:lnSpc>
                <a:spcPct val="90000"/>
              </a:lnSpc>
              <a:spcBef>
                <a:spcPct val="20000"/>
              </a:spcBef>
              <a:buSzPct val="80000"/>
            </a:pPr>
            <a:r>
              <a:rPr lang="zh-CN" altLang="en-US" dirty="0">
                <a:solidFill>
                  <a:schemeClr val="tx1">
                    <a:alpha val="99000"/>
                  </a:schemeClr>
                </a:solidFill>
              </a:rPr>
              <a:t>可</a:t>
            </a:r>
            <a:r>
              <a:rPr lang="zh-CN" altLang="en-US" dirty="0" smtClean="0">
                <a:solidFill>
                  <a:schemeClr val="tx1">
                    <a:alpha val="99000"/>
                  </a:schemeClr>
                </a:solidFill>
              </a:rPr>
              <a:t>以看成是一个应用的边界</a:t>
            </a:r>
            <a:endParaRPr lang="en-US" altLang="zh-CN" dirty="0" smtClean="0">
              <a:solidFill>
                <a:schemeClr val="tx1">
                  <a:alpha val="99000"/>
                </a:schemeClr>
              </a:solidFill>
            </a:endParaRPr>
          </a:p>
          <a:p>
            <a:pPr lvl="1">
              <a:lnSpc>
                <a:spcPct val="90000"/>
              </a:lnSpc>
              <a:spcBef>
                <a:spcPct val="20000"/>
              </a:spcBef>
              <a:buSzPct val="80000"/>
            </a:pPr>
            <a:r>
              <a:rPr lang="zh-CN" altLang="en-US" dirty="0" smtClean="0">
                <a:solidFill>
                  <a:schemeClr val="tx1">
                    <a:alpha val="99000"/>
                  </a:schemeClr>
                </a:solidFill>
              </a:rPr>
              <a:t>可以当作一个整体管理，进行监控、自动缩放</a:t>
            </a:r>
            <a:endParaRPr lang="en-US" altLang="zh-CN" dirty="0" smtClean="0">
              <a:solidFill>
                <a:schemeClr val="tx1">
                  <a:alpha val="99000"/>
                </a:schemeClr>
              </a:solidFill>
            </a:endParaRPr>
          </a:p>
        </p:txBody>
      </p:sp>
      <p:grpSp>
        <p:nvGrpSpPr>
          <p:cNvPr id="4" name="Group 3"/>
          <p:cNvGrpSpPr/>
          <p:nvPr/>
        </p:nvGrpSpPr>
        <p:grpSpPr>
          <a:xfrm>
            <a:off x="2123768" y="2482314"/>
            <a:ext cx="4683478" cy="2434277"/>
            <a:chOff x="1282788" y="1798714"/>
            <a:chExt cx="5524458" cy="3117877"/>
          </a:xfrm>
        </p:grpSpPr>
        <p:sp>
          <p:nvSpPr>
            <p:cNvPr id="11" name="Freeform 128"/>
            <p:cNvSpPr>
              <a:spLocks noChangeAspect="1"/>
            </p:cNvSpPr>
            <p:nvPr/>
          </p:nvSpPr>
          <p:spPr bwMode="black">
            <a:xfrm>
              <a:off x="4068323" y="1967923"/>
              <a:ext cx="427613" cy="236219"/>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16" tIns="45708" rIns="91416" bIns="45708" numCol="1" anchor="t" anchorCtr="0" compatLnSpc="1">
              <a:prstTxWarp prst="textNoShape">
                <a:avLst/>
              </a:prstTxWarp>
            </a:bodyPr>
            <a:lstStyle/>
            <a:p>
              <a:pPr defTabSz="914240"/>
              <a:endParaRPr lang="en-US" sz="2399">
                <a:solidFill>
                  <a:srgbClr val="505050"/>
                </a:solidFill>
              </a:endParaRPr>
            </a:p>
          </p:txBody>
        </p:sp>
        <p:sp>
          <p:nvSpPr>
            <p:cNvPr id="15" name="Freeform 24"/>
            <p:cNvSpPr>
              <a:spLocks noEditPoints="1"/>
            </p:cNvSpPr>
            <p:nvPr/>
          </p:nvSpPr>
          <p:spPr bwMode="black">
            <a:xfrm>
              <a:off x="1648400" y="2898720"/>
              <a:ext cx="983163" cy="759398"/>
            </a:xfrm>
            <a:custGeom>
              <a:avLst/>
              <a:gdLst>
                <a:gd name="T0" fmla="*/ 524 w 1369"/>
                <a:gd name="T1" fmla="*/ 115 h 1057"/>
                <a:gd name="T2" fmla="*/ 373 w 1369"/>
                <a:gd name="T3" fmla="*/ 228 h 1057"/>
                <a:gd name="T4" fmla="*/ 455 w 1369"/>
                <a:gd name="T5" fmla="*/ 153 h 1057"/>
                <a:gd name="T6" fmla="*/ 5 w 1369"/>
                <a:gd name="T7" fmla="*/ 634 h 1057"/>
                <a:gd name="T8" fmla="*/ 149 w 1369"/>
                <a:gd name="T9" fmla="*/ 320 h 1057"/>
                <a:gd name="T10" fmla="*/ 26 w 1369"/>
                <a:gd name="T11" fmla="*/ 509 h 1057"/>
                <a:gd name="T12" fmla="*/ 652 w 1369"/>
                <a:gd name="T13" fmla="*/ 75 h 1057"/>
                <a:gd name="T14" fmla="*/ 36 w 1369"/>
                <a:gd name="T15" fmla="*/ 435 h 1057"/>
                <a:gd name="T16" fmla="*/ 28 w 1369"/>
                <a:gd name="T17" fmla="*/ 478 h 1057"/>
                <a:gd name="T18" fmla="*/ 9 w 1369"/>
                <a:gd name="T19" fmla="*/ 353 h 1057"/>
                <a:gd name="T20" fmla="*/ 1045 w 1369"/>
                <a:gd name="T21" fmla="*/ 157 h 1057"/>
                <a:gd name="T22" fmla="*/ 1251 w 1369"/>
                <a:gd name="T23" fmla="*/ 278 h 1057"/>
                <a:gd name="T24" fmla="*/ 1184 w 1369"/>
                <a:gd name="T25" fmla="*/ 236 h 1057"/>
                <a:gd name="T26" fmla="*/ 1369 w 1369"/>
                <a:gd name="T27" fmla="*/ 439 h 1057"/>
                <a:gd name="T28" fmla="*/ 1349 w 1369"/>
                <a:gd name="T29" fmla="*/ 356 h 1057"/>
                <a:gd name="T30" fmla="*/ 1150 w 1369"/>
                <a:gd name="T31" fmla="*/ 216 h 1057"/>
                <a:gd name="T32" fmla="*/ 859 w 1369"/>
                <a:gd name="T33" fmla="*/ 52 h 1057"/>
                <a:gd name="T34" fmla="*/ 781 w 1369"/>
                <a:gd name="T35" fmla="*/ 39 h 1057"/>
                <a:gd name="T36" fmla="*/ 746 w 1369"/>
                <a:gd name="T37" fmla="*/ 26 h 1057"/>
                <a:gd name="T38" fmla="*/ 682 w 1369"/>
                <a:gd name="T39" fmla="*/ 56 h 1057"/>
                <a:gd name="T40" fmla="*/ 67 w 1369"/>
                <a:gd name="T41" fmla="*/ 682 h 1057"/>
                <a:gd name="T42" fmla="*/ 963 w 1369"/>
                <a:gd name="T43" fmla="*/ 142 h 1057"/>
                <a:gd name="T44" fmla="*/ 906 w 1369"/>
                <a:gd name="T45" fmla="*/ 82 h 1057"/>
                <a:gd name="T46" fmla="*/ 247 w 1369"/>
                <a:gd name="T47" fmla="*/ 268 h 1057"/>
                <a:gd name="T48" fmla="*/ 1073 w 1369"/>
                <a:gd name="T49" fmla="*/ 766 h 1057"/>
                <a:gd name="T50" fmla="*/ 974 w 1369"/>
                <a:gd name="T51" fmla="*/ 824 h 1057"/>
                <a:gd name="T52" fmla="*/ 1048 w 1369"/>
                <a:gd name="T53" fmla="*/ 780 h 1057"/>
                <a:gd name="T54" fmla="*/ 834 w 1369"/>
                <a:gd name="T55" fmla="*/ 948 h 1057"/>
                <a:gd name="T56" fmla="*/ 882 w 1369"/>
                <a:gd name="T57" fmla="*/ 910 h 1057"/>
                <a:gd name="T58" fmla="*/ 1199 w 1369"/>
                <a:gd name="T59" fmla="*/ 723 h 1057"/>
                <a:gd name="T60" fmla="*/ 61 w 1369"/>
                <a:gd name="T61" fmla="*/ 327 h 1057"/>
                <a:gd name="T62" fmla="*/ 1353 w 1369"/>
                <a:gd name="T63" fmla="*/ 606 h 1057"/>
                <a:gd name="T64" fmla="*/ 1342 w 1369"/>
                <a:gd name="T65" fmla="*/ 518 h 1057"/>
                <a:gd name="T66" fmla="*/ 789 w 1369"/>
                <a:gd name="T67" fmla="*/ 977 h 1057"/>
                <a:gd name="T68" fmla="*/ 791 w 1369"/>
                <a:gd name="T69" fmla="*/ 972 h 1057"/>
                <a:gd name="T70" fmla="*/ 1249 w 1369"/>
                <a:gd name="T71" fmla="*/ 662 h 1057"/>
                <a:gd name="T72" fmla="*/ 1318 w 1369"/>
                <a:gd name="T73" fmla="*/ 616 h 1057"/>
                <a:gd name="T74" fmla="*/ 357 w 1369"/>
                <a:gd name="T75" fmla="*/ 821 h 1057"/>
                <a:gd name="T76" fmla="*/ 249 w 1369"/>
                <a:gd name="T77" fmla="*/ 759 h 1057"/>
                <a:gd name="T78" fmla="*/ 179 w 1369"/>
                <a:gd name="T79" fmla="*/ 721 h 1057"/>
                <a:gd name="T80" fmla="*/ 133 w 1369"/>
                <a:gd name="T81" fmla="*/ 704 h 1057"/>
                <a:gd name="T82" fmla="*/ 139 w 1369"/>
                <a:gd name="T83" fmla="*/ 731 h 1057"/>
                <a:gd name="T84" fmla="*/ 711 w 1369"/>
                <a:gd name="T85" fmla="*/ 1056 h 1057"/>
                <a:gd name="T86" fmla="*/ 606 w 1369"/>
                <a:gd name="T87" fmla="*/ 984 h 1057"/>
                <a:gd name="T88" fmla="*/ 614 w 1369"/>
                <a:gd name="T89" fmla="*/ 998 h 1057"/>
                <a:gd name="T90" fmla="*/ 555 w 1369"/>
                <a:gd name="T91" fmla="*/ 933 h 1057"/>
                <a:gd name="T92" fmla="*/ 676 w 1369"/>
                <a:gd name="T93" fmla="*/ 1024 h 1057"/>
                <a:gd name="T94" fmla="*/ 489 w 1369"/>
                <a:gd name="T95" fmla="*/ 898 h 1057"/>
                <a:gd name="T96" fmla="*/ 1274 w 1369"/>
                <a:gd name="T97" fmla="*/ 378 h 1057"/>
                <a:gd name="T98" fmla="*/ 749 w 1369"/>
                <a:gd name="T99" fmla="*/ 729 h 1057"/>
                <a:gd name="T100" fmla="*/ 146 w 1369"/>
                <a:gd name="T101" fmla="*/ 631 h 1057"/>
                <a:gd name="T102" fmla="*/ 600 w 1369"/>
                <a:gd name="T103" fmla="*/ 889 h 1057"/>
                <a:gd name="T104" fmla="*/ 780 w 1369"/>
                <a:gd name="T105" fmla="*/ 741 h 1057"/>
                <a:gd name="T106" fmla="*/ 486 w 1369"/>
                <a:gd name="T107" fmla="*/ 685 h 1057"/>
                <a:gd name="T108" fmla="*/ 587 w 1369"/>
                <a:gd name="T109" fmla="*/ 850 h 1057"/>
                <a:gd name="T110" fmla="*/ 560 w 1369"/>
                <a:gd name="T111" fmla="*/ 881 h 1057"/>
                <a:gd name="T112" fmla="*/ 232 w 1369"/>
                <a:gd name="T113" fmla="*/ 509 h 1057"/>
                <a:gd name="T114" fmla="*/ 233 w 1369"/>
                <a:gd name="T115" fmla="*/ 619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9" h="1057">
                  <a:moveTo>
                    <a:pt x="234" y="304"/>
                  </a:moveTo>
                  <a:cubicBezTo>
                    <a:pt x="234" y="304"/>
                    <a:pt x="234" y="304"/>
                    <a:pt x="234" y="304"/>
                  </a:cubicBezTo>
                  <a:cubicBezTo>
                    <a:pt x="190" y="329"/>
                    <a:pt x="190" y="329"/>
                    <a:pt x="190" y="329"/>
                  </a:cubicBezTo>
                  <a:cubicBezTo>
                    <a:pt x="178" y="305"/>
                    <a:pt x="178" y="305"/>
                    <a:pt x="178" y="305"/>
                  </a:cubicBezTo>
                  <a:cubicBezTo>
                    <a:pt x="222" y="280"/>
                    <a:pt x="222" y="280"/>
                    <a:pt x="222" y="280"/>
                  </a:cubicBezTo>
                  <a:cubicBezTo>
                    <a:pt x="234" y="304"/>
                    <a:pt x="234" y="304"/>
                    <a:pt x="234" y="304"/>
                  </a:cubicBezTo>
                  <a:close/>
                  <a:moveTo>
                    <a:pt x="581" y="113"/>
                  </a:moveTo>
                  <a:cubicBezTo>
                    <a:pt x="569" y="91"/>
                    <a:pt x="569" y="91"/>
                    <a:pt x="569" y="91"/>
                  </a:cubicBezTo>
                  <a:cubicBezTo>
                    <a:pt x="524" y="115"/>
                    <a:pt x="524" y="115"/>
                    <a:pt x="524" y="115"/>
                  </a:cubicBezTo>
                  <a:cubicBezTo>
                    <a:pt x="537" y="138"/>
                    <a:pt x="537" y="138"/>
                    <a:pt x="537" y="138"/>
                  </a:cubicBezTo>
                  <a:cubicBezTo>
                    <a:pt x="581" y="113"/>
                    <a:pt x="581" y="113"/>
                    <a:pt x="581" y="113"/>
                  </a:cubicBezTo>
                  <a:cubicBezTo>
                    <a:pt x="581" y="113"/>
                    <a:pt x="581" y="113"/>
                    <a:pt x="581" y="113"/>
                  </a:cubicBezTo>
                  <a:close/>
                  <a:moveTo>
                    <a:pt x="373" y="228"/>
                  </a:moveTo>
                  <a:cubicBezTo>
                    <a:pt x="360" y="205"/>
                    <a:pt x="360" y="205"/>
                    <a:pt x="360" y="205"/>
                  </a:cubicBezTo>
                  <a:cubicBezTo>
                    <a:pt x="316" y="230"/>
                    <a:pt x="316" y="230"/>
                    <a:pt x="316" y="230"/>
                  </a:cubicBezTo>
                  <a:cubicBezTo>
                    <a:pt x="329" y="252"/>
                    <a:pt x="329" y="252"/>
                    <a:pt x="329" y="252"/>
                  </a:cubicBezTo>
                  <a:cubicBezTo>
                    <a:pt x="373" y="228"/>
                    <a:pt x="373" y="228"/>
                    <a:pt x="373" y="228"/>
                  </a:cubicBezTo>
                  <a:cubicBezTo>
                    <a:pt x="373" y="228"/>
                    <a:pt x="373" y="228"/>
                    <a:pt x="373" y="228"/>
                  </a:cubicBezTo>
                  <a:close/>
                  <a:moveTo>
                    <a:pt x="443" y="190"/>
                  </a:moveTo>
                  <a:cubicBezTo>
                    <a:pt x="430" y="167"/>
                    <a:pt x="430" y="167"/>
                    <a:pt x="430" y="167"/>
                  </a:cubicBezTo>
                  <a:cubicBezTo>
                    <a:pt x="385" y="190"/>
                    <a:pt x="385" y="190"/>
                    <a:pt x="385" y="190"/>
                  </a:cubicBezTo>
                  <a:cubicBezTo>
                    <a:pt x="398" y="214"/>
                    <a:pt x="398" y="214"/>
                    <a:pt x="398" y="214"/>
                  </a:cubicBezTo>
                  <a:cubicBezTo>
                    <a:pt x="443" y="190"/>
                    <a:pt x="443" y="190"/>
                    <a:pt x="443" y="190"/>
                  </a:cubicBezTo>
                  <a:cubicBezTo>
                    <a:pt x="443" y="190"/>
                    <a:pt x="443" y="190"/>
                    <a:pt x="443" y="190"/>
                  </a:cubicBezTo>
                  <a:close/>
                  <a:moveTo>
                    <a:pt x="513" y="151"/>
                  </a:moveTo>
                  <a:cubicBezTo>
                    <a:pt x="501" y="129"/>
                    <a:pt x="501" y="129"/>
                    <a:pt x="501" y="129"/>
                  </a:cubicBezTo>
                  <a:cubicBezTo>
                    <a:pt x="455" y="153"/>
                    <a:pt x="455" y="153"/>
                    <a:pt x="455" y="153"/>
                  </a:cubicBezTo>
                  <a:cubicBezTo>
                    <a:pt x="468" y="176"/>
                    <a:pt x="468" y="176"/>
                    <a:pt x="468" y="176"/>
                  </a:cubicBezTo>
                  <a:cubicBezTo>
                    <a:pt x="513" y="151"/>
                    <a:pt x="513" y="151"/>
                    <a:pt x="513" y="151"/>
                  </a:cubicBezTo>
                  <a:cubicBezTo>
                    <a:pt x="513" y="151"/>
                    <a:pt x="513" y="151"/>
                    <a:pt x="513" y="151"/>
                  </a:cubicBezTo>
                  <a:close/>
                  <a:moveTo>
                    <a:pt x="32" y="631"/>
                  </a:moveTo>
                  <a:cubicBezTo>
                    <a:pt x="30" y="620"/>
                    <a:pt x="30" y="607"/>
                    <a:pt x="29" y="592"/>
                  </a:cubicBezTo>
                  <a:cubicBezTo>
                    <a:pt x="28" y="587"/>
                    <a:pt x="28" y="587"/>
                    <a:pt x="28" y="587"/>
                  </a:cubicBezTo>
                  <a:cubicBezTo>
                    <a:pt x="1" y="589"/>
                    <a:pt x="1" y="589"/>
                    <a:pt x="1" y="589"/>
                  </a:cubicBezTo>
                  <a:cubicBezTo>
                    <a:pt x="1" y="595"/>
                    <a:pt x="1" y="595"/>
                    <a:pt x="1" y="595"/>
                  </a:cubicBezTo>
                  <a:cubicBezTo>
                    <a:pt x="3" y="608"/>
                    <a:pt x="3" y="622"/>
                    <a:pt x="5" y="634"/>
                  </a:cubicBezTo>
                  <a:cubicBezTo>
                    <a:pt x="6" y="639"/>
                    <a:pt x="6" y="639"/>
                    <a:pt x="6" y="639"/>
                  </a:cubicBezTo>
                  <a:cubicBezTo>
                    <a:pt x="33" y="636"/>
                    <a:pt x="33" y="636"/>
                    <a:pt x="33" y="636"/>
                  </a:cubicBezTo>
                  <a:cubicBezTo>
                    <a:pt x="32" y="631"/>
                    <a:pt x="32" y="631"/>
                    <a:pt x="32" y="631"/>
                  </a:cubicBezTo>
                  <a:cubicBezTo>
                    <a:pt x="32" y="631"/>
                    <a:pt x="32" y="631"/>
                    <a:pt x="32" y="631"/>
                  </a:cubicBezTo>
                  <a:close/>
                  <a:moveTo>
                    <a:pt x="143" y="346"/>
                  </a:moveTo>
                  <a:cubicBezTo>
                    <a:pt x="148" y="346"/>
                    <a:pt x="152" y="346"/>
                    <a:pt x="157" y="344"/>
                  </a:cubicBezTo>
                  <a:cubicBezTo>
                    <a:pt x="162" y="343"/>
                    <a:pt x="162" y="343"/>
                    <a:pt x="162" y="343"/>
                  </a:cubicBezTo>
                  <a:cubicBezTo>
                    <a:pt x="154" y="318"/>
                    <a:pt x="154" y="318"/>
                    <a:pt x="154" y="318"/>
                  </a:cubicBezTo>
                  <a:cubicBezTo>
                    <a:pt x="149" y="320"/>
                    <a:pt x="149" y="320"/>
                    <a:pt x="149" y="320"/>
                  </a:cubicBezTo>
                  <a:cubicBezTo>
                    <a:pt x="143" y="322"/>
                    <a:pt x="133" y="320"/>
                    <a:pt x="118" y="316"/>
                  </a:cubicBezTo>
                  <a:cubicBezTo>
                    <a:pt x="113" y="315"/>
                    <a:pt x="113" y="315"/>
                    <a:pt x="113" y="315"/>
                  </a:cubicBezTo>
                  <a:cubicBezTo>
                    <a:pt x="105" y="338"/>
                    <a:pt x="105" y="338"/>
                    <a:pt x="105" y="338"/>
                  </a:cubicBezTo>
                  <a:cubicBezTo>
                    <a:pt x="110" y="341"/>
                    <a:pt x="110" y="341"/>
                    <a:pt x="110" y="341"/>
                  </a:cubicBezTo>
                  <a:cubicBezTo>
                    <a:pt x="124" y="344"/>
                    <a:pt x="134" y="346"/>
                    <a:pt x="143" y="346"/>
                  </a:cubicBezTo>
                  <a:close/>
                  <a:moveTo>
                    <a:pt x="26" y="554"/>
                  </a:moveTo>
                  <a:cubicBezTo>
                    <a:pt x="26" y="543"/>
                    <a:pt x="26" y="534"/>
                    <a:pt x="26" y="525"/>
                  </a:cubicBezTo>
                  <a:cubicBezTo>
                    <a:pt x="26" y="521"/>
                    <a:pt x="26" y="518"/>
                    <a:pt x="26" y="514"/>
                  </a:cubicBezTo>
                  <a:cubicBezTo>
                    <a:pt x="26" y="509"/>
                    <a:pt x="26" y="509"/>
                    <a:pt x="26" y="509"/>
                  </a:cubicBezTo>
                  <a:cubicBezTo>
                    <a:pt x="0" y="509"/>
                    <a:pt x="0" y="509"/>
                    <a:pt x="0" y="509"/>
                  </a:cubicBezTo>
                  <a:cubicBezTo>
                    <a:pt x="0" y="514"/>
                    <a:pt x="0" y="514"/>
                    <a:pt x="0" y="514"/>
                  </a:cubicBezTo>
                  <a:cubicBezTo>
                    <a:pt x="0" y="517"/>
                    <a:pt x="0" y="521"/>
                    <a:pt x="0" y="525"/>
                  </a:cubicBezTo>
                  <a:cubicBezTo>
                    <a:pt x="0" y="534"/>
                    <a:pt x="0" y="544"/>
                    <a:pt x="0" y="554"/>
                  </a:cubicBezTo>
                  <a:cubicBezTo>
                    <a:pt x="0" y="560"/>
                    <a:pt x="0" y="560"/>
                    <a:pt x="0" y="560"/>
                  </a:cubicBezTo>
                  <a:cubicBezTo>
                    <a:pt x="26" y="559"/>
                    <a:pt x="26" y="559"/>
                    <a:pt x="26" y="559"/>
                  </a:cubicBezTo>
                  <a:cubicBezTo>
                    <a:pt x="26" y="554"/>
                    <a:pt x="26" y="554"/>
                    <a:pt x="26" y="554"/>
                  </a:cubicBezTo>
                  <a:cubicBezTo>
                    <a:pt x="26" y="554"/>
                    <a:pt x="26" y="554"/>
                    <a:pt x="26" y="554"/>
                  </a:cubicBezTo>
                  <a:close/>
                  <a:moveTo>
                    <a:pt x="652" y="75"/>
                  </a:moveTo>
                  <a:cubicBezTo>
                    <a:pt x="639" y="54"/>
                    <a:pt x="639" y="54"/>
                    <a:pt x="639" y="54"/>
                  </a:cubicBezTo>
                  <a:cubicBezTo>
                    <a:pt x="594" y="77"/>
                    <a:pt x="594" y="77"/>
                    <a:pt x="594" y="77"/>
                  </a:cubicBezTo>
                  <a:cubicBezTo>
                    <a:pt x="606" y="101"/>
                    <a:pt x="606" y="101"/>
                    <a:pt x="606" y="101"/>
                  </a:cubicBezTo>
                  <a:cubicBezTo>
                    <a:pt x="652" y="75"/>
                    <a:pt x="652" y="75"/>
                    <a:pt x="652" y="75"/>
                  </a:cubicBezTo>
                  <a:cubicBezTo>
                    <a:pt x="652" y="75"/>
                    <a:pt x="652" y="75"/>
                    <a:pt x="652" y="75"/>
                  </a:cubicBezTo>
                  <a:close/>
                  <a:moveTo>
                    <a:pt x="28" y="478"/>
                  </a:moveTo>
                  <a:cubicBezTo>
                    <a:pt x="29" y="476"/>
                    <a:pt x="29" y="475"/>
                    <a:pt x="29" y="475"/>
                  </a:cubicBezTo>
                  <a:cubicBezTo>
                    <a:pt x="34" y="468"/>
                    <a:pt x="36" y="458"/>
                    <a:pt x="36" y="446"/>
                  </a:cubicBezTo>
                  <a:cubicBezTo>
                    <a:pt x="36" y="443"/>
                    <a:pt x="36" y="439"/>
                    <a:pt x="36" y="435"/>
                  </a:cubicBezTo>
                  <a:cubicBezTo>
                    <a:pt x="35" y="430"/>
                    <a:pt x="35" y="430"/>
                    <a:pt x="35" y="430"/>
                  </a:cubicBezTo>
                  <a:cubicBezTo>
                    <a:pt x="9" y="431"/>
                    <a:pt x="9" y="431"/>
                    <a:pt x="9" y="431"/>
                  </a:cubicBezTo>
                  <a:cubicBezTo>
                    <a:pt x="9" y="437"/>
                    <a:pt x="9" y="437"/>
                    <a:pt x="9" y="437"/>
                  </a:cubicBezTo>
                  <a:cubicBezTo>
                    <a:pt x="9" y="440"/>
                    <a:pt x="9" y="443"/>
                    <a:pt x="9" y="446"/>
                  </a:cubicBezTo>
                  <a:cubicBezTo>
                    <a:pt x="9" y="456"/>
                    <a:pt x="8" y="460"/>
                    <a:pt x="7" y="461"/>
                  </a:cubicBezTo>
                  <a:cubicBezTo>
                    <a:pt x="5" y="464"/>
                    <a:pt x="3" y="467"/>
                    <a:pt x="2" y="472"/>
                  </a:cubicBezTo>
                  <a:cubicBezTo>
                    <a:pt x="1" y="477"/>
                    <a:pt x="1" y="477"/>
                    <a:pt x="1" y="477"/>
                  </a:cubicBezTo>
                  <a:cubicBezTo>
                    <a:pt x="27" y="484"/>
                    <a:pt x="27" y="484"/>
                    <a:pt x="27" y="484"/>
                  </a:cubicBezTo>
                  <a:cubicBezTo>
                    <a:pt x="28" y="478"/>
                    <a:pt x="28" y="478"/>
                    <a:pt x="28" y="478"/>
                  </a:cubicBezTo>
                  <a:cubicBezTo>
                    <a:pt x="28" y="478"/>
                    <a:pt x="28" y="478"/>
                    <a:pt x="28" y="478"/>
                  </a:cubicBezTo>
                  <a:close/>
                  <a:moveTo>
                    <a:pt x="5" y="404"/>
                  </a:moveTo>
                  <a:cubicBezTo>
                    <a:pt x="31" y="400"/>
                    <a:pt x="31" y="400"/>
                    <a:pt x="31" y="400"/>
                  </a:cubicBezTo>
                  <a:cubicBezTo>
                    <a:pt x="30" y="395"/>
                    <a:pt x="30" y="395"/>
                    <a:pt x="30" y="395"/>
                  </a:cubicBezTo>
                  <a:cubicBezTo>
                    <a:pt x="29" y="391"/>
                    <a:pt x="28" y="384"/>
                    <a:pt x="28" y="382"/>
                  </a:cubicBezTo>
                  <a:cubicBezTo>
                    <a:pt x="28" y="380"/>
                    <a:pt x="29" y="374"/>
                    <a:pt x="34" y="363"/>
                  </a:cubicBezTo>
                  <a:cubicBezTo>
                    <a:pt x="36" y="358"/>
                    <a:pt x="36" y="358"/>
                    <a:pt x="36" y="358"/>
                  </a:cubicBezTo>
                  <a:cubicBezTo>
                    <a:pt x="11" y="348"/>
                    <a:pt x="11" y="348"/>
                    <a:pt x="11" y="348"/>
                  </a:cubicBezTo>
                  <a:cubicBezTo>
                    <a:pt x="9" y="353"/>
                    <a:pt x="9" y="353"/>
                    <a:pt x="9" y="353"/>
                  </a:cubicBezTo>
                  <a:cubicBezTo>
                    <a:pt x="6" y="361"/>
                    <a:pt x="1" y="373"/>
                    <a:pt x="1" y="382"/>
                  </a:cubicBezTo>
                  <a:cubicBezTo>
                    <a:pt x="1" y="386"/>
                    <a:pt x="2" y="391"/>
                    <a:pt x="3" y="399"/>
                  </a:cubicBezTo>
                  <a:cubicBezTo>
                    <a:pt x="5" y="404"/>
                    <a:pt x="5" y="404"/>
                    <a:pt x="5" y="404"/>
                  </a:cubicBezTo>
                  <a:cubicBezTo>
                    <a:pt x="5" y="404"/>
                    <a:pt x="5" y="404"/>
                    <a:pt x="5" y="404"/>
                  </a:cubicBezTo>
                  <a:close/>
                  <a:moveTo>
                    <a:pt x="1067" y="199"/>
                  </a:moveTo>
                  <a:cubicBezTo>
                    <a:pt x="1072" y="201"/>
                    <a:pt x="1072" y="201"/>
                    <a:pt x="1072" y="201"/>
                  </a:cubicBezTo>
                  <a:cubicBezTo>
                    <a:pt x="1085" y="179"/>
                    <a:pt x="1085" y="179"/>
                    <a:pt x="1085" y="179"/>
                  </a:cubicBezTo>
                  <a:cubicBezTo>
                    <a:pt x="1080" y="176"/>
                    <a:pt x="1080" y="176"/>
                    <a:pt x="1080" y="176"/>
                  </a:cubicBezTo>
                  <a:cubicBezTo>
                    <a:pt x="1068" y="170"/>
                    <a:pt x="1057" y="163"/>
                    <a:pt x="1045" y="157"/>
                  </a:cubicBezTo>
                  <a:cubicBezTo>
                    <a:pt x="1040" y="154"/>
                    <a:pt x="1040" y="154"/>
                    <a:pt x="1040" y="154"/>
                  </a:cubicBezTo>
                  <a:cubicBezTo>
                    <a:pt x="1027" y="177"/>
                    <a:pt x="1027" y="177"/>
                    <a:pt x="1027" y="177"/>
                  </a:cubicBezTo>
                  <a:cubicBezTo>
                    <a:pt x="1032" y="180"/>
                    <a:pt x="1032" y="180"/>
                    <a:pt x="1032" y="180"/>
                  </a:cubicBezTo>
                  <a:cubicBezTo>
                    <a:pt x="1045" y="187"/>
                    <a:pt x="1057" y="193"/>
                    <a:pt x="1067" y="199"/>
                  </a:cubicBezTo>
                  <a:close/>
                  <a:moveTo>
                    <a:pt x="1270" y="323"/>
                  </a:moveTo>
                  <a:cubicBezTo>
                    <a:pt x="1275" y="326"/>
                    <a:pt x="1275" y="326"/>
                    <a:pt x="1275" y="326"/>
                  </a:cubicBezTo>
                  <a:cubicBezTo>
                    <a:pt x="1290" y="304"/>
                    <a:pt x="1290" y="304"/>
                    <a:pt x="1290" y="304"/>
                  </a:cubicBezTo>
                  <a:cubicBezTo>
                    <a:pt x="1286" y="301"/>
                    <a:pt x="1286" y="301"/>
                    <a:pt x="1286" y="301"/>
                  </a:cubicBezTo>
                  <a:cubicBezTo>
                    <a:pt x="1276" y="294"/>
                    <a:pt x="1264" y="287"/>
                    <a:pt x="1251" y="278"/>
                  </a:cubicBezTo>
                  <a:cubicBezTo>
                    <a:pt x="1246" y="275"/>
                    <a:pt x="1246" y="275"/>
                    <a:pt x="1246" y="275"/>
                  </a:cubicBezTo>
                  <a:cubicBezTo>
                    <a:pt x="1232" y="297"/>
                    <a:pt x="1232" y="297"/>
                    <a:pt x="1232" y="297"/>
                  </a:cubicBezTo>
                  <a:cubicBezTo>
                    <a:pt x="1237" y="300"/>
                    <a:pt x="1237" y="300"/>
                    <a:pt x="1237" y="300"/>
                  </a:cubicBezTo>
                  <a:cubicBezTo>
                    <a:pt x="1249" y="308"/>
                    <a:pt x="1261" y="316"/>
                    <a:pt x="1270" y="323"/>
                  </a:cubicBezTo>
                  <a:close/>
                  <a:moveTo>
                    <a:pt x="1204" y="279"/>
                  </a:moveTo>
                  <a:cubicBezTo>
                    <a:pt x="1209" y="282"/>
                    <a:pt x="1209" y="282"/>
                    <a:pt x="1209" y="282"/>
                  </a:cubicBezTo>
                  <a:cubicBezTo>
                    <a:pt x="1223" y="259"/>
                    <a:pt x="1223" y="259"/>
                    <a:pt x="1223" y="259"/>
                  </a:cubicBezTo>
                  <a:cubicBezTo>
                    <a:pt x="1217" y="257"/>
                    <a:pt x="1217" y="257"/>
                    <a:pt x="1217" y="257"/>
                  </a:cubicBezTo>
                  <a:cubicBezTo>
                    <a:pt x="1207" y="250"/>
                    <a:pt x="1196" y="243"/>
                    <a:pt x="1184" y="236"/>
                  </a:cubicBezTo>
                  <a:cubicBezTo>
                    <a:pt x="1179" y="233"/>
                    <a:pt x="1179" y="233"/>
                    <a:pt x="1179" y="233"/>
                  </a:cubicBezTo>
                  <a:cubicBezTo>
                    <a:pt x="1166" y="256"/>
                    <a:pt x="1166" y="256"/>
                    <a:pt x="1166" y="256"/>
                  </a:cubicBezTo>
                  <a:cubicBezTo>
                    <a:pt x="1170" y="259"/>
                    <a:pt x="1170" y="259"/>
                    <a:pt x="1170" y="259"/>
                  </a:cubicBezTo>
                  <a:cubicBezTo>
                    <a:pt x="1183" y="265"/>
                    <a:pt x="1194" y="272"/>
                    <a:pt x="1204" y="279"/>
                  </a:cubicBezTo>
                  <a:close/>
                  <a:moveTo>
                    <a:pt x="1337" y="403"/>
                  </a:moveTo>
                  <a:cubicBezTo>
                    <a:pt x="1340" y="414"/>
                    <a:pt x="1341" y="427"/>
                    <a:pt x="1343" y="441"/>
                  </a:cubicBezTo>
                  <a:cubicBezTo>
                    <a:pt x="1343" y="447"/>
                    <a:pt x="1343" y="447"/>
                    <a:pt x="1343" y="447"/>
                  </a:cubicBezTo>
                  <a:cubicBezTo>
                    <a:pt x="1369" y="445"/>
                    <a:pt x="1369" y="445"/>
                    <a:pt x="1369" y="445"/>
                  </a:cubicBezTo>
                  <a:cubicBezTo>
                    <a:pt x="1369" y="439"/>
                    <a:pt x="1369" y="439"/>
                    <a:pt x="1369" y="439"/>
                  </a:cubicBezTo>
                  <a:cubicBezTo>
                    <a:pt x="1367" y="424"/>
                    <a:pt x="1365" y="410"/>
                    <a:pt x="1363" y="397"/>
                  </a:cubicBezTo>
                  <a:cubicBezTo>
                    <a:pt x="1362" y="392"/>
                    <a:pt x="1362" y="392"/>
                    <a:pt x="1362" y="392"/>
                  </a:cubicBezTo>
                  <a:cubicBezTo>
                    <a:pt x="1336" y="397"/>
                    <a:pt x="1336" y="397"/>
                    <a:pt x="1336" y="397"/>
                  </a:cubicBezTo>
                  <a:cubicBezTo>
                    <a:pt x="1337" y="403"/>
                    <a:pt x="1337" y="403"/>
                    <a:pt x="1337" y="403"/>
                  </a:cubicBezTo>
                  <a:cubicBezTo>
                    <a:pt x="1337" y="403"/>
                    <a:pt x="1337" y="403"/>
                    <a:pt x="1337" y="403"/>
                  </a:cubicBezTo>
                  <a:close/>
                  <a:moveTo>
                    <a:pt x="1325" y="369"/>
                  </a:moveTo>
                  <a:cubicBezTo>
                    <a:pt x="1328" y="373"/>
                    <a:pt x="1328" y="373"/>
                    <a:pt x="1328" y="373"/>
                  </a:cubicBezTo>
                  <a:cubicBezTo>
                    <a:pt x="1352" y="362"/>
                    <a:pt x="1352" y="362"/>
                    <a:pt x="1352" y="362"/>
                  </a:cubicBezTo>
                  <a:cubicBezTo>
                    <a:pt x="1349" y="356"/>
                    <a:pt x="1349" y="356"/>
                    <a:pt x="1349" y="356"/>
                  </a:cubicBezTo>
                  <a:cubicBezTo>
                    <a:pt x="1344" y="348"/>
                    <a:pt x="1334" y="338"/>
                    <a:pt x="1318" y="325"/>
                  </a:cubicBezTo>
                  <a:cubicBezTo>
                    <a:pt x="1313" y="321"/>
                    <a:pt x="1313" y="321"/>
                    <a:pt x="1313" y="321"/>
                  </a:cubicBezTo>
                  <a:cubicBezTo>
                    <a:pt x="1296" y="342"/>
                    <a:pt x="1296" y="342"/>
                    <a:pt x="1296" y="342"/>
                  </a:cubicBezTo>
                  <a:cubicBezTo>
                    <a:pt x="1301" y="345"/>
                    <a:pt x="1301" y="345"/>
                    <a:pt x="1301" y="345"/>
                  </a:cubicBezTo>
                  <a:cubicBezTo>
                    <a:pt x="1319" y="359"/>
                    <a:pt x="1324" y="367"/>
                    <a:pt x="1325" y="369"/>
                  </a:cubicBezTo>
                  <a:close/>
                  <a:moveTo>
                    <a:pt x="1136" y="238"/>
                  </a:moveTo>
                  <a:cubicBezTo>
                    <a:pt x="1141" y="241"/>
                    <a:pt x="1141" y="241"/>
                    <a:pt x="1141" y="241"/>
                  </a:cubicBezTo>
                  <a:cubicBezTo>
                    <a:pt x="1155" y="219"/>
                    <a:pt x="1155" y="219"/>
                    <a:pt x="1155" y="219"/>
                  </a:cubicBezTo>
                  <a:cubicBezTo>
                    <a:pt x="1150" y="216"/>
                    <a:pt x="1150" y="216"/>
                    <a:pt x="1150" y="216"/>
                  </a:cubicBezTo>
                  <a:cubicBezTo>
                    <a:pt x="1138" y="210"/>
                    <a:pt x="1127" y="203"/>
                    <a:pt x="1115" y="196"/>
                  </a:cubicBezTo>
                  <a:cubicBezTo>
                    <a:pt x="1109" y="194"/>
                    <a:pt x="1109" y="194"/>
                    <a:pt x="1109" y="194"/>
                  </a:cubicBezTo>
                  <a:cubicBezTo>
                    <a:pt x="1096" y="216"/>
                    <a:pt x="1096" y="216"/>
                    <a:pt x="1096" y="216"/>
                  </a:cubicBezTo>
                  <a:cubicBezTo>
                    <a:pt x="1101" y="219"/>
                    <a:pt x="1101" y="219"/>
                    <a:pt x="1101" y="219"/>
                  </a:cubicBezTo>
                  <a:cubicBezTo>
                    <a:pt x="1113" y="225"/>
                    <a:pt x="1125" y="232"/>
                    <a:pt x="1136" y="238"/>
                  </a:cubicBezTo>
                  <a:close/>
                  <a:moveTo>
                    <a:pt x="844" y="74"/>
                  </a:moveTo>
                  <a:cubicBezTo>
                    <a:pt x="849" y="77"/>
                    <a:pt x="849" y="77"/>
                    <a:pt x="849" y="77"/>
                  </a:cubicBezTo>
                  <a:cubicBezTo>
                    <a:pt x="863" y="55"/>
                    <a:pt x="863" y="55"/>
                    <a:pt x="863" y="55"/>
                  </a:cubicBezTo>
                  <a:cubicBezTo>
                    <a:pt x="859" y="52"/>
                    <a:pt x="859" y="52"/>
                    <a:pt x="859" y="52"/>
                  </a:cubicBezTo>
                  <a:cubicBezTo>
                    <a:pt x="846" y="44"/>
                    <a:pt x="834" y="37"/>
                    <a:pt x="823" y="31"/>
                  </a:cubicBezTo>
                  <a:cubicBezTo>
                    <a:pt x="819" y="28"/>
                    <a:pt x="819" y="28"/>
                    <a:pt x="819" y="28"/>
                  </a:cubicBezTo>
                  <a:cubicBezTo>
                    <a:pt x="805" y="51"/>
                    <a:pt x="805" y="51"/>
                    <a:pt x="805" y="51"/>
                  </a:cubicBezTo>
                  <a:cubicBezTo>
                    <a:pt x="810" y="54"/>
                    <a:pt x="810" y="54"/>
                    <a:pt x="810" y="54"/>
                  </a:cubicBezTo>
                  <a:cubicBezTo>
                    <a:pt x="821" y="59"/>
                    <a:pt x="832" y="66"/>
                    <a:pt x="844" y="74"/>
                  </a:cubicBezTo>
                  <a:close/>
                  <a:moveTo>
                    <a:pt x="746" y="26"/>
                  </a:moveTo>
                  <a:cubicBezTo>
                    <a:pt x="747" y="26"/>
                    <a:pt x="748" y="26"/>
                    <a:pt x="750" y="26"/>
                  </a:cubicBezTo>
                  <a:cubicBezTo>
                    <a:pt x="753" y="27"/>
                    <a:pt x="761" y="29"/>
                    <a:pt x="776" y="36"/>
                  </a:cubicBezTo>
                  <a:cubicBezTo>
                    <a:pt x="781" y="39"/>
                    <a:pt x="781" y="39"/>
                    <a:pt x="781" y="39"/>
                  </a:cubicBezTo>
                  <a:cubicBezTo>
                    <a:pt x="792" y="15"/>
                    <a:pt x="792" y="15"/>
                    <a:pt x="792" y="15"/>
                  </a:cubicBezTo>
                  <a:cubicBezTo>
                    <a:pt x="787" y="13"/>
                    <a:pt x="787" y="13"/>
                    <a:pt x="787" y="13"/>
                  </a:cubicBezTo>
                  <a:cubicBezTo>
                    <a:pt x="772" y="5"/>
                    <a:pt x="761" y="1"/>
                    <a:pt x="753" y="0"/>
                  </a:cubicBezTo>
                  <a:cubicBezTo>
                    <a:pt x="750" y="0"/>
                    <a:pt x="748" y="0"/>
                    <a:pt x="746" y="0"/>
                  </a:cubicBezTo>
                  <a:cubicBezTo>
                    <a:pt x="746" y="0"/>
                    <a:pt x="746" y="0"/>
                    <a:pt x="746" y="0"/>
                  </a:cubicBezTo>
                  <a:cubicBezTo>
                    <a:pt x="739" y="0"/>
                    <a:pt x="739" y="0"/>
                    <a:pt x="739" y="0"/>
                  </a:cubicBezTo>
                  <a:cubicBezTo>
                    <a:pt x="739" y="26"/>
                    <a:pt x="739" y="26"/>
                    <a:pt x="739" y="26"/>
                  </a:cubicBezTo>
                  <a:cubicBezTo>
                    <a:pt x="746" y="26"/>
                    <a:pt x="746" y="26"/>
                    <a:pt x="746" y="26"/>
                  </a:cubicBezTo>
                  <a:cubicBezTo>
                    <a:pt x="746" y="26"/>
                    <a:pt x="746" y="26"/>
                    <a:pt x="746" y="26"/>
                  </a:cubicBezTo>
                  <a:close/>
                  <a:moveTo>
                    <a:pt x="682" y="56"/>
                  </a:moveTo>
                  <a:cubicBezTo>
                    <a:pt x="689" y="51"/>
                    <a:pt x="700" y="43"/>
                    <a:pt x="713" y="37"/>
                  </a:cubicBezTo>
                  <a:cubicBezTo>
                    <a:pt x="718" y="34"/>
                    <a:pt x="718" y="34"/>
                    <a:pt x="718" y="34"/>
                  </a:cubicBezTo>
                  <a:cubicBezTo>
                    <a:pt x="706" y="11"/>
                    <a:pt x="706" y="11"/>
                    <a:pt x="706" y="11"/>
                  </a:cubicBezTo>
                  <a:cubicBezTo>
                    <a:pt x="701" y="13"/>
                    <a:pt x="701" y="13"/>
                    <a:pt x="701" y="13"/>
                  </a:cubicBezTo>
                  <a:cubicBezTo>
                    <a:pt x="687" y="20"/>
                    <a:pt x="674" y="29"/>
                    <a:pt x="666" y="35"/>
                  </a:cubicBezTo>
                  <a:cubicBezTo>
                    <a:pt x="661" y="39"/>
                    <a:pt x="661" y="39"/>
                    <a:pt x="661" y="39"/>
                  </a:cubicBezTo>
                  <a:cubicBezTo>
                    <a:pt x="677" y="60"/>
                    <a:pt x="677" y="60"/>
                    <a:pt x="677" y="60"/>
                  </a:cubicBezTo>
                  <a:cubicBezTo>
                    <a:pt x="682" y="56"/>
                    <a:pt x="682" y="56"/>
                    <a:pt x="682" y="56"/>
                  </a:cubicBezTo>
                  <a:cubicBezTo>
                    <a:pt x="682" y="56"/>
                    <a:pt x="682" y="56"/>
                    <a:pt x="682" y="56"/>
                  </a:cubicBezTo>
                  <a:close/>
                  <a:moveTo>
                    <a:pt x="38" y="662"/>
                  </a:moveTo>
                  <a:cubicBezTo>
                    <a:pt x="35" y="658"/>
                    <a:pt x="35" y="658"/>
                    <a:pt x="35" y="658"/>
                  </a:cubicBezTo>
                  <a:cubicBezTo>
                    <a:pt x="15" y="675"/>
                    <a:pt x="15" y="675"/>
                    <a:pt x="15" y="675"/>
                  </a:cubicBezTo>
                  <a:cubicBezTo>
                    <a:pt x="19" y="680"/>
                    <a:pt x="19" y="680"/>
                    <a:pt x="19" y="680"/>
                  </a:cubicBezTo>
                  <a:cubicBezTo>
                    <a:pt x="29" y="690"/>
                    <a:pt x="44" y="699"/>
                    <a:pt x="55" y="705"/>
                  </a:cubicBezTo>
                  <a:cubicBezTo>
                    <a:pt x="59" y="707"/>
                    <a:pt x="59" y="707"/>
                    <a:pt x="59" y="707"/>
                  </a:cubicBezTo>
                  <a:cubicBezTo>
                    <a:pt x="72" y="685"/>
                    <a:pt x="72" y="685"/>
                    <a:pt x="72" y="685"/>
                  </a:cubicBezTo>
                  <a:cubicBezTo>
                    <a:pt x="67" y="682"/>
                    <a:pt x="67" y="682"/>
                    <a:pt x="67" y="682"/>
                  </a:cubicBezTo>
                  <a:cubicBezTo>
                    <a:pt x="54" y="675"/>
                    <a:pt x="44" y="669"/>
                    <a:pt x="38" y="662"/>
                  </a:cubicBezTo>
                  <a:close/>
                  <a:moveTo>
                    <a:pt x="997" y="161"/>
                  </a:moveTo>
                  <a:cubicBezTo>
                    <a:pt x="1002" y="163"/>
                    <a:pt x="1002" y="163"/>
                    <a:pt x="1002" y="163"/>
                  </a:cubicBezTo>
                  <a:cubicBezTo>
                    <a:pt x="1014" y="141"/>
                    <a:pt x="1014" y="141"/>
                    <a:pt x="1014" y="141"/>
                  </a:cubicBezTo>
                  <a:cubicBezTo>
                    <a:pt x="1010" y="138"/>
                    <a:pt x="1010" y="138"/>
                    <a:pt x="1010" y="138"/>
                  </a:cubicBezTo>
                  <a:cubicBezTo>
                    <a:pt x="997" y="131"/>
                    <a:pt x="986" y="125"/>
                    <a:pt x="975" y="119"/>
                  </a:cubicBezTo>
                  <a:cubicBezTo>
                    <a:pt x="970" y="116"/>
                    <a:pt x="970" y="116"/>
                    <a:pt x="970" y="116"/>
                  </a:cubicBezTo>
                  <a:cubicBezTo>
                    <a:pt x="958" y="139"/>
                    <a:pt x="958" y="139"/>
                    <a:pt x="958" y="139"/>
                  </a:cubicBezTo>
                  <a:cubicBezTo>
                    <a:pt x="963" y="142"/>
                    <a:pt x="963" y="142"/>
                    <a:pt x="963" y="142"/>
                  </a:cubicBezTo>
                  <a:cubicBezTo>
                    <a:pt x="973" y="148"/>
                    <a:pt x="985" y="154"/>
                    <a:pt x="997" y="161"/>
                  </a:cubicBezTo>
                  <a:close/>
                  <a:moveTo>
                    <a:pt x="888" y="102"/>
                  </a:moveTo>
                  <a:cubicBezTo>
                    <a:pt x="891" y="103"/>
                    <a:pt x="892" y="104"/>
                    <a:pt x="892" y="104"/>
                  </a:cubicBezTo>
                  <a:cubicBezTo>
                    <a:pt x="893" y="105"/>
                    <a:pt x="893" y="105"/>
                    <a:pt x="893" y="105"/>
                  </a:cubicBezTo>
                  <a:cubicBezTo>
                    <a:pt x="894" y="106"/>
                    <a:pt x="907" y="112"/>
                    <a:pt x="928" y="124"/>
                  </a:cubicBezTo>
                  <a:cubicBezTo>
                    <a:pt x="932" y="126"/>
                    <a:pt x="932" y="126"/>
                    <a:pt x="932" y="126"/>
                  </a:cubicBezTo>
                  <a:cubicBezTo>
                    <a:pt x="945" y="103"/>
                    <a:pt x="945" y="103"/>
                    <a:pt x="945" y="103"/>
                  </a:cubicBezTo>
                  <a:cubicBezTo>
                    <a:pt x="940" y="100"/>
                    <a:pt x="940" y="100"/>
                    <a:pt x="940" y="100"/>
                  </a:cubicBezTo>
                  <a:cubicBezTo>
                    <a:pt x="917" y="88"/>
                    <a:pt x="909" y="84"/>
                    <a:pt x="906" y="82"/>
                  </a:cubicBezTo>
                  <a:cubicBezTo>
                    <a:pt x="906" y="82"/>
                    <a:pt x="906" y="82"/>
                    <a:pt x="906" y="82"/>
                  </a:cubicBezTo>
                  <a:cubicBezTo>
                    <a:pt x="906" y="82"/>
                    <a:pt x="900" y="78"/>
                    <a:pt x="891" y="73"/>
                  </a:cubicBezTo>
                  <a:cubicBezTo>
                    <a:pt x="887" y="69"/>
                    <a:pt x="887" y="69"/>
                    <a:pt x="887" y="69"/>
                  </a:cubicBezTo>
                  <a:cubicBezTo>
                    <a:pt x="873" y="91"/>
                    <a:pt x="873" y="91"/>
                    <a:pt x="873" y="91"/>
                  </a:cubicBezTo>
                  <a:cubicBezTo>
                    <a:pt x="877" y="94"/>
                    <a:pt x="877" y="94"/>
                    <a:pt x="877" y="94"/>
                  </a:cubicBezTo>
                  <a:cubicBezTo>
                    <a:pt x="882" y="97"/>
                    <a:pt x="886" y="100"/>
                    <a:pt x="888" y="102"/>
                  </a:cubicBezTo>
                  <a:close/>
                  <a:moveTo>
                    <a:pt x="304" y="266"/>
                  </a:moveTo>
                  <a:cubicBezTo>
                    <a:pt x="291" y="242"/>
                    <a:pt x="291" y="242"/>
                    <a:pt x="291" y="242"/>
                  </a:cubicBezTo>
                  <a:cubicBezTo>
                    <a:pt x="247" y="268"/>
                    <a:pt x="247" y="268"/>
                    <a:pt x="247" y="268"/>
                  </a:cubicBezTo>
                  <a:cubicBezTo>
                    <a:pt x="260" y="290"/>
                    <a:pt x="260" y="290"/>
                    <a:pt x="260" y="290"/>
                  </a:cubicBezTo>
                  <a:cubicBezTo>
                    <a:pt x="304" y="266"/>
                    <a:pt x="304" y="266"/>
                    <a:pt x="304" y="266"/>
                  </a:cubicBezTo>
                  <a:cubicBezTo>
                    <a:pt x="304" y="266"/>
                    <a:pt x="304" y="266"/>
                    <a:pt x="304" y="266"/>
                  </a:cubicBezTo>
                  <a:close/>
                  <a:moveTo>
                    <a:pt x="1073" y="766"/>
                  </a:moveTo>
                  <a:cubicBezTo>
                    <a:pt x="1085" y="787"/>
                    <a:pt x="1085" y="787"/>
                    <a:pt x="1085" y="787"/>
                  </a:cubicBezTo>
                  <a:cubicBezTo>
                    <a:pt x="1129" y="762"/>
                    <a:pt x="1129" y="762"/>
                    <a:pt x="1129" y="762"/>
                  </a:cubicBezTo>
                  <a:cubicBezTo>
                    <a:pt x="1117" y="740"/>
                    <a:pt x="1117" y="740"/>
                    <a:pt x="1117" y="740"/>
                  </a:cubicBezTo>
                  <a:cubicBezTo>
                    <a:pt x="1073" y="766"/>
                    <a:pt x="1073" y="766"/>
                    <a:pt x="1073" y="766"/>
                  </a:cubicBezTo>
                  <a:cubicBezTo>
                    <a:pt x="1073" y="766"/>
                    <a:pt x="1073" y="766"/>
                    <a:pt x="1073" y="766"/>
                  </a:cubicBezTo>
                  <a:close/>
                  <a:moveTo>
                    <a:pt x="974" y="824"/>
                  </a:moveTo>
                  <a:cubicBezTo>
                    <a:pt x="961" y="831"/>
                    <a:pt x="950" y="838"/>
                    <a:pt x="940" y="844"/>
                  </a:cubicBezTo>
                  <a:cubicBezTo>
                    <a:pt x="936" y="847"/>
                    <a:pt x="936" y="847"/>
                    <a:pt x="936" y="847"/>
                  </a:cubicBezTo>
                  <a:cubicBezTo>
                    <a:pt x="949" y="870"/>
                    <a:pt x="949" y="870"/>
                    <a:pt x="949" y="870"/>
                  </a:cubicBezTo>
                  <a:cubicBezTo>
                    <a:pt x="953" y="867"/>
                    <a:pt x="953" y="867"/>
                    <a:pt x="953" y="867"/>
                  </a:cubicBezTo>
                  <a:cubicBezTo>
                    <a:pt x="964" y="860"/>
                    <a:pt x="975" y="853"/>
                    <a:pt x="987" y="846"/>
                  </a:cubicBezTo>
                  <a:cubicBezTo>
                    <a:pt x="992" y="844"/>
                    <a:pt x="992" y="844"/>
                    <a:pt x="992" y="844"/>
                  </a:cubicBezTo>
                  <a:cubicBezTo>
                    <a:pt x="979" y="821"/>
                    <a:pt x="979" y="821"/>
                    <a:pt x="979" y="821"/>
                  </a:cubicBezTo>
                  <a:cubicBezTo>
                    <a:pt x="974" y="824"/>
                    <a:pt x="974" y="824"/>
                    <a:pt x="974" y="824"/>
                  </a:cubicBezTo>
                  <a:cubicBezTo>
                    <a:pt x="974" y="824"/>
                    <a:pt x="974" y="824"/>
                    <a:pt x="974" y="824"/>
                  </a:cubicBezTo>
                  <a:close/>
                  <a:moveTo>
                    <a:pt x="1043" y="783"/>
                  </a:moveTo>
                  <a:cubicBezTo>
                    <a:pt x="1031" y="789"/>
                    <a:pt x="1019" y="796"/>
                    <a:pt x="1008" y="803"/>
                  </a:cubicBezTo>
                  <a:cubicBezTo>
                    <a:pt x="1003" y="806"/>
                    <a:pt x="1003" y="806"/>
                    <a:pt x="1003" y="806"/>
                  </a:cubicBezTo>
                  <a:cubicBezTo>
                    <a:pt x="1016" y="828"/>
                    <a:pt x="1016" y="828"/>
                    <a:pt x="1016" y="828"/>
                  </a:cubicBezTo>
                  <a:cubicBezTo>
                    <a:pt x="1021" y="825"/>
                    <a:pt x="1021" y="825"/>
                    <a:pt x="1021" y="825"/>
                  </a:cubicBezTo>
                  <a:cubicBezTo>
                    <a:pt x="1033" y="819"/>
                    <a:pt x="1045" y="813"/>
                    <a:pt x="1056" y="805"/>
                  </a:cubicBezTo>
                  <a:cubicBezTo>
                    <a:pt x="1062" y="803"/>
                    <a:pt x="1062" y="803"/>
                    <a:pt x="1062" y="803"/>
                  </a:cubicBezTo>
                  <a:cubicBezTo>
                    <a:pt x="1048" y="780"/>
                    <a:pt x="1048" y="780"/>
                    <a:pt x="1048" y="780"/>
                  </a:cubicBezTo>
                  <a:cubicBezTo>
                    <a:pt x="1043" y="783"/>
                    <a:pt x="1043" y="783"/>
                    <a:pt x="1043" y="783"/>
                  </a:cubicBezTo>
                  <a:cubicBezTo>
                    <a:pt x="1043" y="783"/>
                    <a:pt x="1043" y="783"/>
                    <a:pt x="1043" y="783"/>
                  </a:cubicBezTo>
                  <a:close/>
                  <a:moveTo>
                    <a:pt x="838" y="909"/>
                  </a:moveTo>
                  <a:cubicBezTo>
                    <a:pt x="824" y="920"/>
                    <a:pt x="816" y="927"/>
                    <a:pt x="812" y="934"/>
                  </a:cubicBezTo>
                  <a:cubicBezTo>
                    <a:pt x="811" y="936"/>
                    <a:pt x="809" y="938"/>
                    <a:pt x="808" y="941"/>
                  </a:cubicBezTo>
                  <a:cubicBezTo>
                    <a:pt x="805" y="946"/>
                    <a:pt x="805" y="946"/>
                    <a:pt x="805" y="946"/>
                  </a:cubicBezTo>
                  <a:cubicBezTo>
                    <a:pt x="827" y="959"/>
                    <a:pt x="827" y="959"/>
                    <a:pt x="827" y="959"/>
                  </a:cubicBezTo>
                  <a:cubicBezTo>
                    <a:pt x="830" y="955"/>
                    <a:pt x="830" y="955"/>
                    <a:pt x="830" y="955"/>
                  </a:cubicBezTo>
                  <a:cubicBezTo>
                    <a:pt x="832" y="953"/>
                    <a:pt x="832" y="950"/>
                    <a:pt x="834" y="948"/>
                  </a:cubicBezTo>
                  <a:cubicBezTo>
                    <a:pt x="835" y="947"/>
                    <a:pt x="838" y="942"/>
                    <a:pt x="854" y="930"/>
                  </a:cubicBezTo>
                  <a:cubicBezTo>
                    <a:pt x="858" y="926"/>
                    <a:pt x="858" y="926"/>
                    <a:pt x="858" y="926"/>
                  </a:cubicBezTo>
                  <a:cubicBezTo>
                    <a:pt x="843" y="906"/>
                    <a:pt x="843" y="906"/>
                    <a:pt x="843" y="906"/>
                  </a:cubicBezTo>
                  <a:cubicBezTo>
                    <a:pt x="838" y="909"/>
                    <a:pt x="838" y="909"/>
                    <a:pt x="838" y="909"/>
                  </a:cubicBezTo>
                  <a:cubicBezTo>
                    <a:pt x="838" y="909"/>
                    <a:pt x="838" y="909"/>
                    <a:pt x="838" y="909"/>
                  </a:cubicBezTo>
                  <a:close/>
                  <a:moveTo>
                    <a:pt x="905" y="864"/>
                  </a:moveTo>
                  <a:cubicBezTo>
                    <a:pt x="894" y="872"/>
                    <a:pt x="882" y="879"/>
                    <a:pt x="872" y="886"/>
                  </a:cubicBezTo>
                  <a:cubicBezTo>
                    <a:pt x="868" y="889"/>
                    <a:pt x="868" y="889"/>
                    <a:pt x="868" y="889"/>
                  </a:cubicBezTo>
                  <a:cubicBezTo>
                    <a:pt x="882" y="910"/>
                    <a:pt x="882" y="910"/>
                    <a:pt x="882" y="910"/>
                  </a:cubicBezTo>
                  <a:cubicBezTo>
                    <a:pt x="886" y="907"/>
                    <a:pt x="886" y="907"/>
                    <a:pt x="886" y="907"/>
                  </a:cubicBezTo>
                  <a:cubicBezTo>
                    <a:pt x="897" y="901"/>
                    <a:pt x="908" y="894"/>
                    <a:pt x="919" y="887"/>
                  </a:cubicBezTo>
                  <a:cubicBezTo>
                    <a:pt x="924" y="884"/>
                    <a:pt x="924" y="884"/>
                    <a:pt x="924" y="884"/>
                  </a:cubicBezTo>
                  <a:cubicBezTo>
                    <a:pt x="911" y="861"/>
                    <a:pt x="911" y="861"/>
                    <a:pt x="911" y="861"/>
                  </a:cubicBezTo>
                  <a:cubicBezTo>
                    <a:pt x="905" y="864"/>
                    <a:pt x="905" y="864"/>
                    <a:pt x="905" y="864"/>
                  </a:cubicBezTo>
                  <a:cubicBezTo>
                    <a:pt x="905" y="864"/>
                    <a:pt x="905" y="864"/>
                    <a:pt x="905" y="864"/>
                  </a:cubicBezTo>
                  <a:close/>
                  <a:moveTo>
                    <a:pt x="1140" y="726"/>
                  </a:moveTo>
                  <a:cubicBezTo>
                    <a:pt x="1155" y="748"/>
                    <a:pt x="1155" y="748"/>
                    <a:pt x="1155" y="748"/>
                  </a:cubicBezTo>
                  <a:cubicBezTo>
                    <a:pt x="1199" y="723"/>
                    <a:pt x="1199" y="723"/>
                    <a:pt x="1199" y="723"/>
                  </a:cubicBezTo>
                  <a:cubicBezTo>
                    <a:pt x="1184" y="701"/>
                    <a:pt x="1184" y="701"/>
                    <a:pt x="1184" y="701"/>
                  </a:cubicBezTo>
                  <a:cubicBezTo>
                    <a:pt x="1140" y="726"/>
                    <a:pt x="1140" y="726"/>
                    <a:pt x="1140" y="726"/>
                  </a:cubicBezTo>
                  <a:cubicBezTo>
                    <a:pt x="1140" y="726"/>
                    <a:pt x="1140" y="726"/>
                    <a:pt x="1140" y="726"/>
                  </a:cubicBezTo>
                  <a:close/>
                  <a:moveTo>
                    <a:pt x="48" y="303"/>
                  </a:moveTo>
                  <a:cubicBezTo>
                    <a:pt x="43" y="306"/>
                    <a:pt x="37" y="310"/>
                    <a:pt x="32" y="317"/>
                  </a:cubicBezTo>
                  <a:cubicBezTo>
                    <a:pt x="28" y="322"/>
                    <a:pt x="28" y="322"/>
                    <a:pt x="28" y="322"/>
                  </a:cubicBezTo>
                  <a:cubicBezTo>
                    <a:pt x="48" y="339"/>
                    <a:pt x="48" y="339"/>
                    <a:pt x="48" y="339"/>
                  </a:cubicBezTo>
                  <a:cubicBezTo>
                    <a:pt x="51" y="334"/>
                    <a:pt x="51" y="334"/>
                    <a:pt x="51" y="334"/>
                  </a:cubicBezTo>
                  <a:cubicBezTo>
                    <a:pt x="54" y="330"/>
                    <a:pt x="58" y="328"/>
                    <a:pt x="61" y="327"/>
                  </a:cubicBezTo>
                  <a:cubicBezTo>
                    <a:pt x="61" y="327"/>
                    <a:pt x="63" y="325"/>
                    <a:pt x="74" y="328"/>
                  </a:cubicBezTo>
                  <a:cubicBezTo>
                    <a:pt x="80" y="330"/>
                    <a:pt x="80" y="330"/>
                    <a:pt x="80" y="330"/>
                  </a:cubicBezTo>
                  <a:cubicBezTo>
                    <a:pt x="86" y="305"/>
                    <a:pt x="86" y="305"/>
                    <a:pt x="86" y="305"/>
                  </a:cubicBezTo>
                  <a:cubicBezTo>
                    <a:pt x="81" y="304"/>
                    <a:pt x="81" y="304"/>
                    <a:pt x="81" y="304"/>
                  </a:cubicBezTo>
                  <a:cubicBezTo>
                    <a:pt x="67" y="299"/>
                    <a:pt x="57" y="299"/>
                    <a:pt x="48" y="303"/>
                  </a:cubicBezTo>
                  <a:close/>
                  <a:moveTo>
                    <a:pt x="1338" y="556"/>
                  </a:moveTo>
                  <a:cubicBezTo>
                    <a:pt x="1336" y="570"/>
                    <a:pt x="1333" y="583"/>
                    <a:pt x="1330" y="593"/>
                  </a:cubicBezTo>
                  <a:cubicBezTo>
                    <a:pt x="1328" y="598"/>
                    <a:pt x="1328" y="598"/>
                    <a:pt x="1328" y="598"/>
                  </a:cubicBezTo>
                  <a:cubicBezTo>
                    <a:pt x="1353" y="606"/>
                    <a:pt x="1353" y="606"/>
                    <a:pt x="1353" y="606"/>
                  </a:cubicBezTo>
                  <a:cubicBezTo>
                    <a:pt x="1355" y="601"/>
                    <a:pt x="1355" y="601"/>
                    <a:pt x="1355" y="601"/>
                  </a:cubicBezTo>
                  <a:cubicBezTo>
                    <a:pt x="1358" y="590"/>
                    <a:pt x="1361" y="576"/>
                    <a:pt x="1363" y="561"/>
                  </a:cubicBezTo>
                  <a:cubicBezTo>
                    <a:pt x="1364" y="555"/>
                    <a:pt x="1364" y="555"/>
                    <a:pt x="1364" y="555"/>
                  </a:cubicBezTo>
                  <a:cubicBezTo>
                    <a:pt x="1339" y="551"/>
                    <a:pt x="1339" y="551"/>
                    <a:pt x="1339" y="551"/>
                  </a:cubicBezTo>
                  <a:cubicBezTo>
                    <a:pt x="1338" y="556"/>
                    <a:pt x="1338" y="556"/>
                    <a:pt x="1338" y="556"/>
                  </a:cubicBezTo>
                  <a:cubicBezTo>
                    <a:pt x="1338" y="556"/>
                    <a:pt x="1338" y="556"/>
                    <a:pt x="1338" y="556"/>
                  </a:cubicBezTo>
                  <a:close/>
                  <a:moveTo>
                    <a:pt x="1344" y="474"/>
                  </a:moveTo>
                  <a:cubicBezTo>
                    <a:pt x="1344" y="480"/>
                    <a:pt x="1344" y="480"/>
                    <a:pt x="1344" y="480"/>
                  </a:cubicBezTo>
                  <a:cubicBezTo>
                    <a:pt x="1344" y="493"/>
                    <a:pt x="1344" y="506"/>
                    <a:pt x="1342" y="518"/>
                  </a:cubicBezTo>
                  <a:cubicBezTo>
                    <a:pt x="1342" y="524"/>
                    <a:pt x="1342" y="524"/>
                    <a:pt x="1342" y="524"/>
                  </a:cubicBezTo>
                  <a:cubicBezTo>
                    <a:pt x="1367" y="526"/>
                    <a:pt x="1367" y="526"/>
                    <a:pt x="1367" y="526"/>
                  </a:cubicBezTo>
                  <a:cubicBezTo>
                    <a:pt x="1367" y="520"/>
                    <a:pt x="1367" y="520"/>
                    <a:pt x="1367" y="520"/>
                  </a:cubicBezTo>
                  <a:cubicBezTo>
                    <a:pt x="1368" y="507"/>
                    <a:pt x="1369" y="493"/>
                    <a:pt x="1369" y="480"/>
                  </a:cubicBezTo>
                  <a:cubicBezTo>
                    <a:pt x="1369" y="474"/>
                    <a:pt x="1369" y="474"/>
                    <a:pt x="1369" y="474"/>
                  </a:cubicBezTo>
                  <a:cubicBezTo>
                    <a:pt x="1344" y="474"/>
                    <a:pt x="1344" y="474"/>
                    <a:pt x="1344" y="474"/>
                  </a:cubicBezTo>
                  <a:cubicBezTo>
                    <a:pt x="1344" y="474"/>
                    <a:pt x="1344" y="474"/>
                    <a:pt x="1344" y="474"/>
                  </a:cubicBezTo>
                  <a:close/>
                  <a:moveTo>
                    <a:pt x="791" y="972"/>
                  </a:moveTo>
                  <a:cubicBezTo>
                    <a:pt x="789" y="977"/>
                    <a:pt x="789" y="977"/>
                    <a:pt x="789" y="977"/>
                  </a:cubicBezTo>
                  <a:cubicBezTo>
                    <a:pt x="782" y="989"/>
                    <a:pt x="777" y="1000"/>
                    <a:pt x="771" y="1009"/>
                  </a:cubicBezTo>
                  <a:cubicBezTo>
                    <a:pt x="767" y="1014"/>
                    <a:pt x="767" y="1014"/>
                    <a:pt x="767" y="1014"/>
                  </a:cubicBezTo>
                  <a:cubicBezTo>
                    <a:pt x="789" y="1028"/>
                    <a:pt x="789" y="1028"/>
                    <a:pt x="789" y="1028"/>
                  </a:cubicBezTo>
                  <a:cubicBezTo>
                    <a:pt x="792" y="1024"/>
                    <a:pt x="792" y="1024"/>
                    <a:pt x="792" y="1024"/>
                  </a:cubicBezTo>
                  <a:cubicBezTo>
                    <a:pt x="799" y="1014"/>
                    <a:pt x="805" y="1002"/>
                    <a:pt x="812" y="988"/>
                  </a:cubicBezTo>
                  <a:cubicBezTo>
                    <a:pt x="814" y="984"/>
                    <a:pt x="814" y="984"/>
                    <a:pt x="814" y="984"/>
                  </a:cubicBezTo>
                  <a:cubicBezTo>
                    <a:pt x="804" y="977"/>
                    <a:pt x="804" y="977"/>
                    <a:pt x="804" y="977"/>
                  </a:cubicBezTo>
                  <a:cubicBezTo>
                    <a:pt x="791" y="972"/>
                    <a:pt x="791" y="972"/>
                    <a:pt x="791" y="972"/>
                  </a:cubicBezTo>
                  <a:cubicBezTo>
                    <a:pt x="791" y="972"/>
                    <a:pt x="791" y="972"/>
                    <a:pt x="791" y="972"/>
                  </a:cubicBezTo>
                  <a:close/>
                  <a:moveTo>
                    <a:pt x="1249" y="662"/>
                  </a:moveTo>
                  <a:cubicBezTo>
                    <a:pt x="1238" y="669"/>
                    <a:pt x="1226" y="676"/>
                    <a:pt x="1214" y="683"/>
                  </a:cubicBezTo>
                  <a:cubicBezTo>
                    <a:pt x="1210" y="686"/>
                    <a:pt x="1210" y="686"/>
                    <a:pt x="1210" y="686"/>
                  </a:cubicBezTo>
                  <a:cubicBezTo>
                    <a:pt x="1222" y="709"/>
                    <a:pt x="1222" y="709"/>
                    <a:pt x="1222" y="709"/>
                  </a:cubicBezTo>
                  <a:cubicBezTo>
                    <a:pt x="1228" y="706"/>
                    <a:pt x="1228" y="706"/>
                    <a:pt x="1228" y="706"/>
                  </a:cubicBezTo>
                  <a:cubicBezTo>
                    <a:pt x="1240" y="698"/>
                    <a:pt x="1252" y="691"/>
                    <a:pt x="1262" y="685"/>
                  </a:cubicBezTo>
                  <a:cubicBezTo>
                    <a:pt x="1267" y="682"/>
                    <a:pt x="1267" y="682"/>
                    <a:pt x="1267" y="682"/>
                  </a:cubicBezTo>
                  <a:cubicBezTo>
                    <a:pt x="1253" y="660"/>
                    <a:pt x="1253" y="660"/>
                    <a:pt x="1253" y="660"/>
                  </a:cubicBezTo>
                  <a:cubicBezTo>
                    <a:pt x="1249" y="662"/>
                    <a:pt x="1249" y="662"/>
                    <a:pt x="1249" y="662"/>
                  </a:cubicBezTo>
                  <a:cubicBezTo>
                    <a:pt x="1249" y="662"/>
                    <a:pt x="1249" y="662"/>
                    <a:pt x="1249" y="662"/>
                  </a:cubicBezTo>
                  <a:close/>
                  <a:moveTo>
                    <a:pt x="1314" y="619"/>
                  </a:moveTo>
                  <a:cubicBezTo>
                    <a:pt x="1307" y="625"/>
                    <a:pt x="1297" y="632"/>
                    <a:pt x="1283" y="641"/>
                  </a:cubicBezTo>
                  <a:cubicBezTo>
                    <a:pt x="1278" y="645"/>
                    <a:pt x="1278" y="645"/>
                    <a:pt x="1278" y="645"/>
                  </a:cubicBezTo>
                  <a:cubicBezTo>
                    <a:pt x="1292" y="666"/>
                    <a:pt x="1292" y="666"/>
                    <a:pt x="1292" y="666"/>
                  </a:cubicBezTo>
                  <a:cubicBezTo>
                    <a:pt x="1297" y="663"/>
                    <a:pt x="1297" y="663"/>
                    <a:pt x="1297" y="663"/>
                  </a:cubicBezTo>
                  <a:cubicBezTo>
                    <a:pt x="1312" y="653"/>
                    <a:pt x="1323" y="646"/>
                    <a:pt x="1330" y="640"/>
                  </a:cubicBezTo>
                  <a:cubicBezTo>
                    <a:pt x="1334" y="636"/>
                    <a:pt x="1334" y="636"/>
                    <a:pt x="1334" y="636"/>
                  </a:cubicBezTo>
                  <a:cubicBezTo>
                    <a:pt x="1318" y="616"/>
                    <a:pt x="1318" y="616"/>
                    <a:pt x="1318" y="616"/>
                  </a:cubicBezTo>
                  <a:cubicBezTo>
                    <a:pt x="1314" y="619"/>
                    <a:pt x="1314" y="619"/>
                    <a:pt x="1314" y="619"/>
                  </a:cubicBezTo>
                  <a:cubicBezTo>
                    <a:pt x="1314" y="619"/>
                    <a:pt x="1314" y="619"/>
                    <a:pt x="1314" y="619"/>
                  </a:cubicBezTo>
                  <a:close/>
                  <a:moveTo>
                    <a:pt x="318" y="798"/>
                  </a:moveTo>
                  <a:cubicBezTo>
                    <a:pt x="314" y="795"/>
                    <a:pt x="314" y="795"/>
                    <a:pt x="314" y="795"/>
                  </a:cubicBezTo>
                  <a:cubicBezTo>
                    <a:pt x="300" y="818"/>
                    <a:pt x="300" y="818"/>
                    <a:pt x="300" y="818"/>
                  </a:cubicBezTo>
                  <a:cubicBezTo>
                    <a:pt x="306" y="821"/>
                    <a:pt x="306" y="821"/>
                    <a:pt x="306" y="821"/>
                  </a:cubicBezTo>
                  <a:cubicBezTo>
                    <a:pt x="317" y="828"/>
                    <a:pt x="328" y="834"/>
                    <a:pt x="339" y="841"/>
                  </a:cubicBezTo>
                  <a:cubicBezTo>
                    <a:pt x="344" y="844"/>
                    <a:pt x="344" y="844"/>
                    <a:pt x="344" y="844"/>
                  </a:cubicBezTo>
                  <a:cubicBezTo>
                    <a:pt x="357" y="821"/>
                    <a:pt x="357" y="821"/>
                    <a:pt x="357" y="821"/>
                  </a:cubicBezTo>
                  <a:cubicBezTo>
                    <a:pt x="353" y="818"/>
                    <a:pt x="353" y="818"/>
                    <a:pt x="353" y="818"/>
                  </a:cubicBezTo>
                  <a:cubicBezTo>
                    <a:pt x="341" y="812"/>
                    <a:pt x="330" y="805"/>
                    <a:pt x="318" y="798"/>
                  </a:cubicBezTo>
                  <a:close/>
                  <a:moveTo>
                    <a:pt x="368" y="858"/>
                  </a:moveTo>
                  <a:cubicBezTo>
                    <a:pt x="413" y="883"/>
                    <a:pt x="413" y="883"/>
                    <a:pt x="413" y="883"/>
                  </a:cubicBezTo>
                  <a:cubicBezTo>
                    <a:pt x="425" y="861"/>
                    <a:pt x="425" y="861"/>
                    <a:pt x="425" y="861"/>
                  </a:cubicBezTo>
                  <a:cubicBezTo>
                    <a:pt x="381" y="834"/>
                    <a:pt x="381" y="834"/>
                    <a:pt x="381" y="834"/>
                  </a:cubicBezTo>
                  <a:cubicBezTo>
                    <a:pt x="368" y="858"/>
                    <a:pt x="368" y="858"/>
                    <a:pt x="368" y="858"/>
                  </a:cubicBezTo>
                  <a:cubicBezTo>
                    <a:pt x="368" y="858"/>
                    <a:pt x="368" y="858"/>
                    <a:pt x="368" y="858"/>
                  </a:cubicBezTo>
                  <a:close/>
                  <a:moveTo>
                    <a:pt x="249" y="759"/>
                  </a:moveTo>
                  <a:cubicBezTo>
                    <a:pt x="244" y="756"/>
                    <a:pt x="244" y="756"/>
                    <a:pt x="244" y="756"/>
                  </a:cubicBezTo>
                  <a:cubicBezTo>
                    <a:pt x="231" y="779"/>
                    <a:pt x="231" y="779"/>
                    <a:pt x="231" y="779"/>
                  </a:cubicBezTo>
                  <a:cubicBezTo>
                    <a:pt x="236" y="781"/>
                    <a:pt x="236" y="781"/>
                    <a:pt x="236" y="781"/>
                  </a:cubicBezTo>
                  <a:cubicBezTo>
                    <a:pt x="247" y="787"/>
                    <a:pt x="259" y="794"/>
                    <a:pt x="271" y="801"/>
                  </a:cubicBezTo>
                  <a:cubicBezTo>
                    <a:pt x="276" y="803"/>
                    <a:pt x="276" y="803"/>
                    <a:pt x="276" y="803"/>
                  </a:cubicBezTo>
                  <a:cubicBezTo>
                    <a:pt x="289" y="781"/>
                    <a:pt x="289" y="781"/>
                    <a:pt x="289" y="781"/>
                  </a:cubicBezTo>
                  <a:cubicBezTo>
                    <a:pt x="284" y="778"/>
                    <a:pt x="284" y="778"/>
                    <a:pt x="284" y="778"/>
                  </a:cubicBezTo>
                  <a:cubicBezTo>
                    <a:pt x="271" y="771"/>
                    <a:pt x="260" y="765"/>
                    <a:pt x="249" y="759"/>
                  </a:cubicBezTo>
                  <a:close/>
                  <a:moveTo>
                    <a:pt x="179" y="721"/>
                  </a:moveTo>
                  <a:cubicBezTo>
                    <a:pt x="174" y="718"/>
                    <a:pt x="174" y="718"/>
                    <a:pt x="174" y="718"/>
                  </a:cubicBezTo>
                  <a:cubicBezTo>
                    <a:pt x="162" y="741"/>
                    <a:pt x="162" y="741"/>
                    <a:pt x="162" y="741"/>
                  </a:cubicBezTo>
                  <a:cubicBezTo>
                    <a:pt x="167" y="744"/>
                    <a:pt x="167" y="744"/>
                    <a:pt x="167" y="744"/>
                  </a:cubicBezTo>
                  <a:cubicBezTo>
                    <a:pt x="177" y="749"/>
                    <a:pt x="188" y="756"/>
                    <a:pt x="202" y="762"/>
                  </a:cubicBezTo>
                  <a:cubicBezTo>
                    <a:pt x="206" y="765"/>
                    <a:pt x="206" y="765"/>
                    <a:pt x="206" y="765"/>
                  </a:cubicBezTo>
                  <a:cubicBezTo>
                    <a:pt x="219" y="742"/>
                    <a:pt x="219" y="742"/>
                    <a:pt x="219" y="742"/>
                  </a:cubicBezTo>
                  <a:cubicBezTo>
                    <a:pt x="214" y="740"/>
                    <a:pt x="214" y="740"/>
                    <a:pt x="214" y="740"/>
                  </a:cubicBezTo>
                  <a:cubicBezTo>
                    <a:pt x="200" y="732"/>
                    <a:pt x="188" y="726"/>
                    <a:pt x="179" y="721"/>
                  </a:cubicBezTo>
                  <a:close/>
                  <a:moveTo>
                    <a:pt x="133" y="704"/>
                  </a:moveTo>
                  <a:cubicBezTo>
                    <a:pt x="131" y="704"/>
                    <a:pt x="131" y="704"/>
                    <a:pt x="131" y="704"/>
                  </a:cubicBezTo>
                  <a:cubicBezTo>
                    <a:pt x="124" y="704"/>
                    <a:pt x="114" y="702"/>
                    <a:pt x="101" y="698"/>
                  </a:cubicBezTo>
                  <a:cubicBezTo>
                    <a:pt x="96" y="696"/>
                    <a:pt x="96" y="696"/>
                    <a:pt x="96" y="696"/>
                  </a:cubicBezTo>
                  <a:cubicBezTo>
                    <a:pt x="88" y="721"/>
                    <a:pt x="88" y="721"/>
                    <a:pt x="88" y="721"/>
                  </a:cubicBezTo>
                  <a:cubicBezTo>
                    <a:pt x="93" y="722"/>
                    <a:pt x="93" y="722"/>
                    <a:pt x="93" y="722"/>
                  </a:cubicBezTo>
                  <a:cubicBezTo>
                    <a:pt x="103" y="726"/>
                    <a:pt x="117" y="729"/>
                    <a:pt x="129" y="729"/>
                  </a:cubicBezTo>
                  <a:cubicBezTo>
                    <a:pt x="130" y="729"/>
                    <a:pt x="132" y="729"/>
                    <a:pt x="133" y="729"/>
                  </a:cubicBezTo>
                  <a:cubicBezTo>
                    <a:pt x="133" y="729"/>
                    <a:pt x="133" y="729"/>
                    <a:pt x="133" y="729"/>
                  </a:cubicBezTo>
                  <a:cubicBezTo>
                    <a:pt x="139" y="731"/>
                    <a:pt x="139" y="731"/>
                    <a:pt x="139" y="731"/>
                  </a:cubicBezTo>
                  <a:cubicBezTo>
                    <a:pt x="144" y="706"/>
                    <a:pt x="144" y="706"/>
                    <a:pt x="144" y="706"/>
                  </a:cubicBezTo>
                  <a:cubicBezTo>
                    <a:pt x="139" y="704"/>
                    <a:pt x="139" y="704"/>
                    <a:pt x="139" y="704"/>
                  </a:cubicBezTo>
                  <a:cubicBezTo>
                    <a:pt x="137" y="704"/>
                    <a:pt x="135" y="704"/>
                    <a:pt x="133" y="704"/>
                  </a:cubicBezTo>
                  <a:close/>
                  <a:moveTo>
                    <a:pt x="748" y="1029"/>
                  </a:moveTo>
                  <a:cubicBezTo>
                    <a:pt x="747" y="1029"/>
                    <a:pt x="747" y="1029"/>
                    <a:pt x="745" y="1030"/>
                  </a:cubicBezTo>
                  <a:cubicBezTo>
                    <a:pt x="738" y="1031"/>
                    <a:pt x="726" y="1031"/>
                    <a:pt x="714" y="1030"/>
                  </a:cubicBezTo>
                  <a:cubicBezTo>
                    <a:pt x="708" y="1029"/>
                    <a:pt x="708" y="1029"/>
                    <a:pt x="708" y="1029"/>
                  </a:cubicBezTo>
                  <a:cubicBezTo>
                    <a:pt x="706" y="1055"/>
                    <a:pt x="706" y="1055"/>
                    <a:pt x="706" y="1055"/>
                  </a:cubicBezTo>
                  <a:cubicBezTo>
                    <a:pt x="711" y="1056"/>
                    <a:pt x="711" y="1056"/>
                    <a:pt x="711" y="1056"/>
                  </a:cubicBezTo>
                  <a:cubicBezTo>
                    <a:pt x="718" y="1057"/>
                    <a:pt x="724" y="1057"/>
                    <a:pt x="729" y="1057"/>
                  </a:cubicBezTo>
                  <a:cubicBezTo>
                    <a:pt x="738" y="1057"/>
                    <a:pt x="744" y="1057"/>
                    <a:pt x="750" y="1055"/>
                  </a:cubicBezTo>
                  <a:cubicBezTo>
                    <a:pt x="752" y="1055"/>
                    <a:pt x="754" y="1055"/>
                    <a:pt x="756" y="1054"/>
                  </a:cubicBezTo>
                  <a:cubicBezTo>
                    <a:pt x="761" y="1052"/>
                    <a:pt x="761" y="1052"/>
                    <a:pt x="761" y="1052"/>
                  </a:cubicBezTo>
                  <a:cubicBezTo>
                    <a:pt x="753" y="1027"/>
                    <a:pt x="753" y="1027"/>
                    <a:pt x="753" y="1027"/>
                  </a:cubicBezTo>
                  <a:cubicBezTo>
                    <a:pt x="748" y="1029"/>
                    <a:pt x="748" y="1029"/>
                    <a:pt x="748" y="1029"/>
                  </a:cubicBezTo>
                  <a:cubicBezTo>
                    <a:pt x="748" y="1029"/>
                    <a:pt x="748" y="1029"/>
                    <a:pt x="748" y="1029"/>
                  </a:cubicBezTo>
                  <a:close/>
                  <a:moveTo>
                    <a:pt x="606" y="985"/>
                  </a:moveTo>
                  <a:cubicBezTo>
                    <a:pt x="606" y="984"/>
                    <a:pt x="606" y="984"/>
                    <a:pt x="606" y="984"/>
                  </a:cubicBezTo>
                  <a:cubicBezTo>
                    <a:pt x="602" y="978"/>
                    <a:pt x="598" y="970"/>
                    <a:pt x="594" y="964"/>
                  </a:cubicBezTo>
                  <a:cubicBezTo>
                    <a:pt x="591" y="959"/>
                    <a:pt x="591" y="959"/>
                    <a:pt x="591" y="959"/>
                  </a:cubicBezTo>
                  <a:cubicBezTo>
                    <a:pt x="568" y="973"/>
                    <a:pt x="568" y="973"/>
                    <a:pt x="568" y="973"/>
                  </a:cubicBezTo>
                  <a:cubicBezTo>
                    <a:pt x="571" y="979"/>
                    <a:pt x="571" y="979"/>
                    <a:pt x="571" y="979"/>
                  </a:cubicBezTo>
                  <a:cubicBezTo>
                    <a:pt x="575" y="985"/>
                    <a:pt x="579" y="991"/>
                    <a:pt x="582" y="997"/>
                  </a:cubicBezTo>
                  <a:cubicBezTo>
                    <a:pt x="585" y="1002"/>
                    <a:pt x="589" y="1008"/>
                    <a:pt x="592" y="1013"/>
                  </a:cubicBezTo>
                  <a:cubicBezTo>
                    <a:pt x="595" y="1017"/>
                    <a:pt x="595" y="1017"/>
                    <a:pt x="595" y="1017"/>
                  </a:cubicBezTo>
                  <a:cubicBezTo>
                    <a:pt x="617" y="1003"/>
                    <a:pt x="617" y="1003"/>
                    <a:pt x="617" y="1003"/>
                  </a:cubicBezTo>
                  <a:cubicBezTo>
                    <a:pt x="614" y="998"/>
                    <a:pt x="614" y="998"/>
                    <a:pt x="614" y="998"/>
                  </a:cubicBezTo>
                  <a:cubicBezTo>
                    <a:pt x="612" y="994"/>
                    <a:pt x="609" y="990"/>
                    <a:pt x="606" y="985"/>
                  </a:cubicBezTo>
                  <a:close/>
                  <a:moveTo>
                    <a:pt x="524" y="917"/>
                  </a:moveTo>
                  <a:cubicBezTo>
                    <a:pt x="519" y="914"/>
                    <a:pt x="519" y="914"/>
                    <a:pt x="519" y="914"/>
                  </a:cubicBezTo>
                  <a:cubicBezTo>
                    <a:pt x="507" y="937"/>
                    <a:pt x="507" y="937"/>
                    <a:pt x="507" y="937"/>
                  </a:cubicBezTo>
                  <a:cubicBezTo>
                    <a:pt x="511" y="940"/>
                    <a:pt x="511" y="940"/>
                    <a:pt x="511" y="940"/>
                  </a:cubicBezTo>
                  <a:cubicBezTo>
                    <a:pt x="538" y="955"/>
                    <a:pt x="545" y="958"/>
                    <a:pt x="549" y="958"/>
                  </a:cubicBezTo>
                  <a:cubicBezTo>
                    <a:pt x="555" y="961"/>
                    <a:pt x="555" y="961"/>
                    <a:pt x="555" y="961"/>
                  </a:cubicBezTo>
                  <a:cubicBezTo>
                    <a:pt x="562" y="935"/>
                    <a:pt x="562" y="935"/>
                    <a:pt x="562" y="935"/>
                  </a:cubicBezTo>
                  <a:cubicBezTo>
                    <a:pt x="555" y="933"/>
                    <a:pt x="555" y="933"/>
                    <a:pt x="555" y="933"/>
                  </a:cubicBezTo>
                  <a:cubicBezTo>
                    <a:pt x="555" y="933"/>
                    <a:pt x="550" y="931"/>
                    <a:pt x="524" y="917"/>
                  </a:cubicBezTo>
                  <a:close/>
                  <a:moveTo>
                    <a:pt x="639" y="1015"/>
                  </a:moveTo>
                  <a:cubicBezTo>
                    <a:pt x="634" y="1013"/>
                    <a:pt x="634" y="1013"/>
                    <a:pt x="634" y="1013"/>
                  </a:cubicBezTo>
                  <a:cubicBezTo>
                    <a:pt x="625" y="1037"/>
                    <a:pt x="625" y="1037"/>
                    <a:pt x="625" y="1037"/>
                  </a:cubicBezTo>
                  <a:cubicBezTo>
                    <a:pt x="630" y="1039"/>
                    <a:pt x="630" y="1039"/>
                    <a:pt x="630" y="1039"/>
                  </a:cubicBezTo>
                  <a:cubicBezTo>
                    <a:pt x="642" y="1042"/>
                    <a:pt x="656" y="1046"/>
                    <a:pt x="671" y="1050"/>
                  </a:cubicBezTo>
                  <a:cubicBezTo>
                    <a:pt x="676" y="1050"/>
                    <a:pt x="676" y="1050"/>
                    <a:pt x="676" y="1050"/>
                  </a:cubicBezTo>
                  <a:cubicBezTo>
                    <a:pt x="682" y="1026"/>
                    <a:pt x="682" y="1026"/>
                    <a:pt x="682" y="1026"/>
                  </a:cubicBezTo>
                  <a:cubicBezTo>
                    <a:pt x="676" y="1024"/>
                    <a:pt x="676" y="1024"/>
                    <a:pt x="676" y="1024"/>
                  </a:cubicBezTo>
                  <a:cubicBezTo>
                    <a:pt x="663" y="1021"/>
                    <a:pt x="650" y="1018"/>
                    <a:pt x="639" y="1015"/>
                  </a:cubicBezTo>
                  <a:close/>
                  <a:moveTo>
                    <a:pt x="455" y="878"/>
                  </a:moveTo>
                  <a:cubicBezTo>
                    <a:pt x="450" y="876"/>
                    <a:pt x="450" y="876"/>
                    <a:pt x="450" y="876"/>
                  </a:cubicBezTo>
                  <a:cubicBezTo>
                    <a:pt x="438" y="898"/>
                    <a:pt x="438" y="898"/>
                    <a:pt x="438" y="898"/>
                  </a:cubicBezTo>
                  <a:cubicBezTo>
                    <a:pt x="442" y="901"/>
                    <a:pt x="442" y="901"/>
                    <a:pt x="442" y="901"/>
                  </a:cubicBezTo>
                  <a:cubicBezTo>
                    <a:pt x="455" y="907"/>
                    <a:pt x="466" y="914"/>
                    <a:pt x="477" y="921"/>
                  </a:cubicBezTo>
                  <a:cubicBezTo>
                    <a:pt x="481" y="923"/>
                    <a:pt x="481" y="923"/>
                    <a:pt x="481" y="923"/>
                  </a:cubicBezTo>
                  <a:cubicBezTo>
                    <a:pt x="494" y="901"/>
                    <a:pt x="494" y="901"/>
                    <a:pt x="494" y="901"/>
                  </a:cubicBezTo>
                  <a:cubicBezTo>
                    <a:pt x="489" y="898"/>
                    <a:pt x="489" y="898"/>
                    <a:pt x="489" y="898"/>
                  </a:cubicBezTo>
                  <a:cubicBezTo>
                    <a:pt x="479" y="892"/>
                    <a:pt x="468" y="885"/>
                    <a:pt x="455" y="878"/>
                  </a:cubicBezTo>
                  <a:close/>
                  <a:moveTo>
                    <a:pt x="737" y="694"/>
                  </a:moveTo>
                  <a:cubicBezTo>
                    <a:pt x="737" y="694"/>
                    <a:pt x="737" y="694"/>
                    <a:pt x="737" y="694"/>
                  </a:cubicBezTo>
                  <a:cubicBezTo>
                    <a:pt x="194" y="387"/>
                    <a:pt x="194" y="387"/>
                    <a:pt x="194" y="387"/>
                  </a:cubicBezTo>
                  <a:cubicBezTo>
                    <a:pt x="194" y="387"/>
                    <a:pt x="194" y="387"/>
                    <a:pt x="722" y="78"/>
                  </a:cubicBezTo>
                  <a:cubicBezTo>
                    <a:pt x="727" y="75"/>
                    <a:pt x="734" y="74"/>
                    <a:pt x="741" y="74"/>
                  </a:cubicBezTo>
                  <a:cubicBezTo>
                    <a:pt x="748" y="74"/>
                    <a:pt x="754" y="75"/>
                    <a:pt x="759" y="78"/>
                  </a:cubicBezTo>
                  <a:cubicBezTo>
                    <a:pt x="759" y="78"/>
                    <a:pt x="759" y="78"/>
                    <a:pt x="1268" y="374"/>
                  </a:cubicBezTo>
                  <a:cubicBezTo>
                    <a:pt x="1271" y="376"/>
                    <a:pt x="1272" y="376"/>
                    <a:pt x="1274" y="378"/>
                  </a:cubicBezTo>
                  <a:cubicBezTo>
                    <a:pt x="1274" y="378"/>
                    <a:pt x="1274" y="378"/>
                    <a:pt x="737" y="694"/>
                  </a:cubicBezTo>
                  <a:close/>
                  <a:moveTo>
                    <a:pt x="246" y="640"/>
                  </a:moveTo>
                  <a:cubicBezTo>
                    <a:pt x="244" y="644"/>
                    <a:pt x="240" y="647"/>
                    <a:pt x="237" y="648"/>
                  </a:cubicBezTo>
                  <a:cubicBezTo>
                    <a:pt x="237" y="648"/>
                    <a:pt x="237" y="648"/>
                    <a:pt x="207" y="666"/>
                  </a:cubicBezTo>
                  <a:cubicBezTo>
                    <a:pt x="207" y="666"/>
                    <a:pt x="207" y="666"/>
                    <a:pt x="540" y="855"/>
                  </a:cubicBezTo>
                  <a:cubicBezTo>
                    <a:pt x="540" y="855"/>
                    <a:pt x="540" y="855"/>
                    <a:pt x="540" y="808"/>
                  </a:cubicBezTo>
                  <a:cubicBezTo>
                    <a:pt x="540" y="808"/>
                    <a:pt x="540" y="808"/>
                    <a:pt x="246" y="640"/>
                  </a:cubicBezTo>
                  <a:close/>
                  <a:moveTo>
                    <a:pt x="756" y="741"/>
                  </a:moveTo>
                  <a:cubicBezTo>
                    <a:pt x="756" y="737"/>
                    <a:pt x="752" y="730"/>
                    <a:pt x="749" y="729"/>
                  </a:cubicBezTo>
                  <a:cubicBezTo>
                    <a:pt x="749" y="729"/>
                    <a:pt x="749" y="729"/>
                    <a:pt x="170" y="402"/>
                  </a:cubicBezTo>
                  <a:cubicBezTo>
                    <a:pt x="170" y="402"/>
                    <a:pt x="170" y="402"/>
                    <a:pt x="169" y="402"/>
                  </a:cubicBezTo>
                  <a:cubicBezTo>
                    <a:pt x="169" y="402"/>
                    <a:pt x="169" y="402"/>
                    <a:pt x="137" y="384"/>
                  </a:cubicBezTo>
                  <a:cubicBezTo>
                    <a:pt x="128" y="379"/>
                    <a:pt x="118" y="379"/>
                    <a:pt x="110" y="383"/>
                  </a:cubicBezTo>
                  <a:cubicBezTo>
                    <a:pt x="102" y="388"/>
                    <a:pt x="97" y="396"/>
                    <a:pt x="97" y="407"/>
                  </a:cubicBezTo>
                  <a:cubicBezTo>
                    <a:pt x="97" y="407"/>
                    <a:pt x="97" y="407"/>
                    <a:pt x="97" y="588"/>
                  </a:cubicBezTo>
                  <a:cubicBezTo>
                    <a:pt x="97" y="588"/>
                    <a:pt x="97" y="588"/>
                    <a:pt x="100" y="602"/>
                  </a:cubicBezTo>
                  <a:cubicBezTo>
                    <a:pt x="100" y="602"/>
                    <a:pt x="100" y="602"/>
                    <a:pt x="118" y="615"/>
                  </a:cubicBezTo>
                  <a:cubicBezTo>
                    <a:pt x="118" y="615"/>
                    <a:pt x="118" y="615"/>
                    <a:pt x="146" y="631"/>
                  </a:cubicBezTo>
                  <a:cubicBezTo>
                    <a:pt x="146" y="631"/>
                    <a:pt x="146" y="631"/>
                    <a:pt x="146" y="585"/>
                  </a:cubicBezTo>
                  <a:cubicBezTo>
                    <a:pt x="146" y="585"/>
                    <a:pt x="146" y="585"/>
                    <a:pt x="140" y="580"/>
                  </a:cubicBezTo>
                  <a:cubicBezTo>
                    <a:pt x="140" y="580"/>
                    <a:pt x="140" y="580"/>
                    <a:pt x="139" y="579"/>
                  </a:cubicBezTo>
                  <a:cubicBezTo>
                    <a:pt x="139" y="579"/>
                    <a:pt x="139" y="579"/>
                    <a:pt x="139" y="433"/>
                  </a:cubicBezTo>
                  <a:cubicBezTo>
                    <a:pt x="139" y="433"/>
                    <a:pt x="139" y="433"/>
                    <a:pt x="715" y="762"/>
                  </a:cubicBezTo>
                  <a:cubicBezTo>
                    <a:pt x="715" y="762"/>
                    <a:pt x="715" y="762"/>
                    <a:pt x="715" y="907"/>
                  </a:cubicBezTo>
                  <a:cubicBezTo>
                    <a:pt x="715" y="907"/>
                    <a:pt x="715" y="907"/>
                    <a:pt x="640" y="863"/>
                  </a:cubicBezTo>
                  <a:cubicBezTo>
                    <a:pt x="638" y="867"/>
                    <a:pt x="635" y="870"/>
                    <a:pt x="631" y="872"/>
                  </a:cubicBezTo>
                  <a:cubicBezTo>
                    <a:pt x="631" y="872"/>
                    <a:pt x="631" y="872"/>
                    <a:pt x="600" y="889"/>
                  </a:cubicBezTo>
                  <a:cubicBezTo>
                    <a:pt x="600" y="889"/>
                    <a:pt x="600" y="889"/>
                    <a:pt x="717" y="956"/>
                  </a:cubicBezTo>
                  <a:cubicBezTo>
                    <a:pt x="722" y="959"/>
                    <a:pt x="727" y="959"/>
                    <a:pt x="731" y="959"/>
                  </a:cubicBezTo>
                  <a:cubicBezTo>
                    <a:pt x="736" y="959"/>
                    <a:pt x="740" y="959"/>
                    <a:pt x="744" y="956"/>
                  </a:cubicBezTo>
                  <a:cubicBezTo>
                    <a:pt x="750" y="953"/>
                    <a:pt x="754" y="946"/>
                    <a:pt x="756" y="938"/>
                  </a:cubicBezTo>
                  <a:cubicBezTo>
                    <a:pt x="756" y="938"/>
                    <a:pt x="756" y="938"/>
                    <a:pt x="756" y="741"/>
                  </a:cubicBezTo>
                  <a:close/>
                  <a:moveTo>
                    <a:pt x="1286" y="399"/>
                  </a:moveTo>
                  <a:cubicBezTo>
                    <a:pt x="1286" y="399"/>
                    <a:pt x="1286" y="399"/>
                    <a:pt x="1286" y="399"/>
                  </a:cubicBezTo>
                  <a:cubicBezTo>
                    <a:pt x="762" y="708"/>
                    <a:pt x="762" y="708"/>
                    <a:pt x="762" y="708"/>
                  </a:cubicBezTo>
                  <a:cubicBezTo>
                    <a:pt x="773" y="715"/>
                    <a:pt x="780" y="728"/>
                    <a:pt x="780" y="741"/>
                  </a:cubicBezTo>
                  <a:cubicBezTo>
                    <a:pt x="780" y="741"/>
                    <a:pt x="780" y="741"/>
                    <a:pt x="780" y="882"/>
                  </a:cubicBezTo>
                  <a:cubicBezTo>
                    <a:pt x="780" y="882"/>
                    <a:pt x="780" y="882"/>
                    <a:pt x="1268" y="603"/>
                  </a:cubicBezTo>
                  <a:cubicBezTo>
                    <a:pt x="1279" y="597"/>
                    <a:pt x="1287" y="584"/>
                    <a:pt x="1287" y="571"/>
                  </a:cubicBezTo>
                  <a:cubicBezTo>
                    <a:pt x="1287" y="571"/>
                    <a:pt x="1287" y="571"/>
                    <a:pt x="1287" y="407"/>
                  </a:cubicBezTo>
                  <a:cubicBezTo>
                    <a:pt x="1287" y="404"/>
                    <a:pt x="1287" y="402"/>
                    <a:pt x="1286" y="399"/>
                  </a:cubicBezTo>
                  <a:close/>
                  <a:moveTo>
                    <a:pt x="487" y="733"/>
                  </a:moveTo>
                  <a:cubicBezTo>
                    <a:pt x="493" y="733"/>
                    <a:pt x="498" y="728"/>
                    <a:pt x="498" y="721"/>
                  </a:cubicBezTo>
                  <a:cubicBezTo>
                    <a:pt x="498" y="721"/>
                    <a:pt x="498" y="721"/>
                    <a:pt x="498" y="705"/>
                  </a:cubicBezTo>
                  <a:cubicBezTo>
                    <a:pt x="498" y="698"/>
                    <a:pt x="493" y="689"/>
                    <a:pt x="486" y="685"/>
                  </a:cubicBezTo>
                  <a:cubicBezTo>
                    <a:pt x="486" y="685"/>
                    <a:pt x="486" y="685"/>
                    <a:pt x="337" y="600"/>
                  </a:cubicBezTo>
                  <a:cubicBezTo>
                    <a:pt x="328" y="595"/>
                    <a:pt x="320" y="600"/>
                    <a:pt x="320" y="610"/>
                  </a:cubicBezTo>
                  <a:cubicBezTo>
                    <a:pt x="320" y="610"/>
                    <a:pt x="320" y="610"/>
                    <a:pt x="320" y="625"/>
                  </a:cubicBezTo>
                  <a:cubicBezTo>
                    <a:pt x="320" y="634"/>
                    <a:pt x="326" y="643"/>
                    <a:pt x="332" y="646"/>
                  </a:cubicBezTo>
                  <a:cubicBezTo>
                    <a:pt x="332" y="646"/>
                    <a:pt x="332" y="646"/>
                    <a:pt x="481" y="731"/>
                  </a:cubicBezTo>
                  <a:cubicBezTo>
                    <a:pt x="483" y="732"/>
                    <a:pt x="485" y="733"/>
                    <a:pt x="487" y="733"/>
                  </a:cubicBezTo>
                  <a:close/>
                  <a:moveTo>
                    <a:pt x="626" y="842"/>
                  </a:moveTo>
                  <a:cubicBezTo>
                    <a:pt x="622" y="836"/>
                    <a:pt x="612" y="835"/>
                    <a:pt x="606" y="839"/>
                  </a:cubicBezTo>
                  <a:cubicBezTo>
                    <a:pt x="606" y="839"/>
                    <a:pt x="606" y="839"/>
                    <a:pt x="587" y="850"/>
                  </a:cubicBezTo>
                  <a:cubicBezTo>
                    <a:pt x="587" y="850"/>
                    <a:pt x="587" y="850"/>
                    <a:pt x="587" y="770"/>
                  </a:cubicBezTo>
                  <a:cubicBezTo>
                    <a:pt x="587" y="770"/>
                    <a:pt x="587" y="770"/>
                    <a:pt x="623" y="750"/>
                  </a:cubicBezTo>
                  <a:cubicBezTo>
                    <a:pt x="629" y="746"/>
                    <a:pt x="630" y="738"/>
                    <a:pt x="626" y="732"/>
                  </a:cubicBezTo>
                  <a:cubicBezTo>
                    <a:pt x="626" y="732"/>
                    <a:pt x="626" y="732"/>
                    <a:pt x="626" y="732"/>
                  </a:cubicBezTo>
                  <a:cubicBezTo>
                    <a:pt x="622" y="727"/>
                    <a:pt x="612" y="724"/>
                    <a:pt x="606" y="728"/>
                  </a:cubicBezTo>
                  <a:cubicBezTo>
                    <a:pt x="606" y="728"/>
                    <a:pt x="606" y="728"/>
                    <a:pt x="562" y="753"/>
                  </a:cubicBezTo>
                  <a:cubicBezTo>
                    <a:pt x="557" y="756"/>
                    <a:pt x="556" y="767"/>
                    <a:pt x="556" y="767"/>
                  </a:cubicBezTo>
                  <a:cubicBezTo>
                    <a:pt x="556" y="767"/>
                    <a:pt x="556" y="767"/>
                    <a:pt x="556" y="869"/>
                  </a:cubicBezTo>
                  <a:cubicBezTo>
                    <a:pt x="556" y="869"/>
                    <a:pt x="557" y="878"/>
                    <a:pt x="560" y="881"/>
                  </a:cubicBezTo>
                  <a:cubicBezTo>
                    <a:pt x="563" y="884"/>
                    <a:pt x="573" y="889"/>
                    <a:pt x="579" y="885"/>
                  </a:cubicBezTo>
                  <a:cubicBezTo>
                    <a:pt x="579" y="885"/>
                    <a:pt x="579" y="885"/>
                    <a:pt x="623" y="859"/>
                  </a:cubicBezTo>
                  <a:cubicBezTo>
                    <a:pt x="629" y="855"/>
                    <a:pt x="631" y="847"/>
                    <a:pt x="626" y="842"/>
                  </a:cubicBezTo>
                  <a:close/>
                  <a:moveTo>
                    <a:pt x="233" y="619"/>
                  </a:moveTo>
                  <a:cubicBezTo>
                    <a:pt x="228" y="613"/>
                    <a:pt x="219" y="612"/>
                    <a:pt x="212" y="616"/>
                  </a:cubicBezTo>
                  <a:cubicBezTo>
                    <a:pt x="212" y="616"/>
                    <a:pt x="212" y="616"/>
                    <a:pt x="193" y="627"/>
                  </a:cubicBezTo>
                  <a:cubicBezTo>
                    <a:pt x="193" y="627"/>
                    <a:pt x="193" y="627"/>
                    <a:pt x="193" y="547"/>
                  </a:cubicBezTo>
                  <a:cubicBezTo>
                    <a:pt x="193" y="547"/>
                    <a:pt x="193" y="547"/>
                    <a:pt x="229" y="527"/>
                  </a:cubicBezTo>
                  <a:cubicBezTo>
                    <a:pt x="236" y="523"/>
                    <a:pt x="236" y="515"/>
                    <a:pt x="232" y="509"/>
                  </a:cubicBezTo>
                  <a:cubicBezTo>
                    <a:pt x="232" y="509"/>
                    <a:pt x="232" y="509"/>
                    <a:pt x="232" y="509"/>
                  </a:cubicBezTo>
                  <a:cubicBezTo>
                    <a:pt x="228" y="503"/>
                    <a:pt x="219" y="501"/>
                    <a:pt x="212" y="505"/>
                  </a:cubicBezTo>
                  <a:cubicBezTo>
                    <a:pt x="212" y="505"/>
                    <a:pt x="212" y="505"/>
                    <a:pt x="168" y="530"/>
                  </a:cubicBezTo>
                  <a:cubicBezTo>
                    <a:pt x="163" y="533"/>
                    <a:pt x="161" y="544"/>
                    <a:pt x="161" y="544"/>
                  </a:cubicBezTo>
                  <a:cubicBezTo>
                    <a:pt x="161" y="544"/>
                    <a:pt x="161" y="544"/>
                    <a:pt x="161" y="646"/>
                  </a:cubicBezTo>
                  <a:cubicBezTo>
                    <a:pt x="161" y="646"/>
                    <a:pt x="163" y="655"/>
                    <a:pt x="166" y="658"/>
                  </a:cubicBezTo>
                  <a:cubicBezTo>
                    <a:pt x="169" y="661"/>
                    <a:pt x="178" y="666"/>
                    <a:pt x="185" y="662"/>
                  </a:cubicBezTo>
                  <a:cubicBezTo>
                    <a:pt x="185" y="662"/>
                    <a:pt x="185" y="662"/>
                    <a:pt x="229" y="636"/>
                  </a:cubicBezTo>
                  <a:cubicBezTo>
                    <a:pt x="236" y="632"/>
                    <a:pt x="237" y="624"/>
                    <a:pt x="233" y="6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240"/>
              <a:endParaRPr lang="en-US" sz="2399">
                <a:solidFill>
                  <a:srgbClr val="505050"/>
                </a:solidFill>
              </a:endParaRPr>
            </a:p>
          </p:txBody>
        </p:sp>
        <p:sp>
          <p:nvSpPr>
            <p:cNvPr id="18" name="Rectangle 17"/>
            <p:cNvSpPr/>
            <p:nvPr/>
          </p:nvSpPr>
          <p:spPr bwMode="auto">
            <a:xfrm>
              <a:off x="3293206" y="1798714"/>
              <a:ext cx="3514040" cy="3117877"/>
            </a:xfrm>
            <a:prstGeom prst="rect">
              <a:avLst/>
            </a:prstGeom>
            <a:noFill/>
            <a:ln w="38100">
              <a:solidFill>
                <a:schemeClr val="tx2"/>
              </a:solidFill>
              <a:prstDash val="dash"/>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68522" tIns="34261" rIns="68522" bIns="34261" numCol="1" rtlCol="0" anchor="ctr" anchorCtr="0" compatLnSpc="1">
              <a:prstTxWarp prst="textNoShape">
                <a:avLst/>
              </a:prstTxWarp>
            </a:bodyPr>
            <a:lstStyle>
              <a:defPPr>
                <a:defRPr lang="en-US"/>
              </a:defPPr>
              <a:lvl1pPr marL="0" algn="l" defTabSz="914363" rtl="0" eaLnBrk="1" latinLnBrk="0" hangingPunct="1">
                <a:defRPr sz="1800" kern="1200">
                  <a:solidFill>
                    <a:schemeClr val="dk1"/>
                  </a:solidFill>
                  <a:latin typeface="+mn-lt"/>
                  <a:ea typeface="+mn-ea"/>
                  <a:cs typeface="+mn-cs"/>
                </a:defRPr>
              </a:lvl1pPr>
              <a:lvl2pPr marL="457182" algn="l" defTabSz="914363" rtl="0" eaLnBrk="1" latinLnBrk="0" hangingPunct="1">
                <a:defRPr sz="1800" kern="1200">
                  <a:solidFill>
                    <a:schemeClr val="dk1"/>
                  </a:solidFill>
                  <a:latin typeface="+mn-lt"/>
                  <a:ea typeface="+mn-ea"/>
                  <a:cs typeface="+mn-cs"/>
                </a:defRPr>
              </a:lvl2pPr>
              <a:lvl3pPr marL="914363" algn="l" defTabSz="914363" rtl="0" eaLnBrk="1" latinLnBrk="0" hangingPunct="1">
                <a:defRPr sz="1800" kern="1200">
                  <a:solidFill>
                    <a:schemeClr val="dk1"/>
                  </a:solidFill>
                  <a:latin typeface="+mn-lt"/>
                  <a:ea typeface="+mn-ea"/>
                  <a:cs typeface="+mn-cs"/>
                </a:defRPr>
              </a:lvl3pPr>
              <a:lvl4pPr marL="1371545" algn="l" defTabSz="914363" rtl="0" eaLnBrk="1" latinLnBrk="0" hangingPunct="1">
                <a:defRPr sz="1800" kern="1200">
                  <a:solidFill>
                    <a:schemeClr val="dk1"/>
                  </a:solidFill>
                  <a:latin typeface="+mn-lt"/>
                  <a:ea typeface="+mn-ea"/>
                  <a:cs typeface="+mn-cs"/>
                </a:defRPr>
              </a:lvl4pPr>
              <a:lvl5pPr marL="1828727" algn="l" defTabSz="914363" rtl="0" eaLnBrk="1" latinLnBrk="0" hangingPunct="1">
                <a:defRPr sz="1800" kern="1200">
                  <a:solidFill>
                    <a:schemeClr val="dk1"/>
                  </a:solidFill>
                  <a:latin typeface="+mn-lt"/>
                  <a:ea typeface="+mn-ea"/>
                  <a:cs typeface="+mn-cs"/>
                </a:defRPr>
              </a:lvl5pPr>
              <a:lvl6pPr marL="2285909" algn="l" defTabSz="914363" rtl="0" eaLnBrk="1" latinLnBrk="0" hangingPunct="1">
                <a:defRPr sz="1800" kern="1200">
                  <a:solidFill>
                    <a:schemeClr val="dk1"/>
                  </a:solidFill>
                  <a:latin typeface="+mn-lt"/>
                  <a:ea typeface="+mn-ea"/>
                  <a:cs typeface="+mn-cs"/>
                </a:defRPr>
              </a:lvl6pPr>
              <a:lvl7pPr marL="2743090" algn="l" defTabSz="914363" rtl="0" eaLnBrk="1" latinLnBrk="0" hangingPunct="1">
                <a:defRPr sz="1800" kern="1200">
                  <a:solidFill>
                    <a:schemeClr val="dk1"/>
                  </a:solidFill>
                  <a:latin typeface="+mn-lt"/>
                  <a:ea typeface="+mn-ea"/>
                  <a:cs typeface="+mn-cs"/>
                </a:defRPr>
              </a:lvl7pPr>
              <a:lvl8pPr marL="3200272" algn="l" defTabSz="914363" rtl="0" eaLnBrk="1" latinLnBrk="0" hangingPunct="1">
                <a:defRPr sz="1800" kern="1200">
                  <a:solidFill>
                    <a:schemeClr val="dk1"/>
                  </a:solidFill>
                  <a:latin typeface="+mn-lt"/>
                  <a:ea typeface="+mn-ea"/>
                  <a:cs typeface="+mn-cs"/>
                </a:defRPr>
              </a:lvl8pPr>
              <a:lvl9pPr marL="3657454" algn="l" defTabSz="914363" rtl="0" eaLnBrk="1" latinLnBrk="0" hangingPunct="1">
                <a:defRPr sz="1800" kern="1200">
                  <a:solidFill>
                    <a:schemeClr val="dk1"/>
                  </a:solidFill>
                  <a:latin typeface="+mn-lt"/>
                  <a:ea typeface="+mn-ea"/>
                  <a:cs typeface="+mn-cs"/>
                </a:defRPr>
              </a:lvl9pPr>
            </a:lstStyle>
            <a:p>
              <a:pPr algn="ctr" defTabSz="685031" fontAlgn="base">
                <a:spcBef>
                  <a:spcPct val="0"/>
                </a:spcBef>
                <a:spcAft>
                  <a:spcPct val="0"/>
                </a:spcAft>
              </a:pPr>
              <a:endParaRPr lang="en-US" sz="1469" dirty="0">
                <a:solidFill>
                  <a:srgbClr val="505050"/>
                </a:solidFill>
              </a:endParaRPr>
            </a:p>
          </p:txBody>
        </p:sp>
        <p:pic>
          <p:nvPicPr>
            <p:cNvPr id="22"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709443" y="2296062"/>
              <a:ext cx="942431" cy="942431"/>
            </a:xfrm>
            <a:prstGeom prst="rect">
              <a:avLst/>
            </a:prstGeom>
          </p:spPr>
        </p:pic>
        <p:sp>
          <p:nvSpPr>
            <p:cNvPr id="13" name="Rectangle 12"/>
            <p:cNvSpPr/>
            <p:nvPr>
              <p:custDataLst>
                <p:tags r:id="rId4"/>
              </p:custDataLst>
            </p:nvPr>
          </p:nvSpPr>
          <p:spPr bwMode="auto">
            <a:xfrm>
              <a:off x="3420504" y="1913860"/>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5" tIns="34283" rIns="68565" bIns="34283" numCol="1" rtlCol="0" anchor="t" anchorCtr="0" compatLnSpc="1">
              <a:prstTxWarp prst="textNoShape">
                <a:avLst/>
              </a:prstTxWarp>
            </a:bodyPr>
            <a:lstStyle/>
            <a:p>
              <a:pPr algn="ctr" defTabSz="685466" fontAlgn="base">
                <a:spcBef>
                  <a:spcPct val="0"/>
                </a:spcBef>
                <a:spcAft>
                  <a:spcPct val="0"/>
                </a:spcAft>
              </a:pPr>
              <a:r>
                <a:rPr lang="en-US" sz="2399" cap="all" dirty="0">
                  <a:ln>
                    <a:solidFill>
                      <a:srgbClr val="FFFFFF">
                        <a:alpha val="0"/>
                      </a:srgbClr>
                    </a:solidFill>
                  </a:ln>
                  <a:solidFill>
                    <a:srgbClr val="00188F"/>
                  </a:solidFill>
                </a:rPr>
                <a:t>VM 1</a:t>
              </a:r>
            </a:p>
          </p:txBody>
        </p:sp>
        <p:pic>
          <p:nvPicPr>
            <p:cNvPr id="19"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392171" y="2289836"/>
              <a:ext cx="942431" cy="942431"/>
            </a:xfrm>
            <a:prstGeom prst="rect">
              <a:avLst/>
            </a:prstGeom>
          </p:spPr>
        </p:pic>
        <p:sp>
          <p:nvSpPr>
            <p:cNvPr id="20" name="Rectangle 19"/>
            <p:cNvSpPr/>
            <p:nvPr>
              <p:custDataLst>
                <p:tags r:id="rId5"/>
              </p:custDataLst>
            </p:nvPr>
          </p:nvSpPr>
          <p:spPr bwMode="auto">
            <a:xfrm>
              <a:off x="5103231" y="1907634"/>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5" tIns="34283" rIns="68565" bIns="34283" numCol="1" rtlCol="0" anchor="t" anchorCtr="0" compatLnSpc="1">
              <a:prstTxWarp prst="textNoShape">
                <a:avLst/>
              </a:prstTxWarp>
            </a:bodyPr>
            <a:lstStyle/>
            <a:p>
              <a:pPr algn="ctr" defTabSz="685466" fontAlgn="base">
                <a:spcBef>
                  <a:spcPct val="0"/>
                </a:spcBef>
                <a:spcAft>
                  <a:spcPct val="0"/>
                </a:spcAft>
              </a:pPr>
              <a:r>
                <a:rPr lang="en-US" sz="2399" cap="all" dirty="0">
                  <a:ln>
                    <a:solidFill>
                      <a:srgbClr val="FFFFFF">
                        <a:alpha val="0"/>
                      </a:srgbClr>
                    </a:solidFill>
                  </a:ln>
                  <a:solidFill>
                    <a:srgbClr val="00188F"/>
                  </a:solidFill>
                </a:rPr>
                <a:t>VM 2</a:t>
              </a:r>
            </a:p>
          </p:txBody>
        </p:sp>
        <p:pic>
          <p:nvPicPr>
            <p:cNvPr id="29"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714092" y="3797427"/>
              <a:ext cx="942431" cy="942431"/>
            </a:xfrm>
            <a:prstGeom prst="rect">
              <a:avLst/>
            </a:prstGeom>
          </p:spPr>
        </p:pic>
        <p:sp>
          <p:nvSpPr>
            <p:cNvPr id="30" name="Rectangle 29"/>
            <p:cNvSpPr/>
            <p:nvPr>
              <p:custDataLst>
                <p:tags r:id="rId6"/>
              </p:custDataLst>
            </p:nvPr>
          </p:nvSpPr>
          <p:spPr bwMode="auto">
            <a:xfrm>
              <a:off x="3425152" y="3415225"/>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5" tIns="34283" rIns="68565" bIns="34283" numCol="1" rtlCol="0" anchor="t" anchorCtr="0" compatLnSpc="1">
              <a:prstTxWarp prst="textNoShape">
                <a:avLst/>
              </a:prstTxWarp>
            </a:bodyPr>
            <a:lstStyle/>
            <a:p>
              <a:pPr algn="ctr" defTabSz="685466" fontAlgn="base">
                <a:spcBef>
                  <a:spcPct val="0"/>
                </a:spcBef>
                <a:spcAft>
                  <a:spcPct val="0"/>
                </a:spcAft>
              </a:pPr>
              <a:r>
                <a:rPr lang="en-US" sz="2399" cap="all" dirty="0">
                  <a:ln>
                    <a:solidFill>
                      <a:srgbClr val="FFFFFF">
                        <a:alpha val="0"/>
                      </a:srgbClr>
                    </a:solidFill>
                  </a:ln>
                  <a:solidFill>
                    <a:srgbClr val="00188F"/>
                  </a:solidFill>
                </a:rPr>
                <a:t>VM 3</a:t>
              </a:r>
            </a:p>
          </p:txBody>
        </p:sp>
        <p:pic>
          <p:nvPicPr>
            <p:cNvPr id="31" name="Virtual machines"/>
            <p:cNvPicPr>
              <a:picLocks noChangeAspect="1"/>
            </p:cNvPicPr>
            <p:nvPr/>
          </p:nvPicPr>
          <p:blipFill>
            <a:blip r:embed="rId12" cstate="print">
              <a:duotone>
                <a:prstClr val="black"/>
                <a:schemeClr val="tx1">
                  <a:lumMod val="50000"/>
                  <a:tint val="45000"/>
                  <a:satMod val="400000"/>
                </a:schemeClr>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01468" y="3797427"/>
              <a:ext cx="942431" cy="942431"/>
            </a:xfrm>
            <a:prstGeom prst="rect">
              <a:avLst/>
            </a:prstGeom>
          </p:spPr>
        </p:pic>
        <p:sp>
          <p:nvSpPr>
            <p:cNvPr id="32" name="Rectangle 31"/>
            <p:cNvSpPr/>
            <p:nvPr>
              <p:custDataLst>
                <p:tags r:id="rId7"/>
              </p:custDataLst>
            </p:nvPr>
          </p:nvSpPr>
          <p:spPr bwMode="auto">
            <a:xfrm>
              <a:off x="5112528" y="3415225"/>
              <a:ext cx="1555430" cy="1330859"/>
            </a:xfrm>
            <a:prstGeom prst="rect">
              <a:avLst/>
            </a:prstGeom>
            <a:noFill/>
            <a:ln w="571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65" tIns="34283" rIns="68565" bIns="34283" numCol="1" rtlCol="0" anchor="t" anchorCtr="0" compatLnSpc="1">
              <a:prstTxWarp prst="textNoShape">
                <a:avLst/>
              </a:prstTxWarp>
            </a:bodyPr>
            <a:lstStyle/>
            <a:p>
              <a:pPr algn="ctr" defTabSz="685466" fontAlgn="base">
                <a:spcBef>
                  <a:spcPct val="0"/>
                </a:spcBef>
                <a:spcAft>
                  <a:spcPct val="0"/>
                </a:spcAft>
              </a:pPr>
              <a:r>
                <a:rPr lang="en-US" sz="2399" cap="all" dirty="0">
                  <a:ln>
                    <a:solidFill>
                      <a:srgbClr val="FFFFFF">
                        <a:alpha val="0"/>
                      </a:srgbClr>
                    </a:solidFill>
                  </a:ln>
                  <a:solidFill>
                    <a:srgbClr val="00188F"/>
                  </a:solidFill>
                </a:rPr>
                <a:t>VM 4</a:t>
              </a:r>
            </a:p>
          </p:txBody>
        </p:sp>
        <p:sp>
          <p:nvSpPr>
            <p:cNvPr id="23" name="Trapezoid 22"/>
            <p:cNvSpPr/>
            <p:nvPr/>
          </p:nvSpPr>
          <p:spPr bwMode="auto">
            <a:xfrm rot="16200000">
              <a:off x="1327697" y="2865897"/>
              <a:ext cx="2756318" cy="960370"/>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34286" tIns="34285" rIns="34286" bIns="34285" numCol="1" rtlCol="0" anchor="ctr" anchorCtr="0" compatLnSpc="1">
              <a:prstTxWarp prst="textNoShape">
                <a:avLst/>
              </a:prstTxWarp>
            </a:bodyPr>
            <a:lstStyle/>
            <a:p>
              <a:pPr defTabSz="685438" fontAlgn="base">
                <a:spcBef>
                  <a:spcPct val="0"/>
                </a:spcBef>
                <a:spcAft>
                  <a:spcPct val="0"/>
                </a:spcAft>
              </a:pPr>
              <a:r>
                <a:rPr lang="en-US" sz="2400" spc="-38" dirty="0" smtClean="0">
                  <a:ln>
                    <a:solidFill>
                      <a:schemeClr val="bg1">
                        <a:alpha val="0"/>
                      </a:schemeClr>
                    </a:solidFill>
                  </a:ln>
                  <a:solidFill>
                    <a:schemeClr val="bg1">
                      <a:alpha val="99000"/>
                    </a:schemeClr>
                  </a:solidFill>
                </a:rPr>
                <a:t>DNS/VIP</a:t>
              </a:r>
              <a:endParaRPr lang="en-US" sz="2400" spc="-38" dirty="0">
                <a:ln>
                  <a:solidFill>
                    <a:schemeClr val="bg1">
                      <a:alpha val="0"/>
                    </a:schemeClr>
                  </a:solidFill>
                </a:ln>
                <a:solidFill>
                  <a:schemeClr val="bg1">
                    <a:alpha val="99000"/>
                  </a:schemeClr>
                </a:solidFill>
              </a:endParaRPr>
            </a:p>
          </p:txBody>
        </p:sp>
        <p:sp>
          <p:nvSpPr>
            <p:cNvPr id="25" name="Right Arrow 24"/>
            <p:cNvSpPr/>
            <p:nvPr/>
          </p:nvSpPr>
          <p:spPr bwMode="auto">
            <a:xfrm>
              <a:off x="1282788" y="3253565"/>
              <a:ext cx="889299" cy="237875"/>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grpSp>
    </p:spTree>
    <p:extLst>
      <p:ext uri="{BB962C8B-B14F-4D97-AF65-F5344CB8AC3E}">
        <p14:creationId xmlns:p14="http://schemas.microsoft.com/office/powerpoint/2010/main" val="3104862635"/>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bwMode="auto">
          <a:xfrm>
            <a:off x="5282568" y="1267729"/>
            <a:ext cx="3253615" cy="2756318"/>
          </a:xfrm>
          <a:prstGeom prst="rect">
            <a:avLst/>
          </a:prstGeom>
          <a:noFill/>
          <a:ln w="47625">
            <a:solidFill>
              <a:schemeClr val="accent2"/>
            </a:solidFill>
            <a:prstDash val="sysDash"/>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34286" tIns="34285" rIns="34286" bIns="34285" numCol="1" rtlCol="0" anchor="t" anchorCtr="0" compatLnSpc="1">
            <a:prstTxWarp prst="textNoShape">
              <a:avLst/>
            </a:prstTxWarp>
          </a:bodyPr>
          <a:lstStyle/>
          <a:p>
            <a:pPr algn="ctr" defTabSz="685495"/>
            <a:endParaRPr lang="en-US" sz="2100" spc="-38" dirty="0">
              <a:ln>
                <a:solidFill>
                  <a:schemeClr val="bg1">
                    <a:alpha val="0"/>
                  </a:schemeClr>
                </a:solidFill>
              </a:ln>
              <a:solidFill>
                <a:srgbClr val="595959">
                  <a:alpha val="99000"/>
                </a:srgbClr>
              </a:solidFill>
            </a:endParaRPr>
          </a:p>
        </p:txBody>
      </p:sp>
      <p:sp>
        <p:nvSpPr>
          <p:cNvPr id="2" name="Title 1"/>
          <p:cNvSpPr>
            <a:spLocks noGrp="1"/>
          </p:cNvSpPr>
          <p:nvPr>
            <p:ph type="title"/>
          </p:nvPr>
        </p:nvSpPr>
        <p:spPr>
          <a:xfrm>
            <a:off x="268856" y="339024"/>
            <a:ext cx="8363938" cy="387798"/>
          </a:xfrm>
        </p:spPr>
        <p:txBody>
          <a:bodyPr/>
          <a:lstStyle/>
          <a:p>
            <a:r>
              <a:rPr lang="zh-CN" altLang="en-US" sz="2800" dirty="0" smtClean="0"/>
              <a:t>采用缺省选项创建虚拟机，将自动建立一个云服务</a:t>
            </a:r>
            <a:endParaRPr lang="en-US" sz="2800" dirty="0"/>
          </a:p>
        </p:txBody>
      </p:sp>
      <p:sp>
        <p:nvSpPr>
          <p:cNvPr id="42" name="Trapezoid 41"/>
          <p:cNvSpPr/>
          <p:nvPr/>
        </p:nvSpPr>
        <p:spPr bwMode="auto">
          <a:xfrm rot="16200000">
            <a:off x="3157056" y="2165700"/>
            <a:ext cx="2756318" cy="960370"/>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34286" tIns="34285" rIns="34286" bIns="34285" numCol="1" rtlCol="0" anchor="ctr" anchorCtr="0" compatLnSpc="1">
            <a:prstTxWarp prst="textNoShape">
              <a:avLst/>
            </a:prstTxWarp>
          </a:bodyPr>
          <a:lstStyle/>
          <a:p>
            <a:pPr defTabSz="685438" fontAlgn="base">
              <a:spcBef>
                <a:spcPct val="0"/>
              </a:spcBef>
              <a:spcAft>
                <a:spcPct val="0"/>
              </a:spcAft>
            </a:pPr>
            <a:r>
              <a:rPr lang="en-US" altLang="zh-CN" sz="2400" spc="-38" dirty="0" smtClean="0">
                <a:ln>
                  <a:solidFill>
                    <a:schemeClr val="bg1">
                      <a:alpha val="0"/>
                    </a:schemeClr>
                  </a:solidFill>
                </a:ln>
                <a:solidFill>
                  <a:schemeClr val="bg1">
                    <a:alpha val="99000"/>
                  </a:schemeClr>
                </a:solidFill>
              </a:rPr>
              <a:t>NAT</a:t>
            </a:r>
            <a:endParaRPr lang="en-US" sz="2400" spc="-38" dirty="0">
              <a:ln>
                <a:solidFill>
                  <a:schemeClr val="bg1">
                    <a:alpha val="0"/>
                  </a:schemeClr>
                </a:solidFill>
              </a:ln>
              <a:solidFill>
                <a:schemeClr val="bg1">
                  <a:alpha val="99000"/>
                </a:schemeClr>
              </a:solidFill>
            </a:endParaRPr>
          </a:p>
        </p:txBody>
      </p:sp>
      <p:grpSp>
        <p:nvGrpSpPr>
          <p:cNvPr id="64" name="Group 63"/>
          <p:cNvGrpSpPr/>
          <p:nvPr/>
        </p:nvGrpSpPr>
        <p:grpSpPr>
          <a:xfrm>
            <a:off x="6838490" y="2337371"/>
            <a:ext cx="1509153" cy="504894"/>
            <a:chOff x="8820127" y="4800893"/>
            <a:chExt cx="2011680" cy="914400"/>
          </a:xfrm>
        </p:grpSpPr>
        <p:sp>
          <p:nvSpPr>
            <p:cNvPr id="65" name="Rectangle 64"/>
            <p:cNvSpPr/>
            <p:nvPr/>
          </p:nvSpPr>
          <p:spPr bwMode="auto">
            <a:xfrm>
              <a:off x="8820127" y="4800893"/>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980" tIns="44991" rIns="89980" bIns="44991" numCol="1" rtlCol="0" anchor="ctr" anchorCtr="0" compatLnSpc="1">
              <a:prstTxWarp prst="textNoShape">
                <a:avLst/>
              </a:prstTxWarp>
            </a:bodyPr>
            <a:lstStyle/>
            <a:p>
              <a:pPr algn="ctr" defTabSz="674583" fontAlgn="base">
                <a:spcBef>
                  <a:spcPct val="0"/>
                </a:spcBef>
                <a:spcAft>
                  <a:spcPct val="0"/>
                </a:spcAft>
              </a:pPr>
              <a:endParaRPr lang="en-US" dirty="0">
                <a:ln>
                  <a:solidFill>
                    <a:schemeClr val="bg1">
                      <a:alpha val="0"/>
                    </a:schemeClr>
                  </a:solidFill>
                </a:ln>
                <a:solidFill>
                  <a:srgbClr val="FFFFFF"/>
                </a:solidFill>
              </a:endParaRPr>
            </a:p>
          </p:txBody>
        </p:sp>
        <p:sp>
          <p:nvSpPr>
            <p:cNvPr id="66" name="Rectangle 65"/>
            <p:cNvSpPr/>
            <p:nvPr/>
          </p:nvSpPr>
          <p:spPr bwMode="auto">
            <a:xfrm>
              <a:off x="8957287" y="4939811"/>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685495" fontAlgn="base">
                <a:spcBef>
                  <a:spcPct val="0"/>
                </a:spcBef>
                <a:spcAft>
                  <a:spcPct val="0"/>
                </a:spcAft>
              </a:pPr>
              <a:r>
                <a:rPr lang="en-US" sz="2400" dirty="0">
                  <a:ln>
                    <a:solidFill>
                      <a:schemeClr val="bg1">
                        <a:alpha val="0"/>
                      </a:schemeClr>
                    </a:solidFill>
                  </a:ln>
                  <a:solidFill>
                    <a:schemeClr val="bg1">
                      <a:alpha val="99000"/>
                    </a:schemeClr>
                  </a:solidFill>
                </a:rPr>
                <a:t>VM1</a:t>
              </a:r>
            </a:p>
          </p:txBody>
        </p:sp>
      </p:grpSp>
      <p:sp>
        <p:nvSpPr>
          <p:cNvPr id="73" name="Right Arrow 72"/>
          <p:cNvSpPr/>
          <p:nvPr/>
        </p:nvSpPr>
        <p:spPr bwMode="auto">
          <a:xfrm>
            <a:off x="5116692" y="2450568"/>
            <a:ext cx="889297" cy="237875"/>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79" name="Right Arrow 78"/>
          <p:cNvSpPr/>
          <p:nvPr/>
        </p:nvSpPr>
        <p:spPr bwMode="auto">
          <a:xfrm>
            <a:off x="1784245" y="2407026"/>
            <a:ext cx="889297" cy="237875"/>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10" name="TextBox 9"/>
          <p:cNvSpPr txBox="1"/>
          <p:nvPr/>
        </p:nvSpPr>
        <p:spPr>
          <a:xfrm>
            <a:off x="2740777" y="4195405"/>
            <a:ext cx="4441922"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solidFill>
                  <a:schemeClr val="tx2">
                    <a:alpha val="99000"/>
                  </a:schemeClr>
                </a:solidFill>
              </a:rPr>
              <a:t>云服务和外部</a:t>
            </a:r>
            <a:r>
              <a:rPr lang="en-US" altLang="zh-CN" sz="3200" dirty="0" smtClean="0">
                <a:solidFill>
                  <a:schemeClr val="tx2">
                    <a:alpha val="99000"/>
                  </a:schemeClr>
                </a:solidFill>
              </a:rPr>
              <a:t>IP</a:t>
            </a:r>
            <a:r>
              <a:rPr lang="zh-CN" altLang="en-US" sz="3200" dirty="0" smtClean="0">
                <a:solidFill>
                  <a:schemeClr val="tx2">
                    <a:alpha val="99000"/>
                  </a:schemeClr>
                </a:solidFill>
              </a:rPr>
              <a:t>一一对应</a:t>
            </a:r>
            <a:endParaRPr lang="en-US" sz="3200" dirty="0">
              <a:solidFill>
                <a:schemeClr val="tx2">
                  <a:alpha val="99000"/>
                </a:schemeClr>
              </a:solidFill>
            </a:endParaRPr>
          </a:p>
        </p:txBody>
      </p:sp>
      <p:sp>
        <p:nvSpPr>
          <p:cNvPr id="85" name="Rectangle 84"/>
          <p:cNvSpPr/>
          <p:nvPr/>
        </p:nvSpPr>
        <p:spPr bwMode="auto">
          <a:xfrm>
            <a:off x="6603624" y="871869"/>
            <a:ext cx="630918" cy="30774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08" tIns="45706" rIns="45708" bIns="45706" numCol="1" rtlCol="0" anchor="ctr" anchorCtr="0" compatLnSpc="1">
            <a:prstTxWarp prst="textNoShape">
              <a:avLst/>
            </a:prstTxWarp>
            <a:spAutoFit/>
          </a:bodyPr>
          <a:lstStyle/>
          <a:p>
            <a:pPr algn="ctr" defTabSz="685495" fontAlgn="base">
              <a:spcBef>
                <a:spcPct val="0"/>
              </a:spcBef>
              <a:spcAft>
                <a:spcPct val="0"/>
              </a:spcAft>
            </a:pPr>
            <a:r>
              <a:rPr lang="zh-CN" altLang="en-US" sz="1400" dirty="0" smtClean="0">
                <a:ln>
                  <a:solidFill>
                    <a:schemeClr val="bg1">
                      <a:alpha val="0"/>
                    </a:schemeClr>
                  </a:solidFill>
                </a:ln>
                <a:solidFill>
                  <a:srgbClr val="595959">
                    <a:alpha val="99000"/>
                  </a:srgbClr>
                </a:solidFill>
              </a:rPr>
              <a:t>云服务</a:t>
            </a:r>
            <a:endParaRPr lang="en-US" sz="1400" dirty="0">
              <a:ln>
                <a:solidFill>
                  <a:schemeClr val="bg1">
                    <a:alpha val="0"/>
                  </a:schemeClr>
                </a:solidFill>
              </a:ln>
              <a:solidFill>
                <a:srgbClr val="595959">
                  <a:alpha val="99000"/>
                </a:srgbClr>
              </a:solidFill>
            </a:endParaRPr>
          </a:p>
        </p:txBody>
      </p:sp>
      <p:sp>
        <p:nvSpPr>
          <p:cNvPr id="30" name="TextBox 29"/>
          <p:cNvSpPr txBox="1"/>
          <p:nvPr/>
        </p:nvSpPr>
        <p:spPr>
          <a:xfrm>
            <a:off x="2804152" y="2342064"/>
            <a:ext cx="1288814" cy="492443"/>
          </a:xfrm>
          <a:prstGeom prst="rect">
            <a:avLst/>
          </a:prstGeom>
          <a:noFill/>
        </p:spPr>
        <p:txBody>
          <a:bodyPr wrap="none" lIns="0" tIns="0" rIns="0" bIns="0" rtlCol="0">
            <a:spAutoFit/>
          </a:bodyPr>
          <a:lstStyle/>
          <a:p>
            <a:pPr algn="ctr">
              <a:lnSpc>
                <a:spcPct val="90000"/>
              </a:lnSpc>
              <a:spcBef>
                <a:spcPct val="20000"/>
              </a:spcBef>
              <a:buSzPct val="80000"/>
            </a:pPr>
            <a:r>
              <a:rPr lang="zh-CN" altLang="en-US" sz="1600" dirty="0" smtClean="0">
                <a:solidFill>
                  <a:srgbClr val="FF0000"/>
                </a:solidFill>
              </a:rPr>
              <a:t>外部</a:t>
            </a:r>
            <a:r>
              <a:rPr lang="en-US" altLang="zh-CN" sz="1600" dirty="0" smtClean="0">
                <a:solidFill>
                  <a:srgbClr val="FF0000"/>
                </a:solidFill>
              </a:rPr>
              <a:t>IP</a:t>
            </a:r>
            <a:r>
              <a:rPr lang="zh-CN" altLang="en-US" sz="1600" dirty="0" smtClean="0">
                <a:solidFill>
                  <a:srgbClr val="FF0000"/>
                </a:solidFill>
              </a:rPr>
              <a:t>（</a:t>
            </a:r>
            <a:r>
              <a:rPr lang="en-US" altLang="zh-CN" sz="1600" dirty="0" smtClean="0">
                <a:solidFill>
                  <a:srgbClr val="FF0000"/>
                </a:solidFill>
              </a:rPr>
              <a:t>VIP</a:t>
            </a:r>
            <a:r>
              <a:rPr lang="zh-CN" altLang="en-US" sz="1600" dirty="0" smtClean="0">
                <a:solidFill>
                  <a:srgbClr val="FF0000"/>
                </a:solidFill>
              </a:rPr>
              <a:t>）</a:t>
            </a:r>
            <a:endParaRPr lang="en-US" altLang="zh-CN" sz="1600" dirty="0" smtClean="0">
              <a:solidFill>
                <a:srgbClr val="FF0000"/>
              </a:solidFill>
            </a:endParaRPr>
          </a:p>
          <a:p>
            <a:pPr algn="ctr">
              <a:lnSpc>
                <a:spcPct val="90000"/>
              </a:lnSpc>
              <a:spcBef>
                <a:spcPct val="20000"/>
              </a:spcBef>
              <a:buSzPct val="80000"/>
            </a:pPr>
            <a:r>
              <a:rPr lang="en-US" sz="1600" dirty="0" smtClean="0">
                <a:solidFill>
                  <a:srgbClr val="FF0000"/>
                </a:solidFill>
              </a:rPr>
              <a:t>2200</a:t>
            </a:r>
            <a:r>
              <a:rPr lang="zh-CN" altLang="en-US" sz="1600" dirty="0" smtClean="0">
                <a:solidFill>
                  <a:srgbClr val="FF0000"/>
                </a:solidFill>
              </a:rPr>
              <a:t>端口</a:t>
            </a:r>
            <a:endParaRPr lang="en-US" sz="1600" dirty="0">
              <a:solidFill>
                <a:srgbClr val="FF0000"/>
              </a:solidFill>
            </a:endParaRPr>
          </a:p>
        </p:txBody>
      </p:sp>
      <p:sp>
        <p:nvSpPr>
          <p:cNvPr id="31" name="TextBox 30"/>
          <p:cNvSpPr txBox="1"/>
          <p:nvPr/>
        </p:nvSpPr>
        <p:spPr>
          <a:xfrm>
            <a:off x="6123969" y="2331975"/>
            <a:ext cx="631583" cy="492443"/>
          </a:xfrm>
          <a:prstGeom prst="rect">
            <a:avLst/>
          </a:prstGeom>
          <a:noFill/>
        </p:spPr>
        <p:txBody>
          <a:bodyPr wrap="none" lIns="0" tIns="0" rIns="0" bIns="0" rtlCol="0">
            <a:spAutoFit/>
          </a:bodyPr>
          <a:lstStyle/>
          <a:p>
            <a:pPr algn="ctr">
              <a:lnSpc>
                <a:spcPct val="90000"/>
              </a:lnSpc>
              <a:spcBef>
                <a:spcPct val="20000"/>
              </a:spcBef>
              <a:buSzPct val="80000"/>
            </a:pPr>
            <a:r>
              <a:rPr lang="zh-CN" altLang="en-US" sz="1600" dirty="0" smtClean="0">
                <a:solidFill>
                  <a:srgbClr val="FF0000"/>
                </a:solidFill>
              </a:rPr>
              <a:t>内部</a:t>
            </a:r>
            <a:r>
              <a:rPr lang="en-US" altLang="zh-CN" sz="1600" dirty="0" smtClean="0">
                <a:solidFill>
                  <a:srgbClr val="FF0000"/>
                </a:solidFill>
              </a:rPr>
              <a:t>IP</a:t>
            </a:r>
          </a:p>
          <a:p>
            <a:pPr algn="ctr">
              <a:lnSpc>
                <a:spcPct val="90000"/>
              </a:lnSpc>
              <a:spcBef>
                <a:spcPct val="20000"/>
              </a:spcBef>
              <a:buSzPct val="80000"/>
            </a:pPr>
            <a:r>
              <a:rPr lang="en-US" sz="1600" dirty="0" smtClean="0">
                <a:solidFill>
                  <a:srgbClr val="FF0000"/>
                </a:solidFill>
              </a:rPr>
              <a:t>22</a:t>
            </a:r>
            <a:r>
              <a:rPr lang="zh-CN" altLang="en-US" sz="1600" dirty="0" smtClean="0">
                <a:solidFill>
                  <a:srgbClr val="FF0000"/>
                </a:solidFill>
              </a:rPr>
              <a:t>端口</a:t>
            </a:r>
            <a:endParaRPr lang="en-US" sz="1600" dirty="0">
              <a:solidFill>
                <a:srgbClr val="FF0000"/>
              </a:solidFill>
            </a:endParaRPr>
          </a:p>
        </p:txBody>
      </p:sp>
    </p:spTree>
    <p:extLst>
      <p:ext uri="{BB962C8B-B14F-4D97-AF65-F5344CB8AC3E}">
        <p14:creationId xmlns:p14="http://schemas.microsoft.com/office/powerpoint/2010/main" val="367814548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bwMode="auto">
          <a:xfrm>
            <a:off x="5282568" y="1267729"/>
            <a:ext cx="3253615" cy="2756318"/>
          </a:xfrm>
          <a:prstGeom prst="rect">
            <a:avLst/>
          </a:prstGeom>
          <a:noFill/>
          <a:ln w="47625">
            <a:solidFill>
              <a:schemeClr val="accent2"/>
            </a:solidFill>
            <a:prstDash val="sysDash"/>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34286" tIns="34285" rIns="34286" bIns="34285" numCol="1" rtlCol="0" anchor="t" anchorCtr="0" compatLnSpc="1">
            <a:prstTxWarp prst="textNoShape">
              <a:avLst/>
            </a:prstTxWarp>
          </a:bodyPr>
          <a:lstStyle/>
          <a:p>
            <a:pPr algn="ctr" defTabSz="685495"/>
            <a:endParaRPr lang="en-US" sz="2100" spc="-38" dirty="0">
              <a:ln>
                <a:solidFill>
                  <a:schemeClr val="bg1">
                    <a:alpha val="0"/>
                  </a:schemeClr>
                </a:solidFill>
              </a:ln>
              <a:solidFill>
                <a:srgbClr val="595959">
                  <a:alpha val="99000"/>
                </a:srgbClr>
              </a:solidFill>
            </a:endParaRPr>
          </a:p>
        </p:txBody>
      </p:sp>
      <p:sp>
        <p:nvSpPr>
          <p:cNvPr id="2" name="Title 1"/>
          <p:cNvSpPr>
            <a:spLocks noGrp="1"/>
          </p:cNvSpPr>
          <p:nvPr>
            <p:ph type="title"/>
          </p:nvPr>
        </p:nvSpPr>
        <p:spPr>
          <a:xfrm>
            <a:off x="389436" y="171451"/>
            <a:ext cx="8363938" cy="553998"/>
          </a:xfrm>
        </p:spPr>
        <p:txBody>
          <a:bodyPr/>
          <a:lstStyle/>
          <a:p>
            <a:r>
              <a:rPr lang="zh-CN" altLang="en-US" sz="4000" dirty="0"/>
              <a:t>外部</a:t>
            </a:r>
            <a:r>
              <a:rPr lang="zh-CN" altLang="en-US" sz="4000" dirty="0" smtClean="0"/>
              <a:t>端口定义：</a:t>
            </a:r>
            <a:r>
              <a:rPr lang="en-US" altLang="zh-CN" sz="4000" dirty="0" smtClean="0"/>
              <a:t>ACL</a:t>
            </a:r>
            <a:r>
              <a:rPr lang="zh-CN" altLang="en-US" sz="4000" dirty="0" smtClean="0"/>
              <a:t>与端口映射</a:t>
            </a:r>
            <a:endParaRPr lang="en-US" sz="4000" dirty="0"/>
          </a:p>
        </p:txBody>
      </p:sp>
      <p:grpSp>
        <p:nvGrpSpPr>
          <p:cNvPr id="39" name="Group 38"/>
          <p:cNvGrpSpPr/>
          <p:nvPr/>
        </p:nvGrpSpPr>
        <p:grpSpPr>
          <a:xfrm>
            <a:off x="6139327" y="3191865"/>
            <a:ext cx="1509153" cy="504894"/>
            <a:chOff x="8515645" y="4889713"/>
            <a:chExt cx="2011680" cy="914400"/>
          </a:xfrm>
        </p:grpSpPr>
        <p:sp>
          <p:nvSpPr>
            <p:cNvPr id="40" name="Rectangle 39"/>
            <p:cNvSpPr/>
            <p:nvPr/>
          </p:nvSpPr>
          <p:spPr bwMode="auto">
            <a:xfrm>
              <a:off x="8515645" y="4889713"/>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980" tIns="44991" rIns="89980" bIns="44991" numCol="1" rtlCol="0" anchor="ctr" anchorCtr="0" compatLnSpc="1">
              <a:prstTxWarp prst="textNoShape">
                <a:avLst/>
              </a:prstTxWarp>
            </a:bodyPr>
            <a:lstStyle/>
            <a:p>
              <a:pPr algn="ctr" defTabSz="674583" fontAlgn="base">
                <a:spcBef>
                  <a:spcPct val="0"/>
                </a:spcBef>
                <a:spcAft>
                  <a:spcPct val="0"/>
                </a:spcAft>
              </a:pPr>
              <a:endParaRPr lang="en-US" dirty="0">
                <a:ln>
                  <a:solidFill>
                    <a:schemeClr val="bg1">
                      <a:alpha val="0"/>
                    </a:schemeClr>
                  </a:solidFill>
                </a:ln>
                <a:solidFill>
                  <a:srgbClr val="FFFFFF"/>
                </a:solidFill>
              </a:endParaRPr>
            </a:p>
          </p:txBody>
        </p:sp>
        <p:sp>
          <p:nvSpPr>
            <p:cNvPr id="41" name="Rectangle 40"/>
            <p:cNvSpPr/>
            <p:nvPr/>
          </p:nvSpPr>
          <p:spPr bwMode="auto">
            <a:xfrm>
              <a:off x="8607441" y="5026873"/>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685495" fontAlgn="base">
                <a:spcBef>
                  <a:spcPct val="0"/>
                </a:spcBef>
                <a:spcAft>
                  <a:spcPct val="0"/>
                </a:spcAft>
              </a:pPr>
              <a:r>
                <a:rPr lang="en-US" sz="2400" dirty="0">
                  <a:ln>
                    <a:solidFill>
                      <a:schemeClr val="bg1">
                        <a:alpha val="0"/>
                      </a:schemeClr>
                    </a:solidFill>
                  </a:ln>
                  <a:solidFill>
                    <a:schemeClr val="bg1">
                      <a:alpha val="99000"/>
                    </a:schemeClr>
                  </a:solidFill>
                </a:rPr>
                <a:t>VM2</a:t>
              </a:r>
            </a:p>
          </p:txBody>
        </p:sp>
      </p:grpSp>
      <p:sp>
        <p:nvSpPr>
          <p:cNvPr id="42" name="Trapezoid 41"/>
          <p:cNvSpPr/>
          <p:nvPr/>
        </p:nvSpPr>
        <p:spPr bwMode="auto">
          <a:xfrm rot="16200000">
            <a:off x="3157056" y="2165700"/>
            <a:ext cx="2756318" cy="960370"/>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34286" tIns="34285" rIns="34286" bIns="34285" numCol="1" rtlCol="0" anchor="ctr" anchorCtr="0" compatLnSpc="1">
            <a:prstTxWarp prst="textNoShape">
              <a:avLst/>
            </a:prstTxWarp>
          </a:bodyPr>
          <a:lstStyle/>
          <a:p>
            <a:pPr defTabSz="685438" fontAlgn="base">
              <a:spcBef>
                <a:spcPct val="0"/>
              </a:spcBef>
              <a:spcAft>
                <a:spcPct val="0"/>
              </a:spcAft>
            </a:pPr>
            <a:r>
              <a:rPr lang="en-US" altLang="zh-CN" sz="2400" spc="-38" dirty="0" smtClean="0">
                <a:ln>
                  <a:solidFill>
                    <a:schemeClr val="bg1">
                      <a:alpha val="0"/>
                    </a:schemeClr>
                  </a:solidFill>
                </a:ln>
                <a:solidFill>
                  <a:schemeClr val="bg1">
                    <a:alpha val="99000"/>
                  </a:schemeClr>
                </a:solidFill>
              </a:rPr>
              <a:t>NAT</a:t>
            </a:r>
            <a:endParaRPr lang="en-US" sz="2400" spc="-38" dirty="0">
              <a:ln>
                <a:solidFill>
                  <a:schemeClr val="bg1">
                    <a:alpha val="0"/>
                  </a:schemeClr>
                </a:solidFill>
              </a:ln>
              <a:solidFill>
                <a:schemeClr val="bg1">
                  <a:alpha val="99000"/>
                </a:schemeClr>
              </a:solidFill>
            </a:endParaRPr>
          </a:p>
        </p:txBody>
      </p:sp>
      <p:grpSp>
        <p:nvGrpSpPr>
          <p:cNvPr id="64" name="Group 63"/>
          <p:cNvGrpSpPr/>
          <p:nvPr/>
        </p:nvGrpSpPr>
        <p:grpSpPr>
          <a:xfrm>
            <a:off x="6154799" y="1650212"/>
            <a:ext cx="1509153" cy="504894"/>
            <a:chOff x="8820127" y="4800893"/>
            <a:chExt cx="2011680" cy="914400"/>
          </a:xfrm>
        </p:grpSpPr>
        <p:sp>
          <p:nvSpPr>
            <p:cNvPr id="65" name="Rectangle 64"/>
            <p:cNvSpPr/>
            <p:nvPr/>
          </p:nvSpPr>
          <p:spPr bwMode="auto">
            <a:xfrm>
              <a:off x="8820127" y="4800893"/>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980" tIns="44991" rIns="89980" bIns="44991" numCol="1" rtlCol="0" anchor="ctr" anchorCtr="0" compatLnSpc="1">
              <a:prstTxWarp prst="textNoShape">
                <a:avLst/>
              </a:prstTxWarp>
            </a:bodyPr>
            <a:lstStyle/>
            <a:p>
              <a:pPr algn="ctr" defTabSz="674583" fontAlgn="base">
                <a:spcBef>
                  <a:spcPct val="0"/>
                </a:spcBef>
                <a:spcAft>
                  <a:spcPct val="0"/>
                </a:spcAft>
              </a:pPr>
              <a:endParaRPr lang="en-US" dirty="0">
                <a:ln>
                  <a:solidFill>
                    <a:schemeClr val="bg1">
                      <a:alpha val="0"/>
                    </a:schemeClr>
                  </a:solidFill>
                </a:ln>
                <a:solidFill>
                  <a:srgbClr val="FFFFFF"/>
                </a:solidFill>
              </a:endParaRPr>
            </a:p>
          </p:txBody>
        </p:sp>
        <p:sp>
          <p:nvSpPr>
            <p:cNvPr id="66" name="Rectangle 65"/>
            <p:cNvSpPr/>
            <p:nvPr/>
          </p:nvSpPr>
          <p:spPr bwMode="auto">
            <a:xfrm>
              <a:off x="8957287" y="4939811"/>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685495" fontAlgn="base">
                <a:spcBef>
                  <a:spcPct val="0"/>
                </a:spcBef>
                <a:spcAft>
                  <a:spcPct val="0"/>
                </a:spcAft>
              </a:pPr>
              <a:r>
                <a:rPr lang="en-US" sz="2400" dirty="0">
                  <a:ln>
                    <a:solidFill>
                      <a:schemeClr val="bg1">
                        <a:alpha val="0"/>
                      </a:schemeClr>
                    </a:solidFill>
                  </a:ln>
                  <a:solidFill>
                    <a:schemeClr val="bg1">
                      <a:alpha val="99000"/>
                    </a:schemeClr>
                  </a:solidFill>
                </a:rPr>
                <a:t>VM1</a:t>
              </a:r>
            </a:p>
          </p:txBody>
        </p:sp>
      </p:grpSp>
      <p:grpSp>
        <p:nvGrpSpPr>
          <p:cNvPr id="72" name="Group 71"/>
          <p:cNvGrpSpPr/>
          <p:nvPr/>
        </p:nvGrpSpPr>
        <p:grpSpPr>
          <a:xfrm>
            <a:off x="5109823" y="1496332"/>
            <a:ext cx="889297" cy="571767"/>
            <a:chOff x="768452" y="2640917"/>
            <a:chExt cx="1920240" cy="1538524"/>
          </a:xfrm>
        </p:grpSpPr>
        <p:sp>
          <p:nvSpPr>
            <p:cNvPr id="74" name="Rectangle 73"/>
            <p:cNvSpPr/>
            <p:nvPr/>
          </p:nvSpPr>
          <p:spPr bwMode="auto">
            <a:xfrm>
              <a:off x="798083" y="2640917"/>
              <a:ext cx="1805428" cy="82816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20" tIns="45718" rIns="45720" bIns="45718" numCol="1" rtlCol="0" anchor="ctr" anchorCtr="0" compatLnSpc="1">
              <a:prstTxWarp prst="textNoShape">
                <a:avLst/>
              </a:prstTxWarp>
              <a:spAutoFit/>
            </a:bodyPr>
            <a:lstStyle/>
            <a:p>
              <a:pPr algn="ctr" defTabSz="685495" fontAlgn="base">
                <a:spcBef>
                  <a:spcPct val="0"/>
                </a:spcBef>
                <a:spcAft>
                  <a:spcPct val="0"/>
                </a:spcAft>
              </a:pPr>
              <a:r>
                <a:rPr lang="zh-CN" altLang="en-US" sz="1400" dirty="0">
                  <a:ln>
                    <a:solidFill>
                      <a:schemeClr val="bg1">
                        <a:alpha val="0"/>
                      </a:schemeClr>
                    </a:solidFill>
                  </a:ln>
                  <a:solidFill>
                    <a:srgbClr val="595959">
                      <a:alpha val="99000"/>
                    </a:srgbClr>
                  </a:solidFill>
                </a:rPr>
                <a:t>端口</a:t>
              </a:r>
              <a:r>
                <a:rPr lang="en-US" sz="1400" dirty="0" smtClean="0">
                  <a:ln>
                    <a:solidFill>
                      <a:schemeClr val="bg1">
                        <a:alpha val="0"/>
                      </a:schemeClr>
                    </a:solidFill>
                  </a:ln>
                  <a:solidFill>
                    <a:srgbClr val="595959">
                      <a:alpha val="99000"/>
                    </a:srgbClr>
                  </a:solidFill>
                </a:rPr>
                <a:t>3389</a:t>
              </a:r>
              <a:endParaRPr lang="en-US" sz="1400" dirty="0">
                <a:ln>
                  <a:solidFill>
                    <a:schemeClr val="bg1">
                      <a:alpha val="0"/>
                    </a:schemeClr>
                  </a:solidFill>
                </a:ln>
                <a:solidFill>
                  <a:srgbClr val="595959">
                    <a:alpha val="99000"/>
                  </a:srgbClr>
                </a:solidFill>
              </a:endParaRPr>
            </a:p>
          </p:txBody>
        </p:sp>
        <p:sp>
          <p:nvSpPr>
            <p:cNvPr id="73" name="Right Arrow 72"/>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grpSp>
      <p:grpSp>
        <p:nvGrpSpPr>
          <p:cNvPr id="78" name="Group 77"/>
          <p:cNvGrpSpPr/>
          <p:nvPr/>
        </p:nvGrpSpPr>
        <p:grpSpPr>
          <a:xfrm>
            <a:off x="1945180" y="1519625"/>
            <a:ext cx="1889594" cy="591731"/>
            <a:chOff x="-1391468" y="2640917"/>
            <a:chExt cx="4080160" cy="1592244"/>
          </a:xfrm>
        </p:grpSpPr>
        <p:sp>
          <p:nvSpPr>
            <p:cNvPr id="79" name="Right Arrow 78"/>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80" name="Rectangle 79"/>
            <p:cNvSpPr/>
            <p:nvPr/>
          </p:nvSpPr>
          <p:spPr bwMode="auto">
            <a:xfrm>
              <a:off x="864693" y="2640917"/>
              <a:ext cx="1805431" cy="82816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20" tIns="45718" rIns="45720" bIns="45718" numCol="1" rtlCol="0" anchor="ctr" anchorCtr="0" compatLnSpc="1">
              <a:prstTxWarp prst="textNoShape">
                <a:avLst/>
              </a:prstTxWarp>
              <a:spAutoFit/>
            </a:bodyPr>
            <a:lstStyle/>
            <a:p>
              <a:pPr algn="ctr" defTabSz="685495" fontAlgn="base">
                <a:spcBef>
                  <a:spcPct val="0"/>
                </a:spcBef>
                <a:spcAft>
                  <a:spcPct val="0"/>
                </a:spcAft>
              </a:pPr>
              <a:r>
                <a:rPr lang="zh-CN" altLang="en-US" sz="1400" dirty="0" smtClean="0">
                  <a:ln>
                    <a:solidFill>
                      <a:schemeClr val="bg1">
                        <a:alpha val="0"/>
                      </a:schemeClr>
                    </a:solidFill>
                  </a:ln>
                  <a:solidFill>
                    <a:srgbClr val="595959">
                      <a:alpha val="99000"/>
                    </a:srgbClr>
                  </a:solidFill>
                </a:rPr>
                <a:t>端口</a:t>
              </a:r>
              <a:r>
                <a:rPr lang="en-US" sz="1400" dirty="0" smtClean="0">
                  <a:ln>
                    <a:solidFill>
                      <a:schemeClr val="bg1">
                        <a:alpha val="0"/>
                      </a:schemeClr>
                    </a:solidFill>
                  </a:ln>
                  <a:solidFill>
                    <a:srgbClr val="595959">
                      <a:alpha val="99000"/>
                    </a:srgbClr>
                  </a:solidFill>
                </a:rPr>
                <a:t>5586</a:t>
              </a:r>
              <a:endParaRPr lang="en-US" sz="1400" dirty="0">
                <a:ln>
                  <a:solidFill>
                    <a:schemeClr val="bg1">
                      <a:alpha val="0"/>
                    </a:schemeClr>
                  </a:solidFill>
                </a:ln>
                <a:solidFill>
                  <a:srgbClr val="595959">
                    <a:alpha val="99000"/>
                  </a:srgbClr>
                </a:solidFill>
              </a:endParaRPr>
            </a:p>
          </p:txBody>
        </p:sp>
        <p:sp>
          <p:nvSpPr>
            <p:cNvPr id="26" name="Rectangle 25"/>
            <p:cNvSpPr/>
            <p:nvPr/>
          </p:nvSpPr>
          <p:spPr bwMode="auto">
            <a:xfrm>
              <a:off x="-1391468" y="3404998"/>
              <a:ext cx="2241560" cy="82816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20" tIns="45718" rIns="45720" bIns="45718" numCol="1" rtlCol="0" anchor="ctr" anchorCtr="0" compatLnSpc="1">
              <a:prstTxWarp prst="textNoShape">
                <a:avLst/>
              </a:prstTxWarp>
              <a:spAutoFit/>
            </a:bodyPr>
            <a:lstStyle/>
            <a:p>
              <a:pPr algn="ctr" defTabSz="685495" fontAlgn="base">
                <a:spcBef>
                  <a:spcPct val="0"/>
                </a:spcBef>
                <a:spcAft>
                  <a:spcPct val="0"/>
                </a:spcAft>
              </a:pPr>
              <a:r>
                <a:rPr lang="en-US" altLang="zh-CN" sz="1400" dirty="0" smtClean="0">
                  <a:ln>
                    <a:solidFill>
                      <a:schemeClr val="bg1">
                        <a:alpha val="0"/>
                      </a:schemeClr>
                    </a:solidFill>
                  </a:ln>
                  <a:solidFill>
                    <a:srgbClr val="595959">
                      <a:alpha val="99000"/>
                    </a:srgbClr>
                  </a:solidFill>
                </a:rPr>
                <a:t>&lt;IP Range&gt;</a:t>
              </a:r>
              <a:endParaRPr lang="en-US" sz="1400" dirty="0">
                <a:ln>
                  <a:solidFill>
                    <a:schemeClr val="bg1">
                      <a:alpha val="0"/>
                    </a:schemeClr>
                  </a:solidFill>
                </a:ln>
                <a:solidFill>
                  <a:srgbClr val="595959">
                    <a:alpha val="99000"/>
                  </a:srgbClr>
                </a:solidFill>
              </a:endParaRPr>
            </a:p>
          </p:txBody>
        </p:sp>
      </p:grpSp>
      <p:grpSp>
        <p:nvGrpSpPr>
          <p:cNvPr id="81" name="Group 80"/>
          <p:cNvGrpSpPr/>
          <p:nvPr/>
        </p:nvGrpSpPr>
        <p:grpSpPr>
          <a:xfrm>
            <a:off x="2976325" y="2944132"/>
            <a:ext cx="889297" cy="571767"/>
            <a:chOff x="768452" y="2640917"/>
            <a:chExt cx="1920240" cy="1538524"/>
          </a:xfrm>
        </p:grpSpPr>
        <p:sp>
          <p:nvSpPr>
            <p:cNvPr id="82" name="Right Arrow 81"/>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83" name="Rectangle 82"/>
            <p:cNvSpPr/>
            <p:nvPr/>
          </p:nvSpPr>
          <p:spPr bwMode="auto">
            <a:xfrm>
              <a:off x="798084" y="2640917"/>
              <a:ext cx="1805431" cy="82816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20" tIns="45718" rIns="45720" bIns="45718" numCol="1" rtlCol="0" anchor="ctr" anchorCtr="0" compatLnSpc="1">
              <a:prstTxWarp prst="textNoShape">
                <a:avLst/>
              </a:prstTxWarp>
              <a:spAutoFit/>
            </a:bodyPr>
            <a:lstStyle/>
            <a:p>
              <a:pPr algn="ctr" defTabSz="685495" fontAlgn="base">
                <a:spcBef>
                  <a:spcPct val="0"/>
                </a:spcBef>
                <a:spcAft>
                  <a:spcPct val="0"/>
                </a:spcAft>
              </a:pPr>
              <a:r>
                <a:rPr lang="zh-CN" altLang="en-US" sz="1400" dirty="0" smtClean="0">
                  <a:ln>
                    <a:solidFill>
                      <a:schemeClr val="bg1">
                        <a:alpha val="0"/>
                      </a:schemeClr>
                    </a:solidFill>
                  </a:ln>
                  <a:solidFill>
                    <a:srgbClr val="595959">
                      <a:alpha val="99000"/>
                    </a:srgbClr>
                  </a:solidFill>
                </a:rPr>
                <a:t>端口</a:t>
              </a:r>
              <a:r>
                <a:rPr lang="en-US" sz="1400" dirty="0" smtClean="0">
                  <a:ln>
                    <a:solidFill>
                      <a:schemeClr val="bg1">
                        <a:alpha val="0"/>
                      </a:schemeClr>
                    </a:solidFill>
                  </a:ln>
                  <a:solidFill>
                    <a:srgbClr val="595959">
                      <a:alpha val="99000"/>
                    </a:srgbClr>
                  </a:solidFill>
                </a:rPr>
                <a:t>5587</a:t>
              </a:r>
              <a:endParaRPr lang="en-US" sz="1400" dirty="0">
                <a:ln>
                  <a:solidFill>
                    <a:schemeClr val="bg1">
                      <a:alpha val="0"/>
                    </a:schemeClr>
                  </a:solidFill>
                </a:ln>
                <a:solidFill>
                  <a:srgbClr val="595959">
                    <a:alpha val="99000"/>
                  </a:srgbClr>
                </a:solidFill>
              </a:endParaRPr>
            </a:p>
          </p:txBody>
        </p:sp>
      </p:grpSp>
      <p:sp>
        <p:nvSpPr>
          <p:cNvPr id="85" name="Rectangle 84"/>
          <p:cNvSpPr/>
          <p:nvPr/>
        </p:nvSpPr>
        <p:spPr bwMode="auto">
          <a:xfrm>
            <a:off x="6603624" y="871869"/>
            <a:ext cx="630918" cy="30774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08" tIns="45706" rIns="45708" bIns="45706" numCol="1" rtlCol="0" anchor="ctr" anchorCtr="0" compatLnSpc="1">
            <a:prstTxWarp prst="textNoShape">
              <a:avLst/>
            </a:prstTxWarp>
            <a:spAutoFit/>
          </a:bodyPr>
          <a:lstStyle/>
          <a:p>
            <a:pPr algn="ctr" defTabSz="685495" fontAlgn="base">
              <a:spcBef>
                <a:spcPct val="0"/>
              </a:spcBef>
              <a:spcAft>
                <a:spcPct val="0"/>
              </a:spcAft>
            </a:pPr>
            <a:r>
              <a:rPr lang="zh-CN" altLang="en-US" sz="1400" dirty="0" smtClean="0">
                <a:ln>
                  <a:solidFill>
                    <a:schemeClr val="bg1">
                      <a:alpha val="0"/>
                    </a:schemeClr>
                  </a:solidFill>
                </a:ln>
                <a:solidFill>
                  <a:srgbClr val="595959">
                    <a:alpha val="99000"/>
                  </a:srgbClr>
                </a:solidFill>
              </a:rPr>
              <a:t>云服务</a:t>
            </a:r>
            <a:endParaRPr lang="en-US" sz="1400" dirty="0">
              <a:ln>
                <a:solidFill>
                  <a:schemeClr val="bg1">
                    <a:alpha val="0"/>
                  </a:schemeClr>
                </a:solidFill>
              </a:ln>
              <a:solidFill>
                <a:srgbClr val="595959">
                  <a:alpha val="99000"/>
                </a:srgbClr>
              </a:solidFill>
            </a:endParaRPr>
          </a:p>
        </p:txBody>
      </p:sp>
      <p:sp>
        <p:nvSpPr>
          <p:cNvPr id="11" name="TextBox 10"/>
          <p:cNvSpPr txBox="1"/>
          <p:nvPr/>
        </p:nvSpPr>
        <p:spPr>
          <a:xfrm>
            <a:off x="381000" y="1280160"/>
            <a:ext cx="1584601" cy="1800493"/>
          </a:xfrm>
          <a:prstGeom prst="rect">
            <a:avLst/>
          </a:prstGeom>
          <a:noFill/>
        </p:spPr>
        <p:txBody>
          <a:bodyPr wrap="none" lIns="0" tIns="0" rIns="0" bIns="0" rtlCol="0">
            <a:spAutoFit/>
          </a:bodyPr>
          <a:lstStyle/>
          <a:p>
            <a:pPr>
              <a:lnSpc>
                <a:spcPct val="90000"/>
              </a:lnSpc>
              <a:spcBef>
                <a:spcPct val="20000"/>
              </a:spcBef>
              <a:buSzPct val="80000"/>
            </a:pPr>
            <a:r>
              <a:rPr lang="zh-CN" altLang="en-US" sz="2000" dirty="0" smtClean="0">
                <a:solidFill>
                  <a:schemeClr val="accent2">
                    <a:alpha val="99000"/>
                  </a:schemeClr>
                </a:solidFill>
              </a:rPr>
              <a:t>端口定义</a:t>
            </a:r>
            <a:endParaRPr lang="en-US" sz="2000" dirty="0">
              <a:solidFill>
                <a:schemeClr val="accent2">
                  <a:alpha val="99000"/>
                </a:schemeClr>
              </a:solidFill>
            </a:endParaRPr>
          </a:p>
          <a:p>
            <a:pPr>
              <a:lnSpc>
                <a:spcPct val="90000"/>
              </a:lnSpc>
              <a:spcBef>
                <a:spcPct val="20000"/>
              </a:spcBef>
              <a:buSzPct val="80000"/>
            </a:pPr>
            <a:r>
              <a:rPr lang="zh-CN" altLang="en-US" dirty="0">
                <a:gradFill>
                  <a:gsLst>
                    <a:gs pos="0">
                      <a:srgbClr val="595959"/>
                    </a:gs>
                    <a:gs pos="86000">
                      <a:srgbClr val="595959"/>
                    </a:gs>
                  </a:gsLst>
                  <a:lin ang="5400000" scaled="0"/>
                </a:gradFill>
              </a:rPr>
              <a:t>外部</a:t>
            </a:r>
            <a:r>
              <a:rPr lang="zh-CN" altLang="en-US" dirty="0" smtClean="0">
                <a:gradFill>
                  <a:gsLst>
                    <a:gs pos="0">
                      <a:srgbClr val="595959"/>
                    </a:gs>
                    <a:gs pos="86000">
                      <a:srgbClr val="595959"/>
                    </a:gs>
                  </a:gsLst>
                  <a:lin ang="5400000" scaled="0"/>
                </a:gradFill>
              </a:rPr>
              <a:t>端口</a:t>
            </a:r>
            <a:endParaRPr lang="en-US" dirty="0">
              <a:gradFill>
                <a:gsLst>
                  <a:gs pos="0">
                    <a:srgbClr val="595959"/>
                  </a:gs>
                  <a:gs pos="86000">
                    <a:srgbClr val="595959"/>
                  </a:gs>
                </a:gsLst>
                <a:lin ang="5400000" scaled="0"/>
              </a:gradFill>
            </a:endParaRPr>
          </a:p>
          <a:p>
            <a:pPr>
              <a:lnSpc>
                <a:spcPct val="90000"/>
              </a:lnSpc>
              <a:spcBef>
                <a:spcPct val="20000"/>
              </a:spcBef>
              <a:buSzPct val="80000"/>
            </a:pPr>
            <a:r>
              <a:rPr lang="zh-CN" altLang="en-US" dirty="0">
                <a:gradFill>
                  <a:gsLst>
                    <a:gs pos="0">
                      <a:srgbClr val="595959"/>
                    </a:gs>
                    <a:gs pos="86000">
                      <a:srgbClr val="595959"/>
                    </a:gs>
                  </a:gsLst>
                  <a:lin ang="5400000" scaled="0"/>
                </a:gradFill>
              </a:rPr>
              <a:t>内部</a:t>
            </a:r>
            <a:r>
              <a:rPr lang="zh-CN" altLang="en-US" dirty="0" smtClean="0">
                <a:gradFill>
                  <a:gsLst>
                    <a:gs pos="0">
                      <a:srgbClr val="595959"/>
                    </a:gs>
                    <a:gs pos="86000">
                      <a:srgbClr val="595959"/>
                    </a:gs>
                  </a:gsLst>
                  <a:lin ang="5400000" scaled="0"/>
                </a:gradFill>
              </a:rPr>
              <a:t>端口</a:t>
            </a:r>
            <a:endParaRPr lang="en-US" altLang="zh-CN" dirty="0" smtClean="0">
              <a:gradFill>
                <a:gsLst>
                  <a:gs pos="0">
                    <a:srgbClr val="595959"/>
                  </a:gs>
                  <a:gs pos="86000">
                    <a:srgbClr val="595959"/>
                  </a:gs>
                </a:gsLst>
                <a:lin ang="5400000" scaled="0"/>
              </a:gradFill>
            </a:endParaRPr>
          </a:p>
          <a:p>
            <a:pPr>
              <a:lnSpc>
                <a:spcPct val="90000"/>
              </a:lnSpc>
              <a:spcBef>
                <a:spcPct val="20000"/>
              </a:spcBef>
              <a:buSzPct val="80000"/>
            </a:pPr>
            <a:r>
              <a:rPr lang="zh-CN" altLang="en-US" dirty="0">
                <a:gradFill>
                  <a:gsLst>
                    <a:gs pos="0">
                      <a:srgbClr val="595959"/>
                    </a:gs>
                    <a:gs pos="86000">
                      <a:srgbClr val="595959"/>
                    </a:gs>
                  </a:gsLst>
                  <a:lin ang="5400000" scaled="0"/>
                </a:gradFill>
              </a:rPr>
              <a:t>协</a:t>
            </a:r>
            <a:r>
              <a:rPr lang="zh-CN" altLang="en-US" dirty="0" smtClean="0">
                <a:gradFill>
                  <a:gsLst>
                    <a:gs pos="0">
                      <a:srgbClr val="595959"/>
                    </a:gs>
                    <a:gs pos="86000">
                      <a:srgbClr val="595959"/>
                    </a:gs>
                  </a:gsLst>
                  <a:lin ang="5400000" scaled="0"/>
                </a:gradFill>
              </a:rPr>
              <a:t>议</a:t>
            </a:r>
            <a:r>
              <a:rPr lang="en-US" dirty="0" smtClean="0">
                <a:gradFill>
                  <a:gsLst>
                    <a:gs pos="0">
                      <a:srgbClr val="595959"/>
                    </a:gs>
                    <a:gs pos="86000">
                      <a:srgbClr val="595959"/>
                    </a:gs>
                  </a:gsLst>
                  <a:lin ang="5400000" scaled="0"/>
                </a:gradFill>
              </a:rPr>
              <a:t> </a:t>
            </a:r>
            <a:r>
              <a:rPr lang="en-US" dirty="0">
                <a:gradFill>
                  <a:gsLst>
                    <a:gs pos="0">
                      <a:srgbClr val="595959"/>
                    </a:gs>
                    <a:gs pos="86000">
                      <a:srgbClr val="595959"/>
                    </a:gs>
                  </a:gsLst>
                  <a:lin ang="5400000" scaled="0"/>
                </a:gradFill>
              </a:rPr>
              <a:t>(TCP/UDP)</a:t>
            </a:r>
          </a:p>
          <a:p>
            <a:pPr>
              <a:lnSpc>
                <a:spcPct val="90000"/>
              </a:lnSpc>
              <a:spcBef>
                <a:spcPct val="20000"/>
              </a:spcBef>
              <a:buSzPct val="80000"/>
            </a:pPr>
            <a:r>
              <a:rPr lang="zh-CN" altLang="en-US" dirty="0" smtClean="0">
                <a:gradFill>
                  <a:gsLst>
                    <a:gs pos="0">
                      <a:srgbClr val="595959"/>
                    </a:gs>
                    <a:gs pos="86000">
                      <a:srgbClr val="595959"/>
                    </a:gs>
                  </a:gsLst>
                  <a:lin ang="5400000" scaled="0"/>
                </a:gradFill>
              </a:rPr>
              <a:t>名称</a:t>
            </a:r>
            <a:endParaRPr lang="en-US" altLang="zh-CN" dirty="0" smtClean="0">
              <a:gradFill>
                <a:gsLst>
                  <a:gs pos="0">
                    <a:srgbClr val="595959"/>
                  </a:gs>
                  <a:gs pos="86000">
                    <a:srgbClr val="595959"/>
                  </a:gs>
                </a:gsLst>
                <a:lin ang="5400000" scaled="0"/>
              </a:gradFill>
            </a:endParaRPr>
          </a:p>
          <a:p>
            <a:pPr>
              <a:lnSpc>
                <a:spcPct val="90000"/>
              </a:lnSpc>
              <a:spcBef>
                <a:spcPct val="20000"/>
              </a:spcBef>
              <a:buSzPct val="80000"/>
            </a:pPr>
            <a:r>
              <a:rPr lang="en-US" altLang="zh-CN" dirty="0" smtClean="0">
                <a:gradFill>
                  <a:gsLst>
                    <a:gs pos="0">
                      <a:srgbClr val="595959"/>
                    </a:gs>
                    <a:gs pos="86000">
                      <a:srgbClr val="595959"/>
                    </a:gs>
                  </a:gsLst>
                  <a:lin ang="5400000" scaled="0"/>
                </a:gradFill>
              </a:rPr>
              <a:t>ACL</a:t>
            </a:r>
            <a:endParaRPr lang="en-US" dirty="0">
              <a:gradFill>
                <a:gsLst>
                  <a:gs pos="0">
                    <a:srgbClr val="595959"/>
                  </a:gs>
                  <a:gs pos="86000">
                    <a:srgbClr val="595959"/>
                  </a:gs>
                </a:gsLst>
                <a:lin ang="5400000" scaled="0"/>
              </a:gradFill>
            </a:endParaRPr>
          </a:p>
        </p:txBody>
      </p:sp>
      <p:grpSp>
        <p:nvGrpSpPr>
          <p:cNvPr id="75" name="Group 74"/>
          <p:cNvGrpSpPr/>
          <p:nvPr/>
        </p:nvGrpSpPr>
        <p:grpSpPr>
          <a:xfrm>
            <a:off x="5120622" y="2991489"/>
            <a:ext cx="889297" cy="571767"/>
            <a:chOff x="768453" y="2640917"/>
            <a:chExt cx="1920240" cy="1538525"/>
          </a:xfrm>
        </p:grpSpPr>
        <p:sp>
          <p:nvSpPr>
            <p:cNvPr id="76" name="Right Arrow 75"/>
            <p:cNvSpPr/>
            <p:nvPr/>
          </p:nvSpPr>
          <p:spPr bwMode="auto">
            <a:xfrm>
              <a:off x="768453" y="3539362"/>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77" name="Rectangle 76"/>
            <p:cNvSpPr/>
            <p:nvPr/>
          </p:nvSpPr>
          <p:spPr bwMode="auto">
            <a:xfrm>
              <a:off x="798083" y="2640917"/>
              <a:ext cx="1805428" cy="82816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20" tIns="45718" rIns="45720" bIns="45718" numCol="1" rtlCol="0" anchor="ctr" anchorCtr="0" compatLnSpc="1">
              <a:prstTxWarp prst="textNoShape">
                <a:avLst/>
              </a:prstTxWarp>
              <a:spAutoFit/>
            </a:bodyPr>
            <a:lstStyle/>
            <a:p>
              <a:pPr algn="ctr" defTabSz="685495" fontAlgn="base">
                <a:spcBef>
                  <a:spcPct val="0"/>
                </a:spcBef>
                <a:spcAft>
                  <a:spcPct val="0"/>
                </a:spcAft>
              </a:pPr>
              <a:r>
                <a:rPr lang="zh-CN" altLang="en-US" sz="1400" dirty="0">
                  <a:ln>
                    <a:solidFill>
                      <a:schemeClr val="bg1">
                        <a:alpha val="0"/>
                      </a:schemeClr>
                    </a:solidFill>
                  </a:ln>
                  <a:solidFill>
                    <a:srgbClr val="595959">
                      <a:alpha val="99000"/>
                    </a:srgbClr>
                  </a:solidFill>
                </a:rPr>
                <a:t>端口</a:t>
              </a:r>
              <a:r>
                <a:rPr lang="en-US" sz="1400" dirty="0" smtClean="0">
                  <a:ln>
                    <a:solidFill>
                      <a:schemeClr val="bg1">
                        <a:alpha val="0"/>
                      </a:schemeClr>
                    </a:solidFill>
                  </a:ln>
                  <a:solidFill>
                    <a:srgbClr val="595959">
                      <a:alpha val="99000"/>
                    </a:srgbClr>
                  </a:solidFill>
                </a:rPr>
                <a:t>3389</a:t>
              </a:r>
              <a:endParaRPr lang="en-US" sz="1400" dirty="0">
                <a:ln>
                  <a:solidFill>
                    <a:schemeClr val="bg1">
                      <a:alpha val="0"/>
                    </a:schemeClr>
                  </a:solidFill>
                </a:ln>
                <a:solidFill>
                  <a:srgbClr val="595959">
                    <a:alpha val="99000"/>
                  </a:srgbClr>
                </a:solidFill>
              </a:endParaRPr>
            </a:p>
          </p:txBody>
        </p:sp>
      </p:grpSp>
      <p:sp>
        <p:nvSpPr>
          <p:cNvPr id="3" name="TextBox 2"/>
          <p:cNvSpPr txBox="1"/>
          <p:nvPr/>
        </p:nvSpPr>
        <p:spPr>
          <a:xfrm>
            <a:off x="3096434" y="2544982"/>
            <a:ext cx="958596" cy="221599"/>
          </a:xfrm>
          <a:prstGeom prst="rect">
            <a:avLst/>
          </a:prstGeom>
          <a:noFill/>
        </p:spPr>
        <p:txBody>
          <a:bodyPr wrap="none" lIns="0" tIns="0" rIns="0" bIns="0" rtlCol="0">
            <a:spAutoFit/>
          </a:bodyPr>
          <a:lstStyle/>
          <a:p>
            <a:pPr>
              <a:lnSpc>
                <a:spcPct val="90000"/>
              </a:lnSpc>
              <a:spcBef>
                <a:spcPct val="20000"/>
              </a:spcBef>
              <a:buSzPct val="80000"/>
            </a:pPr>
            <a:r>
              <a:rPr lang="zh-CN" altLang="en-US" sz="1600" dirty="0">
                <a:solidFill>
                  <a:srgbClr val="FF0000"/>
                </a:solidFill>
              </a:rPr>
              <a:t>公用</a:t>
            </a:r>
            <a:r>
              <a:rPr lang="en-US" altLang="zh-CN" sz="1600" dirty="0" smtClean="0">
                <a:solidFill>
                  <a:srgbClr val="FF0000"/>
                </a:solidFill>
              </a:rPr>
              <a:t>IP/</a:t>
            </a:r>
            <a:r>
              <a:rPr lang="en-US" sz="1600" dirty="0" smtClean="0">
                <a:solidFill>
                  <a:srgbClr val="FF0000"/>
                </a:solidFill>
              </a:rPr>
              <a:t>VIP</a:t>
            </a:r>
            <a:endParaRPr lang="en-US" sz="1600" dirty="0">
              <a:solidFill>
                <a:srgbClr val="FF0000"/>
              </a:solidFill>
            </a:endParaRPr>
          </a:p>
        </p:txBody>
      </p:sp>
      <p:sp>
        <p:nvSpPr>
          <p:cNvPr id="28" name="TextBox 27"/>
          <p:cNvSpPr txBox="1"/>
          <p:nvPr/>
        </p:nvSpPr>
        <p:spPr>
          <a:xfrm>
            <a:off x="5345184" y="2111356"/>
            <a:ext cx="746999" cy="221599"/>
          </a:xfrm>
          <a:prstGeom prst="rect">
            <a:avLst/>
          </a:prstGeom>
          <a:noFill/>
        </p:spPr>
        <p:txBody>
          <a:bodyPr wrap="none" lIns="0" tIns="0" rIns="0" bIns="0" rtlCol="0">
            <a:spAutoFit/>
          </a:bodyPr>
          <a:lstStyle/>
          <a:p>
            <a:pPr>
              <a:lnSpc>
                <a:spcPct val="90000"/>
              </a:lnSpc>
              <a:spcBef>
                <a:spcPct val="20000"/>
              </a:spcBef>
              <a:buSzPct val="80000"/>
            </a:pPr>
            <a:r>
              <a:rPr lang="zh-CN" altLang="en-US" sz="1600" dirty="0">
                <a:solidFill>
                  <a:srgbClr val="FF0000"/>
                </a:solidFill>
              </a:rPr>
              <a:t>内部</a:t>
            </a:r>
            <a:r>
              <a:rPr lang="en-US" altLang="zh-CN" sz="1600" dirty="0" smtClean="0">
                <a:solidFill>
                  <a:srgbClr val="FF0000"/>
                </a:solidFill>
              </a:rPr>
              <a:t>IP 1</a:t>
            </a:r>
            <a:endParaRPr lang="en-US" sz="1600" dirty="0">
              <a:solidFill>
                <a:srgbClr val="FF0000"/>
              </a:solidFill>
            </a:endParaRPr>
          </a:p>
        </p:txBody>
      </p:sp>
      <p:sp>
        <p:nvSpPr>
          <p:cNvPr id="29" name="TextBox 28"/>
          <p:cNvSpPr txBox="1"/>
          <p:nvPr/>
        </p:nvSpPr>
        <p:spPr>
          <a:xfrm>
            <a:off x="5374820" y="3585959"/>
            <a:ext cx="746999" cy="221599"/>
          </a:xfrm>
          <a:prstGeom prst="rect">
            <a:avLst/>
          </a:prstGeom>
          <a:noFill/>
        </p:spPr>
        <p:txBody>
          <a:bodyPr wrap="none" lIns="0" tIns="0" rIns="0" bIns="0" rtlCol="0">
            <a:spAutoFit/>
          </a:bodyPr>
          <a:lstStyle/>
          <a:p>
            <a:pPr>
              <a:lnSpc>
                <a:spcPct val="90000"/>
              </a:lnSpc>
              <a:spcBef>
                <a:spcPct val="20000"/>
              </a:spcBef>
              <a:buSzPct val="80000"/>
            </a:pPr>
            <a:r>
              <a:rPr lang="zh-CN" altLang="en-US" sz="1600" dirty="0">
                <a:solidFill>
                  <a:srgbClr val="FF0000"/>
                </a:solidFill>
              </a:rPr>
              <a:t>内部</a:t>
            </a:r>
            <a:r>
              <a:rPr lang="en-US" altLang="zh-CN" sz="1600" dirty="0" smtClean="0">
                <a:solidFill>
                  <a:srgbClr val="FF0000"/>
                </a:solidFill>
              </a:rPr>
              <a:t>IP 2</a:t>
            </a:r>
            <a:endParaRPr lang="en-US" sz="1600" dirty="0">
              <a:solidFill>
                <a:srgbClr val="FF0000"/>
              </a:solidFill>
            </a:endParaRPr>
          </a:p>
        </p:txBody>
      </p:sp>
      <p:sp>
        <p:nvSpPr>
          <p:cNvPr id="5" name="Up-Down Arrow 4"/>
          <p:cNvSpPr/>
          <p:nvPr/>
        </p:nvSpPr>
        <p:spPr bwMode="auto">
          <a:xfrm>
            <a:off x="6751645" y="2272036"/>
            <a:ext cx="315459" cy="747698"/>
          </a:xfrm>
          <a:prstGeom prst="up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 name="TextBox 5"/>
          <p:cNvSpPr txBox="1"/>
          <p:nvPr/>
        </p:nvSpPr>
        <p:spPr>
          <a:xfrm>
            <a:off x="7105124" y="2392546"/>
            <a:ext cx="1400115" cy="553998"/>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内部通信无需专门定义</a:t>
            </a:r>
            <a:endParaRPr lang="zh-CN" altLang="en-US" sz="20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565070562"/>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498598"/>
          </a:xfrm>
        </p:spPr>
        <p:txBody>
          <a:bodyPr/>
          <a:lstStyle/>
          <a:p>
            <a:r>
              <a:rPr lang="zh-CN" altLang="en-US" sz="3600" dirty="0"/>
              <a:t>外部</a:t>
            </a:r>
            <a:r>
              <a:rPr lang="zh-CN" altLang="en-US" sz="3600" dirty="0" smtClean="0"/>
              <a:t>端口可增加</a:t>
            </a:r>
            <a:r>
              <a:rPr lang="zh-CN" altLang="en-US" sz="3600" dirty="0" smtClean="0"/>
              <a:t>负载均衡能力</a:t>
            </a:r>
            <a:endParaRPr lang="en-US" sz="3600" dirty="0"/>
          </a:p>
        </p:txBody>
      </p:sp>
      <p:sp>
        <p:nvSpPr>
          <p:cNvPr id="32" name="Rectangle 31"/>
          <p:cNvSpPr/>
          <p:nvPr/>
        </p:nvSpPr>
        <p:spPr bwMode="auto">
          <a:xfrm>
            <a:off x="5351233" y="1158497"/>
            <a:ext cx="1920740" cy="3454443"/>
          </a:xfrm>
          <a:prstGeom prst="rect">
            <a:avLst/>
          </a:prstGeom>
          <a:noFill/>
          <a:ln w="47625">
            <a:solidFill>
              <a:schemeClr val="accent2"/>
            </a:solidFill>
            <a:prstDash val="sysDash"/>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34286" tIns="34285" rIns="34286" bIns="34285" numCol="1" rtlCol="0" anchor="t" anchorCtr="0" compatLnSpc="1">
            <a:prstTxWarp prst="textNoShape">
              <a:avLst/>
            </a:prstTxWarp>
          </a:bodyPr>
          <a:lstStyle/>
          <a:p>
            <a:pPr algn="ctr" defTabSz="685495" fontAlgn="base">
              <a:spcBef>
                <a:spcPct val="0"/>
              </a:spcBef>
              <a:spcAft>
                <a:spcPct val="0"/>
              </a:spcAft>
            </a:pPr>
            <a:r>
              <a:rPr lang="zh-CN" altLang="en-US" sz="2400" dirty="0">
                <a:ln>
                  <a:solidFill>
                    <a:schemeClr val="bg1">
                      <a:alpha val="0"/>
                    </a:schemeClr>
                  </a:solidFill>
                </a:ln>
                <a:solidFill>
                  <a:srgbClr val="595959">
                    <a:alpha val="99000"/>
                  </a:srgbClr>
                </a:solidFill>
              </a:rPr>
              <a:t>云服务</a:t>
            </a:r>
            <a:endParaRPr lang="en-US" sz="2400" dirty="0">
              <a:ln>
                <a:solidFill>
                  <a:schemeClr val="bg1">
                    <a:alpha val="0"/>
                  </a:schemeClr>
                </a:solidFill>
              </a:ln>
              <a:solidFill>
                <a:srgbClr val="595959">
                  <a:alpha val="99000"/>
                </a:srgbClr>
              </a:solidFill>
            </a:endParaRPr>
          </a:p>
        </p:txBody>
      </p:sp>
      <p:grpSp>
        <p:nvGrpSpPr>
          <p:cNvPr id="33" name="Group 32"/>
          <p:cNvGrpSpPr/>
          <p:nvPr/>
        </p:nvGrpSpPr>
        <p:grpSpPr>
          <a:xfrm>
            <a:off x="5557027" y="1650826"/>
            <a:ext cx="1509153" cy="685800"/>
            <a:chOff x="8820127" y="2624961"/>
            <a:chExt cx="2011680" cy="914400"/>
          </a:xfrm>
        </p:grpSpPr>
        <p:sp>
          <p:nvSpPr>
            <p:cNvPr id="34" name="Rectangle 33"/>
            <p:cNvSpPr/>
            <p:nvPr/>
          </p:nvSpPr>
          <p:spPr bwMode="auto">
            <a:xfrm>
              <a:off x="8820127" y="2624961"/>
              <a:ext cx="2011680" cy="914400"/>
            </a:xfrm>
            <a:prstGeom prst="rect">
              <a:avLst/>
            </a:prstGeom>
            <a:solidFill>
              <a:schemeClr val="accent2"/>
            </a:solidFill>
            <a:ln>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980" tIns="44991" rIns="89980" bIns="44991" numCol="1" rtlCol="0" anchor="ctr" anchorCtr="0" compatLnSpc="1">
              <a:prstTxWarp prst="textNoShape">
                <a:avLst/>
              </a:prstTxWarp>
            </a:bodyPr>
            <a:lstStyle/>
            <a:p>
              <a:pPr algn="ctr" defTabSz="674583" fontAlgn="base">
                <a:spcBef>
                  <a:spcPct val="0"/>
                </a:spcBef>
                <a:spcAft>
                  <a:spcPct val="0"/>
                </a:spcAft>
              </a:pPr>
              <a:endParaRPr lang="en-US" dirty="0">
                <a:ln>
                  <a:solidFill>
                    <a:schemeClr val="bg1">
                      <a:alpha val="0"/>
                    </a:schemeClr>
                  </a:solidFill>
                </a:ln>
                <a:solidFill>
                  <a:srgbClr val="FFFFFF"/>
                </a:solidFill>
              </a:endParaRPr>
            </a:p>
          </p:txBody>
        </p:sp>
        <p:sp>
          <p:nvSpPr>
            <p:cNvPr id="35" name="Rectangle 34"/>
            <p:cNvSpPr/>
            <p:nvPr/>
          </p:nvSpPr>
          <p:spPr bwMode="auto">
            <a:xfrm>
              <a:off x="8957287" y="2763879"/>
              <a:ext cx="1737360" cy="640080"/>
            </a:xfrm>
            <a:prstGeom prst="rect">
              <a:avLst/>
            </a:prstGeom>
            <a:noFill/>
            <a:ln w="190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685495" fontAlgn="base">
                <a:spcBef>
                  <a:spcPct val="0"/>
                </a:spcBef>
                <a:spcAft>
                  <a:spcPct val="0"/>
                </a:spcAft>
              </a:pPr>
              <a:r>
                <a:rPr lang="en-US" sz="2400" dirty="0">
                  <a:ln>
                    <a:solidFill>
                      <a:schemeClr val="bg1">
                        <a:alpha val="0"/>
                      </a:schemeClr>
                    </a:solidFill>
                  </a:ln>
                  <a:solidFill>
                    <a:schemeClr val="bg1">
                      <a:alpha val="99000"/>
                    </a:schemeClr>
                  </a:solidFill>
                </a:rPr>
                <a:t>VM1</a:t>
              </a:r>
            </a:p>
            <a:p>
              <a:pPr algn="ctr" defTabSz="685495" fontAlgn="base">
                <a:spcBef>
                  <a:spcPct val="0"/>
                </a:spcBef>
                <a:spcAft>
                  <a:spcPct val="0"/>
                </a:spcAft>
              </a:pPr>
              <a:r>
                <a:rPr lang="en-US" sz="1100" dirty="0">
                  <a:ln>
                    <a:solidFill>
                      <a:schemeClr val="bg1">
                        <a:alpha val="0"/>
                      </a:schemeClr>
                    </a:solidFill>
                  </a:ln>
                  <a:solidFill>
                    <a:schemeClr val="bg1">
                      <a:alpha val="99000"/>
                    </a:schemeClr>
                  </a:solidFill>
                </a:rPr>
                <a:t>LBHTTP</a:t>
              </a:r>
            </a:p>
          </p:txBody>
        </p:sp>
      </p:grpSp>
      <p:grpSp>
        <p:nvGrpSpPr>
          <p:cNvPr id="36" name="Group 35"/>
          <p:cNvGrpSpPr/>
          <p:nvPr/>
        </p:nvGrpSpPr>
        <p:grpSpPr>
          <a:xfrm>
            <a:off x="5557026" y="2662546"/>
            <a:ext cx="1509153" cy="685800"/>
            <a:chOff x="8820126" y="3915780"/>
            <a:chExt cx="2011680" cy="914400"/>
          </a:xfrm>
          <a:solidFill>
            <a:schemeClr val="accent2"/>
          </a:solidFill>
        </p:grpSpPr>
        <p:sp>
          <p:nvSpPr>
            <p:cNvPr id="37" name="Rectangle 36"/>
            <p:cNvSpPr/>
            <p:nvPr/>
          </p:nvSpPr>
          <p:spPr bwMode="auto">
            <a:xfrm>
              <a:off x="8820126" y="3915780"/>
              <a:ext cx="2011680" cy="914400"/>
            </a:xfrm>
            <a:prstGeom prst="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89980" tIns="44991" rIns="89980" bIns="44991" numCol="1" rtlCol="0" anchor="ctr" anchorCtr="0" compatLnSpc="1">
              <a:prstTxWarp prst="textNoShape">
                <a:avLst/>
              </a:prstTxWarp>
            </a:bodyPr>
            <a:lstStyle/>
            <a:p>
              <a:pPr algn="ctr" defTabSz="674583" fontAlgn="base">
                <a:spcBef>
                  <a:spcPct val="0"/>
                </a:spcBef>
                <a:spcAft>
                  <a:spcPct val="0"/>
                </a:spcAft>
              </a:pPr>
              <a:endParaRPr lang="en-US" dirty="0">
                <a:ln>
                  <a:solidFill>
                    <a:schemeClr val="bg1">
                      <a:alpha val="0"/>
                    </a:schemeClr>
                  </a:solidFill>
                </a:ln>
                <a:solidFill>
                  <a:srgbClr val="FFFFFF"/>
                </a:solidFill>
              </a:endParaRPr>
            </a:p>
          </p:txBody>
        </p:sp>
        <p:sp>
          <p:nvSpPr>
            <p:cNvPr id="38" name="Rectangle 37"/>
            <p:cNvSpPr/>
            <p:nvPr/>
          </p:nvSpPr>
          <p:spPr bwMode="auto">
            <a:xfrm>
              <a:off x="8957289" y="4097429"/>
              <a:ext cx="1737359" cy="640080"/>
            </a:xfrm>
            <a:prstGeom prst="rect">
              <a:avLst/>
            </a:prstGeom>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45718" rIns="0" bIns="45718" numCol="1" rtlCol="0" anchor="ctr" anchorCtr="0" compatLnSpc="1">
              <a:prstTxWarp prst="textNoShape">
                <a:avLst/>
              </a:prstTxWarp>
            </a:bodyPr>
            <a:lstStyle/>
            <a:p>
              <a:pPr algn="ctr" defTabSz="685495" fontAlgn="base">
                <a:spcBef>
                  <a:spcPct val="0"/>
                </a:spcBef>
                <a:spcAft>
                  <a:spcPct val="0"/>
                </a:spcAft>
              </a:pPr>
              <a:r>
                <a:rPr lang="en-US" sz="2400" dirty="0">
                  <a:ln>
                    <a:solidFill>
                      <a:schemeClr val="bg1">
                        <a:alpha val="0"/>
                      </a:schemeClr>
                    </a:solidFill>
                  </a:ln>
                  <a:solidFill>
                    <a:schemeClr val="bg1">
                      <a:alpha val="99000"/>
                    </a:schemeClr>
                  </a:solidFill>
                </a:rPr>
                <a:t>VM2</a:t>
              </a:r>
            </a:p>
            <a:p>
              <a:pPr algn="ctr" defTabSz="685495" fontAlgn="base">
                <a:spcBef>
                  <a:spcPct val="0"/>
                </a:spcBef>
                <a:spcAft>
                  <a:spcPct val="0"/>
                </a:spcAft>
              </a:pPr>
              <a:r>
                <a:rPr lang="en-US" sz="1100" dirty="0">
                  <a:ln>
                    <a:solidFill>
                      <a:schemeClr val="bg1">
                        <a:alpha val="0"/>
                      </a:schemeClr>
                    </a:solidFill>
                  </a:ln>
                  <a:solidFill>
                    <a:schemeClr val="bg1">
                      <a:alpha val="99000"/>
                    </a:schemeClr>
                  </a:solidFill>
                </a:rPr>
                <a:t>LBHTTP</a:t>
              </a:r>
            </a:p>
          </p:txBody>
        </p:sp>
      </p:grpSp>
      <p:grpSp>
        <p:nvGrpSpPr>
          <p:cNvPr id="39" name="Group 38"/>
          <p:cNvGrpSpPr/>
          <p:nvPr/>
        </p:nvGrpSpPr>
        <p:grpSpPr>
          <a:xfrm>
            <a:off x="5557027" y="3620907"/>
            <a:ext cx="1509153" cy="685800"/>
            <a:chOff x="8820127" y="4800893"/>
            <a:chExt cx="2011680" cy="914400"/>
          </a:xfrm>
          <a:solidFill>
            <a:schemeClr val="accent2"/>
          </a:solidFill>
        </p:grpSpPr>
        <p:sp>
          <p:nvSpPr>
            <p:cNvPr id="40" name="Rectangle 39"/>
            <p:cNvSpPr/>
            <p:nvPr/>
          </p:nvSpPr>
          <p:spPr bwMode="auto">
            <a:xfrm>
              <a:off x="8820127" y="4800893"/>
              <a:ext cx="2011680" cy="914400"/>
            </a:xfrm>
            <a:prstGeom prst="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89980" tIns="44991" rIns="89980" bIns="44991" numCol="1" rtlCol="0" anchor="ctr" anchorCtr="0" compatLnSpc="1">
              <a:prstTxWarp prst="textNoShape">
                <a:avLst/>
              </a:prstTxWarp>
            </a:bodyPr>
            <a:lstStyle/>
            <a:p>
              <a:pPr algn="ctr" defTabSz="674583" fontAlgn="base">
                <a:spcBef>
                  <a:spcPct val="0"/>
                </a:spcBef>
                <a:spcAft>
                  <a:spcPct val="0"/>
                </a:spcAft>
              </a:pPr>
              <a:endParaRPr lang="en-US" dirty="0">
                <a:ln>
                  <a:solidFill>
                    <a:schemeClr val="bg1">
                      <a:alpha val="0"/>
                    </a:schemeClr>
                  </a:solidFill>
                </a:ln>
                <a:solidFill>
                  <a:srgbClr val="FFFFFF"/>
                </a:solidFill>
              </a:endParaRPr>
            </a:p>
          </p:txBody>
        </p:sp>
        <p:sp>
          <p:nvSpPr>
            <p:cNvPr id="41" name="Rectangle 40"/>
            <p:cNvSpPr/>
            <p:nvPr/>
          </p:nvSpPr>
          <p:spPr bwMode="auto">
            <a:xfrm>
              <a:off x="8957287" y="4960476"/>
              <a:ext cx="1737359" cy="640080"/>
            </a:xfrm>
            <a:prstGeom prst="rect">
              <a:avLst/>
            </a:prstGeom>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45718" rIns="0" bIns="45718" numCol="1" rtlCol="0" anchor="ctr" anchorCtr="0" compatLnSpc="1">
              <a:prstTxWarp prst="textNoShape">
                <a:avLst/>
              </a:prstTxWarp>
            </a:bodyPr>
            <a:lstStyle/>
            <a:p>
              <a:pPr algn="ctr" defTabSz="685495" fontAlgn="base">
                <a:spcBef>
                  <a:spcPct val="0"/>
                </a:spcBef>
                <a:spcAft>
                  <a:spcPct val="0"/>
                </a:spcAft>
              </a:pPr>
              <a:r>
                <a:rPr lang="en-US" sz="2400" dirty="0">
                  <a:ln>
                    <a:solidFill>
                      <a:schemeClr val="bg1">
                        <a:alpha val="0"/>
                      </a:schemeClr>
                    </a:solidFill>
                  </a:ln>
                  <a:solidFill>
                    <a:schemeClr val="bg1">
                      <a:alpha val="99000"/>
                    </a:schemeClr>
                  </a:solidFill>
                </a:rPr>
                <a:t>VM3</a:t>
              </a:r>
            </a:p>
            <a:p>
              <a:pPr algn="ctr" defTabSz="685495" fontAlgn="base">
                <a:spcBef>
                  <a:spcPct val="0"/>
                </a:spcBef>
                <a:spcAft>
                  <a:spcPct val="0"/>
                </a:spcAft>
              </a:pPr>
              <a:r>
                <a:rPr lang="en-US" sz="1100" dirty="0">
                  <a:ln>
                    <a:solidFill>
                      <a:schemeClr val="bg1">
                        <a:alpha val="0"/>
                      </a:schemeClr>
                    </a:solidFill>
                  </a:ln>
                  <a:solidFill>
                    <a:schemeClr val="bg1">
                      <a:alpha val="99000"/>
                    </a:schemeClr>
                  </a:solidFill>
                </a:rPr>
                <a:t>LBHTTP</a:t>
              </a:r>
            </a:p>
          </p:txBody>
        </p:sp>
      </p:grpSp>
      <p:sp>
        <p:nvSpPr>
          <p:cNvPr id="42" name="Trapezoid 41"/>
          <p:cNvSpPr/>
          <p:nvPr/>
        </p:nvSpPr>
        <p:spPr bwMode="auto">
          <a:xfrm rot="16200000">
            <a:off x="2963693" y="2557932"/>
            <a:ext cx="3581400" cy="655570"/>
          </a:xfrm>
          <a:prstGeom prst="trapezoid">
            <a:avLst>
              <a:gd name="adj" fmla="val 37559"/>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vert" wrap="square" lIns="34286" tIns="34285" rIns="34286" bIns="34285" numCol="1" rtlCol="0" anchor="ctr" anchorCtr="0" compatLnSpc="1">
            <a:prstTxWarp prst="textNoShape">
              <a:avLst/>
            </a:prstTxWarp>
          </a:bodyPr>
          <a:lstStyle/>
          <a:p>
            <a:pPr defTabSz="685438" fontAlgn="base">
              <a:spcBef>
                <a:spcPct val="0"/>
              </a:spcBef>
              <a:spcAft>
                <a:spcPct val="0"/>
              </a:spcAft>
            </a:pPr>
            <a:r>
              <a:rPr lang="en-US" sz="2400" spc="-38" dirty="0">
                <a:ln>
                  <a:solidFill>
                    <a:schemeClr val="bg1">
                      <a:alpha val="0"/>
                    </a:schemeClr>
                  </a:solidFill>
                </a:ln>
                <a:solidFill>
                  <a:schemeClr val="bg1">
                    <a:alpha val="99000"/>
                  </a:schemeClr>
                </a:solidFill>
              </a:rPr>
              <a:t>LB</a:t>
            </a:r>
          </a:p>
        </p:txBody>
      </p:sp>
      <p:sp>
        <p:nvSpPr>
          <p:cNvPr id="30" name="TextBox 29"/>
          <p:cNvSpPr txBox="1"/>
          <p:nvPr/>
        </p:nvSpPr>
        <p:spPr>
          <a:xfrm>
            <a:off x="574731" y="1562344"/>
            <a:ext cx="2672163" cy="1052596"/>
          </a:xfrm>
          <a:prstGeom prst="rect">
            <a:avLst/>
          </a:prstGeom>
          <a:noFill/>
        </p:spPr>
        <p:txBody>
          <a:bodyPr wrap="squar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缺省情况下，</a:t>
            </a:r>
            <a:r>
              <a:rPr lang="en-US" altLang="zh-CN" dirty="0" smtClean="0">
                <a:gradFill>
                  <a:gsLst>
                    <a:gs pos="0">
                      <a:srgbClr val="292929">
                        <a:lumMod val="90000"/>
                        <a:lumOff val="10000"/>
                      </a:srgbClr>
                    </a:gs>
                    <a:gs pos="86000">
                      <a:srgbClr val="292929">
                        <a:lumMod val="90000"/>
                        <a:lumOff val="10000"/>
                      </a:srgbClr>
                    </a:gs>
                  </a:gsLst>
                  <a:lin ang="5400000" scaled="0"/>
                </a:gradFill>
              </a:rPr>
              <a:t>Azure</a:t>
            </a:r>
            <a:r>
              <a:rPr lang="zh-CN" altLang="en-US" dirty="0" smtClean="0">
                <a:gradFill>
                  <a:gsLst>
                    <a:gs pos="0">
                      <a:srgbClr val="292929">
                        <a:lumMod val="90000"/>
                        <a:lumOff val="10000"/>
                      </a:srgbClr>
                    </a:gs>
                    <a:gs pos="86000">
                      <a:srgbClr val="292929">
                        <a:lumMod val="90000"/>
                        <a:lumOff val="10000"/>
                      </a:srgbClr>
                    </a:gs>
                  </a:gsLst>
                  <a:lin ang="5400000" scaled="0"/>
                </a:gradFill>
              </a:rPr>
              <a:t>根据每个</a:t>
            </a:r>
            <a:r>
              <a:rPr lang="en-US" altLang="zh-CN" dirty="0" smtClean="0">
                <a:gradFill>
                  <a:gsLst>
                    <a:gs pos="0">
                      <a:srgbClr val="292929">
                        <a:lumMod val="90000"/>
                        <a:lumOff val="10000"/>
                      </a:srgbClr>
                    </a:gs>
                    <a:gs pos="86000">
                      <a:srgbClr val="292929">
                        <a:lumMod val="90000"/>
                        <a:lumOff val="10000"/>
                      </a:srgbClr>
                    </a:gs>
                  </a:gsLst>
                  <a:lin ang="5400000" scaled="0"/>
                </a:gradFill>
              </a:rPr>
              <a:t>VM</a:t>
            </a:r>
            <a:r>
              <a:rPr lang="zh-CN" altLang="en-US" dirty="0" smtClean="0">
                <a:gradFill>
                  <a:gsLst>
                    <a:gs pos="0">
                      <a:srgbClr val="292929">
                        <a:lumMod val="90000"/>
                        <a:lumOff val="10000"/>
                      </a:srgbClr>
                    </a:gs>
                    <a:gs pos="86000">
                      <a:srgbClr val="292929">
                        <a:lumMod val="90000"/>
                        <a:lumOff val="10000"/>
                      </a:srgbClr>
                    </a:gs>
                  </a:gsLst>
                  <a:lin ang="5400000" scaled="0"/>
                </a:gradFill>
              </a:rPr>
              <a:t>的健康状态决定是否向该虚拟机转发请求</a:t>
            </a:r>
            <a:endParaRPr lang="en-US" dirty="0" smtClean="0">
              <a:gradFill>
                <a:gsLst>
                  <a:gs pos="0">
                    <a:srgbClr val="292929">
                      <a:lumMod val="90000"/>
                      <a:lumOff val="10000"/>
                    </a:srgbClr>
                  </a:gs>
                  <a:gs pos="86000">
                    <a:srgbClr val="292929">
                      <a:lumMod val="90000"/>
                      <a:lumOff val="10000"/>
                    </a:srgbClr>
                  </a:gs>
                </a:gsLst>
                <a:lin ang="5400000" scaled="0"/>
              </a:gradFill>
            </a:endParaRPr>
          </a:p>
          <a:p>
            <a:pPr marL="342811" indent="-342811">
              <a:lnSpc>
                <a:spcPct val="90000"/>
              </a:lnSpc>
              <a:spcBef>
                <a:spcPct val="20000"/>
              </a:spcBef>
              <a:buSzPct val="80000"/>
              <a:buFont typeface="Arial" pitchFamily="34" charset="0"/>
              <a:buChar char="•"/>
            </a:pPr>
            <a:endParaRPr lang="en-US" dirty="0">
              <a:gradFill>
                <a:gsLst>
                  <a:gs pos="0">
                    <a:srgbClr val="292929">
                      <a:lumMod val="90000"/>
                      <a:lumOff val="10000"/>
                    </a:srgbClr>
                  </a:gs>
                  <a:gs pos="86000">
                    <a:srgbClr val="292929">
                      <a:lumMod val="90000"/>
                      <a:lumOff val="10000"/>
                    </a:srgbClr>
                  </a:gs>
                </a:gsLst>
                <a:lin ang="5400000" scaled="0"/>
              </a:gradFill>
            </a:endParaRPr>
          </a:p>
        </p:txBody>
      </p:sp>
      <p:grpSp>
        <p:nvGrpSpPr>
          <p:cNvPr id="58" name="Group 57"/>
          <p:cNvGrpSpPr/>
          <p:nvPr/>
        </p:nvGrpSpPr>
        <p:grpSpPr>
          <a:xfrm>
            <a:off x="3436013" y="2479346"/>
            <a:ext cx="889299" cy="559233"/>
            <a:chOff x="768452" y="2674644"/>
            <a:chExt cx="1920240" cy="1504797"/>
          </a:xfrm>
        </p:grpSpPr>
        <p:sp>
          <p:nvSpPr>
            <p:cNvPr id="59" name="Right Arrow 58"/>
            <p:cNvSpPr/>
            <p:nvPr/>
          </p:nvSpPr>
          <p:spPr bwMode="auto">
            <a:xfrm>
              <a:off x="768452" y="3539361"/>
              <a:ext cx="1920240" cy="640080"/>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60" name="Rectangle 59"/>
            <p:cNvSpPr/>
            <p:nvPr/>
          </p:nvSpPr>
          <p:spPr bwMode="auto">
            <a:xfrm>
              <a:off x="1072363" y="2674644"/>
              <a:ext cx="1390069" cy="82816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none" lIns="45720" tIns="45718" rIns="45720" bIns="45718" numCol="1" rtlCol="0" anchor="ctr" anchorCtr="0" compatLnSpc="1">
              <a:prstTxWarp prst="textNoShape">
                <a:avLst/>
              </a:prstTxWarp>
              <a:spAutoFit/>
            </a:bodyPr>
            <a:lstStyle/>
            <a:p>
              <a:pPr algn="ctr" defTabSz="685495" fontAlgn="base">
                <a:spcBef>
                  <a:spcPct val="0"/>
                </a:spcBef>
                <a:spcAft>
                  <a:spcPct val="0"/>
                </a:spcAft>
              </a:pPr>
              <a:r>
                <a:rPr lang="zh-CN" altLang="en-US" sz="1400" dirty="0">
                  <a:ln>
                    <a:solidFill>
                      <a:schemeClr val="bg1">
                        <a:alpha val="0"/>
                      </a:schemeClr>
                    </a:solidFill>
                  </a:ln>
                  <a:solidFill>
                    <a:srgbClr val="595959">
                      <a:alpha val="99000"/>
                    </a:srgbClr>
                  </a:solidFill>
                </a:rPr>
                <a:t>端口</a:t>
              </a:r>
              <a:r>
                <a:rPr lang="en-US" sz="1400" dirty="0" smtClean="0">
                  <a:ln>
                    <a:solidFill>
                      <a:schemeClr val="bg1">
                        <a:alpha val="0"/>
                      </a:schemeClr>
                    </a:solidFill>
                  </a:ln>
                  <a:solidFill>
                    <a:srgbClr val="595959">
                      <a:alpha val="99000"/>
                    </a:srgbClr>
                  </a:solidFill>
                </a:rPr>
                <a:t>80</a:t>
              </a:r>
              <a:endParaRPr lang="en-US" sz="1400" dirty="0">
                <a:ln>
                  <a:solidFill>
                    <a:schemeClr val="bg1">
                      <a:alpha val="0"/>
                    </a:schemeClr>
                  </a:solidFill>
                </a:ln>
                <a:solidFill>
                  <a:srgbClr val="595959">
                    <a:alpha val="99000"/>
                  </a:srgbClr>
                </a:solidFill>
              </a:endParaRPr>
            </a:p>
          </p:txBody>
        </p:sp>
      </p:grpSp>
      <p:sp>
        <p:nvSpPr>
          <p:cNvPr id="26" name="Right Arrow 25"/>
          <p:cNvSpPr/>
          <p:nvPr/>
        </p:nvSpPr>
        <p:spPr bwMode="auto">
          <a:xfrm rot="19275685">
            <a:off x="4969789" y="2363243"/>
            <a:ext cx="686713" cy="237875"/>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28" name="Right Arrow 27"/>
          <p:cNvSpPr/>
          <p:nvPr/>
        </p:nvSpPr>
        <p:spPr bwMode="auto">
          <a:xfrm>
            <a:off x="4985811" y="2886516"/>
            <a:ext cx="686713" cy="237875"/>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
        <p:nvSpPr>
          <p:cNvPr id="29" name="Right Arrow 28"/>
          <p:cNvSpPr/>
          <p:nvPr/>
        </p:nvSpPr>
        <p:spPr bwMode="auto">
          <a:xfrm rot="2518972">
            <a:off x="4977246" y="3413924"/>
            <a:ext cx="686713" cy="237875"/>
          </a:xfrm>
          <a:prstGeom prst="rightArrow">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685495" fontAlgn="base">
              <a:spcBef>
                <a:spcPct val="0"/>
              </a:spcBef>
              <a:spcAft>
                <a:spcPct val="0"/>
              </a:spcAft>
            </a:pPr>
            <a:endParaRPr lang="en-US" sz="1700" dirty="0">
              <a:ln>
                <a:solidFill>
                  <a:schemeClr val="bg1">
                    <a:alpha val="0"/>
                  </a:schemeClr>
                </a:solidFill>
              </a:ln>
              <a:solidFill>
                <a:schemeClr val="tx1">
                  <a:lumMod val="75000"/>
                  <a:lumOff val="25000"/>
                </a:schemeClr>
              </a:solidFill>
            </a:endParaRPr>
          </a:p>
        </p:txBody>
      </p:sp>
    </p:spTree>
    <p:extLst>
      <p:ext uri="{BB962C8B-B14F-4D97-AF65-F5344CB8AC3E}">
        <p14:creationId xmlns:p14="http://schemas.microsoft.com/office/powerpoint/2010/main" val="235062768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4323039" y="1303997"/>
            <a:ext cx="4392439" cy="3417957"/>
            <a:chOff x="3379591" y="434542"/>
            <a:chExt cx="5546357" cy="4520523"/>
          </a:xfrm>
        </p:grpSpPr>
        <p:sp>
          <p:nvSpPr>
            <p:cNvPr id="4" name="Rectangle 3"/>
            <p:cNvSpPr/>
            <p:nvPr/>
          </p:nvSpPr>
          <p:spPr bwMode="auto">
            <a:xfrm>
              <a:off x="3978003" y="434542"/>
              <a:ext cx="4947945" cy="4480512"/>
            </a:xfrm>
            <a:prstGeom prst="rect">
              <a:avLst/>
            </a:prstGeom>
            <a:noFill/>
            <a:ln w="38100">
              <a:solidFill>
                <a:schemeClr val="accent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8" tIns="46625" rIns="93248" bIns="46625" numCol="1" rtlCol="0" anchor="ctr" anchorCtr="0" compatLnSpc="1">
              <a:prstTxWarp prst="textNoShape">
                <a:avLst/>
              </a:prstTxWarp>
            </a:bodyPr>
            <a:lstStyle/>
            <a:p>
              <a:pPr algn="ctr" defTabSz="932212"/>
              <a:endParaRPr lang="en-US" sz="2000" dirty="0">
                <a:gradFill>
                  <a:gsLst>
                    <a:gs pos="0">
                      <a:srgbClr val="FFFFFF"/>
                    </a:gs>
                    <a:gs pos="100000">
                      <a:srgbClr val="FFFFFF"/>
                    </a:gs>
                  </a:gsLst>
                  <a:lin ang="5400000" scaled="0"/>
                </a:gradFill>
              </a:endParaRPr>
            </a:p>
          </p:txBody>
        </p:sp>
        <p:sp>
          <p:nvSpPr>
            <p:cNvPr id="5" name="Flowchart: Magnetic Disk 4"/>
            <p:cNvSpPr/>
            <p:nvPr/>
          </p:nvSpPr>
          <p:spPr bwMode="auto">
            <a:xfrm>
              <a:off x="6929388" y="3366701"/>
              <a:ext cx="1378247" cy="671840"/>
            </a:xfrm>
            <a:prstGeom prst="flowChartMagneticDisk">
              <a:avLst/>
            </a:prstGeom>
            <a:solidFill>
              <a:schemeClr val="accent6">
                <a:lumMod val="50000"/>
                <a:lumOff val="50000"/>
              </a:schemeClr>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7976" tIns="18650" rIns="27976" bIns="18650" numCol="1" rtlCol="0" anchor="ctr" anchorCtr="0" compatLnSpc="1">
              <a:prstTxWarp prst="textNoShape">
                <a:avLst/>
              </a:prstTxWarp>
            </a:bodyPr>
            <a:lstStyle/>
            <a:p>
              <a:pPr algn="ctr" defTabSz="932212">
                <a:lnSpc>
                  <a:spcPct val="90000"/>
                </a:lnSpc>
              </a:pPr>
              <a:r>
                <a:rPr lang="en-US" sz="1400" dirty="0" smtClean="0">
                  <a:solidFill>
                    <a:schemeClr val="bg1"/>
                  </a:solidFill>
                </a:rPr>
                <a:t>VM 4</a:t>
              </a:r>
              <a:endParaRPr lang="en-US" sz="1400" dirty="0">
                <a:solidFill>
                  <a:schemeClr val="bg1"/>
                </a:solidFill>
              </a:endParaRPr>
            </a:p>
          </p:txBody>
        </p:sp>
        <p:sp>
          <p:nvSpPr>
            <p:cNvPr id="6" name="Flowchart: Magnetic Disk 5"/>
            <p:cNvSpPr/>
            <p:nvPr/>
          </p:nvSpPr>
          <p:spPr bwMode="auto">
            <a:xfrm>
              <a:off x="6945032" y="776835"/>
              <a:ext cx="1378247" cy="671841"/>
            </a:xfrm>
            <a:prstGeom prst="flowChartMagneticDisk">
              <a:avLst/>
            </a:prstGeom>
            <a:solidFill>
              <a:schemeClr val="accent6">
                <a:lumMod val="50000"/>
                <a:lumOff val="50000"/>
              </a:schemeClr>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7976" tIns="18650" rIns="27976" bIns="18650" numCol="1" rtlCol="0" anchor="ctr" anchorCtr="0" compatLnSpc="1">
              <a:prstTxWarp prst="textNoShape">
                <a:avLst/>
              </a:prstTxWarp>
            </a:bodyPr>
            <a:lstStyle/>
            <a:p>
              <a:pPr algn="ctr" defTabSz="932212">
                <a:lnSpc>
                  <a:spcPct val="90000"/>
                </a:lnSpc>
              </a:pPr>
              <a:r>
                <a:rPr lang="en-US" altLang="zh-CN" sz="1400" dirty="0" smtClean="0">
                  <a:solidFill>
                    <a:schemeClr val="bg1"/>
                  </a:solidFill>
                </a:rPr>
                <a:t>VM 3</a:t>
              </a:r>
              <a:endParaRPr lang="en-US" sz="1400" dirty="0">
                <a:solidFill>
                  <a:schemeClr val="bg1"/>
                </a:solidFill>
              </a:endParaRPr>
            </a:p>
          </p:txBody>
        </p:sp>
        <p:cxnSp>
          <p:nvCxnSpPr>
            <p:cNvPr id="7" name="Straight Arrow Connector 6"/>
            <p:cNvCxnSpPr/>
            <p:nvPr/>
          </p:nvCxnSpPr>
          <p:spPr>
            <a:xfrm flipV="1">
              <a:off x="7646018" y="1623250"/>
              <a:ext cx="0" cy="1737341"/>
            </a:xfrm>
            <a:prstGeom prst="straightConnector1">
              <a:avLst/>
            </a:prstGeom>
            <a:ln w="57150">
              <a:solidFill>
                <a:schemeClr val="tx2"/>
              </a:solidFill>
              <a:prstDash val="solid"/>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auto">
            <a:xfrm>
              <a:off x="4533510" y="2981979"/>
              <a:ext cx="918919" cy="91732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8" tIns="93252" rIns="93248" bIns="93252" numCol="1" rtlCol="0" anchor="ctr" anchorCtr="0" compatLnSpc="1">
              <a:prstTxWarp prst="textNoShape">
                <a:avLst/>
              </a:prstTxWarp>
            </a:bodyPr>
            <a:lstStyle/>
            <a:p>
              <a:pPr algn="ctr" defTabSz="932212">
                <a:lnSpc>
                  <a:spcPct val="90000"/>
                </a:lnSpc>
              </a:pPr>
              <a:r>
                <a:rPr lang="en-US" sz="1400" dirty="0" smtClean="0">
                  <a:solidFill>
                    <a:schemeClr val="bg1"/>
                  </a:solidFill>
                </a:rPr>
                <a:t>VM 2</a:t>
              </a:r>
              <a:endParaRPr lang="en-US" sz="1400" dirty="0">
                <a:solidFill>
                  <a:schemeClr val="bg1"/>
                </a:solidFill>
              </a:endParaRPr>
            </a:p>
          </p:txBody>
        </p:sp>
        <p:sp>
          <p:nvSpPr>
            <p:cNvPr id="9" name="Rectangle 8"/>
            <p:cNvSpPr/>
            <p:nvPr/>
          </p:nvSpPr>
          <p:spPr bwMode="auto">
            <a:xfrm>
              <a:off x="4533509" y="975023"/>
              <a:ext cx="918919" cy="91732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8" tIns="93252" rIns="93248" bIns="93252" numCol="1" rtlCol="0" anchor="ctr" anchorCtr="0" compatLnSpc="1">
              <a:prstTxWarp prst="textNoShape">
                <a:avLst/>
              </a:prstTxWarp>
            </a:bodyPr>
            <a:lstStyle/>
            <a:p>
              <a:pPr algn="ctr" defTabSz="932212">
                <a:lnSpc>
                  <a:spcPct val="90000"/>
                </a:lnSpc>
              </a:pPr>
              <a:r>
                <a:rPr lang="en-US" sz="1400" dirty="0" smtClean="0">
                  <a:solidFill>
                    <a:schemeClr val="bg1"/>
                  </a:solidFill>
                </a:rPr>
                <a:t>VM 1</a:t>
              </a:r>
              <a:endParaRPr lang="en-US" sz="1400" dirty="0">
                <a:solidFill>
                  <a:schemeClr val="bg1"/>
                </a:solidFill>
              </a:endParaRPr>
            </a:p>
          </p:txBody>
        </p:sp>
        <p:sp>
          <p:nvSpPr>
            <p:cNvPr id="10" name="Rectangle 9"/>
            <p:cNvSpPr/>
            <p:nvPr/>
          </p:nvSpPr>
          <p:spPr bwMode="auto">
            <a:xfrm>
              <a:off x="3379591" y="2340973"/>
              <a:ext cx="694590" cy="57201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0" rIns="0" bIns="0" numCol="1" rtlCol="0" anchor="ctr" anchorCtr="0" compatLnSpc="1">
              <a:prstTxWarp prst="textNoShape">
                <a:avLst/>
              </a:prstTxWarp>
            </a:bodyPr>
            <a:lstStyle/>
            <a:p>
              <a:pPr algn="ctr" defTabSz="932212"/>
              <a:r>
                <a:rPr lang="en-US" sz="2400" dirty="0">
                  <a:solidFill>
                    <a:srgbClr val="FFFFFF">
                      <a:alpha val="99000"/>
                    </a:srgbClr>
                  </a:solidFill>
                </a:rPr>
                <a:t>LB</a:t>
              </a:r>
            </a:p>
          </p:txBody>
        </p:sp>
        <p:cxnSp>
          <p:nvCxnSpPr>
            <p:cNvPr id="11" name="Straight Arrow Connector 10"/>
            <p:cNvCxnSpPr>
              <a:stCxn id="9" idx="1"/>
              <a:endCxn id="10" idx="3"/>
            </p:cNvCxnSpPr>
            <p:nvPr/>
          </p:nvCxnSpPr>
          <p:spPr>
            <a:xfrm flipH="1">
              <a:off x="4074181" y="1433684"/>
              <a:ext cx="459328" cy="1193297"/>
            </a:xfrm>
            <a:prstGeom prst="straightConnector1">
              <a:avLst/>
            </a:prstGeom>
            <a:ln w="38100">
              <a:solidFill>
                <a:schemeClr val="tx2"/>
              </a:solidFill>
              <a:headEnd type="triangle" w="med" len="sm"/>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8" idx="1"/>
              <a:endCxn id="10" idx="3"/>
            </p:cNvCxnSpPr>
            <p:nvPr/>
          </p:nvCxnSpPr>
          <p:spPr>
            <a:xfrm flipH="1" flipV="1">
              <a:off x="4074181" y="2626981"/>
              <a:ext cx="459329" cy="813659"/>
            </a:xfrm>
            <a:prstGeom prst="straightConnector1">
              <a:avLst/>
            </a:prstGeom>
            <a:ln w="38100">
              <a:solidFill>
                <a:schemeClr val="tx2"/>
              </a:solidFill>
              <a:headEnd type="triangle" w="med" len="sm"/>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a:endCxn id="8" idx="3"/>
            </p:cNvCxnSpPr>
            <p:nvPr/>
          </p:nvCxnSpPr>
          <p:spPr>
            <a:xfrm flipH="1">
              <a:off x="5452429" y="1112756"/>
              <a:ext cx="1492603" cy="2327884"/>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9" idx="3"/>
            </p:cNvCxnSpPr>
            <p:nvPr/>
          </p:nvCxnSpPr>
          <p:spPr>
            <a:xfrm flipH="1">
              <a:off x="5452428" y="1112754"/>
              <a:ext cx="1492599" cy="320930"/>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5" idx="2"/>
              <a:endCxn id="8" idx="3"/>
            </p:cNvCxnSpPr>
            <p:nvPr/>
          </p:nvCxnSpPr>
          <p:spPr>
            <a:xfrm flipH="1" flipV="1">
              <a:off x="5452428" y="3440639"/>
              <a:ext cx="1476960" cy="261983"/>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5" idx="2"/>
              <a:endCxn id="9" idx="3"/>
            </p:cNvCxnSpPr>
            <p:nvPr/>
          </p:nvCxnSpPr>
          <p:spPr>
            <a:xfrm flipH="1" flipV="1">
              <a:off x="5452428" y="1433683"/>
              <a:ext cx="1476960" cy="2268940"/>
            </a:xfrm>
            <a:prstGeom prst="straightConnector1">
              <a:avLst/>
            </a:prstGeom>
            <a:ln w="38100">
              <a:solidFill>
                <a:schemeClr val="tx2"/>
              </a:solidFill>
              <a:headEnd type="triangle" w="med" len="sm"/>
              <a:tailEnd type="none" w="lg"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98728" y="4625347"/>
              <a:ext cx="812894" cy="329718"/>
            </a:xfrm>
            <a:prstGeom prst="rect">
              <a:avLst/>
            </a:prstGeom>
            <a:noFill/>
          </p:spPr>
          <p:txBody>
            <a:bodyPr wrap="square" lIns="0" tIns="0" rIns="0" bIns="0" rtlCol="0">
              <a:spAutoFit/>
            </a:bodyPr>
            <a:lstStyle/>
            <a:p>
              <a:pPr defTabSz="932597" fontAlgn="auto">
                <a:lnSpc>
                  <a:spcPct val="90000"/>
                </a:lnSpc>
                <a:spcBef>
                  <a:spcPct val="20000"/>
                </a:spcBef>
                <a:spcAft>
                  <a:spcPts val="0"/>
                </a:spcAft>
                <a:buSzPct val="80000"/>
                <a:defRPr/>
              </a:pPr>
              <a:r>
                <a:rPr lang="en-GB" kern="0" dirty="0"/>
                <a:t>VNET</a:t>
              </a:r>
            </a:p>
          </p:txBody>
        </p:sp>
        <p:sp>
          <p:nvSpPr>
            <p:cNvPr id="18" name="Rectangle 2"/>
            <p:cNvSpPr/>
            <p:nvPr/>
          </p:nvSpPr>
          <p:spPr bwMode="auto">
            <a:xfrm>
              <a:off x="4262775" y="693840"/>
              <a:ext cx="1554463" cy="3811825"/>
            </a:xfrm>
            <a:prstGeom prst="rect">
              <a:avLst/>
            </a:prstGeom>
            <a:noFill/>
            <a:ln w="38100">
              <a:solidFill>
                <a:schemeClr val="accent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8" tIns="46625" rIns="93248" bIns="46625" numCol="1" rtlCol="0" anchor="ctr" anchorCtr="0" compatLnSpc="1">
              <a:prstTxWarp prst="textNoShape">
                <a:avLst/>
              </a:prstTxWarp>
            </a:bodyPr>
            <a:lstStyle/>
            <a:p>
              <a:pPr algn="ctr" defTabSz="932212"/>
              <a:endParaRPr lang="en-US" sz="2000" dirty="0">
                <a:gradFill>
                  <a:gsLst>
                    <a:gs pos="0">
                      <a:srgbClr val="FFFFFF"/>
                    </a:gs>
                    <a:gs pos="100000">
                      <a:srgbClr val="FFFFFF"/>
                    </a:gs>
                  </a:gsLst>
                  <a:lin ang="5400000" scaled="0"/>
                </a:gradFill>
              </a:endParaRPr>
            </a:p>
          </p:txBody>
        </p:sp>
        <p:sp>
          <p:nvSpPr>
            <p:cNvPr id="19" name="Rectangle 2"/>
            <p:cNvSpPr/>
            <p:nvPr/>
          </p:nvSpPr>
          <p:spPr bwMode="auto">
            <a:xfrm>
              <a:off x="6828272" y="689755"/>
              <a:ext cx="1554463" cy="3811825"/>
            </a:xfrm>
            <a:prstGeom prst="rect">
              <a:avLst/>
            </a:prstGeom>
            <a:noFill/>
            <a:ln w="38100">
              <a:solidFill>
                <a:schemeClr val="accent2"/>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248" tIns="46625" rIns="93248" bIns="46625" numCol="1" rtlCol="0" anchor="ctr" anchorCtr="0" compatLnSpc="1">
              <a:prstTxWarp prst="textNoShape">
                <a:avLst/>
              </a:prstTxWarp>
            </a:bodyPr>
            <a:lstStyle/>
            <a:p>
              <a:pPr algn="ctr" defTabSz="932212"/>
              <a:endParaRPr lang="en-US" sz="2000" dirty="0">
                <a:gradFill>
                  <a:gsLst>
                    <a:gs pos="0">
                      <a:srgbClr val="FFFFFF"/>
                    </a:gs>
                    <a:gs pos="100000">
                      <a:srgbClr val="FFFFFF"/>
                    </a:gs>
                  </a:gsLst>
                  <a:lin ang="5400000" scaled="0"/>
                </a:gradFill>
              </a:endParaRPr>
            </a:p>
          </p:txBody>
        </p:sp>
        <p:sp>
          <p:nvSpPr>
            <p:cNvPr id="20" name="TextBox 32"/>
            <p:cNvSpPr txBox="1"/>
            <p:nvPr/>
          </p:nvSpPr>
          <p:spPr>
            <a:xfrm>
              <a:off x="4633559" y="4089437"/>
              <a:ext cx="812894" cy="329718"/>
            </a:xfrm>
            <a:prstGeom prst="rect">
              <a:avLst/>
            </a:prstGeom>
            <a:noFill/>
          </p:spPr>
          <p:txBody>
            <a:bodyPr wrap="square" lIns="0" tIns="0" rIns="0" bIns="0" rtlCol="0">
              <a:spAutoFit/>
            </a:bodyPr>
            <a:lstStyle/>
            <a:p>
              <a:pPr defTabSz="932597" fontAlgn="auto">
                <a:lnSpc>
                  <a:spcPct val="90000"/>
                </a:lnSpc>
                <a:spcBef>
                  <a:spcPct val="20000"/>
                </a:spcBef>
                <a:spcAft>
                  <a:spcPts val="0"/>
                </a:spcAft>
                <a:buSzPct val="80000"/>
                <a:defRPr/>
              </a:pPr>
              <a:r>
                <a:rPr lang="zh-CN" altLang="en-US" b="1" kern="0" dirty="0" smtClean="0">
                  <a:latin typeface="宋体" panose="02010600030101010101" pitchFamily="2" charset="-122"/>
                  <a:ea typeface="宋体" panose="02010600030101010101" pitchFamily="2" charset="-122"/>
                </a:rPr>
                <a:t>子网</a:t>
              </a:r>
              <a:r>
                <a:rPr lang="en-US" altLang="zh-CN" b="1" kern="0" dirty="0" smtClean="0">
                  <a:latin typeface="宋体" panose="02010600030101010101" pitchFamily="2" charset="-122"/>
                  <a:ea typeface="宋体" panose="02010600030101010101" pitchFamily="2" charset="-122"/>
                </a:rPr>
                <a:t>1</a:t>
              </a:r>
              <a:endParaRPr lang="en-GB" b="1" kern="0" dirty="0">
                <a:latin typeface="宋体" panose="02010600030101010101" pitchFamily="2" charset="-122"/>
                <a:ea typeface="宋体" panose="02010600030101010101" pitchFamily="2" charset="-122"/>
              </a:endParaRPr>
            </a:p>
          </p:txBody>
        </p:sp>
        <p:sp>
          <p:nvSpPr>
            <p:cNvPr id="21" name="TextBox 32"/>
            <p:cNvSpPr txBox="1"/>
            <p:nvPr/>
          </p:nvSpPr>
          <p:spPr>
            <a:xfrm>
              <a:off x="7239571" y="4115106"/>
              <a:ext cx="812894" cy="329718"/>
            </a:xfrm>
            <a:prstGeom prst="rect">
              <a:avLst/>
            </a:prstGeom>
            <a:noFill/>
          </p:spPr>
          <p:txBody>
            <a:bodyPr wrap="square" lIns="0" tIns="0" rIns="0" bIns="0" rtlCol="0">
              <a:spAutoFit/>
            </a:bodyPr>
            <a:lstStyle/>
            <a:p>
              <a:pPr defTabSz="932597" fontAlgn="auto">
                <a:lnSpc>
                  <a:spcPct val="90000"/>
                </a:lnSpc>
                <a:spcBef>
                  <a:spcPct val="20000"/>
                </a:spcBef>
                <a:spcAft>
                  <a:spcPts val="0"/>
                </a:spcAft>
                <a:buSzPct val="80000"/>
                <a:defRPr/>
              </a:pPr>
              <a:r>
                <a:rPr lang="zh-CN" altLang="en-US" b="1" kern="0" dirty="0" smtClean="0">
                  <a:latin typeface="宋体" panose="02010600030101010101" pitchFamily="2" charset="-122"/>
                  <a:ea typeface="宋体" panose="02010600030101010101" pitchFamily="2" charset="-122"/>
                </a:rPr>
                <a:t>子网</a:t>
              </a:r>
              <a:r>
                <a:rPr lang="en-US" altLang="zh-CN" b="1" kern="0" dirty="0" smtClean="0">
                  <a:latin typeface="宋体" panose="02010600030101010101" pitchFamily="2" charset="-122"/>
                  <a:ea typeface="宋体" panose="02010600030101010101" pitchFamily="2" charset="-122"/>
                </a:rPr>
                <a:t>2</a:t>
              </a:r>
              <a:endParaRPr lang="en-GB" b="1" kern="0" dirty="0">
                <a:latin typeface="宋体" panose="02010600030101010101" pitchFamily="2" charset="-122"/>
                <a:ea typeface="宋体" panose="02010600030101010101" pitchFamily="2" charset="-122"/>
              </a:endParaRPr>
            </a:p>
          </p:txBody>
        </p:sp>
      </p:grpSp>
      <p:sp>
        <p:nvSpPr>
          <p:cNvPr id="22" name="TextBox 29"/>
          <p:cNvSpPr txBox="1"/>
          <p:nvPr/>
        </p:nvSpPr>
        <p:spPr>
          <a:xfrm>
            <a:off x="554240" y="1720314"/>
            <a:ext cx="3801612" cy="1292662"/>
          </a:xfrm>
          <a:prstGeom prst="rect">
            <a:avLst/>
          </a:prstGeom>
          <a:noFill/>
        </p:spPr>
        <p:txBody>
          <a:bodyPr wrap="square" lIns="0" tIns="0" rIns="0" bIns="0" rtlCol="0">
            <a:spAutoFit/>
          </a:bodyPr>
          <a:lstStyle/>
          <a:p>
            <a:pPr marL="342900" indent="-342900">
              <a:lnSpc>
                <a:spcPct val="90000"/>
              </a:lnSpc>
              <a:spcBef>
                <a:spcPct val="20000"/>
              </a:spcBef>
              <a:buSzPct val="80000"/>
              <a:buFont typeface="Arial" panose="020B0604020202020204" pitchFamily="34" charset="0"/>
              <a:buChar char="•"/>
            </a:pPr>
            <a:r>
              <a:rPr lang="zh-CN" altLang="en-US" sz="2000" dirty="0" smtClean="0">
                <a:solidFill>
                  <a:schemeClr val="accent5"/>
                </a:solidFill>
              </a:rPr>
              <a:t>自定义</a:t>
            </a:r>
            <a:r>
              <a:rPr lang="zh-CN" altLang="en-US" sz="2000" dirty="0" smtClean="0">
                <a:gradFill>
                  <a:gsLst>
                    <a:gs pos="0">
                      <a:srgbClr val="595959"/>
                    </a:gs>
                    <a:gs pos="86000">
                      <a:srgbClr val="595959"/>
                    </a:gs>
                  </a:gsLst>
                  <a:lin ang="5400000" scaled="0"/>
                </a:gradFill>
              </a:rPr>
              <a:t>内网地址段</a:t>
            </a:r>
            <a:endParaRPr lang="en-US" altLang="zh-CN" sz="2000" dirty="0" smtClean="0">
              <a:gradFill>
                <a:gsLst>
                  <a:gs pos="0">
                    <a:srgbClr val="595959"/>
                  </a:gs>
                  <a:gs pos="86000">
                    <a:srgbClr val="595959"/>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595959"/>
                    </a:gs>
                    <a:gs pos="86000">
                      <a:srgbClr val="595959"/>
                    </a:gs>
                  </a:gsLst>
                  <a:lin ang="5400000" scaled="0"/>
                </a:gradFill>
              </a:rPr>
              <a:t>可容纳多个云服务</a:t>
            </a:r>
            <a:endParaRPr lang="en-US" altLang="zh-CN" sz="2000" dirty="0" smtClean="0">
              <a:gradFill>
                <a:gsLst>
                  <a:gs pos="0">
                    <a:srgbClr val="595959"/>
                  </a:gs>
                  <a:gs pos="86000">
                    <a:srgbClr val="595959"/>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595959"/>
                    </a:gs>
                    <a:gs pos="86000">
                      <a:srgbClr val="595959"/>
                    </a:gs>
                  </a:gsLst>
                  <a:lin ang="5400000" scaled="0"/>
                </a:gradFill>
              </a:rPr>
              <a:t>虚拟网络内均为内网通信</a:t>
            </a:r>
            <a:endParaRPr lang="en-US" altLang="zh-CN" sz="2000" dirty="0" smtClean="0">
              <a:gradFill>
                <a:gsLst>
                  <a:gs pos="0">
                    <a:srgbClr val="595959"/>
                  </a:gs>
                  <a:gs pos="86000">
                    <a:srgbClr val="595959"/>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595959"/>
                    </a:gs>
                    <a:gs pos="86000">
                      <a:srgbClr val="595959"/>
                    </a:gs>
                  </a:gsLst>
                  <a:lin ang="5400000" scaled="0"/>
                </a:gradFill>
              </a:rPr>
              <a:t>可与外部建立</a:t>
            </a:r>
            <a:r>
              <a:rPr lang="en-US" altLang="zh-CN" sz="2000" dirty="0" smtClean="0">
                <a:solidFill>
                  <a:schemeClr val="accent5"/>
                </a:solidFill>
              </a:rPr>
              <a:t>VPN</a:t>
            </a:r>
            <a:r>
              <a:rPr lang="zh-CN" altLang="en-US" sz="2000" dirty="0" smtClean="0">
                <a:gradFill>
                  <a:gsLst>
                    <a:gs pos="0">
                      <a:srgbClr val="595959"/>
                    </a:gs>
                    <a:gs pos="86000">
                      <a:srgbClr val="595959"/>
                    </a:gs>
                  </a:gsLst>
                  <a:lin ang="5400000" scaled="0"/>
                </a:gradFill>
              </a:rPr>
              <a:t>通道</a:t>
            </a:r>
            <a:endParaRPr lang="en-US" altLang="zh-CN" sz="2000" dirty="0" smtClean="0">
              <a:gradFill>
                <a:gsLst>
                  <a:gs pos="0">
                    <a:srgbClr val="595959"/>
                  </a:gs>
                  <a:gs pos="86000">
                    <a:srgbClr val="595959"/>
                  </a:gs>
                </a:gsLst>
                <a:lin ang="5400000" scaled="0"/>
              </a:gradFill>
            </a:endParaRPr>
          </a:p>
        </p:txBody>
      </p:sp>
      <p:sp>
        <p:nvSpPr>
          <p:cNvPr id="2" name="Title 1"/>
          <p:cNvSpPr>
            <a:spLocks noGrp="1"/>
          </p:cNvSpPr>
          <p:nvPr>
            <p:ph type="title"/>
          </p:nvPr>
        </p:nvSpPr>
        <p:spPr>
          <a:xfrm>
            <a:off x="351540" y="232131"/>
            <a:ext cx="8363938" cy="567848"/>
          </a:xfrm>
        </p:spPr>
        <p:txBody>
          <a:bodyPr/>
          <a:lstStyle/>
          <a:p>
            <a:r>
              <a:rPr lang="zh-CN" altLang="en-US" dirty="0" smtClean="0"/>
              <a:t>虚拟网络</a:t>
            </a:r>
            <a:endParaRPr lang="zh-CN" altLang="en-US" dirty="0"/>
          </a:p>
        </p:txBody>
      </p:sp>
    </p:spTree>
    <p:extLst>
      <p:ext uri="{BB962C8B-B14F-4D97-AF65-F5344CB8AC3E}">
        <p14:creationId xmlns:p14="http://schemas.microsoft.com/office/powerpoint/2010/main" val="67868563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smtClean="0"/>
              <a:t>演示</a:t>
            </a:r>
            <a:endParaRPr lang="en-US"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zh-CN" altLang="en-US" dirty="0" smtClean="0">
                <a:solidFill>
                  <a:schemeClr val="bg1">
                    <a:alpha val="99000"/>
                  </a:schemeClr>
                </a:solidFill>
              </a:rPr>
              <a:t>虚拟机端口定义</a:t>
            </a:r>
            <a:endParaRPr lang="en-US" dirty="0">
              <a:solidFill>
                <a:schemeClr val="bg1">
                  <a:alpha val="99000"/>
                </a:schemeClr>
              </a:solidFill>
            </a:endParaRPr>
          </a:p>
        </p:txBody>
      </p:sp>
    </p:spTree>
    <p:extLst>
      <p:ext uri="{BB962C8B-B14F-4D97-AF65-F5344CB8AC3E}">
        <p14:creationId xmlns:p14="http://schemas.microsoft.com/office/powerpoint/2010/main" val="346753979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567848"/>
          </a:xfrm>
        </p:spPr>
        <p:txBody>
          <a:bodyPr/>
          <a:lstStyle/>
          <a:p>
            <a:r>
              <a:rPr lang="zh-CN" altLang="en-US" dirty="0" smtClean="0"/>
              <a:t>再次强调：正确使用虚</a:t>
            </a:r>
            <a:r>
              <a:rPr lang="zh-CN" altLang="en-US" dirty="0"/>
              <a:t>拟机临时盘</a:t>
            </a:r>
            <a:endParaRPr lang="en-US" dirty="0"/>
          </a:p>
        </p:txBody>
      </p:sp>
      <p:pic>
        <p:nvPicPr>
          <p:cNvPr id="19458" name="Picture 2" descr="http://img.blog.csdn.net/201306140937307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 y="1100353"/>
            <a:ext cx="5362575" cy="7715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389436" y="1683657"/>
            <a:ext cx="5757364" cy="261257"/>
          </a:xfrm>
          <a:prstGeom prst="rect">
            <a:avLst/>
          </a:prstGeom>
          <a:noFill/>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pic>
        <p:nvPicPr>
          <p:cNvPr id="6" name="Picture 5"/>
          <p:cNvPicPr>
            <a:picLocks noChangeAspect="1"/>
          </p:cNvPicPr>
          <p:nvPr/>
        </p:nvPicPr>
        <p:blipFill>
          <a:blip r:embed="rId4"/>
          <a:stretch>
            <a:fillRect/>
          </a:stretch>
        </p:blipFill>
        <p:spPr>
          <a:xfrm>
            <a:off x="354012" y="2182132"/>
            <a:ext cx="5772150" cy="2724150"/>
          </a:xfrm>
          <a:prstGeom prst="rect">
            <a:avLst/>
          </a:prstGeom>
        </p:spPr>
      </p:pic>
      <p:sp>
        <p:nvSpPr>
          <p:cNvPr id="23" name="Rectangle 22"/>
          <p:cNvSpPr/>
          <p:nvPr/>
        </p:nvSpPr>
        <p:spPr bwMode="auto">
          <a:xfrm>
            <a:off x="3386636" y="3126490"/>
            <a:ext cx="2760164" cy="799624"/>
          </a:xfrm>
          <a:prstGeom prst="rect">
            <a:avLst/>
          </a:prstGeom>
          <a:noFill/>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271589233"/>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动</a:t>
            </a:r>
            <a:r>
              <a:rPr lang="zh-CN" altLang="en-US" dirty="0" smtClean="0"/>
              <a:t>手实验</a:t>
            </a:r>
            <a:endParaRPr lang="en-US" dirty="0"/>
          </a:p>
        </p:txBody>
      </p:sp>
      <p:sp>
        <p:nvSpPr>
          <p:cNvPr id="3" name="Text Placeholder 2"/>
          <p:cNvSpPr>
            <a:spLocks noGrp="1"/>
          </p:cNvSpPr>
          <p:nvPr>
            <p:ph type="body" sz="quarter" idx="10"/>
          </p:nvPr>
        </p:nvSpPr>
        <p:spPr>
          <a:xfrm>
            <a:off x="389436" y="1085849"/>
            <a:ext cx="8363938" cy="1846659"/>
          </a:xfrm>
        </p:spPr>
        <p:txBody>
          <a:bodyPr/>
          <a:lstStyle/>
          <a:p>
            <a:r>
              <a:rPr lang="zh-CN" altLang="en-US" dirty="0" smtClean="0"/>
              <a:t>进入</a:t>
            </a:r>
            <a:r>
              <a:rPr lang="en-US" u="sng" dirty="0" smtClean="0">
                <a:hlinkClick r:id="rId2"/>
              </a:rPr>
              <a:t>http</a:t>
            </a:r>
            <a:r>
              <a:rPr lang="en-US" u="sng" dirty="0">
                <a:hlinkClick r:id="rId2"/>
              </a:rPr>
              <a:t>://</a:t>
            </a:r>
            <a:r>
              <a:rPr lang="en-US" u="sng" dirty="0" smtClean="0">
                <a:hlinkClick r:id="rId2"/>
              </a:rPr>
              <a:t>sdrv.ms/15ai3Ej</a:t>
            </a:r>
            <a:r>
              <a:rPr lang="zh-CN" altLang="en-US" dirty="0" smtClean="0"/>
              <a:t>，打开</a:t>
            </a:r>
            <a:r>
              <a:rPr lang="en-US" altLang="zh-CN" dirty="0" smtClean="0"/>
              <a:t>Labs Manual</a:t>
            </a:r>
            <a:r>
              <a:rPr lang="zh-CN" altLang="en-US" dirty="0" smtClean="0"/>
              <a:t>里的</a:t>
            </a:r>
            <a:r>
              <a:rPr lang="en-US" altLang="zh-CN" dirty="0" smtClean="0"/>
              <a:t>”</a:t>
            </a:r>
            <a:r>
              <a:rPr lang="zh-CN" altLang="en-US" dirty="0" smtClean="0"/>
              <a:t>虚</a:t>
            </a:r>
            <a:r>
              <a:rPr lang="zh-CN" altLang="en-US" dirty="0"/>
              <a:t>拟机</a:t>
            </a:r>
            <a:r>
              <a:rPr lang="zh-CN" altLang="en-US" dirty="0" smtClean="0"/>
              <a:t>实验</a:t>
            </a:r>
            <a:r>
              <a:rPr lang="en-US" altLang="zh-CN" dirty="0" smtClean="0"/>
              <a:t>.pdf”</a:t>
            </a:r>
          </a:p>
          <a:p>
            <a:endParaRPr lang="en-US" dirty="0"/>
          </a:p>
          <a:p>
            <a:pPr marL="0" indent="0">
              <a:buNone/>
            </a:pPr>
            <a:endParaRPr lang="en-US" dirty="0"/>
          </a:p>
        </p:txBody>
      </p:sp>
    </p:spTree>
    <p:extLst>
      <p:ext uri="{BB962C8B-B14F-4D97-AF65-F5344CB8AC3E}">
        <p14:creationId xmlns:p14="http://schemas.microsoft.com/office/powerpoint/2010/main" val="85090183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901966"/>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3L3swBQBkE2skIx0Ya5cg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_rels/theme7.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1_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4.xml><?xml version="1.0" encoding="utf-8"?>
<a:theme xmlns:a="http://schemas.openxmlformats.org/drawingml/2006/main" name="1_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5.xml><?xml version="1.0" encoding="utf-8"?>
<a:theme xmlns:a="http://schemas.openxmlformats.org/drawingml/2006/main" name="2_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6.xml><?xml version="1.0" encoding="utf-8"?>
<a:theme xmlns:a="http://schemas.openxmlformats.org/drawingml/2006/main" name="3_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7.xml><?xml version="1.0" encoding="utf-8"?>
<a:theme xmlns:a="http://schemas.openxmlformats.org/drawingml/2006/main" name="4_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8.xml><?xml version="1.0" encoding="utf-8"?>
<a:theme xmlns:a="http://schemas.openxmlformats.org/drawingml/2006/main" name="Windows_Azure_DevCamp_16x9_Template - FINAL2">
  <a:themeElements>
    <a:clrScheme name="DevCamp-Template">
      <a:dk1>
        <a:srgbClr val="5F5F5F"/>
      </a:dk1>
      <a:lt1>
        <a:srgbClr val="FFFFFF"/>
      </a:lt1>
      <a:dk2>
        <a:srgbClr val="0071BC"/>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err="1" smtClean="0">
            <a:gradFill>
              <a:gsLst>
                <a:gs pos="2917">
                  <a:schemeClr val="tx1"/>
                </a:gs>
                <a:gs pos="30000">
                  <a:schemeClr val="tx1"/>
                </a:gs>
              </a:gsLst>
              <a:lin ang="5400000" scaled="0"/>
            </a:gradFill>
          </a:defRPr>
        </a:defPPr>
      </a:lstStyle>
    </a:tx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406</TotalTime>
  <Words>1065</Words>
  <Application>Microsoft Office PowerPoint</Application>
  <PresentationFormat>On-screen Show (16:9)</PresentationFormat>
  <Paragraphs>258</Paragraphs>
  <Slides>22</Slides>
  <Notes>19</Notes>
  <HiddenSlides>0</HiddenSlides>
  <MMClips>0</MMClips>
  <ScaleCrop>false</ScaleCrop>
  <HeadingPairs>
    <vt:vector size="8" baseType="variant">
      <vt:variant>
        <vt:lpstr>Fonts Used</vt:lpstr>
      </vt:variant>
      <vt:variant>
        <vt:i4>9</vt:i4>
      </vt:variant>
      <vt:variant>
        <vt:lpstr>Theme</vt:lpstr>
      </vt:variant>
      <vt:variant>
        <vt:i4>8</vt:i4>
      </vt:variant>
      <vt:variant>
        <vt:lpstr>Embedded OLE Servers</vt:lpstr>
      </vt:variant>
      <vt:variant>
        <vt:i4>1</vt:i4>
      </vt:variant>
      <vt:variant>
        <vt:lpstr>Slide Titles</vt:lpstr>
      </vt:variant>
      <vt:variant>
        <vt:i4>22</vt:i4>
      </vt:variant>
    </vt:vector>
  </HeadingPairs>
  <TitlesOfParts>
    <vt:vector size="40" baseType="lpstr">
      <vt:lpstr>Segoe</vt:lpstr>
      <vt:lpstr>Segoe Light</vt:lpstr>
      <vt:lpstr>宋体</vt:lpstr>
      <vt:lpstr>Arial</vt:lpstr>
      <vt:lpstr>Calibri</vt:lpstr>
      <vt:lpstr>Consolas</vt:lpstr>
      <vt:lpstr>Segoe UI</vt:lpstr>
      <vt:lpstr>Segoe UI Light</vt:lpstr>
      <vt:lpstr>Wingdings</vt:lpstr>
      <vt:lpstr>MS1444_Windows Azure Template 16x9_r08b</vt:lpstr>
      <vt:lpstr>White with Consolas font for code slides</vt:lpstr>
      <vt:lpstr>1_MS1444_Windows Azure Template 16x9_r08a</vt:lpstr>
      <vt:lpstr>1_MS1444_Windows Azure Template 16x9_r08b</vt:lpstr>
      <vt:lpstr>2_MS1444_Windows Azure Template 16x9_r08b</vt:lpstr>
      <vt:lpstr>3_MS1444_Windows Azure Template 16x9_r08b</vt:lpstr>
      <vt:lpstr>4_MS1444_Windows Azure Template 16x9_r08b</vt:lpstr>
      <vt:lpstr>Windows_Azure_DevCamp_16x9_Template - FINAL2</vt:lpstr>
      <vt:lpstr>think-cell Slide</vt:lpstr>
      <vt:lpstr>Azure 虚拟机简介</vt:lpstr>
      <vt:lpstr>Cloud First Provisioning</vt:lpstr>
      <vt:lpstr>Supported Windows Server Applications</vt:lpstr>
      <vt:lpstr>Linux on Windows Azure</vt:lpstr>
      <vt:lpstr>第三方维护的VM仓库</vt:lpstr>
      <vt:lpstr>演示</vt:lpstr>
      <vt:lpstr>磁盘和映像</vt:lpstr>
      <vt:lpstr>持久的磁盘和高耐用性</vt:lpstr>
      <vt:lpstr>持久的磁盘和高耐用性</vt:lpstr>
      <vt:lpstr>虚拟机磁盘配置</vt:lpstr>
      <vt:lpstr>磁盘可以手动迁移</vt:lpstr>
      <vt:lpstr>演示</vt:lpstr>
      <vt:lpstr>PowerPoint Presentation</vt:lpstr>
      <vt:lpstr>首先了解下Azure云服务 </vt:lpstr>
      <vt:lpstr>采用缺省选项创建虚拟机，将自动建立一个云服务</vt:lpstr>
      <vt:lpstr>外部端口定义：ACL与端口映射</vt:lpstr>
      <vt:lpstr>外部端口可增加负载均衡能力</vt:lpstr>
      <vt:lpstr>虚拟网络</vt:lpstr>
      <vt:lpstr>演示</vt:lpstr>
      <vt:lpstr>再次强调：正确使用虚拟机临时盘</vt:lpstr>
      <vt:lpstr>动手实验</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虚拟机</dc:title>
  <dc:creator>Xing Fang (SHAUN)</dc:creator>
  <cp:lastModifiedBy>Xing Fang (SHAUN)</cp:lastModifiedBy>
  <cp:revision>58</cp:revision>
  <dcterms:modified xsi:type="dcterms:W3CDTF">2014-04-15T12:05:26Z</dcterms:modified>
</cp:coreProperties>
</file>