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306" r:id="rId3"/>
    <p:sldId id="309" r:id="rId4"/>
    <p:sldId id="303" r:id="rId5"/>
    <p:sldId id="257" r:id="rId6"/>
    <p:sldId id="285" r:id="rId7"/>
    <p:sldId id="296" r:id="rId8"/>
    <p:sldId id="304" r:id="rId9"/>
    <p:sldId id="302" r:id="rId10"/>
    <p:sldId id="308" r:id="rId11"/>
    <p:sldId id="335" r:id="rId12"/>
    <p:sldId id="341" r:id="rId13"/>
    <p:sldId id="340" r:id="rId14"/>
    <p:sldId id="290" r:id="rId15"/>
    <p:sldId id="307" r:id="rId16"/>
    <p:sldId id="266" r:id="rId17"/>
    <p:sldId id="324" r:id="rId18"/>
    <p:sldId id="315" r:id="rId19"/>
    <p:sldId id="316" r:id="rId20"/>
    <p:sldId id="336" r:id="rId21"/>
    <p:sldId id="317" r:id="rId22"/>
    <p:sldId id="339" r:id="rId23"/>
    <p:sldId id="326" r:id="rId24"/>
    <p:sldId id="338" r:id="rId25"/>
    <p:sldId id="318" r:id="rId26"/>
    <p:sldId id="325" r:id="rId27"/>
    <p:sldId id="349" r:id="rId28"/>
    <p:sldId id="350" r:id="rId29"/>
    <p:sldId id="319" r:id="rId30"/>
    <p:sldId id="331" r:id="rId31"/>
    <p:sldId id="328" r:id="rId32"/>
    <p:sldId id="329" r:id="rId33"/>
    <p:sldId id="320" r:id="rId34"/>
    <p:sldId id="337" r:id="rId35"/>
    <p:sldId id="333" r:id="rId36"/>
    <p:sldId id="343" r:id="rId37"/>
    <p:sldId id="345" r:id="rId38"/>
    <p:sldId id="311" r:id="rId39"/>
    <p:sldId id="347" r:id="rId40"/>
    <p:sldId id="310" r:id="rId41"/>
    <p:sldId id="346" r:id="rId42"/>
    <p:sldId id="271" r:id="rId43"/>
    <p:sldId id="27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0" autoAdjust="0"/>
    <p:restoredTop sz="95338" autoAdjust="0"/>
  </p:normalViewPr>
  <p:slideViewPr>
    <p:cSldViewPr snapToGrid="0">
      <p:cViewPr varScale="1">
        <p:scale>
          <a:sx n="81" d="100"/>
          <a:sy n="81" d="100"/>
        </p:scale>
        <p:origin x="61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2390B-1127-49FC-99A6-6F96F17C0815}" type="datetimeFigureOut">
              <a:rPr lang="en-US" smtClean="0"/>
              <a:t>4/17/2014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3B140-BB0A-4551-AF79-389C4C8D6C48}" type="slidenum">
              <a:rPr lang="en-US" smtClean="0"/>
              <a:t>‹#›</a:t>
            </a:fld>
            <a:endParaRPr lang="en-US"/>
          </a:p>
        </p:txBody>
      </p:sp>
    </p:spTree>
    <p:extLst>
      <p:ext uri="{BB962C8B-B14F-4D97-AF65-F5344CB8AC3E}">
        <p14:creationId xmlns:p14="http://schemas.microsoft.com/office/powerpoint/2010/main" val="3340125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a:t>
            </a:fld>
            <a:endParaRPr lang="en-US" dirty="0"/>
          </a:p>
        </p:txBody>
      </p:sp>
    </p:spTree>
    <p:extLst>
      <p:ext uri="{BB962C8B-B14F-4D97-AF65-F5344CB8AC3E}">
        <p14:creationId xmlns:p14="http://schemas.microsoft.com/office/powerpoint/2010/main" val="213106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10"/>
          </p:nvPr>
        </p:nvSpPr>
        <p:spPr/>
        <p:txBody>
          <a:bodyPr/>
          <a:lstStyle/>
          <a:p>
            <a:fld id="{4D312BB7-0100-46F5-B6A2-2DDB0C4FB2EB}" type="slidenum">
              <a:rPr lang="en-US" smtClean="0"/>
              <a:t>5</a:t>
            </a:fld>
            <a:endParaRPr lang="en-US" dirty="0"/>
          </a:p>
        </p:txBody>
      </p:sp>
    </p:spTree>
    <p:extLst>
      <p:ext uri="{BB962C8B-B14F-4D97-AF65-F5344CB8AC3E}">
        <p14:creationId xmlns:p14="http://schemas.microsoft.com/office/powerpoint/2010/main" val="358326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normAutofit/>
          </a:bodyPr>
          <a:lstStyle/>
          <a:p>
            <a:r>
              <a:rPr lang="zh-CN" altLang="en-US" dirty="0" smtClean="0"/>
              <a:t>用水和电比喻</a:t>
            </a:r>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772455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smtClean="0"/>
              <a:t>One</a:t>
            </a:r>
            <a:r>
              <a:rPr lang="en-US" baseline="0" dirty="0" smtClean="0"/>
              <a:t> dimension of Cloud computing then is the aggregation of resources to share.  One large pool at a cost it would be very hard for most even very large organizations to match.  </a:t>
            </a:r>
          </a:p>
          <a:p>
            <a:endParaRPr lang="en-US" baseline="0" dirty="0" smtClean="0"/>
          </a:p>
          <a:p>
            <a:r>
              <a:rPr lang="en-US" baseline="0" dirty="0" smtClean="0"/>
              <a:t>Another dimension of the economics equation made possible in the Cloud is to optimize the resources you consume.  In traditional IT, resources like compute power, disk storage, database capacity are </a:t>
            </a:r>
            <a:r>
              <a:rPr lang="en-US" baseline="0" dirty="0" err="1" smtClean="0"/>
              <a:t>constained</a:t>
            </a:r>
            <a:r>
              <a:rPr lang="en-US" baseline="0" dirty="0" smtClean="0"/>
              <a:t> – it is hard to get them quickly and it is hard to change them.</a:t>
            </a:r>
          </a:p>
          <a:p>
            <a:endParaRPr lang="en-US" baseline="0" dirty="0" smtClean="0"/>
          </a:p>
          <a:p>
            <a:endParaRPr lang="en-US" baseline="0" dirty="0" smtClean="0"/>
          </a:p>
          <a:p>
            <a:r>
              <a:rPr lang="en-US" baseline="0" dirty="0" smtClean="0"/>
              <a:t>Because of the automation and software/programmable nature of everything we do in the Cloud – YOU have the ability to match the demand/supply of computing resources more closely than in the traditional model.</a:t>
            </a:r>
          </a:p>
          <a:p>
            <a:endParaRPr lang="en-US" baseline="0" dirty="0" smtClean="0"/>
          </a:p>
          <a:p>
            <a:r>
              <a:rPr lang="en-US" baseline="0" dirty="0" smtClean="0"/>
              <a:t>Explain the 5 patterns – in 4 out of the 5 patterns – if you could match supply with demand more closely – you would save money.</a:t>
            </a:r>
          </a:p>
          <a:p>
            <a:endParaRPr lang="en-US" baseline="0" dirty="0" smtClean="0"/>
          </a:p>
          <a:p>
            <a:r>
              <a:rPr lang="en-US" baseline="0" dirty="0" smtClean="0"/>
              <a:t>In the traditional model, we do a lot of work to establish what resources we need.  Capacity planning, performance testing, scale testing </a:t>
            </a:r>
            <a:r>
              <a:rPr lang="en-US" baseline="0" dirty="0" err="1" smtClean="0"/>
              <a:t>etc</a:t>
            </a:r>
            <a:r>
              <a:rPr lang="en-US" baseline="0" dirty="0" smtClean="0"/>
              <a:t> so that we can make sure for a particular application, we always have enough of the resources we need.  We go and buy the hardware and software and then implement all this technology and leave it there hoping we never need to change.  Instead of the resource line being flat and all that waste – if we can get the resource line close to the demand line, we can save 20-30% in a given week for this sort of pattern…  </a:t>
            </a:r>
          </a:p>
          <a:p>
            <a:endParaRPr lang="en-US" baseline="0" dirty="0" smtClean="0"/>
          </a:p>
          <a:p>
            <a:r>
              <a:rPr lang="en-US" baseline="0" dirty="0" smtClean="0"/>
              <a:t>Imaging though a pattern, as many organization have, of an application that has this sort of demand curve spread over a year (click)</a:t>
            </a:r>
          </a:p>
          <a:p>
            <a:endParaRPr lang="en-US" baseline="0" dirty="0" smtClean="0"/>
          </a:p>
          <a:p>
            <a:r>
              <a:rPr lang="en-US" baseline="0" dirty="0" smtClean="0"/>
              <a:t>Finally – you have to think about these potential savings across your whole application portfolio…  The only group you won’t get much saving from is the steady state – but you will generally find this represents a small proportion of your portfolio</a:t>
            </a:r>
          </a:p>
          <a:p>
            <a:endParaRPr lang="en-US" baseline="0" dirty="0" smtClean="0"/>
          </a:p>
          <a:p>
            <a:r>
              <a:rPr lang="en-US" baseline="0" dirty="0" smtClean="0"/>
              <a:t>Getting close to the demand line for an application is achieved in the Cloud because of the characteristics of the cloud being usage based, automated and elastic.  This means that you only pay for the resources when they are being used, it is easy and quick and you can automate changing your usage at any time and even based on policy through capabilities such as auto-scaling, and of course you can do this both directions to easily add resources or remove them.</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653828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we need to add workflow and integration…??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214560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2AABF77-E2E4-44CA-BA5C-65E132CF08D8}" type="slidenum">
              <a:rPr lang="en-US" smtClean="0"/>
              <a:pPr/>
              <a:t>13</a:t>
            </a:fld>
            <a:endParaRPr lang="en-US" dirty="0"/>
          </a:p>
        </p:txBody>
      </p:sp>
    </p:spTree>
    <p:extLst>
      <p:ext uri="{BB962C8B-B14F-4D97-AF65-F5344CB8AC3E}">
        <p14:creationId xmlns:p14="http://schemas.microsoft.com/office/powerpoint/2010/main" val="35380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2008</a:t>
            </a:r>
            <a:r>
              <a:rPr lang="zh-CN" altLang="en-US" dirty="0" smtClean="0"/>
              <a:t>年</a:t>
            </a:r>
            <a:r>
              <a:rPr lang="en-US" altLang="zh-CN" dirty="0" smtClean="0"/>
              <a:t>10</a:t>
            </a:r>
            <a:r>
              <a:rPr lang="zh-CN" altLang="en-US" dirty="0" smtClean="0"/>
              <a:t>月发布，</a:t>
            </a:r>
            <a:r>
              <a:rPr lang="en-US" altLang="zh-CN" dirty="0" smtClean="0"/>
              <a:t>2010</a:t>
            </a:r>
            <a:r>
              <a:rPr lang="zh-CN" altLang="en-US" dirty="0" smtClean="0"/>
              <a:t>年正式商用</a:t>
            </a:r>
            <a:endParaRPr lang="en-US" altLang="zh-CN" dirty="0" smtClean="0"/>
          </a:p>
          <a:p>
            <a:r>
              <a:rPr lang="zh-CN" altLang="en-US" dirty="0" smtClean="0"/>
              <a:t>全球全球有</a:t>
            </a:r>
            <a:r>
              <a:rPr lang="en-US" altLang="zh-CN" dirty="0" smtClean="0"/>
              <a:t>8</a:t>
            </a:r>
            <a:r>
              <a:rPr lang="zh-CN" altLang="en-US" dirty="0" smtClean="0"/>
              <a:t>大数据中心（国外），</a:t>
            </a:r>
            <a:r>
              <a:rPr lang="en-US" altLang="zh-CN" dirty="0" smtClean="0"/>
              <a:t>24</a:t>
            </a:r>
            <a:r>
              <a:rPr lang="zh-CN" altLang="en-US" dirty="0" smtClean="0"/>
              <a:t>个</a:t>
            </a:r>
            <a:r>
              <a:rPr lang="en-US" altLang="zh-CN" dirty="0" smtClean="0"/>
              <a:t>CDN</a:t>
            </a:r>
            <a:r>
              <a:rPr lang="zh-CN" altLang="en-US" dirty="0" smtClean="0"/>
              <a:t>节点，覆盖</a:t>
            </a:r>
            <a:r>
              <a:rPr lang="en-US" altLang="zh-CN" dirty="0" smtClean="0"/>
              <a:t>109</a:t>
            </a:r>
            <a:r>
              <a:rPr lang="zh-CN" altLang="en-US" dirty="0" smtClean="0"/>
              <a:t>个国家，</a:t>
            </a:r>
            <a:r>
              <a:rPr lang="en-US" altLang="zh-CN" dirty="0" smtClean="0"/>
              <a:t>8</a:t>
            </a:r>
            <a:r>
              <a:rPr lang="zh-CN" altLang="en-US" dirty="0" smtClean="0"/>
              <a:t>种语言</a:t>
            </a:r>
            <a:endParaRPr lang="en-US" dirty="0" smtClean="0"/>
          </a:p>
          <a:p>
            <a:r>
              <a:rPr lang="en-US" dirty="0" smtClean="0"/>
              <a:t>Lets now take a look at the global scale at which Windows Azure</a:t>
            </a:r>
            <a:r>
              <a:rPr lang="en-US" baseline="0" dirty="0" smtClean="0"/>
              <a:t> operates.</a:t>
            </a:r>
            <a:endParaRPr lang="en-US" dirty="0" smtClean="0"/>
          </a:p>
          <a:p>
            <a:endParaRPr lang="en-US" dirty="0" smtClean="0"/>
          </a:p>
          <a:p>
            <a:r>
              <a:rPr lang="en-US" dirty="0" smtClean="0"/>
              <a:t>We operate in 8 global regions across different</a:t>
            </a:r>
            <a:r>
              <a:rPr lang="en-US" baseline="0" dirty="0" smtClean="0"/>
              <a:t> contents</a:t>
            </a:r>
            <a:r>
              <a:rPr lang="en-US" dirty="0" smtClean="0"/>
              <a:t>. 4 in</a:t>
            </a:r>
            <a:r>
              <a:rPr lang="en-US" baseline="0" dirty="0" smtClean="0"/>
              <a:t> US, 2 in Europe, and 2 in Asia. These are gigantic in their scale and operations and here are some of the pictures.</a:t>
            </a:r>
            <a:endParaRPr lang="en-US" dirty="0" smtClean="0"/>
          </a:p>
          <a:p>
            <a:r>
              <a:rPr lang="en-US" baseline="0" dirty="0" smtClean="0"/>
              <a:t> </a:t>
            </a:r>
            <a:endParaRPr lang="en-US" dirty="0" smtClean="0"/>
          </a:p>
          <a:p>
            <a:r>
              <a:rPr lang="en-US" dirty="0" smtClean="0"/>
              <a:t>In</a:t>
            </a:r>
            <a:r>
              <a:rPr lang="en-US" baseline="0" dirty="0" smtClean="0"/>
              <a:t> addition, we have </a:t>
            </a:r>
            <a:r>
              <a:rPr lang="en-US" dirty="0" smtClean="0"/>
              <a:t>24 CDN locations across the globe.</a:t>
            </a:r>
          </a:p>
          <a:p>
            <a:endParaRPr lang="en-US" dirty="0" smtClean="0"/>
          </a:p>
          <a:p>
            <a:r>
              <a:rPr lang="en-US" dirty="0" smtClean="0"/>
              <a:t>We provide support across 109 countries and in 8 languages</a:t>
            </a:r>
          </a:p>
          <a:p>
            <a:endParaRPr lang="en-US" dirty="0" smtClean="0"/>
          </a:p>
          <a:p>
            <a:r>
              <a:rPr lang="en-US" dirty="0" smtClean="0"/>
              <a:t>We have our local teams</a:t>
            </a:r>
            <a:r>
              <a:rPr lang="en-US" baseline="0" dirty="0" smtClean="0"/>
              <a:t> and sales offices across the world.</a:t>
            </a:r>
          </a:p>
          <a:p>
            <a:endParaRPr lang="en-US" dirty="0" smtClean="0"/>
          </a:p>
          <a:p>
            <a:r>
              <a:rPr lang="en-US" dirty="0" smtClean="0"/>
              <a:t>In addition,</a:t>
            </a:r>
            <a:r>
              <a:rPr lang="en-US" baseline="0" dirty="0" smtClean="0"/>
              <a:t> we have </a:t>
            </a:r>
            <a:r>
              <a:rPr lang="en-US" dirty="0" smtClean="0"/>
              <a:t>19 countries with local currency support</a:t>
            </a:r>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2012</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5A00FAEB-29E7-49EB-AC4B-A00B8AD2AD34}" type="datetime1">
              <a:rPr lang="en-US" smtClean="0">
                <a:solidFill>
                  <a:prstClr val="black"/>
                </a:solidFill>
              </a:rPr>
              <a:pPr/>
              <a:t>4/17/2014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021474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How would Chinese customers benefit from such a worldwide growth?  </a:t>
            </a:r>
          </a:p>
        </p:txBody>
      </p:sp>
      <p:sp>
        <p:nvSpPr>
          <p:cNvPr id="11059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endParaRPr lang="en-US" sz="1200">
              <a:solidFill>
                <a:srgbClr val="000000"/>
              </a:solidFill>
            </a:endParaRPr>
          </a:p>
        </p:txBody>
      </p:sp>
      <p:sp>
        <p:nvSpPr>
          <p:cNvPr id="5" name="Footer Placeholder 4"/>
          <p:cNvSpPr>
            <a:spLocks noGrp="1"/>
          </p:cNvSpPr>
          <p:nvPr>
            <p:ph type="ftr" sz="quarter" idx="4"/>
          </p:nvPr>
        </p:nvSpPr>
        <p:spPr>
          <a:xfrm>
            <a:off x="0" y="8829967"/>
            <a:ext cx="2971800" cy="464820"/>
          </a:xfrm>
        </p:spPr>
        <p:txBody>
          <a:bodyPr/>
          <a:lstStyle/>
          <a:p>
            <a:pPr defTabSz="932929" eaLnBrk="0" hangingPunct="0">
              <a:defRPr/>
            </a:pPr>
            <a:r>
              <a:rPr lang="en-US" sz="400" smtClean="0">
                <a:gradFill>
                  <a:gsLst>
                    <a:gs pos="0">
                      <a:prstClr val="black"/>
                    </a:gs>
                    <a:gs pos="100000">
                      <a:prstClr val="black"/>
                    </a:gs>
                  </a:gsLst>
                  <a:lin ang="5400000" scaled="0"/>
                </a:gradFill>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29" eaLnBrk="0" hangingPunct="0">
              <a:defRPr/>
            </a:pPr>
            <a:r>
              <a:rPr lang="en-US" sz="400" smtClean="0">
                <a:gradFill>
                  <a:gsLst>
                    <a:gs pos="0">
                      <a:prstClr val="black"/>
                    </a:gs>
                    <a:gs pos="100000">
                      <a:prstClr val="black"/>
                    </a:gs>
                  </a:gsLst>
                  <a:lin ang="5400000" scaled="0"/>
                </a:gradFill>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0598"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fld id="{CAA50454-F055-4CCB-B044-B6C2F348170F}" type="datetime1">
              <a:rPr lang="en-US" sz="1200">
                <a:solidFill>
                  <a:srgbClr val="000000"/>
                </a:solidFill>
              </a:rPr>
              <a:pPr defTabSz="1217613" fontAlgn="base">
                <a:spcBef>
                  <a:spcPct val="0"/>
                </a:spcBef>
                <a:spcAft>
                  <a:spcPct val="0"/>
                </a:spcAft>
              </a:pPr>
              <a:t>4/17/2014</a:t>
            </a:fld>
            <a:endParaRPr lang="en-US" sz="1200">
              <a:solidFill>
                <a:srgbClr val="000000"/>
              </a:solidFill>
            </a:endParaRPr>
          </a:p>
        </p:txBody>
      </p:sp>
      <p:sp>
        <p:nvSpPr>
          <p:cNvPr id="11059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fld id="{18F585F0-3895-4424-8197-EE08B9AD4E12}" type="slidenum">
              <a:rPr lang="en-US" sz="1200">
                <a:solidFill>
                  <a:srgbClr val="000000"/>
                </a:solidFill>
              </a:rPr>
              <a:pPr defTabSz="1217613" fontAlgn="base">
                <a:spcBef>
                  <a:spcPct val="0"/>
                </a:spcBef>
                <a:spcAft>
                  <a:spcPct val="0"/>
                </a:spcAft>
              </a:pPr>
              <a:t>15</a:t>
            </a:fld>
            <a:endParaRPr lang="en-US" sz="1200">
              <a:solidFill>
                <a:srgbClr val="000000"/>
              </a:solidFill>
            </a:endParaRPr>
          </a:p>
        </p:txBody>
      </p:sp>
    </p:spTree>
    <p:extLst>
      <p:ext uri="{BB962C8B-B14F-4D97-AF65-F5344CB8AC3E}">
        <p14:creationId xmlns:p14="http://schemas.microsoft.com/office/powerpoint/2010/main" val="263215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可口可乐中国公司，由立军补充介绍</a:t>
            </a:r>
            <a:endParaRPr lang="en-US" altLang="zh-CN" dirty="0" smtClean="0"/>
          </a:p>
          <a:p>
            <a:r>
              <a:rPr lang="en-US" altLang="zh-CN" dirty="0" smtClean="0">
                <a:solidFill>
                  <a:srgbClr val="FFFFFF"/>
                </a:solidFill>
              </a:rPr>
              <a:t>This is achieved by designing digital media in such a way that it requires some type of end user action to view or receive the motive behind that media’s creation.</a:t>
            </a:r>
          </a:p>
          <a:p>
            <a:endParaRPr lang="en-US" altLang="zh-CN" sz="1200" dirty="0" smtClean="0">
              <a:solidFill>
                <a:srgbClr val="FFFFFF"/>
              </a:solidFill>
            </a:endParaRPr>
          </a:p>
          <a:p>
            <a:pPr lvl="1"/>
            <a:r>
              <a:rPr lang="en-US" altLang="zh-CN" dirty="0" smtClean="0"/>
              <a:t>12</a:t>
            </a:r>
            <a:r>
              <a:rPr lang="zh-CN" altLang="en-US" dirty="0" smtClean="0"/>
              <a:t>家供应商，</a:t>
            </a:r>
            <a:r>
              <a:rPr lang="en-US" altLang="zh-CN" dirty="0" smtClean="0"/>
              <a:t>28</a:t>
            </a:r>
            <a:r>
              <a:rPr lang="zh-CN" altLang="en-US" dirty="0" smtClean="0"/>
              <a:t>个网站</a:t>
            </a:r>
            <a:endParaRPr lang="en-US" altLang="zh-CN" dirty="0" smtClean="0"/>
          </a:p>
          <a:p>
            <a:pPr lvl="1"/>
            <a:r>
              <a:rPr lang="zh-CN" altLang="en-US" dirty="0" smtClean="0"/>
              <a:t>群体迁移至</a:t>
            </a:r>
            <a:r>
              <a:rPr lang="en-US" altLang="zh-CN" dirty="0" err="1" smtClean="0"/>
              <a:t>PaaS</a:t>
            </a:r>
            <a:r>
              <a:rPr lang="zh-CN" altLang="en-US" dirty="0" smtClean="0"/>
              <a:t>平台</a:t>
            </a:r>
            <a:endParaRPr lang="en-US" altLang="zh-CN" dirty="0" smtClean="0"/>
          </a:p>
          <a:p>
            <a:pPr lvl="1"/>
            <a:r>
              <a:rPr lang="en-US" altLang="zh-CN" dirty="0" smtClean="0"/>
              <a:t>500G</a:t>
            </a:r>
            <a:r>
              <a:rPr lang="zh-CN" altLang="en-US" dirty="0" smtClean="0"/>
              <a:t>大数据库迁移</a:t>
            </a:r>
            <a:endParaRPr lang="en-US" altLang="zh-CN" dirty="0" smtClean="0"/>
          </a:p>
          <a:p>
            <a:pPr lvl="1"/>
            <a:r>
              <a:rPr lang="zh-CN" altLang="en-US" dirty="0" smtClean="0"/>
              <a:t>无缝迁移</a:t>
            </a:r>
            <a:endParaRPr lang="en-US" altLang="zh-CN" dirty="0" smtClean="0"/>
          </a:p>
          <a:p>
            <a:endParaRPr lang="en-US" altLang="zh-CN" sz="1200" dirty="0" smtClean="0">
              <a:solidFill>
                <a:srgbClr val="FFFFFF"/>
              </a:solidFill>
            </a:endParaRPr>
          </a:p>
          <a:p>
            <a:r>
              <a:rPr lang="en-US" altLang="zh-CN" sz="1200" dirty="0" smtClean="0">
                <a:solidFill>
                  <a:srgbClr val="FFFFFF"/>
                </a:solidFill>
              </a:rPr>
              <a:t>Digital marketing refers to various and different promotional techniques deployed to reach customers via digital technologies. </a:t>
            </a:r>
          </a:p>
          <a:p>
            <a:r>
              <a:rPr lang="en-US" altLang="zh-CN" sz="1200" dirty="0" smtClean="0">
                <a:solidFill>
                  <a:srgbClr val="FFFFFF"/>
                </a:solidFill>
              </a:rPr>
              <a:t>Digital marketing is embodied by an extensive selection of service, product and brand marketing tactics, which mainly use the Internet as a core promotional medium, in addition to mobile and traditional TV and radio. </a:t>
            </a:r>
          </a:p>
          <a:p>
            <a:r>
              <a:rPr lang="en-US" altLang="zh-CN" sz="1200" dirty="0" smtClean="0">
                <a:solidFill>
                  <a:srgbClr val="FFFFFF"/>
                </a:solidFill>
              </a:rPr>
              <a:t>Digital marketing is also known as Internet marketing, but their actual processes differ, as digital marketing is considered more targeted, measurable and interactive.</a:t>
            </a:r>
          </a:p>
          <a:p>
            <a:endParaRPr lang="en-US" altLang="zh-CN" sz="1200" spc="-50" dirty="0" smtClean="0">
              <a:gradFill>
                <a:gsLst>
                  <a:gs pos="0">
                    <a:srgbClr val="FFFFFF"/>
                  </a:gs>
                  <a:gs pos="100000">
                    <a:srgbClr val="FFFFFF"/>
                  </a:gs>
                </a:gsLst>
                <a:lin ang="5400000" scaled="0"/>
              </a:gradFill>
              <a:ea typeface="Segoe UI" pitchFamily="34" charset="0"/>
              <a:cs typeface="Segoe UI" pitchFamily="34" charset="0"/>
            </a:endParaRP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843757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其它案例：</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effectLst/>
                <a:latin typeface="+mn-lt"/>
                <a:ea typeface="+mn-ea"/>
                <a:cs typeface="+mn-cs"/>
              </a:rPr>
              <a:t>北京渲染中心：</a:t>
            </a:r>
            <a:r>
              <a:rPr lang="zh-CN" altLang="zh-CN" sz="1200" kern="1200" dirty="0" smtClean="0">
                <a:solidFill>
                  <a:schemeClr val="tx1"/>
                </a:solidFill>
                <a:effectLst/>
                <a:latin typeface="+mn-lt"/>
                <a:ea typeface="+mn-ea"/>
                <a:cs typeface="+mn-cs"/>
              </a:rPr>
              <a:t>狄仁杰之神都龙王</a:t>
            </a:r>
            <a:r>
              <a:rPr lang="zh-CN" altLang="en-US"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CGI</a:t>
            </a:r>
            <a:r>
              <a:rPr lang="zh-CN" altLang="zh-CN" sz="1200" kern="1200" dirty="0" smtClean="0">
                <a:solidFill>
                  <a:schemeClr val="tx1"/>
                </a:solidFill>
                <a:effectLst/>
                <a:latin typeface="+mn-lt"/>
                <a:ea typeface="+mn-ea"/>
                <a:cs typeface="+mn-cs"/>
              </a:rPr>
              <a:t>特效</a:t>
            </a:r>
            <a:r>
              <a:rPr lang="zh-CN" altLang="en-US" sz="120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r>
              <a:rPr lang="en-US" altLang="zh-CN" sz="1200" dirty="0" smtClean="0"/>
              <a:t>NBC</a:t>
            </a:r>
            <a:r>
              <a:rPr lang="zh-CN" altLang="en-US" sz="1200" dirty="0" smtClean="0"/>
              <a:t>索契冬季奥运会：</a:t>
            </a:r>
            <a:r>
              <a:rPr lang="zh-CN" altLang="zh-CN" sz="1200" kern="1200" dirty="0" smtClean="0">
                <a:solidFill>
                  <a:schemeClr val="tx1"/>
                </a:solidFill>
                <a:effectLst/>
                <a:latin typeface="+mn-lt"/>
                <a:ea typeface="+mn-ea"/>
                <a:cs typeface="+mn-cs"/>
              </a:rPr>
              <a:t>微软和</a:t>
            </a:r>
            <a:r>
              <a:rPr lang="en-US" altLang="zh-CN" sz="1200" kern="1200" dirty="0" smtClean="0">
                <a:solidFill>
                  <a:schemeClr val="tx1"/>
                </a:solidFill>
                <a:effectLst/>
                <a:latin typeface="+mn-lt"/>
                <a:ea typeface="+mn-ea"/>
                <a:cs typeface="+mn-cs"/>
              </a:rPr>
              <a:t>NBC</a:t>
            </a:r>
            <a:r>
              <a:rPr lang="zh-CN" altLang="zh-CN" sz="1200" kern="1200" dirty="0" smtClean="0">
                <a:solidFill>
                  <a:schemeClr val="tx1"/>
                </a:solidFill>
                <a:effectLst/>
                <a:latin typeface="+mn-lt"/>
                <a:ea typeface="+mn-ea"/>
                <a:cs typeface="+mn-cs"/>
              </a:rPr>
              <a:t>宣布双方将会在本届索契冬奥会上进行合作，微软将为</a:t>
            </a:r>
            <a:r>
              <a:rPr lang="en-US" altLang="zh-CN" sz="1200" kern="1200" dirty="0" smtClean="0">
                <a:solidFill>
                  <a:schemeClr val="tx1"/>
                </a:solidFill>
                <a:effectLst/>
                <a:latin typeface="+mn-lt"/>
                <a:ea typeface="+mn-ea"/>
                <a:cs typeface="+mn-cs"/>
              </a:rPr>
              <a:t>NBC</a:t>
            </a:r>
            <a:r>
              <a:rPr lang="zh-CN" altLang="zh-CN" sz="1200" kern="1200" dirty="0" smtClean="0">
                <a:solidFill>
                  <a:schemeClr val="tx1"/>
                </a:solidFill>
                <a:effectLst/>
                <a:latin typeface="+mn-lt"/>
                <a:ea typeface="+mn-ea"/>
                <a:cs typeface="+mn-cs"/>
              </a:rPr>
              <a:t>提供</a:t>
            </a:r>
            <a:r>
              <a:rPr lang="en-US" altLang="zh-CN" sz="1200" kern="1200" dirty="0" smtClean="0">
                <a:solidFill>
                  <a:schemeClr val="tx1"/>
                </a:solidFill>
                <a:effectLst/>
                <a:latin typeface="+mn-lt"/>
                <a:ea typeface="+mn-ea"/>
                <a:cs typeface="+mn-cs"/>
              </a:rPr>
              <a:t>Windows Azure</a:t>
            </a:r>
            <a:r>
              <a:rPr lang="zh-CN" altLang="zh-CN" sz="1200" kern="1200" dirty="0" smtClean="0">
                <a:solidFill>
                  <a:schemeClr val="tx1"/>
                </a:solidFill>
                <a:effectLst/>
                <a:latin typeface="+mn-lt"/>
                <a:ea typeface="+mn-ea"/>
                <a:cs typeface="+mn-cs"/>
              </a:rPr>
              <a:t>媒体服务支持，</a:t>
            </a:r>
            <a:r>
              <a:rPr lang="en-US" altLang="zh-CN" sz="1200" kern="1200" dirty="0" smtClean="0">
                <a:solidFill>
                  <a:schemeClr val="tx1"/>
                </a:solidFill>
                <a:effectLst/>
                <a:latin typeface="+mn-lt"/>
                <a:ea typeface="+mn-ea"/>
                <a:cs typeface="+mn-cs"/>
              </a:rPr>
              <a:t>NBC</a:t>
            </a:r>
            <a:r>
              <a:rPr lang="zh-CN" altLang="zh-CN" sz="1200" kern="1200" dirty="0" smtClean="0">
                <a:solidFill>
                  <a:schemeClr val="tx1"/>
                </a:solidFill>
                <a:effectLst/>
                <a:latin typeface="+mn-lt"/>
                <a:ea typeface="+mn-ea"/>
                <a:cs typeface="+mn-cs"/>
              </a:rPr>
              <a:t>此次</a:t>
            </a:r>
            <a:r>
              <a:rPr lang="en-US" altLang="zh-CN" sz="1200" kern="1200" dirty="0" smtClean="0">
                <a:solidFill>
                  <a:schemeClr val="tx1"/>
                </a:solidFill>
                <a:effectLst/>
                <a:latin typeface="+mn-lt"/>
                <a:ea typeface="+mn-ea"/>
                <a:cs typeface="+mn-cs"/>
              </a:rPr>
              <a:t>2014</a:t>
            </a:r>
            <a:r>
              <a:rPr lang="zh-CN" altLang="zh-CN" sz="1200" kern="1200" dirty="0" smtClean="0">
                <a:solidFill>
                  <a:schemeClr val="tx1"/>
                </a:solidFill>
                <a:effectLst/>
                <a:latin typeface="+mn-lt"/>
                <a:ea typeface="+mn-ea"/>
                <a:cs typeface="+mn-cs"/>
              </a:rPr>
              <a:t>索契冬奥会的赛事直播和点播以及赛事视频的发布将全部借助</a:t>
            </a:r>
            <a:r>
              <a:rPr lang="en-US" altLang="zh-CN" sz="1200" kern="1200" dirty="0" smtClean="0">
                <a:solidFill>
                  <a:schemeClr val="tx1"/>
                </a:solidFill>
                <a:effectLst/>
                <a:latin typeface="+mn-lt"/>
                <a:ea typeface="+mn-ea"/>
                <a:cs typeface="+mn-cs"/>
              </a:rPr>
              <a:t>Windows Azure</a:t>
            </a:r>
            <a:r>
              <a:rPr lang="zh-CN" altLang="zh-CN" sz="1200" kern="1200" dirty="0" smtClean="0">
                <a:solidFill>
                  <a:schemeClr val="tx1"/>
                </a:solidFill>
                <a:effectLst/>
                <a:latin typeface="+mn-lt"/>
                <a:ea typeface="+mn-ea"/>
                <a:cs typeface="+mn-cs"/>
              </a:rPr>
              <a:t>云服务。</a:t>
            </a:r>
          </a:p>
          <a:p>
            <a:r>
              <a:rPr lang="zh-CN" altLang="zh-CN" sz="1200" kern="1200" dirty="0" smtClean="0">
                <a:solidFill>
                  <a:schemeClr val="tx1"/>
                </a:solidFill>
                <a:effectLst/>
                <a:latin typeface="+mn-lt"/>
                <a:ea typeface="+mn-ea"/>
                <a:cs typeface="+mn-cs"/>
              </a:rPr>
              <a:t>从今天开始到</a:t>
            </a:r>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月</a:t>
            </a:r>
            <a:r>
              <a:rPr lang="en-US" altLang="zh-CN" sz="1200" kern="1200" dirty="0" smtClean="0">
                <a:solidFill>
                  <a:schemeClr val="tx1"/>
                </a:solidFill>
                <a:effectLst/>
                <a:latin typeface="+mn-lt"/>
                <a:ea typeface="+mn-ea"/>
                <a:cs typeface="+mn-cs"/>
              </a:rPr>
              <a:t>23</a:t>
            </a:r>
            <a:r>
              <a:rPr lang="zh-CN" altLang="zh-CN" sz="1200" kern="1200" dirty="0" smtClean="0">
                <a:solidFill>
                  <a:schemeClr val="tx1"/>
                </a:solidFill>
                <a:effectLst/>
                <a:latin typeface="+mn-lt"/>
                <a:ea typeface="+mn-ea"/>
                <a:cs typeface="+mn-cs"/>
              </a:rPr>
              <a:t>日，一共涉及</a:t>
            </a:r>
            <a:r>
              <a:rPr lang="en-US" altLang="zh-CN" sz="1200" kern="1200" dirty="0" smtClean="0">
                <a:solidFill>
                  <a:schemeClr val="tx1"/>
                </a:solidFill>
                <a:effectLst/>
                <a:latin typeface="+mn-lt"/>
                <a:ea typeface="+mn-ea"/>
                <a:cs typeface="+mn-cs"/>
              </a:rPr>
              <a:t>98</a:t>
            </a:r>
            <a:r>
              <a:rPr lang="zh-CN" altLang="zh-CN" sz="1200" kern="1200" dirty="0" smtClean="0">
                <a:solidFill>
                  <a:schemeClr val="tx1"/>
                </a:solidFill>
                <a:effectLst/>
                <a:latin typeface="+mn-lt"/>
                <a:ea typeface="+mn-ea"/>
                <a:cs typeface="+mn-cs"/>
              </a:rPr>
              <a:t>场赛事，超过</a:t>
            </a:r>
            <a:r>
              <a:rPr lang="en-US" altLang="zh-CN" sz="1200" kern="1200" dirty="0" smtClean="0">
                <a:solidFill>
                  <a:schemeClr val="tx1"/>
                </a:solidFill>
                <a:effectLst/>
                <a:latin typeface="+mn-lt"/>
                <a:ea typeface="+mn-ea"/>
                <a:cs typeface="+mn-cs"/>
              </a:rPr>
              <a:t>1000</a:t>
            </a:r>
            <a:r>
              <a:rPr lang="zh-CN" altLang="zh-CN" sz="1200" kern="1200" dirty="0" smtClean="0">
                <a:solidFill>
                  <a:schemeClr val="tx1"/>
                </a:solidFill>
                <a:effectLst/>
                <a:latin typeface="+mn-lt"/>
                <a:ea typeface="+mn-ea"/>
                <a:cs typeface="+mn-cs"/>
              </a:rPr>
              <a:t>小时，面向数百万的电视观众和各类设备使用者。微软将会通过在美国的两个数据中心进行数据的处理和分发。而</a:t>
            </a:r>
            <a:r>
              <a:rPr lang="en-US" altLang="zh-CN" sz="1200" kern="1200" dirty="0" smtClean="0">
                <a:solidFill>
                  <a:schemeClr val="tx1"/>
                </a:solidFill>
                <a:effectLst/>
                <a:latin typeface="+mn-lt"/>
                <a:ea typeface="+mn-ea"/>
                <a:cs typeface="+mn-cs"/>
              </a:rPr>
              <a:t>NBC</a:t>
            </a:r>
            <a:r>
              <a:rPr lang="zh-CN" altLang="zh-CN" sz="1200" kern="1200" dirty="0" smtClean="0">
                <a:solidFill>
                  <a:schemeClr val="tx1"/>
                </a:solidFill>
                <a:effectLst/>
                <a:latin typeface="+mn-lt"/>
                <a:ea typeface="+mn-ea"/>
                <a:cs typeface="+mn-cs"/>
              </a:rPr>
              <a:t>的视频直播将全部在云端完成，包括云端的视频转码、编码等等。</a:t>
            </a: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5194CAAA-852C-47C0-AB62-80071F72C3C2}" type="slidenum">
              <a:rPr lang="zh-CN" altLang="en-US" smtClean="0"/>
              <a:t>24</a:t>
            </a:fld>
            <a:endParaRPr lang="zh-CN" altLang="en-US"/>
          </a:p>
        </p:txBody>
      </p:sp>
    </p:spTree>
    <p:extLst>
      <p:ext uri="{BB962C8B-B14F-4D97-AF65-F5344CB8AC3E}">
        <p14:creationId xmlns:p14="http://schemas.microsoft.com/office/powerpoint/2010/main" val="3040482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zh-CN" altLang="en-US" sz="900" b="1" kern="1200" dirty="0" smtClean="0">
                <a:solidFill>
                  <a:schemeClr val="tx1"/>
                </a:solidFill>
                <a:effectLst/>
                <a:latin typeface="Segoe UI" pitchFamily="34" charset="0"/>
                <a:ea typeface="+mn-ea"/>
                <a:cs typeface="+mn-cs"/>
              </a:rPr>
              <a:t>项目实施从</a:t>
            </a:r>
            <a:r>
              <a:rPr lang="en-US" altLang="zh-CN" sz="900" b="1" kern="1200" dirty="0" smtClean="0">
                <a:solidFill>
                  <a:schemeClr val="tx1"/>
                </a:solidFill>
                <a:effectLst/>
                <a:latin typeface="Segoe UI" pitchFamily="34" charset="0"/>
                <a:ea typeface="+mn-ea"/>
                <a:cs typeface="+mn-cs"/>
              </a:rPr>
              <a:t>3</a:t>
            </a:r>
            <a:r>
              <a:rPr lang="zh-CN" altLang="en-US" sz="900" b="1" kern="1200" dirty="0" smtClean="0">
                <a:solidFill>
                  <a:schemeClr val="tx1"/>
                </a:solidFill>
                <a:effectLst/>
                <a:latin typeface="Segoe UI" pitchFamily="34" charset="0"/>
                <a:ea typeface="+mn-ea"/>
                <a:cs typeface="+mn-cs"/>
              </a:rPr>
              <a:t>个月降到两三天</a:t>
            </a:r>
            <a:endParaRPr lang="en-US" altLang="zh-CN" sz="900" b="1"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微软云可以按需付费，花费至少节省了</a:t>
            </a:r>
            <a:r>
              <a:rPr lang="en-US" altLang="zh-CN" sz="900" b="1" kern="1200" dirty="0" smtClean="0">
                <a:solidFill>
                  <a:schemeClr val="tx1"/>
                </a:solidFill>
                <a:effectLst/>
                <a:latin typeface="Segoe UI" pitchFamily="34" charset="0"/>
                <a:ea typeface="+mn-ea"/>
                <a:cs typeface="+mn-cs"/>
              </a:rPr>
              <a:t>90%</a:t>
            </a:r>
          </a:p>
          <a:p>
            <a:r>
              <a:rPr lang="en-US" altLang="zh-CN"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全球总体的功能性比盛大，阿里和亚马逊</a:t>
            </a:r>
            <a:r>
              <a:rPr lang="en-US" altLang="zh-CN" sz="900" b="1" kern="1200" dirty="0" smtClean="0">
                <a:solidFill>
                  <a:schemeClr val="tx1"/>
                </a:solidFill>
                <a:effectLst/>
                <a:latin typeface="Segoe UI" pitchFamily="34" charset="0"/>
                <a:ea typeface="+mn-ea"/>
                <a:cs typeface="+mn-cs"/>
              </a:rPr>
              <a:t>AWS</a:t>
            </a:r>
            <a:r>
              <a:rPr lang="zh-CN" altLang="en-US" sz="900" b="1" kern="1200" dirty="0" smtClean="0">
                <a:solidFill>
                  <a:schemeClr val="tx1"/>
                </a:solidFill>
                <a:effectLst/>
                <a:latin typeface="Segoe UI" pitchFamily="34" charset="0"/>
                <a:ea typeface="+mn-ea"/>
                <a:cs typeface="+mn-cs"/>
              </a:rPr>
              <a:t>强</a:t>
            </a:r>
            <a:endParaRPr lang="en-US" altLang="zh-CN" sz="900" b="1"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核心的数据还都是放在</a:t>
            </a:r>
            <a:r>
              <a:rPr lang="en-US" altLang="zh-CN" sz="900" b="1" kern="1200" dirty="0" smtClean="0">
                <a:solidFill>
                  <a:schemeClr val="tx1"/>
                </a:solidFill>
                <a:effectLst/>
                <a:latin typeface="Segoe UI" pitchFamily="34" charset="0"/>
                <a:ea typeface="+mn-ea"/>
                <a:cs typeface="+mn-cs"/>
              </a:rPr>
              <a:t>CNTV</a:t>
            </a:r>
            <a:r>
              <a:rPr lang="zh-CN" altLang="en-US" sz="900" b="1" kern="1200" dirty="0" smtClean="0">
                <a:solidFill>
                  <a:schemeClr val="tx1"/>
                </a:solidFill>
                <a:effectLst/>
                <a:latin typeface="Segoe UI" pitchFamily="34" charset="0"/>
                <a:ea typeface="+mn-ea"/>
                <a:cs typeface="+mn-cs"/>
              </a:rPr>
              <a:t>本身的数据中心里面，数据安全性不用顾虑</a:t>
            </a:r>
            <a:endParaRPr lang="en-US" altLang="zh-CN" sz="900" b="1" kern="1200" dirty="0" smtClean="0">
              <a:solidFill>
                <a:schemeClr val="tx1"/>
              </a:solidFill>
              <a:effectLst/>
              <a:latin typeface="Segoe UI" pitchFamily="34" charset="0"/>
              <a:ea typeface="+mn-ea"/>
              <a:cs typeface="+mn-cs"/>
            </a:endParaRPr>
          </a:p>
          <a:p>
            <a:r>
              <a:rPr lang="en-US" altLang="zh-CN"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对开放式的系统平台，如</a:t>
            </a:r>
            <a:r>
              <a:rPr lang="en-US" altLang="zh-CN" sz="900" b="1" kern="1200" dirty="0" smtClean="0">
                <a:solidFill>
                  <a:schemeClr val="tx1"/>
                </a:solidFill>
                <a:effectLst/>
                <a:latin typeface="Segoe UI" pitchFamily="34" charset="0"/>
                <a:ea typeface="+mn-ea"/>
                <a:cs typeface="+mn-cs"/>
              </a:rPr>
              <a:t>Linux</a:t>
            </a:r>
            <a:r>
              <a:rPr lang="zh-CN" altLang="en-US" sz="900" b="1" kern="1200" dirty="0" smtClean="0">
                <a:solidFill>
                  <a:schemeClr val="tx1"/>
                </a:solidFill>
                <a:effectLst/>
                <a:latin typeface="Segoe UI" pitchFamily="34" charset="0"/>
                <a:ea typeface="+mn-ea"/>
                <a:cs typeface="+mn-cs"/>
              </a:rPr>
              <a:t>，有特别好的支持</a:t>
            </a:r>
            <a:endParaRPr lang="en-US" altLang="zh-CN" sz="900" b="1"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下一步我们计划和微软开展一些大数据方面合作</a:t>
            </a:r>
            <a:endParaRPr lang="en-US" altLang="zh-CN" sz="900" b="1" kern="1200" dirty="0" smtClean="0">
              <a:solidFill>
                <a:schemeClr val="tx1"/>
              </a:solidFill>
              <a:effectLst/>
              <a:latin typeface="Segoe UI" pitchFamily="34" charset="0"/>
              <a:ea typeface="+mn-ea"/>
              <a:cs typeface="+mn-cs"/>
            </a:endParaRPr>
          </a:p>
          <a:p>
            <a:endParaRPr lang="en-US" altLang="zh-CN"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“马年春晚，我们第一次尝试用云计算的方式进行网络直播，效果非常好。“</a:t>
            </a:r>
            <a:r>
              <a:rPr lang="en-US" altLang="zh-CN" sz="900" kern="1200" dirty="0" smtClean="0">
                <a:solidFill>
                  <a:schemeClr val="tx1"/>
                </a:solidFill>
                <a:effectLst/>
                <a:latin typeface="Segoe UI" pitchFamily="34" charset="0"/>
                <a:ea typeface="+mn-ea"/>
                <a:cs typeface="+mn-cs"/>
              </a:rPr>
              <a:t>2</a:t>
            </a:r>
            <a:r>
              <a:rPr lang="zh-CN" altLang="en-US" sz="900" kern="1200" dirty="0" smtClean="0">
                <a:solidFill>
                  <a:schemeClr val="tx1"/>
                </a:solidFill>
                <a:effectLst/>
                <a:latin typeface="Segoe UI" pitchFamily="34" charset="0"/>
                <a:ea typeface="+mn-ea"/>
                <a:cs typeface="+mn-cs"/>
              </a:rPr>
              <a:t>月</a:t>
            </a:r>
            <a:r>
              <a:rPr lang="en-US" altLang="zh-CN" sz="900" kern="1200" dirty="0" smtClean="0">
                <a:solidFill>
                  <a:schemeClr val="tx1"/>
                </a:solidFill>
                <a:effectLst/>
                <a:latin typeface="Segoe UI" pitchFamily="34" charset="0"/>
                <a:ea typeface="+mn-ea"/>
                <a:cs typeface="+mn-cs"/>
              </a:rPr>
              <a:t>11</a:t>
            </a:r>
            <a:r>
              <a:rPr lang="zh-CN" altLang="en-US" sz="900" kern="1200" dirty="0" smtClean="0">
                <a:solidFill>
                  <a:schemeClr val="tx1"/>
                </a:solidFill>
                <a:effectLst/>
                <a:latin typeface="Segoe UI" pitchFamily="34" charset="0"/>
                <a:ea typeface="+mn-ea"/>
                <a:cs typeface="+mn-cs"/>
              </a:rPr>
              <a:t>日，年后上班的第二天一早，中国网络电视台</a:t>
            </a:r>
            <a:r>
              <a:rPr lang="en-US" altLang="zh-CN" sz="900" kern="1200" dirty="0" smtClean="0">
                <a:solidFill>
                  <a:schemeClr val="tx1"/>
                </a:solidFill>
                <a:effectLst/>
                <a:latin typeface="Segoe UI" pitchFamily="34" charset="0"/>
                <a:ea typeface="+mn-ea"/>
                <a:cs typeface="+mn-cs"/>
              </a:rPr>
              <a:t>(</a:t>
            </a:r>
            <a:r>
              <a:rPr lang="zh-CN" altLang="en-US" sz="900" kern="1200" dirty="0" smtClean="0">
                <a:solidFill>
                  <a:schemeClr val="tx1"/>
                </a:solidFill>
                <a:effectLst/>
                <a:latin typeface="Segoe UI" pitchFamily="34" charset="0"/>
                <a:ea typeface="+mn-ea"/>
                <a:cs typeface="+mn-cs"/>
              </a:rPr>
              <a:t>简称：</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技术中心副总监白剑和</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技术中心技术规划高级技术经理陈涛，在接受比特网记者采访时谈到首尝云计算的感受时欣喜地说，以往为了应对春晚流量激增，从立项、采购到实施等整个自建服务器项目可能需要</a:t>
            </a:r>
            <a:r>
              <a:rPr lang="en-US" altLang="zh-CN" sz="900" b="1" kern="1200" dirty="0" smtClean="0">
                <a:solidFill>
                  <a:schemeClr val="tx1"/>
                </a:solidFill>
                <a:effectLst/>
                <a:latin typeface="Segoe UI" pitchFamily="34" charset="0"/>
                <a:ea typeface="+mn-ea"/>
                <a:cs typeface="+mn-cs"/>
              </a:rPr>
              <a:t>3</a:t>
            </a:r>
            <a:r>
              <a:rPr lang="zh-CN" altLang="en-US" sz="900" b="1" kern="1200" dirty="0" smtClean="0">
                <a:solidFill>
                  <a:schemeClr val="tx1"/>
                </a:solidFill>
                <a:effectLst/>
                <a:latin typeface="Segoe UI" pitchFamily="34" charset="0"/>
                <a:ea typeface="+mn-ea"/>
                <a:cs typeface="+mn-cs"/>
              </a:rPr>
              <a:t>个月</a:t>
            </a:r>
            <a:r>
              <a:rPr lang="zh-CN" altLang="en-US" sz="900" kern="1200" dirty="0" smtClean="0">
                <a:solidFill>
                  <a:schemeClr val="tx1"/>
                </a:solidFill>
                <a:effectLst/>
                <a:latin typeface="Segoe UI" pitchFamily="34" charset="0"/>
                <a:ea typeface="+mn-ea"/>
                <a:cs typeface="+mn-cs"/>
              </a:rPr>
              <a:t>，今年用了</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之后，只需要</a:t>
            </a:r>
            <a:r>
              <a:rPr lang="zh-CN" altLang="en-US" sz="900" b="1" kern="1200" dirty="0" smtClean="0">
                <a:solidFill>
                  <a:schemeClr val="tx1"/>
                </a:solidFill>
                <a:effectLst/>
                <a:latin typeface="Segoe UI" pitchFamily="34" charset="0"/>
                <a:ea typeface="+mn-ea"/>
                <a:cs typeface="+mn-cs"/>
              </a:rPr>
              <a:t>两三天</a:t>
            </a:r>
            <a:r>
              <a:rPr lang="zh-CN" altLang="en-US" sz="900" kern="1200" dirty="0" smtClean="0">
                <a:solidFill>
                  <a:schemeClr val="tx1"/>
                </a:solidFill>
                <a:effectLst/>
                <a:latin typeface="Segoe UI" pitchFamily="34" charset="0"/>
                <a:ea typeface="+mn-ea"/>
                <a:cs typeface="+mn-cs"/>
              </a:rPr>
              <a:t>就可以把所有的底层设施全配好，灵活快速地应对春晚当天的流量变化。另一方面，从整体投入上来讲，这次使用云技术直播春晚，还比以前的</a:t>
            </a:r>
            <a:r>
              <a:rPr lang="zh-CN" altLang="en-US" sz="900" b="1" kern="1200" dirty="0" smtClean="0">
                <a:solidFill>
                  <a:schemeClr val="tx1"/>
                </a:solidFill>
                <a:effectLst/>
                <a:latin typeface="Segoe UI" pitchFamily="34" charset="0"/>
                <a:ea typeface="+mn-ea"/>
                <a:cs typeface="+mn-cs"/>
              </a:rPr>
              <a:t>花费至少节省了</a:t>
            </a:r>
            <a:r>
              <a:rPr lang="en-US" altLang="zh-CN" sz="900" b="1" kern="1200" dirty="0" smtClean="0">
                <a:solidFill>
                  <a:schemeClr val="tx1"/>
                </a:solidFill>
                <a:effectLst/>
                <a:latin typeface="Segoe UI" pitchFamily="34" charset="0"/>
                <a:ea typeface="+mn-ea"/>
                <a:cs typeface="+mn-cs"/>
              </a:rPr>
              <a:t>90%</a:t>
            </a:r>
            <a:r>
              <a:rPr lang="zh-CN" altLang="en-US" sz="900" kern="1200" dirty="0" smtClean="0">
                <a:solidFill>
                  <a:schemeClr val="tx1"/>
                </a:solidFill>
                <a:effectLst/>
                <a:latin typeface="Segoe UI" pitchFamily="34" charset="0"/>
                <a:ea typeface="+mn-ea"/>
                <a:cs typeface="+mn-cs"/>
              </a:rPr>
              <a:t>。</a:t>
            </a:r>
            <a:endParaRPr lang="en-US" altLang="zh-CN"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白剑坦言：“在向新媒体转变的过程中，我们面临的问题就是怎么样去灵活应对业务形态的不断增长。从去年年初到去年年底，我们的整体业务量翻了一番。作为整体的技术系统或者</a:t>
            </a:r>
            <a:r>
              <a:rPr lang="en-US" altLang="zh-CN" sz="900" kern="1200" dirty="0" smtClean="0">
                <a:solidFill>
                  <a:schemeClr val="tx1"/>
                </a:solidFill>
                <a:effectLst/>
                <a:latin typeface="Segoe UI" pitchFamily="34" charset="0"/>
                <a:ea typeface="+mn-ea"/>
                <a:cs typeface="+mn-cs"/>
              </a:rPr>
              <a:t>IT</a:t>
            </a:r>
            <a:r>
              <a:rPr lang="zh-CN" altLang="en-US" sz="900" kern="1200" dirty="0" smtClean="0">
                <a:solidFill>
                  <a:schemeClr val="tx1"/>
                </a:solidFill>
                <a:effectLst/>
                <a:latin typeface="Segoe UI" pitchFamily="34" charset="0"/>
                <a:ea typeface="+mn-ea"/>
                <a:cs typeface="+mn-cs"/>
              </a:rPr>
              <a:t>系统来讲，它所承载的压力也会更多。在这个时候，对我们来讲，尤其需要不断地去寻找和尝试各种各样的方式去解决问题。”</a:t>
            </a:r>
            <a:endParaRPr lang="en-US" altLang="zh-CN" sz="900" kern="1200" dirty="0" smtClean="0">
              <a:solidFill>
                <a:schemeClr val="tx1"/>
              </a:solidFill>
              <a:effectLst/>
              <a:latin typeface="Segoe UI" pitchFamily="34" charset="0"/>
              <a:ea typeface="+mn-ea"/>
              <a:cs typeface="+mn-cs"/>
            </a:endParaRPr>
          </a:p>
          <a:p>
            <a:endParaRPr lang="zh-CN" alt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白剑的团队想到的解决办法是云计算，因为云计算在性能拓展方面功能非常明显。他们在国内也看了很多云计算的企业，包括国内的盛大、阿里、</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，以及国外的</a:t>
            </a:r>
            <a:r>
              <a:rPr lang="en-US" altLang="zh-CN" sz="900" kern="1200" dirty="0" smtClean="0">
                <a:solidFill>
                  <a:schemeClr val="tx1"/>
                </a:solidFill>
                <a:effectLst/>
                <a:latin typeface="Segoe UI" pitchFamily="34" charset="0"/>
                <a:ea typeface="+mn-ea"/>
                <a:cs typeface="+mn-cs"/>
              </a:rPr>
              <a:t>AWS</a:t>
            </a:r>
            <a:r>
              <a:rPr lang="zh-CN" altLang="en-US" sz="900" kern="1200" dirty="0" smtClean="0">
                <a:solidFill>
                  <a:schemeClr val="tx1"/>
                </a:solidFill>
                <a:effectLst/>
                <a:latin typeface="Segoe UI" pitchFamily="34" charset="0"/>
                <a:ea typeface="+mn-ea"/>
                <a:cs typeface="+mn-cs"/>
              </a:rPr>
              <a:t>亚马逊等。考察比较了多家服务之后，</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决定在国内选择和</a:t>
            </a:r>
            <a:r>
              <a:rPr lang="en-US" altLang="zh-CN" sz="900" b="1"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合作。</a:t>
            </a:r>
          </a:p>
          <a:p>
            <a:r>
              <a:rPr lang="zh-CN" altLang="en-US" sz="900" kern="1200" dirty="0" smtClean="0">
                <a:solidFill>
                  <a:schemeClr val="tx1"/>
                </a:solidFill>
                <a:effectLst/>
                <a:latin typeface="Segoe UI" pitchFamily="34" charset="0"/>
                <a:ea typeface="+mn-ea"/>
                <a:cs typeface="+mn-cs"/>
              </a:rPr>
              <a:t>问到这次选择个中理由，白剑认为最主要的原因是</a:t>
            </a:r>
            <a:r>
              <a:rPr lang="en-US" altLang="zh-CN"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全球总体的功能性比较强</a:t>
            </a:r>
            <a:r>
              <a:rPr lang="zh-CN" altLang="en-US" sz="900" kern="1200" dirty="0" smtClean="0">
                <a:solidFill>
                  <a:schemeClr val="tx1"/>
                </a:solidFill>
                <a:effectLst/>
                <a:latin typeface="Segoe UI" pitchFamily="34" charset="0"/>
                <a:ea typeface="+mn-ea"/>
                <a:cs typeface="+mn-cs"/>
              </a:rPr>
              <a:t>。“它的服务远超过本地企业带给我们的服务，而且它的灵活性也更好一些。尤其让人想象不到的事，</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团队在整个实施过程中给了我们很多的帮助，带来了很多革新化的经验。比如为什么要用云计算，为什么要用</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，以及云计算对我们业务诉求的核心作用，</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团队都分享了全新的思考。”</a:t>
            </a:r>
            <a:endParaRPr lang="en-US" altLang="zh-CN" sz="900" kern="1200" dirty="0" smtClean="0">
              <a:solidFill>
                <a:schemeClr val="tx1"/>
              </a:solidFill>
              <a:effectLst/>
              <a:latin typeface="Segoe UI" pitchFamily="34" charset="0"/>
              <a:ea typeface="+mn-ea"/>
              <a:cs typeface="+mn-cs"/>
            </a:endParaRPr>
          </a:p>
          <a:p>
            <a:endParaRPr lang="en-US" altLang="zh-CN"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对于这个项目投入，白剑算了一笔帐，“从整体投入上来讲，使用云比我们以前的</a:t>
            </a:r>
            <a:r>
              <a:rPr lang="zh-CN" altLang="en-US" sz="900" b="1" kern="1200" dirty="0" smtClean="0">
                <a:solidFill>
                  <a:schemeClr val="tx1"/>
                </a:solidFill>
                <a:effectLst/>
                <a:latin typeface="Segoe UI" pitchFamily="34" charset="0"/>
                <a:ea typeface="+mn-ea"/>
                <a:cs typeface="+mn-cs"/>
              </a:rPr>
              <a:t>花费至少节省了</a:t>
            </a:r>
            <a:r>
              <a:rPr lang="en-US" altLang="zh-CN" sz="900" b="1" kern="1200" dirty="0" smtClean="0">
                <a:solidFill>
                  <a:schemeClr val="tx1"/>
                </a:solidFill>
                <a:effectLst/>
                <a:latin typeface="Segoe UI" pitchFamily="34" charset="0"/>
                <a:ea typeface="+mn-ea"/>
                <a:cs typeface="+mn-cs"/>
              </a:rPr>
              <a:t>90%</a:t>
            </a:r>
            <a:r>
              <a:rPr lang="zh-CN" altLang="en-US" sz="900" kern="1200" dirty="0" smtClean="0">
                <a:solidFill>
                  <a:schemeClr val="tx1"/>
                </a:solidFill>
                <a:effectLst/>
                <a:latin typeface="Segoe UI" pitchFamily="34" charset="0"/>
                <a:ea typeface="+mn-ea"/>
                <a:cs typeface="+mn-cs"/>
              </a:rPr>
              <a:t>。因为春晚是一个高峰节目，每年都会面临超过日常访问量</a:t>
            </a:r>
            <a:r>
              <a:rPr lang="en-US" altLang="zh-CN" sz="900" kern="1200" dirty="0" smtClean="0">
                <a:solidFill>
                  <a:schemeClr val="tx1"/>
                </a:solidFill>
                <a:effectLst/>
                <a:latin typeface="Segoe UI" pitchFamily="34" charset="0"/>
                <a:ea typeface="+mn-ea"/>
                <a:cs typeface="+mn-cs"/>
              </a:rPr>
              <a:t>5</a:t>
            </a:r>
            <a:r>
              <a:rPr lang="zh-CN" altLang="en-US" sz="900" kern="1200" dirty="0" smtClean="0">
                <a:solidFill>
                  <a:schemeClr val="tx1"/>
                </a:solidFill>
                <a:effectLst/>
                <a:latin typeface="Segoe UI" pitchFamily="34" charset="0"/>
                <a:ea typeface="+mn-ea"/>
                <a:cs typeface="+mn-cs"/>
              </a:rPr>
              <a:t>倍以上的压力。以前为了支撑这种压力，都会提前很长时间就去备很多服务器、很多带宽。但实际上只是为了使用那几个小时，因此很多资源都浪费了。用了云服务之后，特别是</a:t>
            </a:r>
            <a:r>
              <a:rPr lang="zh-CN" altLang="en-US" sz="900" b="1" kern="1200" dirty="0" smtClean="0">
                <a:solidFill>
                  <a:schemeClr val="tx1"/>
                </a:solidFill>
                <a:effectLst/>
                <a:latin typeface="Segoe UI" pitchFamily="34" charset="0"/>
                <a:ea typeface="+mn-ea"/>
                <a:cs typeface="+mn-cs"/>
              </a:rPr>
              <a:t>微软云可以按需付费</a:t>
            </a:r>
            <a:r>
              <a:rPr lang="zh-CN" altLang="en-US" sz="900" kern="1200" dirty="0" smtClean="0">
                <a:solidFill>
                  <a:schemeClr val="tx1"/>
                </a:solidFill>
                <a:effectLst/>
                <a:latin typeface="Segoe UI" pitchFamily="34" charset="0"/>
                <a:ea typeface="+mn-ea"/>
                <a:cs typeface="+mn-cs"/>
              </a:rPr>
              <a:t>，只需要付使用时段的费用就行。所以，整体费用节省的空间非常惊人。”</a:t>
            </a:r>
          </a:p>
          <a:p>
            <a:r>
              <a:rPr lang="zh-CN" altLang="en-US" sz="900" kern="1200" dirty="0" smtClean="0">
                <a:solidFill>
                  <a:schemeClr val="tx1"/>
                </a:solidFill>
                <a:effectLst/>
                <a:latin typeface="Segoe UI" pitchFamily="34" charset="0"/>
                <a:ea typeface="+mn-ea"/>
                <a:cs typeface="+mn-cs"/>
              </a:rPr>
              <a:t>而且这次用的主要是计算量，</a:t>
            </a:r>
            <a:r>
              <a:rPr lang="zh-CN" altLang="en-US" sz="900" b="1" kern="1200" dirty="0" smtClean="0">
                <a:solidFill>
                  <a:schemeClr val="tx1"/>
                </a:solidFill>
                <a:effectLst/>
                <a:latin typeface="Segoe UI" pitchFamily="34" charset="0"/>
                <a:ea typeface="+mn-ea"/>
                <a:cs typeface="+mn-cs"/>
              </a:rPr>
              <a:t>核心的数据还都是放在</a:t>
            </a:r>
            <a:r>
              <a:rPr lang="en-US" altLang="zh-CN" sz="900" b="1" kern="1200" dirty="0" smtClean="0">
                <a:solidFill>
                  <a:schemeClr val="tx1"/>
                </a:solidFill>
                <a:effectLst/>
                <a:latin typeface="Segoe UI" pitchFamily="34" charset="0"/>
                <a:ea typeface="+mn-ea"/>
                <a:cs typeface="+mn-cs"/>
              </a:rPr>
              <a:t>CNTV</a:t>
            </a:r>
            <a:r>
              <a:rPr lang="zh-CN" altLang="en-US" sz="900" b="1" kern="1200" dirty="0" smtClean="0">
                <a:solidFill>
                  <a:schemeClr val="tx1"/>
                </a:solidFill>
                <a:effectLst/>
                <a:latin typeface="Segoe UI" pitchFamily="34" charset="0"/>
                <a:ea typeface="+mn-ea"/>
                <a:cs typeface="+mn-cs"/>
              </a:rPr>
              <a:t>本身的数据中心里面，数据安全性不用顾虑</a:t>
            </a:r>
            <a:r>
              <a:rPr lang="zh-CN" altLang="en-US" sz="900" kern="1200" dirty="0" smtClean="0">
                <a:solidFill>
                  <a:schemeClr val="tx1"/>
                </a:solidFill>
                <a:effectLst/>
                <a:latin typeface="Segoe UI" pitchFamily="34" charset="0"/>
                <a:ea typeface="+mn-ea"/>
                <a:cs typeface="+mn-cs"/>
              </a:rPr>
              <a:t>。“这一点恰恰是</a:t>
            </a:r>
            <a:r>
              <a:rPr lang="en-US" altLang="zh-CN"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很大的一个特色。这也是混合云一个很典型的特点。”</a:t>
            </a:r>
            <a:endParaRPr lang="en-US" altLang="zh-CN" sz="900" kern="1200" dirty="0" smtClean="0">
              <a:solidFill>
                <a:schemeClr val="tx1"/>
              </a:solidFill>
              <a:effectLst/>
              <a:latin typeface="Segoe UI" pitchFamily="34" charset="0"/>
              <a:ea typeface="+mn-ea"/>
              <a:cs typeface="+mn-cs"/>
            </a:endParaRPr>
          </a:p>
          <a:p>
            <a:endParaRPr lang="zh-CN" alt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现在，在</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日常业务中也已经开始使用公有云、私有云和混合云的服务模式。“我们每天的业务量有一条基线的概念，也就是我们必备的一些服务能力。比如每天的用户访问量是</a:t>
            </a:r>
            <a:r>
              <a:rPr lang="en-US" altLang="zh-CN" sz="900" kern="1200" dirty="0" smtClean="0">
                <a:solidFill>
                  <a:schemeClr val="tx1"/>
                </a:solidFill>
                <a:effectLst/>
                <a:latin typeface="Segoe UI" pitchFamily="34" charset="0"/>
                <a:ea typeface="+mn-ea"/>
                <a:cs typeface="+mn-cs"/>
              </a:rPr>
              <a:t>4000</a:t>
            </a:r>
            <a:r>
              <a:rPr lang="zh-CN" altLang="en-US" sz="900" kern="1200" dirty="0" smtClean="0">
                <a:solidFill>
                  <a:schemeClr val="tx1"/>
                </a:solidFill>
                <a:effectLst/>
                <a:latin typeface="Segoe UI" pitchFamily="34" charset="0"/>
                <a:ea typeface="+mn-ea"/>
                <a:cs typeface="+mn-cs"/>
              </a:rPr>
              <a:t>万，基线就是</a:t>
            </a:r>
            <a:r>
              <a:rPr lang="en-US" altLang="zh-CN" sz="900" kern="1200" dirty="0" smtClean="0">
                <a:solidFill>
                  <a:schemeClr val="tx1"/>
                </a:solidFill>
                <a:effectLst/>
                <a:latin typeface="Segoe UI" pitchFamily="34" charset="0"/>
                <a:ea typeface="+mn-ea"/>
                <a:cs typeface="+mn-cs"/>
              </a:rPr>
              <a:t>1500</a:t>
            </a:r>
            <a:r>
              <a:rPr lang="zh-CN" altLang="en-US" sz="900" kern="1200" dirty="0" smtClean="0">
                <a:solidFill>
                  <a:schemeClr val="tx1"/>
                </a:solidFill>
                <a:effectLst/>
                <a:latin typeface="Segoe UI" pitchFamily="34" charset="0"/>
                <a:ea typeface="+mn-ea"/>
                <a:cs typeface="+mn-cs"/>
              </a:rPr>
              <a:t>万的用户访问。我们会把基线以下的</a:t>
            </a:r>
            <a:r>
              <a:rPr lang="en-US" altLang="zh-CN" sz="900" kern="1200" dirty="0" smtClean="0">
                <a:solidFill>
                  <a:schemeClr val="tx1"/>
                </a:solidFill>
                <a:effectLst/>
                <a:latin typeface="Segoe UI" pitchFamily="34" charset="0"/>
                <a:ea typeface="+mn-ea"/>
                <a:cs typeface="+mn-cs"/>
              </a:rPr>
              <a:t>24×7</a:t>
            </a:r>
            <a:r>
              <a:rPr lang="zh-CN" altLang="en-US" sz="900" kern="1200" dirty="0" smtClean="0">
                <a:solidFill>
                  <a:schemeClr val="tx1"/>
                </a:solidFill>
                <a:effectLst/>
                <a:latin typeface="Segoe UI" pitchFamily="34" charset="0"/>
                <a:ea typeface="+mn-ea"/>
                <a:cs typeface="+mn-cs"/>
              </a:rPr>
              <a:t>的业务都放在私有云上面，而基线以上的业务则放在公有云上。”</a:t>
            </a:r>
          </a:p>
          <a:p>
            <a:endParaRPr lang="en-US" altLang="zh-CN"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“我们还很惊喜地发现，微软的人其实对</a:t>
            </a:r>
            <a:r>
              <a:rPr lang="en-US" altLang="zh-CN" sz="900" kern="1200" dirty="0" smtClean="0">
                <a:solidFill>
                  <a:schemeClr val="tx1"/>
                </a:solidFill>
                <a:effectLst/>
                <a:latin typeface="Segoe UI" pitchFamily="34" charset="0"/>
                <a:ea typeface="+mn-ea"/>
                <a:cs typeface="+mn-cs"/>
              </a:rPr>
              <a:t>Linux</a:t>
            </a:r>
            <a:r>
              <a:rPr lang="zh-CN" altLang="en-US" sz="900" kern="1200" dirty="0" smtClean="0">
                <a:solidFill>
                  <a:schemeClr val="tx1"/>
                </a:solidFill>
                <a:effectLst/>
                <a:latin typeface="Segoe UI" pitchFamily="34" charset="0"/>
                <a:ea typeface="+mn-ea"/>
                <a:cs typeface="+mn-cs"/>
              </a:rPr>
              <a:t>也很熟。因为这次在系统中间，我们的很多系统都是基于</a:t>
            </a:r>
            <a:r>
              <a:rPr lang="en-US" altLang="zh-CN" sz="900" kern="1200" dirty="0" smtClean="0">
                <a:solidFill>
                  <a:schemeClr val="tx1"/>
                </a:solidFill>
                <a:effectLst/>
                <a:latin typeface="Segoe UI" pitchFamily="34" charset="0"/>
                <a:ea typeface="+mn-ea"/>
                <a:cs typeface="+mn-cs"/>
              </a:rPr>
              <a:t>Linux</a:t>
            </a:r>
            <a:r>
              <a:rPr lang="zh-CN" altLang="en-US" sz="900" kern="1200" dirty="0" smtClean="0">
                <a:solidFill>
                  <a:schemeClr val="tx1"/>
                </a:solidFill>
                <a:effectLst/>
                <a:latin typeface="Segoe UI" pitchFamily="34" charset="0"/>
                <a:ea typeface="+mn-ea"/>
                <a:cs typeface="+mn-cs"/>
              </a:rPr>
              <a:t>的。我们用的是</a:t>
            </a:r>
            <a:r>
              <a:rPr lang="en-US" altLang="zh-CN" sz="900" kern="1200" dirty="0" smtClean="0">
                <a:solidFill>
                  <a:schemeClr val="tx1"/>
                </a:solidFill>
                <a:effectLst/>
                <a:latin typeface="Segoe UI" pitchFamily="34" charset="0"/>
                <a:ea typeface="+mn-ea"/>
                <a:cs typeface="+mn-cs"/>
              </a:rPr>
              <a:t>Linux</a:t>
            </a:r>
            <a:r>
              <a:rPr lang="zh-CN" altLang="en-US" sz="900" kern="1200" dirty="0" smtClean="0">
                <a:solidFill>
                  <a:schemeClr val="tx1"/>
                </a:solidFill>
                <a:effectLst/>
                <a:latin typeface="Segoe UI" pitchFamily="34" charset="0"/>
                <a:ea typeface="+mn-ea"/>
                <a:cs typeface="+mn-cs"/>
              </a:rPr>
              <a:t>系统。</a:t>
            </a:r>
            <a:r>
              <a:rPr lang="en-US" altLang="zh-CN"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对开放式的系统平台，包括操作系统、开发工具，都有一个特别好的支持。</a:t>
            </a:r>
            <a:r>
              <a:rPr lang="zh-CN" altLang="en-US" sz="900" kern="1200" dirty="0" smtClean="0">
                <a:solidFill>
                  <a:schemeClr val="tx1"/>
                </a:solidFill>
                <a:effectLst/>
                <a:latin typeface="Segoe UI" pitchFamily="34" charset="0"/>
                <a:ea typeface="+mn-ea"/>
                <a:cs typeface="+mn-cs"/>
              </a:rPr>
              <a:t>”</a:t>
            </a:r>
            <a:r>
              <a:rPr lang="zh-CN" altLang="en-US" sz="900" kern="1200" baseline="0" dirty="0" smtClean="0">
                <a:solidFill>
                  <a:schemeClr val="tx1"/>
                </a:solidFill>
                <a:effectLst/>
                <a:latin typeface="Segoe UI" pitchFamily="34" charset="0"/>
                <a:ea typeface="+mn-ea"/>
                <a:cs typeface="+mn-cs"/>
              </a:rPr>
              <a:t> </a:t>
            </a:r>
            <a:r>
              <a:rPr lang="zh-CN" altLang="en-US" sz="900" kern="1200" dirty="0" smtClean="0">
                <a:solidFill>
                  <a:schemeClr val="tx1"/>
                </a:solidFill>
                <a:effectLst/>
                <a:latin typeface="Segoe UI" pitchFamily="34" charset="0"/>
                <a:ea typeface="+mn-ea"/>
                <a:cs typeface="+mn-cs"/>
              </a:rPr>
              <a:t>最后，面对已经到来的</a:t>
            </a:r>
            <a:r>
              <a:rPr lang="en-US" altLang="zh-CN" sz="900" kern="1200" dirty="0" smtClean="0">
                <a:solidFill>
                  <a:schemeClr val="tx1"/>
                </a:solidFill>
                <a:effectLst/>
                <a:latin typeface="Segoe UI" pitchFamily="34" charset="0"/>
                <a:ea typeface="+mn-ea"/>
                <a:cs typeface="+mn-cs"/>
              </a:rPr>
              <a:t>2014</a:t>
            </a:r>
            <a:r>
              <a:rPr lang="zh-CN" altLang="en-US" sz="900" kern="1200" dirty="0" smtClean="0">
                <a:solidFill>
                  <a:schemeClr val="tx1"/>
                </a:solidFill>
                <a:effectLst/>
                <a:latin typeface="Segoe UI" pitchFamily="34" charset="0"/>
                <a:ea typeface="+mn-ea"/>
                <a:cs typeface="+mn-cs"/>
              </a:rPr>
              <a:t>，白剑说，“从行业上来讲，我们觉得云计算或者是公有云的应用一定会大幅度增加，我们也会把我们整体的系统全部都转向云计算，按照云的模式来进行构造，包括底层的服务器、上中层的开发，一直到所有的应用。一句话，我们会积极地拥抱云计算。”</a:t>
            </a:r>
          </a:p>
          <a:p>
            <a:endParaRPr lang="en-US" altLang="zh-CN"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面对新媒体蓬勃的发展，应该怎样去应对支撑？</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的应变之道就是把所有底层的东西全部云化，全部采用云技术做，包括大数据的计算和大数据的应用，也在</a:t>
            </a:r>
            <a:r>
              <a:rPr lang="en-US" altLang="zh-CN" sz="900" kern="1200" dirty="0" smtClean="0">
                <a:solidFill>
                  <a:schemeClr val="tx1"/>
                </a:solidFill>
                <a:effectLst/>
                <a:latin typeface="Segoe UI" pitchFamily="34" charset="0"/>
                <a:ea typeface="+mn-ea"/>
                <a:cs typeface="+mn-cs"/>
              </a:rPr>
              <a:t>CNTV</a:t>
            </a:r>
            <a:r>
              <a:rPr lang="zh-CN" altLang="en-US" sz="900" kern="1200" dirty="0" smtClean="0">
                <a:solidFill>
                  <a:schemeClr val="tx1"/>
                </a:solidFill>
                <a:effectLst/>
                <a:latin typeface="Segoe UI" pitchFamily="34" charset="0"/>
                <a:ea typeface="+mn-ea"/>
                <a:cs typeface="+mn-cs"/>
              </a:rPr>
              <a:t>考虑的范畴之内。白剑还直言不讳地说：”</a:t>
            </a:r>
            <a:r>
              <a:rPr lang="zh-CN" altLang="en-US" sz="900" b="1" kern="1200" dirty="0" smtClean="0">
                <a:solidFill>
                  <a:schemeClr val="tx1"/>
                </a:solidFill>
                <a:effectLst/>
                <a:latin typeface="Segoe UI" pitchFamily="34" charset="0"/>
                <a:ea typeface="+mn-ea"/>
                <a:cs typeface="+mn-cs"/>
              </a:rPr>
              <a:t>有了前期在春晚等项目的尝试后，下一步我们计划和微软开展一些大数据方面合作。</a:t>
            </a:r>
            <a:r>
              <a:rPr lang="zh-CN" altLang="en-US" sz="900" kern="1200" dirty="0" smtClean="0">
                <a:solidFill>
                  <a:schemeClr val="tx1"/>
                </a:solidFill>
                <a:effectLst/>
                <a:latin typeface="Segoe UI" pitchFamily="34" charset="0"/>
                <a:ea typeface="+mn-ea"/>
                <a:cs typeface="+mn-cs"/>
              </a:rPr>
              <a:t>”</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132676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zh-CN" altLang="en-US" b="1" dirty="0" smtClean="0"/>
              <a:t>微软公有云为北京渲染平台提供渲染云服务</a:t>
            </a:r>
            <a:endParaRPr lang="en-US" altLang="zh-CN" b="1" dirty="0" smtClean="0"/>
          </a:p>
          <a:p>
            <a:r>
              <a:rPr lang="zh-CN" altLang="en-US" sz="900" b="0" kern="1200" dirty="0" smtClean="0">
                <a:solidFill>
                  <a:schemeClr val="tx1"/>
                </a:solidFill>
                <a:effectLst/>
                <a:latin typeface="Segoe UI" pitchFamily="34" charset="0"/>
                <a:ea typeface="+mn-ea"/>
                <a:cs typeface="+mn-cs"/>
              </a:rPr>
              <a:t>香港鬼才导演徐克在</a:t>
            </a:r>
            <a:r>
              <a:rPr lang="en-US" altLang="zh-CN" sz="900" b="0" kern="1200" dirty="0" smtClean="0">
                <a:solidFill>
                  <a:schemeClr val="tx1"/>
                </a:solidFill>
                <a:effectLst/>
                <a:latin typeface="Segoe UI" pitchFamily="34" charset="0"/>
                <a:ea typeface="+mn-ea"/>
                <a:cs typeface="+mn-cs"/>
              </a:rPr>
              <a:t>2013</a:t>
            </a:r>
            <a:r>
              <a:rPr lang="zh-CN" altLang="en-US" sz="900" b="0" kern="1200" dirty="0" smtClean="0">
                <a:solidFill>
                  <a:schemeClr val="tx1"/>
                </a:solidFill>
                <a:effectLst/>
                <a:latin typeface="Segoe UI" pitchFamily="34" charset="0"/>
                <a:ea typeface="+mn-ea"/>
                <a:cs typeface="+mn-cs"/>
              </a:rPr>
              <a:t>年夏天推出的大制作电影</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狄仁杰之神都龙王</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，其逼真震撼的</a:t>
            </a:r>
            <a:r>
              <a:rPr lang="en-US" altLang="zh-CN" sz="900" b="0" kern="1200" dirty="0" smtClean="0">
                <a:solidFill>
                  <a:schemeClr val="tx1"/>
                </a:solidFill>
                <a:effectLst/>
                <a:latin typeface="Segoe UI" pitchFamily="34" charset="0"/>
                <a:ea typeface="+mn-ea"/>
                <a:cs typeface="+mn-cs"/>
              </a:rPr>
              <a:t>CGI</a:t>
            </a:r>
            <a:r>
              <a:rPr lang="zh-CN" altLang="en-US" sz="900" b="0" kern="1200" dirty="0" smtClean="0">
                <a:solidFill>
                  <a:schemeClr val="tx1"/>
                </a:solidFill>
                <a:effectLst/>
                <a:latin typeface="Segoe UI" pitchFamily="34" charset="0"/>
                <a:ea typeface="+mn-ea"/>
                <a:cs typeface="+mn-cs"/>
              </a:rPr>
              <a:t>特效令无数观众大呼过瘾，创下了超过</a:t>
            </a:r>
            <a:r>
              <a:rPr lang="en-US" altLang="zh-CN" sz="900" b="0" kern="1200" dirty="0" smtClean="0">
                <a:solidFill>
                  <a:schemeClr val="tx1"/>
                </a:solidFill>
                <a:effectLst/>
                <a:latin typeface="Segoe UI" pitchFamily="34" charset="0"/>
                <a:ea typeface="+mn-ea"/>
                <a:cs typeface="+mn-cs"/>
              </a:rPr>
              <a:t>6</a:t>
            </a:r>
            <a:r>
              <a:rPr lang="zh-CN" altLang="en-US" sz="900" b="0" kern="1200" dirty="0" smtClean="0">
                <a:solidFill>
                  <a:schemeClr val="tx1"/>
                </a:solidFill>
                <a:effectLst/>
                <a:latin typeface="Segoe UI" pitchFamily="34" charset="0"/>
                <a:ea typeface="+mn-ea"/>
                <a:cs typeface="+mn-cs"/>
              </a:rPr>
              <a:t>亿元票房的骄人成绩；在幕后，</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神都龙王</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还创造了另一项纪录：它是全球首部真正意义上由公有云支持的大制作影片。</a:t>
            </a:r>
          </a:p>
          <a:p>
            <a:r>
              <a:rPr lang="zh-CN" altLang="en-US" sz="900" b="0" kern="1200" dirty="0" smtClean="0">
                <a:solidFill>
                  <a:schemeClr val="tx1"/>
                </a:solidFill>
                <a:effectLst/>
                <a:latin typeface="Segoe UI" pitchFamily="34" charset="0"/>
                <a:ea typeface="+mn-ea"/>
                <a:cs typeface="+mn-cs"/>
              </a:rPr>
              <a:t>（</a:t>
            </a:r>
            <a:r>
              <a:rPr lang="en-US" altLang="zh-CN" sz="900" b="0" kern="1200" dirty="0" smtClean="0">
                <a:solidFill>
                  <a:schemeClr val="tx1"/>
                </a:solidFill>
                <a:effectLst/>
                <a:latin typeface="Segoe UI" pitchFamily="34" charset="0"/>
                <a:ea typeface="+mn-ea"/>
                <a:cs typeface="+mn-cs"/>
              </a:rPr>
              <a:t>http://soft.chinabyte.com/492/12829492.shtml</a:t>
            </a:r>
            <a:r>
              <a:rPr lang="zh-CN" altLang="en-US" sz="900" b="0" kern="1200" dirty="0" smtClean="0">
                <a:solidFill>
                  <a:schemeClr val="tx1"/>
                </a:solidFill>
                <a:effectLst/>
                <a:latin typeface="Segoe UI" pitchFamily="34" charset="0"/>
                <a:ea typeface="+mn-ea"/>
                <a:cs typeface="+mn-cs"/>
              </a:rPr>
              <a:t>）</a:t>
            </a:r>
            <a:endParaRPr lang="en-US" altLang="zh-CN" sz="900" b="0" kern="1200" dirty="0" smtClean="0">
              <a:solidFill>
                <a:schemeClr val="tx1"/>
              </a:solidFill>
              <a:effectLst/>
              <a:latin typeface="Segoe UI" pitchFamily="34" charset="0"/>
              <a:ea typeface="+mn-ea"/>
              <a:cs typeface="+mn-cs"/>
            </a:endParaRPr>
          </a:p>
          <a:p>
            <a:endParaRPr lang="en-US" altLang="zh-CN" sz="900" b="0" kern="1200" dirty="0" smtClean="0">
              <a:solidFill>
                <a:schemeClr val="tx1"/>
              </a:solidFill>
              <a:effectLst/>
              <a:latin typeface="Segoe UI" pitchFamily="34" charset="0"/>
              <a:ea typeface="+mn-ea"/>
              <a:cs typeface="+mn-cs"/>
            </a:endParaRPr>
          </a:p>
          <a:p>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神都龙王</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的视觉特效处理出自北京渲染平台渲染实验室的制作团队，该实验室由北京渲染平台</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北京软件产品质量检测检验中心旗下品牌</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和微软</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中国</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有限公司联合组建，研究方向包括云渲染技术研发、数字内容的云存储技术、数字内容云协作模式标准流程以及数字工作室云协作最佳实践等，而</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公有云平台强大、稳定、灵活、可以随意扩容的云计算能力就是实验室最为核心的秘密武器。</a:t>
            </a:r>
          </a:p>
          <a:p>
            <a:endParaRPr lang="zh-CN" altLang="en-US" sz="900" b="0" kern="1200" dirty="0" smtClean="0">
              <a:solidFill>
                <a:schemeClr val="tx1"/>
              </a:solidFill>
              <a:effectLst/>
              <a:latin typeface="Segoe UI" pitchFamily="34" charset="0"/>
              <a:ea typeface="+mn-ea"/>
              <a:cs typeface="+mn-cs"/>
            </a:endParaRPr>
          </a:p>
          <a:p>
            <a:r>
              <a:rPr lang="zh-CN" altLang="en-US" sz="900" b="0" kern="1200" dirty="0" smtClean="0">
                <a:solidFill>
                  <a:schemeClr val="tx1"/>
                </a:solidFill>
                <a:effectLst/>
                <a:latin typeface="Segoe UI" pitchFamily="34" charset="0"/>
                <a:ea typeface="+mn-ea"/>
                <a:cs typeface="+mn-cs"/>
              </a:rPr>
              <a:t>“以一部 </a:t>
            </a:r>
            <a:r>
              <a:rPr lang="en-US" altLang="zh-CN" sz="900" b="1" kern="1200" dirty="0" smtClean="0">
                <a:solidFill>
                  <a:schemeClr val="tx1"/>
                </a:solidFill>
                <a:effectLst/>
                <a:latin typeface="Segoe UI" pitchFamily="34" charset="0"/>
                <a:ea typeface="+mn-ea"/>
                <a:cs typeface="+mn-cs"/>
              </a:rPr>
              <a:t>120 </a:t>
            </a:r>
            <a:r>
              <a:rPr lang="zh-CN" altLang="en-US" sz="900" b="1" kern="1200" dirty="0" smtClean="0">
                <a:solidFill>
                  <a:schemeClr val="tx1"/>
                </a:solidFill>
                <a:effectLst/>
                <a:latin typeface="Segoe UI" pitchFamily="34" charset="0"/>
                <a:ea typeface="+mn-ea"/>
                <a:cs typeface="+mn-cs"/>
              </a:rPr>
              <a:t>分钟电影</a:t>
            </a:r>
            <a:r>
              <a:rPr lang="zh-CN" altLang="en-US" sz="900" b="0" kern="1200" dirty="0" smtClean="0">
                <a:solidFill>
                  <a:schemeClr val="tx1"/>
                </a:solidFill>
                <a:effectLst/>
                <a:latin typeface="Segoe UI" pitchFamily="34" charset="0"/>
                <a:ea typeface="+mn-ea"/>
                <a:cs typeface="+mn-cs"/>
              </a:rPr>
              <a:t>为例，成片和渲染所需数据加起来至少有 </a:t>
            </a:r>
            <a:r>
              <a:rPr lang="en-US" altLang="zh-CN" sz="900" b="1" kern="1200" dirty="0" smtClean="0">
                <a:solidFill>
                  <a:schemeClr val="tx1"/>
                </a:solidFill>
                <a:effectLst/>
                <a:latin typeface="Segoe UI" pitchFamily="34" charset="0"/>
                <a:ea typeface="+mn-ea"/>
                <a:cs typeface="+mn-cs"/>
              </a:rPr>
              <a:t>60TB</a:t>
            </a:r>
            <a:r>
              <a:rPr lang="zh-CN" altLang="en-US" sz="900" b="0" kern="1200" dirty="0" smtClean="0">
                <a:solidFill>
                  <a:schemeClr val="tx1"/>
                </a:solidFill>
                <a:effectLst/>
                <a:latin typeface="Segoe UI" pitchFamily="34" charset="0"/>
                <a:ea typeface="+mn-ea"/>
                <a:cs typeface="+mn-cs"/>
              </a:rPr>
              <a:t>，如果依靠传统的渲染平台，需要拥有</a:t>
            </a:r>
            <a:r>
              <a:rPr lang="zh-CN" altLang="en-US" sz="900" b="1" kern="1200" dirty="0" smtClean="0">
                <a:solidFill>
                  <a:schemeClr val="tx1"/>
                </a:solidFill>
                <a:effectLst/>
                <a:latin typeface="Segoe UI" pitchFamily="34" charset="0"/>
                <a:ea typeface="+mn-ea"/>
                <a:cs typeface="+mn-cs"/>
              </a:rPr>
              <a:t>数千处理器的渲染农场</a:t>
            </a:r>
            <a:r>
              <a:rPr lang="zh-CN" altLang="en-US" sz="900" b="0" kern="1200" dirty="0" smtClean="0">
                <a:solidFill>
                  <a:schemeClr val="tx1"/>
                </a:solidFill>
                <a:effectLst/>
                <a:latin typeface="Segoe UI" pitchFamily="34" charset="0"/>
                <a:ea typeface="+mn-ea"/>
                <a:cs typeface="+mn-cs"/>
              </a:rPr>
              <a:t>，</a:t>
            </a:r>
            <a:r>
              <a:rPr lang="zh-CN" altLang="en-US" sz="900" b="1" kern="1200" dirty="0" smtClean="0">
                <a:solidFill>
                  <a:schemeClr val="tx1"/>
                </a:solidFill>
                <a:effectLst/>
                <a:latin typeface="Segoe UI" pitchFamily="34" charset="0"/>
                <a:ea typeface="+mn-ea"/>
                <a:cs typeface="+mn-cs"/>
              </a:rPr>
              <a:t>耗时数月</a:t>
            </a:r>
            <a:r>
              <a:rPr lang="zh-CN" altLang="en-US" sz="900" b="0" kern="1200" dirty="0" smtClean="0">
                <a:solidFill>
                  <a:schemeClr val="tx1"/>
                </a:solidFill>
                <a:effectLst/>
                <a:latin typeface="Segoe UI" pitchFamily="34" charset="0"/>
                <a:ea typeface="+mn-ea"/>
                <a:cs typeface="+mn-cs"/>
              </a:rPr>
              <a:t>才能完成。而现在，借由</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的虚拟机服务，我们将核心渲染引擎和集群技术迁移到</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平台上，实现了对</a:t>
            </a:r>
            <a:r>
              <a:rPr lang="zh-CN" altLang="en-US" sz="900" b="1" kern="1200" dirty="0" smtClean="0">
                <a:solidFill>
                  <a:schemeClr val="tx1"/>
                </a:solidFill>
                <a:effectLst/>
                <a:latin typeface="Segoe UI" pitchFamily="34" charset="0"/>
                <a:ea typeface="+mn-ea"/>
                <a:cs typeface="+mn-cs"/>
              </a:rPr>
              <a:t>渲染资源的动态伸缩扩展</a:t>
            </a:r>
            <a:r>
              <a:rPr lang="zh-CN" altLang="en-US" sz="900" b="0" kern="1200" dirty="0" smtClean="0">
                <a:solidFill>
                  <a:schemeClr val="tx1"/>
                </a:solidFill>
                <a:effectLst/>
                <a:latin typeface="Segoe UI" pitchFamily="34" charset="0"/>
                <a:ea typeface="+mn-ea"/>
                <a:cs typeface="+mn-cs"/>
              </a:rPr>
              <a:t>。”北京渲染平台渲染服务部负责人介绍说，</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支持的虚拟机服务帮助北京渲染平台</a:t>
            </a:r>
            <a:r>
              <a:rPr lang="zh-CN" altLang="en-US" sz="900" b="1" kern="1200" dirty="0" smtClean="0">
                <a:solidFill>
                  <a:schemeClr val="tx1"/>
                </a:solidFill>
                <a:effectLst/>
                <a:latin typeface="Segoe UI" pitchFamily="34" charset="0"/>
                <a:ea typeface="+mn-ea"/>
                <a:cs typeface="+mn-cs"/>
              </a:rPr>
              <a:t>优化渲染作业资源配置，缩短渲染时间，节省制作成本，提升渲染效率。</a:t>
            </a:r>
            <a:r>
              <a:rPr lang="zh-CN" altLang="en-US" sz="900" b="0" kern="1200" dirty="0" smtClean="0">
                <a:solidFill>
                  <a:schemeClr val="tx1"/>
                </a:solidFill>
                <a:effectLst/>
                <a:latin typeface="Segoe UI" pitchFamily="34" charset="0"/>
                <a:ea typeface="+mn-ea"/>
                <a:cs typeface="+mn-cs"/>
              </a:rPr>
              <a:t>同时，</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提供的高可用服务等级保证，能将数据中心存储系统中的数据生成三个备份，</a:t>
            </a:r>
            <a:r>
              <a:rPr lang="zh-CN" altLang="en-US" sz="900" b="1" kern="1200" dirty="0" smtClean="0">
                <a:solidFill>
                  <a:schemeClr val="tx1"/>
                </a:solidFill>
                <a:effectLst/>
                <a:latin typeface="Segoe UI" pitchFamily="34" charset="0"/>
                <a:ea typeface="+mn-ea"/>
                <a:cs typeface="+mn-cs"/>
              </a:rPr>
              <a:t>避免了因计算机故障而造成的数据丢失问题，保障了渲染数据的绝对安全</a:t>
            </a:r>
            <a:r>
              <a:rPr lang="zh-CN" altLang="en-US" sz="900" b="0" kern="1200" dirty="0" smtClean="0">
                <a:solidFill>
                  <a:schemeClr val="tx1"/>
                </a:solidFill>
                <a:effectLst/>
                <a:latin typeface="Segoe UI" pitchFamily="34" charset="0"/>
                <a:ea typeface="+mn-ea"/>
                <a:cs typeface="+mn-cs"/>
              </a:rPr>
              <a:t>。</a:t>
            </a:r>
          </a:p>
          <a:p>
            <a:endParaRPr lang="zh-CN" altLang="en-US" sz="900" b="0" kern="1200" dirty="0" smtClean="0">
              <a:solidFill>
                <a:schemeClr val="tx1"/>
              </a:solidFill>
              <a:effectLst/>
              <a:latin typeface="Segoe UI" pitchFamily="34" charset="0"/>
              <a:ea typeface="+mn-ea"/>
              <a:cs typeface="+mn-cs"/>
            </a:endParaRPr>
          </a:p>
          <a:p>
            <a:r>
              <a:rPr lang="zh-CN" altLang="en-US" sz="900" b="0" kern="1200" dirty="0" smtClean="0">
                <a:solidFill>
                  <a:schemeClr val="tx1"/>
                </a:solidFill>
                <a:effectLst/>
                <a:latin typeface="Segoe UI" pitchFamily="34" charset="0"/>
                <a:ea typeface="+mn-ea"/>
                <a:cs typeface="+mn-cs"/>
              </a:rPr>
              <a:t>　　在影片特效渲染过程中，微软方面也派出了技术团队全程协作支持，除了对渲染实验室团队提供</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技术专题培训外，微软的技术专家还会针对影片中的特殊特效渲染提供细致的技术研发指导，这让影片每一帧特效镜头都能体现出逼真的视觉效果。据项目经理李铭介绍，整个团队用了</a:t>
            </a:r>
            <a:r>
              <a:rPr lang="en-US" altLang="zh-CN" sz="900" b="0" kern="1200" dirty="0" smtClean="0">
                <a:solidFill>
                  <a:schemeClr val="tx1"/>
                </a:solidFill>
                <a:effectLst/>
                <a:latin typeface="Segoe UI" pitchFamily="34" charset="0"/>
                <a:ea typeface="+mn-ea"/>
                <a:cs typeface="+mn-cs"/>
              </a:rPr>
              <a:t>25</a:t>
            </a:r>
            <a:r>
              <a:rPr lang="zh-CN" altLang="en-US" sz="900" b="0" kern="1200" dirty="0" smtClean="0">
                <a:solidFill>
                  <a:schemeClr val="tx1"/>
                </a:solidFill>
                <a:effectLst/>
                <a:latin typeface="Segoe UI" pitchFamily="34" charset="0"/>
                <a:ea typeface="+mn-ea"/>
                <a:cs typeface="+mn-cs"/>
              </a:rPr>
              <a:t>天时间完成了整个电影特效镜头渲染，如果是在传统</a:t>
            </a:r>
            <a:r>
              <a:rPr lang="en-US" altLang="zh-CN" sz="900" b="0" kern="1200" dirty="0" smtClean="0">
                <a:solidFill>
                  <a:schemeClr val="tx1"/>
                </a:solidFill>
                <a:effectLst/>
                <a:latin typeface="Segoe UI" pitchFamily="34" charset="0"/>
                <a:ea typeface="+mn-ea"/>
                <a:cs typeface="+mn-cs"/>
              </a:rPr>
              <a:t>PC</a:t>
            </a:r>
            <a:r>
              <a:rPr lang="zh-CN" altLang="en-US" sz="900" b="0" kern="1200" dirty="0" smtClean="0">
                <a:solidFill>
                  <a:schemeClr val="tx1"/>
                </a:solidFill>
                <a:effectLst/>
                <a:latin typeface="Segoe UI" pitchFamily="34" charset="0"/>
                <a:ea typeface="+mn-ea"/>
                <a:cs typeface="+mn-cs"/>
              </a:rPr>
              <a:t>机上做这些工作，将花费几年时间，基于</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的大规模渲染集群让项目周期大大缩短。</a:t>
            </a:r>
          </a:p>
          <a:p>
            <a:endParaRPr lang="zh-CN" altLang="en-US" sz="900" b="0" kern="1200" dirty="0" smtClean="0">
              <a:solidFill>
                <a:schemeClr val="tx1"/>
              </a:solidFill>
              <a:effectLst/>
              <a:latin typeface="Segoe UI" pitchFamily="34" charset="0"/>
              <a:ea typeface="+mn-ea"/>
              <a:cs typeface="+mn-cs"/>
            </a:endParaRPr>
          </a:p>
          <a:p>
            <a:r>
              <a:rPr lang="zh-CN" altLang="en-US" sz="900" b="0" kern="1200" dirty="0" smtClean="0">
                <a:solidFill>
                  <a:schemeClr val="tx1"/>
                </a:solidFill>
                <a:effectLst/>
                <a:latin typeface="Segoe UI" pitchFamily="34" charset="0"/>
                <a:ea typeface="+mn-ea"/>
                <a:cs typeface="+mn-cs"/>
              </a:rPr>
              <a:t>　　</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神都龙王</a:t>
            </a:r>
            <a:r>
              <a:rPr lang="en-US" altLang="zh-CN" sz="900" b="0" kern="1200" dirty="0" smtClean="0">
                <a:solidFill>
                  <a:schemeClr val="tx1"/>
                </a:solidFill>
                <a:effectLst/>
                <a:latin typeface="Segoe UI" pitchFamily="34" charset="0"/>
                <a:ea typeface="+mn-ea"/>
                <a:cs typeface="+mn-cs"/>
              </a:rPr>
              <a:t>》</a:t>
            </a:r>
            <a:r>
              <a:rPr lang="zh-CN" altLang="en-US" sz="900" b="0" kern="1200" dirty="0" smtClean="0">
                <a:solidFill>
                  <a:schemeClr val="tx1"/>
                </a:solidFill>
                <a:effectLst/>
                <a:latin typeface="Segoe UI" pitchFamily="34" charset="0"/>
                <a:ea typeface="+mn-ea"/>
                <a:cs typeface="+mn-cs"/>
              </a:rPr>
              <a:t>可以说是</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为中国数字内容产业递交的一份优秀的解决方案，也是微软云平台在娱乐产业应用的一次成功实践。随着</a:t>
            </a:r>
            <a:r>
              <a:rPr lang="en-US" altLang="zh-CN" sz="900" b="0" kern="1200" dirty="0" smtClean="0">
                <a:solidFill>
                  <a:schemeClr val="tx1"/>
                </a:solidFill>
                <a:effectLst/>
                <a:latin typeface="Segoe UI" pitchFamily="34" charset="0"/>
                <a:ea typeface="+mn-ea"/>
                <a:cs typeface="+mn-cs"/>
              </a:rPr>
              <a:t>Microsoft Azure</a:t>
            </a:r>
            <a:r>
              <a:rPr lang="zh-CN" altLang="en-US" sz="900" b="0" kern="1200" dirty="0" smtClean="0">
                <a:solidFill>
                  <a:schemeClr val="tx1"/>
                </a:solidFill>
                <a:effectLst/>
                <a:latin typeface="Segoe UI" pitchFamily="34" charset="0"/>
                <a:ea typeface="+mn-ea"/>
                <a:cs typeface="+mn-cs"/>
              </a:rPr>
              <a:t>公有云平台的强大潜力在数字内容创新产业中得到更多的发现、实践和认同，必将为我们带来更多成功之作。</a:t>
            </a:r>
          </a:p>
          <a:p>
            <a:endParaRPr lang="en-US" altLang="zh-CN" sz="900" b="1"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业务背景</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现代电影制作常会使用</a:t>
            </a:r>
            <a:r>
              <a:rPr lang="en-US" sz="900" kern="1200" dirty="0" smtClean="0">
                <a:solidFill>
                  <a:schemeClr val="tx1"/>
                </a:solidFill>
                <a:effectLst/>
                <a:latin typeface="Segoe UI" pitchFamily="34" charset="0"/>
                <a:ea typeface="+mn-ea"/>
                <a:cs typeface="+mn-cs"/>
              </a:rPr>
              <a:t> CGI </a:t>
            </a:r>
            <a:r>
              <a:rPr lang="zh-CN" altLang="en-US" sz="900" kern="1200" dirty="0" smtClean="0">
                <a:solidFill>
                  <a:schemeClr val="tx1"/>
                </a:solidFill>
                <a:effectLst/>
                <a:latin typeface="Segoe UI" pitchFamily="34" charset="0"/>
                <a:ea typeface="+mn-ea"/>
                <a:cs typeface="+mn-cs"/>
              </a:rPr>
              <a:t>特效，比如惊涛骇浪或者大爆炸。其中有些特效比如水流、风沙，运动不规则，同时人们也经常看到。若处理不当，很容易被识破。为了制作更可信的</a:t>
            </a:r>
            <a:r>
              <a:rPr lang="en-US" sz="900" kern="1200" dirty="0" smtClean="0">
                <a:solidFill>
                  <a:schemeClr val="tx1"/>
                </a:solidFill>
                <a:effectLst/>
                <a:latin typeface="Segoe UI" pitchFamily="34" charset="0"/>
                <a:ea typeface="+mn-ea"/>
                <a:cs typeface="+mn-cs"/>
              </a:rPr>
              <a:t> CGI </a:t>
            </a:r>
            <a:r>
              <a:rPr lang="zh-CN" altLang="en-US" sz="900" kern="1200" dirty="0" smtClean="0">
                <a:solidFill>
                  <a:schemeClr val="tx1"/>
                </a:solidFill>
                <a:effectLst/>
                <a:latin typeface="Segoe UI" pitchFamily="34" charset="0"/>
                <a:ea typeface="+mn-ea"/>
                <a:cs typeface="+mn-cs"/>
              </a:rPr>
              <a:t>特效，制作团队得利用物理算法真实模拟水流运动。因此现代电影的制作很多时候需要拥有数千处理器的渲染农场，耗时数月才能完成，国内大部分制片方没有这样的设施。北京渲染平台通过其数据中心提供大规模渲染集群，帮助剧组和广告制作团队完成渲染。</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随着业务的高速发展，北京渲染平台也遇到了一些瓶颈。例如，其数据中心目前只有两千多核处理器，很难完成所有业务，有时则需要排队处理，影响渲染服务的效率。另外，一部</a:t>
            </a:r>
            <a:r>
              <a:rPr lang="en-US" sz="900" kern="1200" dirty="0" smtClean="0">
                <a:solidFill>
                  <a:schemeClr val="tx1"/>
                </a:solidFill>
                <a:effectLst/>
                <a:latin typeface="Segoe UI" pitchFamily="34" charset="0"/>
                <a:ea typeface="+mn-ea"/>
                <a:cs typeface="+mn-cs"/>
              </a:rPr>
              <a:t> 120 </a:t>
            </a:r>
            <a:r>
              <a:rPr lang="zh-CN" altLang="en-US" sz="900" kern="1200" dirty="0" smtClean="0">
                <a:solidFill>
                  <a:schemeClr val="tx1"/>
                </a:solidFill>
                <a:effectLst/>
                <a:latin typeface="Segoe UI" pitchFamily="34" charset="0"/>
                <a:ea typeface="+mn-ea"/>
                <a:cs typeface="+mn-cs"/>
              </a:rPr>
              <a:t>分钟电影的成片和渲染所需数据加起来往往有</a:t>
            </a:r>
            <a:r>
              <a:rPr lang="en-US" sz="900" kern="1200" dirty="0" smtClean="0">
                <a:solidFill>
                  <a:schemeClr val="tx1"/>
                </a:solidFill>
                <a:effectLst/>
                <a:latin typeface="Segoe UI" pitchFamily="34" charset="0"/>
                <a:ea typeface="+mn-ea"/>
                <a:cs typeface="+mn-cs"/>
              </a:rPr>
              <a:t> 60TB</a:t>
            </a:r>
            <a:r>
              <a:rPr lang="zh-CN" altLang="en-US" sz="900" kern="1200" dirty="0" smtClean="0">
                <a:solidFill>
                  <a:schemeClr val="tx1"/>
                </a:solidFill>
                <a:effectLst/>
                <a:latin typeface="Segoe UI" pitchFamily="34" charset="0"/>
                <a:ea typeface="+mn-ea"/>
                <a:cs typeface="+mn-cs"/>
              </a:rPr>
              <a:t>。这些数据非常重要，北京渲染平台为了妥善保存，不得不采用昂贵的分布式存储集群作为存储和备份方案。</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渲染集群物理服务器资源有限，难以灵活扩展</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北京渲染平台现有</a:t>
            </a:r>
            <a:r>
              <a:rPr lang="en-US" sz="900" kern="1200" dirty="0" smtClean="0">
                <a:solidFill>
                  <a:schemeClr val="tx1"/>
                </a:solidFill>
                <a:effectLst/>
                <a:latin typeface="Segoe UI" pitchFamily="34" charset="0"/>
                <a:ea typeface="+mn-ea"/>
                <a:cs typeface="+mn-cs"/>
              </a:rPr>
              <a:t>300</a:t>
            </a:r>
            <a:r>
              <a:rPr lang="zh-CN" altLang="en-US" sz="900" kern="1200" dirty="0" smtClean="0">
                <a:solidFill>
                  <a:schemeClr val="tx1"/>
                </a:solidFill>
                <a:effectLst/>
                <a:latin typeface="Segoe UI" pitchFamily="34" charset="0"/>
                <a:ea typeface="+mn-ea"/>
                <a:cs typeface="+mn-cs"/>
              </a:rPr>
              <a:t>台物理服务器，两千多核处理器，而现代电影的特效制作往往需要极其庞大的计算能力，如果是</a:t>
            </a:r>
            <a:r>
              <a:rPr lang="en-US" sz="900" kern="1200" dirty="0" smtClean="0">
                <a:solidFill>
                  <a:schemeClr val="tx1"/>
                </a:solidFill>
                <a:effectLst/>
                <a:latin typeface="Segoe UI" pitchFamily="34" charset="0"/>
                <a:ea typeface="+mn-ea"/>
                <a:cs typeface="+mn-cs"/>
              </a:rPr>
              <a:t> 3D </a:t>
            </a:r>
            <a:r>
              <a:rPr lang="zh-CN" altLang="en-US" sz="900" kern="1200" dirty="0" smtClean="0">
                <a:solidFill>
                  <a:schemeClr val="tx1"/>
                </a:solidFill>
                <a:effectLst/>
                <a:latin typeface="Segoe UI" pitchFamily="34" charset="0"/>
                <a:ea typeface="+mn-ea"/>
                <a:cs typeface="+mn-cs"/>
              </a:rPr>
              <a:t>电影，渲染时间还会加倍。用一台四核计算机处理，一分钟的物理特效渲染特效耗时就可能需要三四个月才能处理完成。如果最终效果不符合导演预期，还得重头再来。随着业务的不断扩张，北京渲染中心的数据中心有限的资源越来越难以及时满足业务需求，导致渲染作业需要排队等待。</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随着北京渲染平台在业界口碑的不断提升，其服务范围也在快速地全国范围内扩展。而目前由于其物理数据中心重要集中在北京，这也在一定程度上限制了渲染平台业务在全国的发展。北京渲染平台需要给用户提供一个随时随地可以使用的云服务平台，而不受时间和地理位置的限制。</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如何将固定资产支出转换为运营成本支出</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如果通过增加服务器来实现渲染集群规模的扩展，就需要在项目前期大量投入资金来购买硬件资源，这将大大的增加北京渲染平台的成本投入。同时，硬件的维护、折旧费用也是北京渲染中心所面临的一个大问题。如何将固定资产的支出成本转换为按需付费的运营成本，如何能使北京渲染平台的工作人员将更多的精力投入到提供渲染服务的业务需求上，而不是耗费于日常数据中心的硬件管理及维护工作，这些都是北京渲染平台迫切需要进行的一个模式切换。</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用户数据安全性难以保障</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动漫、影视行业对形象、知识产权的保护尤其敏感，渲染平台原有渲染管理体系在工作中，通过设置用户角色权限的方式操作渲染任务，但由于不同公司、企业的用户在同一个平台下工作，用户的数据容易存在被嗅探、黑客攻击等造成数据泄漏的风险。为了保证用户数据的安全性，只能将特别重要的用户渲染服务器进行物理隔离，一方面使这部分资源无法完全利用从而造成浪费，另一方面对于其他用户来讲依然存在威胁。</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为了便于用户自行操作渲染参数，往往开放渲染集群软件的管理员权限给所有公司，但是这样也使得用户可以自行调整其优先级，从而将其他公司的优先级降低，长此以往势必无法保证服务的</a:t>
            </a:r>
            <a:r>
              <a:rPr lang="en-US" sz="900" kern="1200" dirty="0" smtClean="0">
                <a:solidFill>
                  <a:schemeClr val="tx1"/>
                </a:solidFill>
                <a:effectLst/>
                <a:latin typeface="Segoe UI" pitchFamily="34" charset="0"/>
                <a:ea typeface="+mn-ea"/>
                <a:cs typeface="+mn-cs"/>
              </a:rPr>
              <a:t>SLA</a:t>
            </a:r>
            <a:r>
              <a:rPr lang="zh-CN" altLang="en-US" sz="900" kern="1200" dirty="0" smtClean="0">
                <a:solidFill>
                  <a:schemeClr val="tx1"/>
                </a:solidFill>
                <a:effectLst/>
                <a:latin typeface="Segoe UI" pitchFamily="34" charset="0"/>
                <a:ea typeface="+mn-ea"/>
                <a:cs typeface="+mn-cs"/>
              </a:rPr>
              <a:t>，又有可能带来泄密风险。</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如何统一运维和管理</a:t>
            </a:r>
            <a:r>
              <a:rPr lang="en-US" sz="900" b="1" kern="1200" dirty="0" smtClean="0">
                <a:solidFill>
                  <a:schemeClr val="tx1"/>
                </a:solidFill>
                <a:effectLst/>
                <a:latin typeface="Segoe UI" pitchFamily="34" charset="0"/>
                <a:ea typeface="+mn-ea"/>
                <a:cs typeface="+mn-cs"/>
              </a:rPr>
              <a:t>IT</a:t>
            </a:r>
            <a:r>
              <a:rPr lang="zh-CN" altLang="en-US" sz="900" b="1" kern="1200" dirty="0" smtClean="0">
                <a:solidFill>
                  <a:schemeClr val="tx1"/>
                </a:solidFill>
                <a:effectLst/>
                <a:latin typeface="Segoe UI" pitchFamily="34" charset="0"/>
                <a:ea typeface="+mn-ea"/>
                <a:cs typeface="+mn-cs"/>
              </a:rPr>
              <a:t>资源</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北京渲染平台有多个数据中心部署在北京不同区域，以往这些数据中心各自为政负，责本地域内或特定的渲染工作，为了维系其运转，需要专门派驻不同的维护人员进行维护。即使渲染平台已经将各处数据中心通过光纤等高速互联网将其相连，也会由于这些数据中心的服务器、存储乃至网络的配置方式不尽相同，难以统一调度和管理，从而难以形成合理共同应对大规模工作。</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解决方案</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针对以上各种问题和挑战，北京渲染平台决定采用 </a:t>
            </a:r>
            <a:r>
              <a:rPr lang="en-US" sz="900" kern="1200" dirty="0" smtClean="0">
                <a:solidFill>
                  <a:schemeClr val="tx1"/>
                </a:solidFill>
                <a:effectLst/>
                <a:latin typeface="Segoe UI" pitchFamily="34" charset="0"/>
                <a:ea typeface="+mn-ea"/>
                <a:cs typeface="+mn-cs"/>
              </a:rPr>
              <a:t>Microsoft Azure </a:t>
            </a:r>
            <a:r>
              <a:rPr lang="zh-CN" altLang="en-US" sz="900" kern="1200" dirty="0" smtClean="0">
                <a:solidFill>
                  <a:schemeClr val="tx1"/>
                </a:solidFill>
                <a:effectLst/>
                <a:latin typeface="Segoe UI" pitchFamily="34" charset="0"/>
                <a:ea typeface="+mn-ea"/>
                <a:cs typeface="+mn-cs"/>
              </a:rPr>
              <a:t>云平台，将渲染集群迁移至 </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，为其客户提供灵活可扩展、安全有保障、随时随地触手可及的渲染云服务。</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整体解决方案的核心包括以下几个方面：</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基于</a:t>
            </a:r>
            <a:r>
              <a:rPr lang="en-US"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虚机服务部署渲染平台引擎，渲染资源按需随时动态伸缩扩展</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集群渲染有自己的资源限制，经常需要排队等待。</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平台具备灵活的资源伸缩扩展能力，剧组可以随时提交渲染作业，就像自来水</a:t>
            </a:r>
            <a:r>
              <a:rPr lang="en-US" sz="900" kern="1200" dirty="0" smtClean="0">
                <a:solidFill>
                  <a:schemeClr val="tx1"/>
                </a:solidFill>
                <a:effectLst/>
                <a:latin typeface="Segoe UI" pitchFamily="34" charset="0"/>
                <a:ea typeface="+mn-ea"/>
                <a:cs typeface="+mn-cs"/>
              </a:rPr>
              <a:t>/</a:t>
            </a:r>
            <a:r>
              <a:rPr lang="zh-CN" altLang="en-US" sz="900" kern="1200" dirty="0" smtClean="0">
                <a:solidFill>
                  <a:schemeClr val="tx1"/>
                </a:solidFill>
                <a:effectLst/>
                <a:latin typeface="Segoe UI" pitchFamily="34" charset="0"/>
                <a:ea typeface="+mn-ea"/>
                <a:cs typeface="+mn-cs"/>
              </a:rPr>
              <a:t>电 随时要随时有。</a:t>
            </a:r>
            <a:r>
              <a:rPr lang="en-US" sz="900" kern="1200" dirty="0" smtClean="0">
                <a:solidFill>
                  <a:schemeClr val="tx1"/>
                </a:solidFill>
                <a:effectLst/>
                <a:latin typeface="Segoe UI" pitchFamily="34" charset="0"/>
                <a:ea typeface="+mn-ea"/>
                <a:cs typeface="+mn-cs"/>
              </a:rPr>
              <a:t>Microsoft Azure </a:t>
            </a:r>
            <a:r>
              <a:rPr lang="zh-CN" altLang="en-US" sz="900" kern="1200" dirty="0" smtClean="0">
                <a:solidFill>
                  <a:schemeClr val="tx1"/>
                </a:solidFill>
                <a:effectLst/>
                <a:latin typeface="Segoe UI" pitchFamily="34" charset="0"/>
                <a:ea typeface="+mn-ea"/>
                <a:cs typeface="+mn-cs"/>
              </a:rPr>
              <a:t>支持灵活的扩展能力，能够近乎无限地按需部署大量虚拟机，来满足渲染作业对大规模计算资源的需要。</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北京渲染平台采用</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的虚机服务，将其核心渲染引擎和集群技术迁移到</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平台上。根据渲染作业的大小，可以随时调整</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的虚机数量，动态创建或扩展计算资源以便快速完成渲染作业。并且，当渲染作业完成后，用户可以随时通过互联网方便下载渲染输出结果，并删掉闲置的虚机以便节省成本，实现按需付费。</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如下图所示，渲染集群作为典型的高性能计算集群场景，由一个主节点（</a:t>
            </a:r>
            <a:r>
              <a:rPr lang="en-US" sz="900" kern="1200" dirty="0" smtClean="0">
                <a:solidFill>
                  <a:schemeClr val="tx1"/>
                </a:solidFill>
                <a:effectLst/>
                <a:latin typeface="Segoe UI" pitchFamily="34" charset="0"/>
                <a:ea typeface="+mn-ea"/>
                <a:cs typeface="+mn-cs"/>
              </a:rPr>
              <a:t>Master Node</a:t>
            </a:r>
            <a:r>
              <a:rPr lang="zh-CN" altLang="en-US" sz="900" kern="1200" dirty="0" smtClean="0">
                <a:solidFill>
                  <a:schemeClr val="tx1"/>
                </a:solidFill>
                <a:effectLst/>
                <a:latin typeface="Segoe UI" pitchFamily="34" charset="0"/>
                <a:ea typeface="+mn-ea"/>
                <a:cs typeface="+mn-cs"/>
              </a:rPr>
              <a:t>）和多个计算节点（</a:t>
            </a:r>
            <a:r>
              <a:rPr lang="en-US" sz="900" kern="1200" dirty="0" smtClean="0">
                <a:solidFill>
                  <a:schemeClr val="tx1"/>
                </a:solidFill>
                <a:effectLst/>
                <a:latin typeface="Segoe UI" pitchFamily="34" charset="0"/>
                <a:ea typeface="+mn-ea"/>
                <a:cs typeface="+mn-cs"/>
              </a:rPr>
              <a:t>Compute Node</a:t>
            </a:r>
            <a:r>
              <a:rPr lang="zh-CN" altLang="en-US" sz="900" kern="1200" dirty="0" smtClean="0">
                <a:solidFill>
                  <a:schemeClr val="tx1"/>
                </a:solidFill>
                <a:effectLst/>
                <a:latin typeface="Segoe UI" pitchFamily="34" charset="0"/>
                <a:ea typeface="+mn-ea"/>
                <a:cs typeface="+mn-cs"/>
              </a:rPr>
              <a:t>）组成。用户通过主节点提交渲染作业，主节点上面的作业管理调度器将自动将任务拆分并分配给各个计算节点来执行。由于渲染引擎本身要求计算节点输出文件需采取统一的标准文件路径</a:t>
            </a:r>
            <a:r>
              <a:rPr lang="en-US" sz="900" kern="1200" dirty="0" smtClean="0">
                <a:solidFill>
                  <a:schemeClr val="tx1"/>
                </a:solidFill>
                <a:effectLst/>
                <a:latin typeface="Segoe UI" pitchFamily="34" charset="0"/>
                <a:ea typeface="+mn-ea"/>
                <a:cs typeface="+mn-cs"/>
              </a:rPr>
              <a:t>UNC</a:t>
            </a:r>
            <a:r>
              <a:rPr lang="zh-CN" altLang="en-US" sz="900" kern="1200" dirty="0" smtClean="0">
                <a:solidFill>
                  <a:schemeClr val="tx1"/>
                </a:solidFill>
                <a:effectLst/>
                <a:latin typeface="Segoe UI" pitchFamily="34" charset="0"/>
                <a:ea typeface="+mn-ea"/>
                <a:cs typeface="+mn-cs"/>
              </a:rPr>
              <a:t>格式，计算节点接到渲染任务后，会马上进行运算并将输出结果保存到统一配置的本地文件目录中。同时，为了保证渲染集群在输出文件规模上面良好的可扩展性，在基于</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的系统架构设计中为每台计算节点添加了一个异步的文件拷贝后台服务，此服务通过实时监控计算节点本地的文件输出目录，将输出完毕的文件及时上传至统一配置的</a:t>
            </a:r>
            <a:r>
              <a:rPr lang="en-US" sz="900" kern="1200" dirty="0" smtClean="0">
                <a:solidFill>
                  <a:schemeClr val="tx1"/>
                </a:solidFill>
                <a:effectLst/>
                <a:latin typeface="Segoe UI" pitchFamily="34" charset="0"/>
                <a:ea typeface="+mn-ea"/>
                <a:cs typeface="+mn-cs"/>
              </a:rPr>
              <a:t>Microsoft Azure Blog Storage</a:t>
            </a:r>
            <a:r>
              <a:rPr lang="zh-CN" altLang="en-US" sz="900" kern="1200" dirty="0" smtClean="0">
                <a:solidFill>
                  <a:schemeClr val="tx1"/>
                </a:solidFill>
                <a:effectLst/>
                <a:latin typeface="Segoe UI" pitchFamily="34" charset="0"/>
                <a:ea typeface="+mn-ea"/>
                <a:cs typeface="+mn-cs"/>
              </a:rPr>
              <a:t>存储中。渲染作业结束后，最终用户即可从统一的一个</a:t>
            </a:r>
            <a:r>
              <a:rPr lang="en-US" sz="900" kern="1200" dirty="0" smtClean="0">
                <a:solidFill>
                  <a:schemeClr val="tx1"/>
                </a:solidFill>
                <a:effectLst/>
                <a:latin typeface="Segoe UI" pitchFamily="34" charset="0"/>
                <a:ea typeface="+mn-ea"/>
                <a:cs typeface="+mn-cs"/>
              </a:rPr>
              <a:t>Microsoft Azure Blog Storage</a:t>
            </a:r>
            <a:r>
              <a:rPr lang="zh-CN" altLang="en-US" sz="900" kern="1200" dirty="0" smtClean="0">
                <a:solidFill>
                  <a:schemeClr val="tx1"/>
                </a:solidFill>
                <a:effectLst/>
                <a:latin typeface="Segoe UI" pitchFamily="34" charset="0"/>
                <a:ea typeface="+mn-ea"/>
                <a:cs typeface="+mn-cs"/>
              </a:rPr>
              <a:t>存储路径下载渲染输出结果。</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由于不同的渲染软件在集群中各节点用来通讯的端口千变万化，北京渲染平台采用</a:t>
            </a:r>
            <a:r>
              <a:rPr lang="en-US" sz="900" kern="1200" dirty="0" smtClean="0">
                <a:solidFill>
                  <a:schemeClr val="tx1"/>
                </a:solidFill>
                <a:effectLst/>
                <a:latin typeface="Segoe UI" pitchFamily="34" charset="0"/>
                <a:ea typeface="+mn-ea"/>
                <a:cs typeface="+mn-cs"/>
              </a:rPr>
              <a:t>Microsoft Azure Virtual Network</a:t>
            </a:r>
            <a:r>
              <a:rPr lang="zh-CN" altLang="en-US" sz="900" kern="1200" dirty="0" smtClean="0">
                <a:solidFill>
                  <a:schemeClr val="tx1"/>
                </a:solidFill>
                <a:effectLst/>
                <a:latin typeface="Segoe UI" pitchFamily="34" charset="0"/>
                <a:ea typeface="+mn-ea"/>
                <a:cs typeface="+mn-cs"/>
              </a:rPr>
              <a:t>将每个项目的渲染集群部署在一个虚拟网络中，使集群中的各节点在</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内部可以方便的互相通讯，而无需逐一为每台虚机设置端口。</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当用户发现某渲染作业所需计算资源量大，计算节点</a:t>
            </a:r>
            <a:r>
              <a:rPr lang="en-US" sz="900" kern="1200" dirty="0" smtClean="0">
                <a:solidFill>
                  <a:schemeClr val="tx1"/>
                </a:solidFill>
                <a:effectLst/>
                <a:latin typeface="Segoe UI" pitchFamily="34" charset="0"/>
                <a:ea typeface="+mn-ea"/>
                <a:cs typeface="+mn-cs"/>
              </a:rPr>
              <a:t>CPU</a:t>
            </a:r>
            <a:r>
              <a:rPr lang="zh-CN" altLang="en-US" sz="900" kern="1200" dirty="0" smtClean="0">
                <a:solidFill>
                  <a:schemeClr val="tx1"/>
                </a:solidFill>
                <a:effectLst/>
                <a:latin typeface="Segoe UI" pitchFamily="34" charset="0"/>
                <a:ea typeface="+mn-ea"/>
                <a:cs typeface="+mn-cs"/>
              </a:rPr>
              <a:t>使用率达到近</a:t>
            </a:r>
            <a:r>
              <a:rPr lang="en-US" sz="900" kern="1200" dirty="0" smtClean="0">
                <a:solidFill>
                  <a:schemeClr val="tx1"/>
                </a:solidFill>
                <a:effectLst/>
                <a:latin typeface="Segoe UI" pitchFamily="34" charset="0"/>
                <a:ea typeface="+mn-ea"/>
                <a:cs typeface="+mn-cs"/>
              </a:rPr>
              <a:t>100%</a:t>
            </a:r>
            <a:r>
              <a:rPr lang="zh-CN" altLang="en-US" sz="900" kern="1200" dirty="0" smtClean="0">
                <a:solidFill>
                  <a:schemeClr val="tx1"/>
                </a:solidFill>
                <a:effectLst/>
                <a:latin typeface="Segoe UI" pitchFamily="34" charset="0"/>
                <a:ea typeface="+mn-ea"/>
                <a:cs typeface="+mn-cs"/>
              </a:rPr>
              <a:t>时，可以随时通过后台脚本自动创建新的计算节点虚机加入到现有的渲染集群当中。新创建的虚机可以自动被主节点中的作业调度管理器（如下图所示）识别，并立即分配一部分任务给新加入的计算节点，实现动态可伸缩的渲染集群。</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是可以通过互联网随时随地访问的公有云平台，北京渲染平台基于</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搭建了一个自助管理门户系统，有效地帮助扩大渲染服务在全国的覆盖。渲染平台的用户只需通过简单注册，即可登录基于</a:t>
            </a:r>
            <a:r>
              <a:rPr lang="en-US" sz="900" kern="1200" dirty="0" smtClean="0">
                <a:solidFill>
                  <a:schemeClr val="tx1"/>
                </a:solidFill>
                <a:effectLst/>
                <a:latin typeface="Segoe UI" pitchFamily="34" charset="0"/>
                <a:ea typeface="+mn-ea"/>
                <a:cs typeface="+mn-cs"/>
              </a:rPr>
              <a:t>Web</a:t>
            </a:r>
            <a:r>
              <a:rPr lang="zh-CN" altLang="en-US" sz="900" kern="1200" dirty="0" smtClean="0">
                <a:solidFill>
                  <a:schemeClr val="tx1"/>
                </a:solidFill>
                <a:effectLst/>
                <a:latin typeface="Segoe UI" pitchFamily="34" charset="0"/>
                <a:ea typeface="+mn-ea"/>
                <a:cs typeface="+mn-cs"/>
              </a:rPr>
              <a:t>的自助服务门户站点，在</a:t>
            </a:r>
            <a:r>
              <a:rPr lang="en-US" sz="900" kern="1200" dirty="0" smtClean="0">
                <a:solidFill>
                  <a:schemeClr val="tx1"/>
                </a:solidFill>
                <a:effectLst/>
                <a:latin typeface="Segoe UI" pitchFamily="34" charset="0"/>
                <a:ea typeface="+mn-ea"/>
                <a:cs typeface="+mn-cs"/>
              </a:rPr>
              <a:t>Web</a:t>
            </a:r>
            <a:r>
              <a:rPr lang="zh-CN" altLang="en-US" sz="900" kern="1200" dirty="0" smtClean="0">
                <a:solidFill>
                  <a:schemeClr val="tx1"/>
                </a:solidFill>
                <a:effectLst/>
                <a:latin typeface="Segoe UI" pitchFamily="34" charset="0"/>
                <a:ea typeface="+mn-ea"/>
                <a:cs typeface="+mn-cs"/>
              </a:rPr>
              <a:t>页面上通过轻松点击菜单选项，即可快速获取所需规模的渲染集群环境，门户后台会根据用户的选择自动基于已经预装好的带有渲染引擎的虚机镜像，自动实现虚机创建以及一系列相关的网络、存储配置等工作。通过基于</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的自助服务门户，北京渲染平台的用户可以真正实现在任何时间任何地点进行渲染作业。</a:t>
            </a:r>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按用量计费，大大降低用户硬件设施投入成本</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基于用户所实际使用的计算和存储资源收费，这大大降低了北京渲染平台为了满足不断上升的业务需求而需要前期就投入在物理服务器、存储设备等硬件上面的高额成本。同时，北京渲染平台也无需考虑采购完硬件之后的一系列维护、管理、折旧等问题，其工作人员可以将更多精力投入到如何快速响应渲染服务的业务需求上面。每个渲染项目的成本也可以很好的进行管理和控制，在渲染项目高峰期可以在</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上快速创建数千核计算能力的集群，而在项目结束后也可立即删除闲置的虚机，真正实现按需付费。</a:t>
            </a:r>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提供高可用服务等级保证，无需担心计算设备故障及数据丢失</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Azure </a:t>
            </a:r>
            <a:r>
              <a:rPr lang="zh-CN" altLang="en-US" sz="900" kern="1200" dirty="0" smtClean="0">
                <a:solidFill>
                  <a:schemeClr val="tx1"/>
                </a:solidFill>
                <a:effectLst/>
                <a:latin typeface="Segoe UI" pitchFamily="34" charset="0"/>
                <a:ea typeface="+mn-ea"/>
                <a:cs typeface="+mn-cs"/>
              </a:rPr>
              <a:t>后台会自动将用户当前所用的数据中心存储系统中的数据生成三个备份，来保障高可用服务等级。当其中一个备份有所损坏时会有其余两个备份充分保证数据的高可用性，用户不会体验到任何数据服务的中断或数据丢失。同时，</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后台也会自动生成新的一个备份，这样即使数据中心硬件发生故障也不会影响服务的可用性。另外，</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还提供北京、上海两个数据中心异地备份的选项，提供了万无一失的异地容灾能力。这样的数据保障为北京渲染平台也提供了巨大的优势，渲染的输入及输出数据存储在</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平台上安全可靠，无需再担心由于设备故障造成数据丢失或损坏的情况。</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通过</a:t>
            </a:r>
            <a:r>
              <a:rPr lang="en-US" sz="900" b="1" kern="1200" dirty="0" smtClean="0">
                <a:solidFill>
                  <a:schemeClr val="tx1"/>
                </a:solidFill>
                <a:effectLst/>
                <a:latin typeface="Segoe UI" pitchFamily="34" charset="0"/>
                <a:ea typeface="+mn-ea"/>
                <a:cs typeface="+mn-cs"/>
              </a:rPr>
              <a:t>Microsoft Azure</a:t>
            </a:r>
            <a:r>
              <a:rPr lang="zh-CN" altLang="en-US" sz="900" b="1" kern="1200" dirty="0" smtClean="0">
                <a:solidFill>
                  <a:schemeClr val="tx1"/>
                </a:solidFill>
                <a:effectLst/>
                <a:latin typeface="Segoe UI" pitchFamily="34" charset="0"/>
                <a:ea typeface="+mn-ea"/>
                <a:cs typeface="+mn-cs"/>
              </a:rPr>
              <a:t>门户实现统一远程管理资源</a:t>
            </a:r>
            <a:endParaRPr lang="en-US" sz="900" kern="1200" dirty="0" smtClean="0">
              <a:solidFill>
                <a:schemeClr val="tx1"/>
              </a:solidFill>
              <a:effectLst/>
              <a:latin typeface="Segoe UI" pitchFamily="34" charset="0"/>
              <a:ea typeface="+mn-ea"/>
              <a:cs typeface="+mn-cs"/>
            </a:endParaRPr>
          </a:p>
          <a:p>
            <a:r>
              <a:rPr lang="zh-CN" altLang="en-US" sz="900" kern="1200" dirty="0" smtClean="0">
                <a:solidFill>
                  <a:schemeClr val="tx1"/>
                </a:solidFill>
                <a:effectLst/>
                <a:latin typeface="Segoe UI" pitchFamily="34" charset="0"/>
                <a:ea typeface="+mn-ea"/>
                <a:cs typeface="+mn-cs"/>
              </a:rPr>
              <a:t>北京渲染平台通过登录基于互联网的</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门户即可实现对所有渲染项目所使用资源的统一监控和管理，包括对虚机数量及</a:t>
            </a:r>
            <a:r>
              <a:rPr lang="en-US" sz="900" kern="1200" dirty="0" smtClean="0">
                <a:solidFill>
                  <a:schemeClr val="tx1"/>
                </a:solidFill>
                <a:effectLst/>
                <a:latin typeface="Segoe UI" pitchFamily="34" charset="0"/>
                <a:ea typeface="+mn-ea"/>
                <a:cs typeface="+mn-cs"/>
              </a:rPr>
              <a:t>CPU</a:t>
            </a:r>
            <a:r>
              <a:rPr lang="zh-CN" altLang="en-US" sz="900" kern="1200" dirty="0" smtClean="0">
                <a:solidFill>
                  <a:schemeClr val="tx1"/>
                </a:solidFill>
                <a:effectLst/>
                <a:latin typeface="Segoe UI" pitchFamily="34" charset="0"/>
                <a:ea typeface="+mn-ea"/>
                <a:cs typeface="+mn-cs"/>
              </a:rPr>
              <a:t>、存储等资源的使用情况。通过仪表盘功能可以很详细的看到具体每台虚机的相关指标，如</a:t>
            </a:r>
            <a:r>
              <a:rPr lang="en-US" sz="900" kern="1200" dirty="0" smtClean="0">
                <a:solidFill>
                  <a:schemeClr val="tx1"/>
                </a:solidFill>
                <a:effectLst/>
                <a:latin typeface="Segoe UI" pitchFamily="34" charset="0"/>
                <a:ea typeface="+mn-ea"/>
                <a:cs typeface="+mn-cs"/>
              </a:rPr>
              <a:t>CPU</a:t>
            </a:r>
            <a:r>
              <a:rPr lang="zh-CN" altLang="en-US" sz="900" kern="1200" dirty="0" smtClean="0">
                <a:solidFill>
                  <a:schemeClr val="tx1"/>
                </a:solidFill>
                <a:effectLst/>
                <a:latin typeface="Segoe UI" pitchFamily="34" charset="0"/>
                <a:ea typeface="+mn-ea"/>
                <a:cs typeface="+mn-cs"/>
              </a:rPr>
              <a:t>使用率、磁盘的读写、网络的进出流量等。北京渲染平台通过</a:t>
            </a:r>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管理门户可以同时对多个渲染项目异构、多态的渲染资源进行统一化的管理和调度，大大降低了</a:t>
            </a:r>
            <a:r>
              <a:rPr lang="en-US" sz="900" kern="1200" dirty="0" smtClean="0">
                <a:solidFill>
                  <a:schemeClr val="tx1"/>
                </a:solidFill>
                <a:effectLst/>
                <a:latin typeface="Segoe UI" pitchFamily="34" charset="0"/>
                <a:ea typeface="+mn-ea"/>
                <a:cs typeface="+mn-cs"/>
              </a:rPr>
              <a:t>IT</a:t>
            </a:r>
            <a:r>
              <a:rPr lang="zh-CN" altLang="en-US" sz="900" kern="1200" dirty="0" smtClean="0">
                <a:solidFill>
                  <a:schemeClr val="tx1"/>
                </a:solidFill>
                <a:effectLst/>
                <a:latin typeface="Segoe UI" pitchFamily="34" charset="0"/>
                <a:ea typeface="+mn-ea"/>
                <a:cs typeface="+mn-cs"/>
              </a:rPr>
              <a:t>的运维和管理资源成本。</a:t>
            </a:r>
            <a:endParaRPr lang="en-US" sz="900" kern="1200" dirty="0" smtClean="0">
              <a:solidFill>
                <a:schemeClr val="tx1"/>
              </a:solidFill>
              <a:effectLst/>
              <a:latin typeface="Segoe UI" pitchFamily="34" charset="0"/>
              <a:ea typeface="+mn-ea"/>
              <a:cs typeface="+mn-cs"/>
            </a:endParaRPr>
          </a:p>
          <a:p>
            <a:r>
              <a:rPr lang="zh-CN" altLang="en-US" sz="900" b="1" kern="1200" dirty="0" smtClean="0">
                <a:solidFill>
                  <a:schemeClr val="tx1"/>
                </a:solidFill>
                <a:effectLst/>
                <a:latin typeface="Segoe UI" pitchFamily="34" charset="0"/>
                <a:ea typeface="+mn-ea"/>
                <a:cs typeface="+mn-cs"/>
              </a:rPr>
              <a:t>用户收益</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Azure</a:t>
            </a:r>
            <a:r>
              <a:rPr lang="zh-CN" altLang="en-US" sz="900" kern="1200" dirty="0" smtClean="0">
                <a:solidFill>
                  <a:schemeClr val="tx1"/>
                </a:solidFill>
                <a:effectLst/>
                <a:latin typeface="Segoe UI" pitchFamily="34" charset="0"/>
                <a:ea typeface="+mn-ea"/>
                <a:cs typeface="+mn-cs"/>
              </a:rPr>
              <a:t>作为公有云服务平台具备灵活的伸缩扩展能力和高可用服务保证，帮助北京渲染平台以更低的成本服务更多客户、覆盖更多地区，为客户可以提供动态可扩展、安全有保障、随时随地触手可及的渲染云服务，为创意产业提供了一个良性循环的公共服务平台。</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456810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a:t>
            </a:r>
            <a:r>
              <a:rPr lang="en-US" baseline="0" dirty="0" smtClean="0"/>
              <a:t> underlying principle at play here in the Cloud – which is that because as we have seen resources are cheap, plentiful and immediately available, different approaches can be taken to build applications the way we always wanted to – focus on the business problems using simple approaches.</a:t>
            </a:r>
          </a:p>
          <a:p>
            <a:endParaRPr lang="en-US" baseline="0" dirty="0" smtClean="0"/>
          </a:p>
          <a:p>
            <a:r>
              <a:rPr lang="en-US" baseline="0" dirty="0" smtClean="0"/>
              <a:t>At the heart of this is the concept in your applications that anything, any part of the app can fail.  You can for example have your web server tier fail and the application can keep working.  How you do this is by having multiple instances of your web tier, many copies.  Any of the copies can fail – the platform makes sure that it can detect and recover from these failure simply by spinning up a new instance.  The platform also needs to make sure that your application instances are separated across redundant parts of the underlying physical infrastructure (in Azure we call these fault domains).</a:t>
            </a:r>
          </a:p>
          <a:p>
            <a:endParaRPr lang="en-US" baseline="0" dirty="0" smtClean="0"/>
          </a:p>
          <a:p>
            <a:r>
              <a:rPr lang="en-US" baseline="0" dirty="0" smtClean="0"/>
              <a:t>Use the Azure storage as an example.  You give a file to Azure – it saves that file 3 times in 3 different fault domains.  If any of the copies of the file fail because maybe a disk failed, the platform creates another copy.  The platform can also (and this happens in Azure by default) copy the file another three times to Azure storage in a data center &gt; 500 miles away (in the same region) proving business continuity/DR capabilities.</a:t>
            </a:r>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AF358EB-3CE9-4D60-B090-F7B4E434BF55}" type="datetime1">
              <a:rPr lang="en-US" smtClean="0">
                <a:solidFill>
                  <a:prstClr val="black"/>
                </a:solidFill>
              </a:rPr>
              <a:pPr/>
              <a:t>4/17/2014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744320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362">
              <a:spcAft>
                <a:spcPts val="343"/>
              </a:spcAft>
              <a:defRPr/>
            </a:pPr>
            <a:endParaRPr lang="en-US" dirty="0">
              <a:solidFill>
                <a:prstClr val="black"/>
              </a:solidFill>
            </a:endParaRPr>
          </a:p>
        </p:txBody>
      </p:sp>
      <p:sp>
        <p:nvSpPr>
          <p:cNvPr id="4" name="Header Placeholder 3"/>
          <p:cNvSpPr>
            <a:spLocks noGrp="1"/>
          </p:cNvSpPr>
          <p:nvPr>
            <p:ph type="hdr" sz="quarter" idx="10"/>
          </p:nvPr>
        </p:nvSpPr>
        <p:spPr/>
        <p:txBody>
          <a:bodyPr/>
          <a:lstStyle/>
          <a:p>
            <a:r>
              <a:rPr lang="en-US" smtClean="0">
                <a:solidFill>
                  <a:prstClr val="black"/>
                </a:solidFill>
              </a:rPr>
              <a:t>Build 2012</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E9E80ED8-0AE7-4DC1-9CFF-8C38C42D7BFD}" type="datetime1">
              <a:rPr lang="en-US" smtClean="0">
                <a:solidFill>
                  <a:prstClr val="black"/>
                </a:solidFill>
              </a:rPr>
              <a:pPr/>
              <a:t>4/17/2014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130202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79950" cy="2633663"/>
          </a:xfrm>
        </p:spPr>
      </p:sp>
      <p:sp>
        <p:nvSpPr>
          <p:cNvPr id="3" name="Notes Placeholder 2"/>
          <p:cNvSpPr>
            <a:spLocks noGrp="1"/>
          </p:cNvSpPr>
          <p:nvPr>
            <p:ph type="body" idx="1"/>
          </p:nvPr>
        </p:nvSpPr>
        <p:spPr/>
        <p:txBody>
          <a:bodyPr>
            <a:normAutofit/>
          </a:bodyPr>
          <a:lstStyle/>
          <a:p>
            <a:r>
              <a:rPr lang="en-US" dirty="0" smtClean="0"/>
              <a:t>Land the size</a:t>
            </a:r>
            <a:r>
              <a:rPr lang="en-US" baseline="0" dirty="0" smtClean="0"/>
              <a:t> of this investment – it is many billions of dollars and the players in this game are already established.  There won’t be a new player.  It is less important to land where these things are – this is both an ongoing investment we are always looking at increasing the footprint as well as maximizing the density and compute power of the existing footprint and of course innovating to make sure this is as cheap to operate as possible (using ambient climate to cool, green power </a:t>
            </a:r>
            <a:r>
              <a:rPr lang="en-US" baseline="0" dirty="0" err="1" smtClean="0"/>
              <a:t>etc</a:t>
            </a:r>
            <a:r>
              <a:rPr lang="en-US" baseline="0" dirty="0" smtClean="0"/>
              <a:t> </a:t>
            </a:r>
            <a:r>
              <a:rPr lang="en-US" baseline="0" dirty="0" err="1" smtClean="0"/>
              <a:t>etc</a:t>
            </a:r>
            <a:r>
              <a:rPr lang="en-US" baseline="0" dirty="0" smtClean="0"/>
              <a:t>).</a:t>
            </a:r>
          </a:p>
          <a:p>
            <a:endParaRPr lang="en-US" baseline="0" dirty="0" smtClean="0"/>
          </a:p>
          <a:p>
            <a:r>
              <a:rPr lang="en-US" baseline="0" dirty="0" smtClean="0"/>
              <a:t>Number to land:</a:t>
            </a:r>
          </a:p>
          <a:p>
            <a:r>
              <a:rPr lang="en-US" baseline="0" dirty="0" smtClean="0"/>
              <a:t>15% of x86 compute bought by 10 companies</a:t>
            </a:r>
          </a:p>
          <a:p>
            <a:r>
              <a:rPr lang="en-US" baseline="0" dirty="0" smtClean="0"/>
              <a:t>10% is bought by 5</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37</a:t>
            </a:fld>
            <a:endParaRPr lang="en-US" dirty="0"/>
          </a:p>
        </p:txBody>
      </p:sp>
    </p:spTree>
    <p:extLst>
      <p:ext uri="{BB962C8B-B14F-4D97-AF65-F5344CB8AC3E}">
        <p14:creationId xmlns:p14="http://schemas.microsoft.com/office/powerpoint/2010/main" val="3268415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82AABF77-E2E4-44CA-BA5C-65E132CF08D8}" type="slidenum">
              <a:rPr lang="en-US" smtClean="0"/>
              <a:pPr/>
              <a:t>42</a:t>
            </a:fld>
            <a:endParaRPr lang="en-US" dirty="0"/>
          </a:p>
        </p:txBody>
      </p:sp>
    </p:spTree>
    <p:extLst>
      <p:ext uri="{BB962C8B-B14F-4D97-AF65-F5344CB8AC3E}">
        <p14:creationId xmlns:p14="http://schemas.microsoft.com/office/powerpoint/2010/main" val="164321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t>43</a:t>
            </a:fld>
            <a:endParaRPr lang="en-US" dirty="0"/>
          </a:p>
        </p:txBody>
      </p:sp>
    </p:spTree>
    <p:extLst>
      <p:ext uri="{BB962C8B-B14F-4D97-AF65-F5344CB8AC3E}">
        <p14:creationId xmlns:p14="http://schemas.microsoft.com/office/powerpoint/2010/main" val="7965047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249" y="2234114"/>
            <a:ext cx="8375702"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249" y="4612342"/>
            <a:ext cx="5455754"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4100307193"/>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800"/>
            <a:ext cx="11151917"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2678320795"/>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799"/>
            <a:ext cx="11151917"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48964543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248" y="1447800"/>
            <a:ext cx="5487829"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3335" y="1447800"/>
            <a:ext cx="5487829"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1806035030"/>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266796"/>
            <a:ext cx="5486400"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3335" y="1447800"/>
            <a:ext cx="5487829"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3335" y="2266796"/>
            <a:ext cx="5487829"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3752274694"/>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sz="5400"/>
            </a:lvl1pPr>
          </a:lstStyle>
          <a:p>
            <a:r>
              <a:rPr lang="en-US" dirty="0"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3732792365"/>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804" y="6372547"/>
            <a:ext cx="1682359" cy="195501"/>
          </a:xfrm>
          <a:prstGeom prst="rect">
            <a:avLst/>
          </a:prstGeom>
        </p:spPr>
      </p:pic>
    </p:spTree>
    <p:extLst>
      <p:ext uri="{BB962C8B-B14F-4D97-AF65-F5344CB8AC3E}">
        <p14:creationId xmlns:p14="http://schemas.microsoft.com/office/powerpoint/2010/main" val="1267709925"/>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519248" y="1447800"/>
            <a:ext cx="11151916"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3474709" y="3417661"/>
            <a:ext cx="6947121"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dirty="0" smtClean="0"/>
              <a:t>Click to edit Master text styles</a:t>
            </a:r>
          </a:p>
          <a:p>
            <a:pPr marL="3175" lvl="1" indent="0" algn="l" defTabSz="914363" rtl="0" eaLnBrk="1" latinLnBrk="0" hangingPunct="1">
              <a:lnSpc>
                <a:spcPct val="90000"/>
              </a:lnSpc>
              <a:spcBef>
                <a:spcPts val="0"/>
              </a:spcBef>
              <a:buSzPct val="80000"/>
              <a:buFont typeface="Arial" pitchFamily="34" charset="0"/>
              <a:buNone/>
            </a:pPr>
            <a:r>
              <a:rPr lang="en-US" dirty="0" smtClean="0"/>
              <a:t>Second level</a:t>
            </a:r>
          </a:p>
        </p:txBody>
      </p:sp>
      <p:sp>
        <p:nvSpPr>
          <p:cNvPr id="18" name="Freeform 105"/>
          <p:cNvSpPr>
            <a:spLocks/>
          </p:cNvSpPr>
          <p:nvPr userDrawn="1"/>
        </p:nvSpPr>
        <p:spPr bwMode="black">
          <a:xfrm>
            <a:off x="1200486" y="2133600"/>
            <a:ext cx="1865546"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a:solidFill>
                <a:srgbClr val="292929"/>
              </a:solidFill>
            </a:endParaRPr>
          </a:p>
        </p:txBody>
      </p:sp>
    </p:spTree>
    <p:extLst>
      <p:ext uri="{BB962C8B-B14F-4D97-AF65-F5344CB8AC3E}">
        <p14:creationId xmlns:p14="http://schemas.microsoft.com/office/powerpoint/2010/main" val="387848555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7715394" y="2136047"/>
            <a:ext cx="3500039"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p>
          </p:txBody>
        </p:sp>
      </p:grpSp>
    </p:spTree>
    <p:extLst>
      <p:ext uri="{BB962C8B-B14F-4D97-AF65-F5344CB8AC3E}">
        <p14:creationId xmlns:p14="http://schemas.microsoft.com/office/powerpoint/2010/main" val="1761101654"/>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8294113" y="2008094"/>
            <a:ext cx="2269668"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285124011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7906631" y="2242931"/>
            <a:ext cx="3177742"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269625629"/>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7925673" y="1932604"/>
            <a:ext cx="3014117"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2112485799"/>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617" y="1447800"/>
            <a:ext cx="4206383"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617" y="5630473"/>
            <a:ext cx="4206384"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617" y="4160520"/>
            <a:ext cx="8874849"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8885072" y="1905000"/>
            <a:ext cx="1277929"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spTree>
    <p:extLst>
      <p:ext uri="{BB962C8B-B14F-4D97-AF65-F5344CB8AC3E}">
        <p14:creationId xmlns:p14="http://schemas.microsoft.com/office/powerpoint/2010/main" val="720575265"/>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344" y="3467676"/>
            <a:ext cx="10696186"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3951" y="6338048"/>
            <a:ext cx="2507214" cy="291353"/>
          </a:xfrm>
          <a:prstGeom prst="rect">
            <a:avLst/>
          </a:prstGeom>
        </p:spPr>
      </p:pic>
    </p:spTree>
    <p:extLst>
      <p:ext uri="{BB962C8B-B14F-4D97-AF65-F5344CB8AC3E}">
        <p14:creationId xmlns:p14="http://schemas.microsoft.com/office/powerpoint/2010/main" val="1853812474"/>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322301" y="3140275"/>
            <a:ext cx="3547400" cy="577452"/>
          </a:xfrm>
          <a:prstGeom prst="rect">
            <a:avLst/>
          </a:prstGeom>
          <a:noFill/>
          <a:ln>
            <a:noFill/>
          </a:ln>
        </p:spPr>
      </p:pic>
      <p:sp>
        <p:nvSpPr>
          <p:cNvPr id="12" name="Text Box 3"/>
          <p:cNvSpPr txBox="1">
            <a:spLocks noChangeArrowheads="1"/>
          </p:cNvSpPr>
          <p:nvPr userDrawn="1"/>
        </p:nvSpPr>
        <p:spPr bwMode="blackWhite">
          <a:xfrm>
            <a:off x="508001" y="6083575"/>
            <a:ext cx="11176000" cy="502896"/>
          </a:xfrm>
          <a:prstGeom prst="rect">
            <a:avLst/>
          </a:prstGeom>
          <a:noFill/>
          <a:ln w="12700">
            <a:noFill/>
            <a:miter lim="800000"/>
            <a:headEnd type="none" w="sm" len="sm"/>
            <a:tailEnd type="none" w="sm" len="sm"/>
          </a:ln>
          <a:effectLst/>
        </p:spPr>
        <p:txBody>
          <a:bodyPr vert="horz" wrap="square" lIns="91378" tIns="45689" rIns="91378" bIns="45689" numCol="1" anchor="t" anchorCtr="0" compatLnSpc="1">
            <a:prstTxWarp prst="textNoShape">
              <a:avLst/>
            </a:prstTxWarp>
            <a:spAutoFit/>
          </a:bodyPr>
          <a:lstStyle/>
          <a:p>
            <a:pPr algn="ctr" defTabSz="913650" eaLnBrk="0" hangingPunct="0"/>
            <a:r>
              <a:rPr lang="en-US" sz="667" dirty="0">
                <a:solidFill>
                  <a:schemeClr val="bg1">
                    <a:alpha val="99000"/>
                  </a:schemeClr>
                </a:solidFill>
                <a:latin typeface="Segoe UI" pitchFamily="34" charset="0"/>
                <a:cs typeface="Arial" charset="0"/>
              </a:rPr>
              <a:t>© </a:t>
            </a:r>
            <a:r>
              <a:rPr lang="en-US" sz="667" dirty="0" smtClean="0">
                <a:solidFill>
                  <a:schemeClr val="bg1">
                    <a:alpha val="99000"/>
                  </a:schemeClr>
                </a:solidFill>
                <a:latin typeface="Segoe UI" pitchFamily="34" charset="0"/>
                <a:cs typeface="Arial" charset="0"/>
              </a:rPr>
              <a:t>2012 Microsoft </a:t>
            </a:r>
            <a:r>
              <a:rPr lang="en-US" sz="667"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3650" eaLnBrk="0" hangingPunct="0"/>
            <a:r>
              <a:rPr lang="en-US" sz="667"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667" dirty="0" smtClean="0">
                <a:solidFill>
                  <a:schemeClr val="bg1">
                    <a:alpha val="99000"/>
                  </a:schemeClr>
                </a:solidFill>
                <a:latin typeface="Segoe UI" pitchFamily="34" charset="0"/>
                <a:cs typeface="Arial" charset="0"/>
              </a:rPr>
              <a:t>MICROSOFT </a:t>
            </a:r>
            <a:r>
              <a:rPr lang="en-US" sz="667" dirty="0">
                <a:solidFill>
                  <a:schemeClr val="bg1">
                    <a:alpha val="99000"/>
                  </a:schemeClr>
                </a:solidFill>
                <a:latin typeface="Segoe UI" pitchFamily="34" charset="0"/>
                <a:cs typeface="Arial" charset="0"/>
              </a:rPr>
              <a:t>MAKES NO WARRANTIES, EXPRESS, IMPLIED OR STATUTORY, AS TO THE INFORMATION IN THIS PRESENTATION</a:t>
            </a:r>
            <a:r>
              <a:rPr lang="en-US" sz="667" dirty="0" smtClean="0">
                <a:solidFill>
                  <a:schemeClr val="bg1">
                    <a:alpha val="99000"/>
                  </a:schemeClr>
                </a:solidFill>
                <a:latin typeface="Segoe UI" pitchFamily="34" charset="0"/>
                <a:cs typeface="Arial" charset="0"/>
              </a:rPr>
              <a:t>.</a:t>
            </a:r>
          </a:p>
          <a:p>
            <a:pPr marL="0" marR="0" indent="0" algn="ctr" defTabSz="913650" rtl="0" eaLnBrk="0" fontAlgn="auto" latinLnBrk="0" hangingPunct="0">
              <a:lnSpc>
                <a:spcPct val="100000"/>
              </a:lnSpc>
              <a:spcBef>
                <a:spcPts val="0"/>
              </a:spcBef>
              <a:spcAft>
                <a:spcPts val="0"/>
              </a:spcAft>
              <a:buClrTx/>
              <a:buSzTx/>
              <a:buFontTx/>
              <a:buNone/>
              <a:tabLst/>
              <a:defRPr/>
            </a:pPr>
            <a:r>
              <a:rPr lang="en-US" altLang="zh-CN" sz="667" dirty="0" smtClean="0">
                <a:solidFill>
                  <a:schemeClr val="bg1">
                    <a:alpha val="99000"/>
                  </a:schemeClr>
                </a:solidFill>
                <a:latin typeface="Segoe UI" pitchFamily="34" charset="0"/>
                <a:cs typeface="Arial" charset="0"/>
              </a:rPr>
              <a:t>Translated to Chinese</a:t>
            </a:r>
            <a:r>
              <a:rPr lang="en-US" altLang="zh-CN" sz="667" baseline="0" dirty="0" smtClean="0">
                <a:solidFill>
                  <a:schemeClr val="bg1">
                    <a:alpha val="99000"/>
                  </a:schemeClr>
                </a:solidFill>
                <a:latin typeface="Segoe UI" pitchFamily="34" charset="0"/>
                <a:cs typeface="Arial" charset="0"/>
              </a:rPr>
              <a:t> Simplified Version by Shanghai Yungoal Info Tech Co., Ltd.</a:t>
            </a:r>
            <a:endParaRPr lang="en-US" altLang="zh-CN" sz="667" dirty="0" smtClean="0">
              <a:solidFill>
                <a:schemeClr val="bg1">
                  <a:alpha val="99000"/>
                </a:schemeClr>
              </a:solidFill>
              <a:latin typeface="Segoe UI" pitchFamily="34" charset="0"/>
              <a:cs typeface="Arial" charset="0"/>
            </a:endParaRPr>
          </a:p>
        </p:txBody>
      </p:sp>
      <p:pic>
        <p:nvPicPr>
          <p:cNvPr id="13" name="Picture 4" descr="D:\Hotcan\Yungoal\企业材料\logo_text_bi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7125" y="6447408"/>
            <a:ext cx="328149" cy="7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340859"/>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2897" y="2892711"/>
            <a:ext cx="11231365"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897" y="4343400"/>
            <a:ext cx="7515594"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847" y="6364651"/>
            <a:ext cx="1596068"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249" y="228600"/>
            <a:ext cx="2498478" cy="290338"/>
          </a:xfrm>
          <a:prstGeom prst="rect">
            <a:avLst/>
          </a:prstGeom>
        </p:spPr>
      </p:pic>
    </p:spTree>
    <p:extLst>
      <p:ext uri="{BB962C8B-B14F-4D97-AF65-F5344CB8AC3E}">
        <p14:creationId xmlns:p14="http://schemas.microsoft.com/office/powerpoint/2010/main" val="3512759532"/>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248" y="1447799"/>
            <a:ext cx="11151917"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1456120"/>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248" y="1447799"/>
            <a:ext cx="11151917"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12192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006533578"/>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747897"/>
          </a:xfrm>
        </p:spPr>
        <p:txBody>
          <a:bodyPr/>
          <a:lstStyle>
            <a:lvl1pPr>
              <a:defRPr>
                <a:solidFill>
                  <a:schemeClr val="tx1">
                    <a:alpha val="99000"/>
                  </a:schemeClr>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248" y="1447799"/>
            <a:ext cx="11151917" cy="2043636"/>
          </a:xfrm>
          <a:prstGeom prst="rect">
            <a:avLst/>
          </a:prstGeom>
        </p:spPr>
        <p:txBody>
          <a:bodyPr/>
          <a:lstStyle>
            <a:lvl1pPr marL="0" indent="0">
              <a:buFont typeface="Wingdings" pitchFamily="2" charset="2"/>
              <a:buNone/>
              <a:defRPr sz="4000">
                <a:solidFill>
                  <a:schemeClr val="tx1">
                    <a:alpha val="99000"/>
                  </a:schemeClr>
                </a:solidFill>
              </a:defRPr>
            </a:lvl1pPr>
            <a:lvl2pPr marL="284162" marR="0" indent="0" algn="l" defTabSz="914363" rtl="0" eaLnBrk="1" fontAlgn="auto" latinLnBrk="0" hangingPunct="1">
              <a:lnSpc>
                <a:spcPct val="90000"/>
              </a:lnSpc>
              <a:spcBef>
                <a:spcPct val="20000"/>
              </a:spcBef>
              <a:spcAft>
                <a:spcPts val="0"/>
              </a:spcAft>
              <a:buClrTx/>
              <a:buSzPct val="90000"/>
              <a:buFont typeface="Wingdings" pitchFamily="2" charset="2"/>
              <a:buNone/>
              <a:tabLst/>
              <a:defRPr lang="en-US" sz="2400" kern="1200" spc="0" baseline="0" dirty="0" smtClean="0">
                <a:solidFill>
                  <a:schemeClr val="tx1">
                    <a:alpha val="99000"/>
                  </a:schemeClr>
                </a:solidFill>
                <a:latin typeface="+mn-lt"/>
                <a:ea typeface="+mn-ea"/>
                <a:cs typeface="+mn-cs"/>
              </a:defRPr>
            </a:lvl2pPr>
            <a:lvl3pPr marL="517525" indent="0">
              <a:buFont typeface="Wingdings" pitchFamily="2" charset="2"/>
              <a:buNone/>
              <a:tabLst/>
              <a:defRPr>
                <a:solidFill>
                  <a:schemeClr val="tx1">
                    <a:alpha val="99000"/>
                  </a:schemeClr>
                </a:solidFill>
                <a:latin typeface="+mn-lt"/>
              </a:defRPr>
            </a:lvl3pPr>
            <a:lvl4pPr marL="741362" indent="0">
              <a:buFont typeface="Wingdings" pitchFamily="2" charset="2"/>
              <a:buNone/>
              <a:defRPr>
                <a:solidFill>
                  <a:schemeClr val="tx1">
                    <a:alpha val="99000"/>
                  </a:schemeClr>
                </a:solidFill>
                <a:latin typeface="+mn-lt"/>
              </a:defRPr>
            </a:lvl4pPr>
            <a:lvl5pPr marL="914400" indent="0">
              <a:buFont typeface="Wingdings" pitchFamily="2" charset="2"/>
              <a:buNone/>
              <a:tabLst/>
              <a:defRPr>
                <a:solidFill>
                  <a:schemeClr val="tx1">
                    <a:alpha val="99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7380384"/>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Windows Azure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084" y="223511"/>
            <a:ext cx="5046120" cy="908431"/>
          </a:xfrm>
          <a:prstGeom prst="rect">
            <a:avLst/>
          </a:prstGeom>
        </p:spPr>
      </p:pic>
    </p:spTree>
    <p:extLst>
      <p:ext uri="{BB962C8B-B14F-4D97-AF65-F5344CB8AC3E}">
        <p14:creationId xmlns:p14="http://schemas.microsoft.com/office/powerpoint/2010/main" val="3272245075"/>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Slide Template">
    <p:bg>
      <p:bgPr>
        <a:solidFill>
          <a:srgbClr val="00AEEF"/>
        </a:solidFill>
        <a:effectLst/>
      </p:bgPr>
    </p:bg>
    <p:spTree>
      <p:nvGrpSpPr>
        <p:cNvPr id="1" name=""/>
        <p:cNvGrpSpPr/>
        <p:nvPr/>
      </p:nvGrpSpPr>
      <p:grpSpPr>
        <a:xfrm>
          <a:off x="0" y="0"/>
          <a:ext cx="0" cy="0"/>
          <a:chOff x="0" y="0"/>
          <a:chExt cx="0" cy="0"/>
        </a:xfrm>
      </p:grpSpPr>
      <p:pic>
        <p:nvPicPr>
          <p:cNvPr id="7" name="Picture 6" descr="WinAzure_rgb_Wht_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907" y="6297943"/>
            <a:ext cx="1703188" cy="408658"/>
          </a:xfrm>
          <a:prstGeom prst="rect">
            <a:avLst/>
          </a:prstGeom>
        </p:spPr>
      </p:pic>
      <p:sp>
        <p:nvSpPr>
          <p:cNvPr id="11" name="Slide Number Placeholder 5"/>
          <p:cNvSpPr txBox="1">
            <a:spLocks/>
          </p:cNvSpPr>
          <p:nvPr/>
        </p:nvSpPr>
        <p:spPr>
          <a:xfrm>
            <a:off x="11531481" y="7225044"/>
            <a:ext cx="430129" cy="228170"/>
          </a:xfrm>
          <a:prstGeom prst="rect">
            <a:avLst/>
          </a:prstGeom>
        </p:spPr>
        <p:txBody>
          <a:bodyPr lIns="89624" tIns="44811" rIns="89624" bIns="44811"/>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defRPr/>
            </a:pPr>
            <a:r>
              <a:rPr lang="en-US" sz="784" dirty="0" smtClean="0">
                <a:solidFill>
                  <a:srgbClr val="FFFFFF"/>
                </a:solidFill>
              </a:rPr>
              <a:t>3</a:t>
            </a:r>
            <a:endParaRPr lang="en-US" sz="784" dirty="0">
              <a:solidFill>
                <a:srgbClr val="FFFFFF"/>
              </a:solidFill>
            </a:endParaRPr>
          </a:p>
        </p:txBody>
      </p:sp>
      <p:sp>
        <p:nvSpPr>
          <p:cNvPr id="16" name="Title 1"/>
          <p:cNvSpPr>
            <a:spLocks noGrp="1"/>
          </p:cNvSpPr>
          <p:nvPr>
            <p:ph type="title" hasCustomPrompt="1"/>
          </p:nvPr>
        </p:nvSpPr>
        <p:spPr>
          <a:xfrm>
            <a:off x="266922" y="289512"/>
            <a:ext cx="11655840" cy="747897"/>
          </a:xfrm>
        </p:spPr>
        <p:txBody>
          <a:bodyPr/>
          <a:lstStyle>
            <a:lvl1pPr>
              <a:defRPr>
                <a:solidFill>
                  <a:schemeClr val="bg1">
                    <a:alpha val="99000"/>
                  </a:schemeClr>
                </a:solidFill>
              </a:defRPr>
            </a:lvl1pPr>
          </a:lstStyle>
          <a:p>
            <a:r>
              <a:rPr lang="en-US" dirty="0" smtClean="0"/>
              <a:t>Slide title</a:t>
            </a:r>
            <a:endParaRPr lang="en-US" dirty="0"/>
          </a:p>
        </p:txBody>
      </p:sp>
      <p:sp>
        <p:nvSpPr>
          <p:cNvPr id="17" name="Text Placeholder 4"/>
          <p:cNvSpPr>
            <a:spLocks noGrp="1"/>
          </p:cNvSpPr>
          <p:nvPr>
            <p:ph type="body" sz="quarter" idx="15" hasCustomPrompt="1"/>
          </p:nvPr>
        </p:nvSpPr>
        <p:spPr>
          <a:xfrm>
            <a:off x="266927" y="1008624"/>
            <a:ext cx="11655834" cy="718466"/>
          </a:xfrm>
          <a:noFill/>
        </p:spPr>
        <p:txBody>
          <a:bodyPr lIns="146271" tIns="109703" rIns="146271" bIns="109703">
            <a:noAutofit/>
          </a:bodyPr>
          <a:lstStyle>
            <a:lvl1pPr marL="0" indent="0">
              <a:spcBef>
                <a:spcPts val="0"/>
              </a:spcBef>
              <a:buNone/>
              <a:defRPr sz="2843" spc="0" baseline="0">
                <a:solidFill>
                  <a:srgbClr val="0054A6">
                    <a:alpha val="99000"/>
                  </a:srgbClr>
                </a:solidFill>
                <a:latin typeface="+mj-lt"/>
              </a:defRPr>
            </a:lvl1pPr>
          </a:lstStyle>
          <a:p>
            <a:pPr lvl="0"/>
            <a:r>
              <a:rPr lang="en-US" dirty="0" smtClean="0"/>
              <a:t>Secondary title</a:t>
            </a:r>
          </a:p>
        </p:txBody>
      </p:sp>
    </p:spTree>
    <p:extLst>
      <p:ext uri="{BB962C8B-B14F-4D97-AF65-F5344CB8AC3E}">
        <p14:creationId xmlns:p14="http://schemas.microsoft.com/office/powerpoint/2010/main" val="1226531159"/>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1"/>
            <a:ext cx="11151917"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248" y="1447800"/>
            <a:ext cx="11151916"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805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0" r:id="rId19"/>
    <p:sldLayoutId id="2147483681" r:id="rId20"/>
    <p:sldLayoutId id="2147483682" r:id="rId2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3.xml"/><Relationship Id="rId7" Type="http://schemas.openxmlformats.org/officeDocument/2006/relationships/image" Target="../media/image2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1.png"/><Relationship Id="rId5" Type="http://schemas.openxmlformats.org/officeDocument/2006/relationships/notesSlide" Target="../notesSlides/notesSlide3.xml"/><Relationship Id="rId4" Type="http://schemas.openxmlformats.org/officeDocument/2006/relationships/slideLayout" Target="../slideLayouts/slideLayout19.xml"/><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5.xml"/><Relationship Id="rId16" Type="http://schemas.microsoft.com/office/2007/relationships/hdphoto" Target="../media/hdphoto4.wdp"/><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2.xml.rels><?xml version="1.0" encoding="UTF-8" standalone="yes"?>
<Relationships xmlns="http://schemas.openxmlformats.org/package/2006/relationships"><Relationship Id="rId2" Type="http://schemas.openxmlformats.org/officeDocument/2006/relationships/hyperlink" Target="http://support.microsoft.com/kb/272167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26" Type="http://schemas.openxmlformats.org/officeDocument/2006/relationships/image" Target="../media/image61.png"/><Relationship Id="rId3" Type="http://schemas.openxmlformats.org/officeDocument/2006/relationships/image" Target="../media/image40.png"/><Relationship Id="rId21" Type="http://schemas.openxmlformats.org/officeDocument/2006/relationships/image" Target="../media/image56.png"/><Relationship Id="rId34" Type="http://schemas.openxmlformats.org/officeDocument/2006/relationships/image" Target="../media/image69.jpe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5" Type="http://schemas.openxmlformats.org/officeDocument/2006/relationships/image" Target="../media/image60.png"/><Relationship Id="rId33" Type="http://schemas.openxmlformats.org/officeDocument/2006/relationships/image" Target="../media/image68.jpeg"/><Relationship Id="rId2" Type="http://schemas.openxmlformats.org/officeDocument/2006/relationships/notesSlide" Target="../notesSlides/notesSlide6.xml"/><Relationship Id="rId16" Type="http://schemas.openxmlformats.org/officeDocument/2006/relationships/image" Target="../media/image51.png"/><Relationship Id="rId20" Type="http://schemas.openxmlformats.org/officeDocument/2006/relationships/image" Target="../media/image55.png"/><Relationship Id="rId29" Type="http://schemas.openxmlformats.org/officeDocument/2006/relationships/image" Target="../media/image64.pn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46.png"/><Relationship Id="rId24" Type="http://schemas.openxmlformats.org/officeDocument/2006/relationships/image" Target="../media/image59.png"/><Relationship Id="rId32" Type="http://schemas.openxmlformats.org/officeDocument/2006/relationships/image" Target="../media/image67.png"/><Relationship Id="rId5" Type="http://schemas.openxmlformats.org/officeDocument/2006/relationships/image" Target="../media/image41.png"/><Relationship Id="rId15" Type="http://schemas.openxmlformats.org/officeDocument/2006/relationships/image" Target="../media/image50.png"/><Relationship Id="rId23" Type="http://schemas.openxmlformats.org/officeDocument/2006/relationships/image" Target="../media/image58.png"/><Relationship Id="rId28" Type="http://schemas.openxmlformats.org/officeDocument/2006/relationships/image" Target="../media/image63.png"/><Relationship Id="rId10" Type="http://schemas.openxmlformats.org/officeDocument/2006/relationships/image" Target="../media/image45.png"/><Relationship Id="rId19" Type="http://schemas.openxmlformats.org/officeDocument/2006/relationships/image" Target="../media/image54.png"/><Relationship Id="rId31" Type="http://schemas.openxmlformats.org/officeDocument/2006/relationships/image" Target="../media/image66.png"/><Relationship Id="rId4" Type="http://schemas.microsoft.com/office/2007/relationships/hdphoto" Target="../media/hdphoto5.wdp"/><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png"/><Relationship Id="rId30" Type="http://schemas.openxmlformats.org/officeDocument/2006/relationships/image" Target="../media/image65.png"/><Relationship Id="rId35" Type="http://schemas.openxmlformats.org/officeDocument/2006/relationships/image" Target="../media/image70.jpeg"/></Relationships>
</file>

<file path=ppt/slides/_rels/slide14.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png"/><Relationship Id="rId7" Type="http://schemas.openxmlformats.org/officeDocument/2006/relationships/image" Target="../media/image75.jpe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79.png"/><Relationship Id="rId4" Type="http://schemas.openxmlformats.org/officeDocument/2006/relationships/image" Target="../media/image7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3" Type="http://schemas.openxmlformats.org/officeDocument/2006/relationships/image" Target="../media/image89.png"/><Relationship Id="rId18" Type="http://schemas.openxmlformats.org/officeDocument/2006/relationships/image" Target="../media/image93.jpeg"/><Relationship Id="rId26" Type="http://schemas.openxmlformats.org/officeDocument/2006/relationships/image" Target="../media/image101.png"/><Relationship Id="rId39" Type="http://schemas.openxmlformats.org/officeDocument/2006/relationships/image" Target="../media/image110.jpeg"/><Relationship Id="rId21" Type="http://schemas.openxmlformats.org/officeDocument/2006/relationships/image" Target="../media/image96.jpeg"/><Relationship Id="rId34" Type="http://schemas.openxmlformats.org/officeDocument/2006/relationships/image" Target="../media/image107.png"/><Relationship Id="rId42" Type="http://schemas.openxmlformats.org/officeDocument/2006/relationships/image" Target="../media/image112.jpeg"/><Relationship Id="rId47" Type="http://schemas.openxmlformats.org/officeDocument/2006/relationships/image" Target="../media/image117.jpeg"/><Relationship Id="rId50" Type="http://schemas.openxmlformats.org/officeDocument/2006/relationships/image" Target="../media/image120.jpeg"/><Relationship Id="rId55" Type="http://schemas.openxmlformats.org/officeDocument/2006/relationships/image" Target="../media/image125.jpeg"/><Relationship Id="rId63" Type="http://schemas.openxmlformats.org/officeDocument/2006/relationships/image" Target="../media/image133.jpeg"/><Relationship Id="rId68" Type="http://schemas.openxmlformats.org/officeDocument/2006/relationships/image" Target="../media/image138.jpeg"/><Relationship Id="rId76" Type="http://schemas.openxmlformats.org/officeDocument/2006/relationships/image" Target="../media/image145.png"/><Relationship Id="rId7" Type="http://schemas.openxmlformats.org/officeDocument/2006/relationships/hyperlink" Target="http://www.koodibook.com/" TargetMode="External"/><Relationship Id="rId71" Type="http://schemas.openxmlformats.org/officeDocument/2006/relationships/image" Target="../media/image140.png"/><Relationship Id="rId2" Type="http://schemas.openxmlformats.org/officeDocument/2006/relationships/image" Target="../media/image80.png"/><Relationship Id="rId16" Type="http://schemas.openxmlformats.org/officeDocument/2006/relationships/image" Target="../media/image92.gif"/><Relationship Id="rId29" Type="http://schemas.openxmlformats.org/officeDocument/2006/relationships/image" Target="../media/image104.jpeg"/><Relationship Id="rId11" Type="http://schemas.openxmlformats.org/officeDocument/2006/relationships/image" Target="../media/image87.jpeg"/><Relationship Id="rId24" Type="http://schemas.openxmlformats.org/officeDocument/2006/relationships/image" Target="../media/image99.jpeg"/><Relationship Id="rId32" Type="http://schemas.openxmlformats.org/officeDocument/2006/relationships/image" Target="../media/image106.png"/><Relationship Id="rId37" Type="http://schemas.openxmlformats.org/officeDocument/2006/relationships/image" Target="../media/image109.png"/><Relationship Id="rId40" Type="http://schemas.openxmlformats.org/officeDocument/2006/relationships/hyperlink" Target="http://www.microsoft.com/casestudies/Windows-Azure/Spikes-Cavell/Government-Spending-Analytics-Provider-Uses-Cloud-to-Scale-Solution-Expand-Overseas/4000010746" TargetMode="External"/><Relationship Id="rId45" Type="http://schemas.openxmlformats.org/officeDocument/2006/relationships/image" Target="../media/image115.png"/><Relationship Id="rId53" Type="http://schemas.openxmlformats.org/officeDocument/2006/relationships/image" Target="../media/image123.jpeg"/><Relationship Id="rId58" Type="http://schemas.openxmlformats.org/officeDocument/2006/relationships/image" Target="../media/image128.jpeg"/><Relationship Id="rId66" Type="http://schemas.openxmlformats.org/officeDocument/2006/relationships/image" Target="../media/image136.png"/><Relationship Id="rId74" Type="http://schemas.openxmlformats.org/officeDocument/2006/relationships/image" Target="../media/image143.jpeg"/><Relationship Id="rId79" Type="http://schemas.openxmlformats.org/officeDocument/2006/relationships/hyperlink" Target="http://upload.wikimedia.org/wikipedia/en/7/76/GoGridLogo.png" TargetMode="External"/><Relationship Id="rId5" Type="http://schemas.openxmlformats.org/officeDocument/2006/relationships/image" Target="../media/image82.jpeg"/><Relationship Id="rId61" Type="http://schemas.openxmlformats.org/officeDocument/2006/relationships/image" Target="../media/image131.jpeg"/><Relationship Id="rId10" Type="http://schemas.openxmlformats.org/officeDocument/2006/relationships/image" Target="../media/image86.png"/><Relationship Id="rId19" Type="http://schemas.openxmlformats.org/officeDocument/2006/relationships/image" Target="../media/image94.gif"/><Relationship Id="rId31" Type="http://schemas.openxmlformats.org/officeDocument/2006/relationships/hyperlink" Target="http://www.spikescavell.com/" TargetMode="External"/><Relationship Id="rId44" Type="http://schemas.openxmlformats.org/officeDocument/2006/relationships/image" Target="../media/image114.jpeg"/><Relationship Id="rId52" Type="http://schemas.openxmlformats.org/officeDocument/2006/relationships/image" Target="../media/image122.png"/><Relationship Id="rId60" Type="http://schemas.openxmlformats.org/officeDocument/2006/relationships/image" Target="../media/image130.jpeg"/><Relationship Id="rId65" Type="http://schemas.openxmlformats.org/officeDocument/2006/relationships/image" Target="../media/image135.jpeg"/><Relationship Id="rId73" Type="http://schemas.openxmlformats.org/officeDocument/2006/relationships/image" Target="../media/image142.png"/><Relationship Id="rId78" Type="http://schemas.openxmlformats.org/officeDocument/2006/relationships/image" Target="../media/image147.emf"/><Relationship Id="rId81" Type="http://schemas.openxmlformats.org/officeDocument/2006/relationships/image" Target="../media/image149.jpeg"/><Relationship Id="rId4" Type="http://schemas.openxmlformats.org/officeDocument/2006/relationships/hyperlink" Target="http://www.facebook.com/album.php?profile=1&amp;id=203971040990" TargetMode="External"/><Relationship Id="rId9" Type="http://schemas.openxmlformats.org/officeDocument/2006/relationships/image" Target="../media/image85.png"/><Relationship Id="rId14" Type="http://schemas.openxmlformats.org/officeDocument/2006/relationships/image" Target="../media/image90.jpeg"/><Relationship Id="rId22" Type="http://schemas.openxmlformats.org/officeDocument/2006/relationships/image" Target="../media/image97.jpeg"/><Relationship Id="rId27" Type="http://schemas.openxmlformats.org/officeDocument/2006/relationships/image" Target="../media/image102.jpeg"/><Relationship Id="rId30" Type="http://schemas.openxmlformats.org/officeDocument/2006/relationships/image" Target="../media/image105.jpeg"/><Relationship Id="rId35" Type="http://schemas.openxmlformats.org/officeDocument/2006/relationships/image" Target="../media/image108.jpeg"/><Relationship Id="rId43" Type="http://schemas.openxmlformats.org/officeDocument/2006/relationships/image" Target="../media/image113.png"/><Relationship Id="rId48" Type="http://schemas.openxmlformats.org/officeDocument/2006/relationships/image" Target="../media/image118.jpeg"/><Relationship Id="rId56" Type="http://schemas.openxmlformats.org/officeDocument/2006/relationships/image" Target="../media/image126.png"/><Relationship Id="rId64" Type="http://schemas.openxmlformats.org/officeDocument/2006/relationships/image" Target="../media/image134.jpeg"/><Relationship Id="rId69" Type="http://schemas.openxmlformats.org/officeDocument/2006/relationships/image" Target="../media/image139.gif"/><Relationship Id="rId77" Type="http://schemas.openxmlformats.org/officeDocument/2006/relationships/image" Target="../media/image146.jpeg"/><Relationship Id="rId8" Type="http://schemas.openxmlformats.org/officeDocument/2006/relationships/image" Target="../media/image84.png"/><Relationship Id="rId51" Type="http://schemas.openxmlformats.org/officeDocument/2006/relationships/image" Target="../media/image121.emf"/><Relationship Id="rId72" Type="http://schemas.openxmlformats.org/officeDocument/2006/relationships/image" Target="../media/image141.png"/><Relationship Id="rId80" Type="http://schemas.openxmlformats.org/officeDocument/2006/relationships/image" Target="../media/image148.png"/><Relationship Id="rId3" Type="http://schemas.openxmlformats.org/officeDocument/2006/relationships/image" Target="../media/image81.jpeg"/><Relationship Id="rId12" Type="http://schemas.openxmlformats.org/officeDocument/2006/relationships/image" Target="../media/image88.jpeg"/><Relationship Id="rId17" Type="http://schemas.openxmlformats.org/officeDocument/2006/relationships/hyperlink" Target="http://www.yourlogoresources.com/wp-content/uploads/2011/08/t-mobile-logo.jpg" TargetMode="External"/><Relationship Id="rId25" Type="http://schemas.openxmlformats.org/officeDocument/2006/relationships/image" Target="../media/image100.png"/><Relationship Id="rId33" Type="http://schemas.openxmlformats.org/officeDocument/2006/relationships/hyperlink" Target="http://www.nintex.com/en-US/Pages/default.aspx" TargetMode="External"/><Relationship Id="rId38" Type="http://schemas.openxmlformats.org/officeDocument/2006/relationships/hyperlink" Target="http://www.velastudios.de/" TargetMode="External"/><Relationship Id="rId46" Type="http://schemas.openxmlformats.org/officeDocument/2006/relationships/image" Target="../media/image116.png"/><Relationship Id="rId59" Type="http://schemas.openxmlformats.org/officeDocument/2006/relationships/image" Target="../media/image129.png"/><Relationship Id="rId67" Type="http://schemas.openxmlformats.org/officeDocument/2006/relationships/image" Target="../media/image137.jpeg"/><Relationship Id="rId20" Type="http://schemas.openxmlformats.org/officeDocument/2006/relationships/image" Target="../media/image95.jpeg"/><Relationship Id="rId41" Type="http://schemas.openxmlformats.org/officeDocument/2006/relationships/image" Target="../media/image111.png"/><Relationship Id="rId54" Type="http://schemas.openxmlformats.org/officeDocument/2006/relationships/image" Target="../media/image124.png"/><Relationship Id="rId62" Type="http://schemas.openxmlformats.org/officeDocument/2006/relationships/image" Target="../media/image132.jpeg"/><Relationship Id="rId70" Type="http://schemas.openxmlformats.org/officeDocument/2006/relationships/hyperlink" Target="http://www.tictacti.com/" TargetMode="External"/><Relationship Id="rId75" Type="http://schemas.openxmlformats.org/officeDocument/2006/relationships/image" Target="../media/image144.png"/><Relationship Id="rId1" Type="http://schemas.openxmlformats.org/officeDocument/2006/relationships/slideLayout" Target="../slideLayouts/slideLayout6.xml"/><Relationship Id="rId6" Type="http://schemas.openxmlformats.org/officeDocument/2006/relationships/image" Target="../media/image83.jpeg"/><Relationship Id="rId15" Type="http://schemas.openxmlformats.org/officeDocument/2006/relationships/image" Target="../media/image91.jpg"/><Relationship Id="rId23" Type="http://schemas.openxmlformats.org/officeDocument/2006/relationships/image" Target="../media/image98.gif"/><Relationship Id="rId28" Type="http://schemas.openxmlformats.org/officeDocument/2006/relationships/image" Target="../media/image103.jpeg"/><Relationship Id="rId36" Type="http://schemas.openxmlformats.org/officeDocument/2006/relationships/hyperlink" Target="http://www.microsoft.com/casestudies/Windows-Azure/Spikes-Cavell/Government-Spending-Analytics-Provider-Uses-Cloud-to-Scale-Solution-Expand-Overseas/4000010857" TargetMode="External"/><Relationship Id="rId49" Type="http://schemas.openxmlformats.org/officeDocument/2006/relationships/image" Target="../media/image119.jpeg"/><Relationship Id="rId57" Type="http://schemas.openxmlformats.org/officeDocument/2006/relationships/image" Target="../media/image127.jpeg"/></Relationships>
</file>

<file path=ppt/slides/_rels/slide1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8" Type="http://schemas.openxmlformats.org/officeDocument/2006/relationships/image" Target="../media/image158.png"/><Relationship Id="rId13" Type="http://schemas.microsoft.com/office/2007/relationships/hdphoto" Target="../media/hdphoto8.wdp"/><Relationship Id="rId3" Type="http://schemas.openxmlformats.org/officeDocument/2006/relationships/image" Target="../media/image153.png"/><Relationship Id="rId7" Type="http://schemas.openxmlformats.org/officeDocument/2006/relationships/image" Target="../media/image157.png"/><Relationship Id="rId12" Type="http://schemas.openxmlformats.org/officeDocument/2006/relationships/image" Target="../media/image161.png"/><Relationship Id="rId2" Type="http://schemas.openxmlformats.org/officeDocument/2006/relationships/image" Target="../media/image152.png"/><Relationship Id="rId1" Type="http://schemas.openxmlformats.org/officeDocument/2006/relationships/slideLayout" Target="../slideLayouts/slideLayout19.xml"/><Relationship Id="rId6" Type="http://schemas.openxmlformats.org/officeDocument/2006/relationships/image" Target="../media/image156.png"/><Relationship Id="rId11" Type="http://schemas.openxmlformats.org/officeDocument/2006/relationships/image" Target="../media/image160.png"/><Relationship Id="rId5" Type="http://schemas.openxmlformats.org/officeDocument/2006/relationships/image" Target="../media/image155.png"/><Relationship Id="rId10" Type="http://schemas.microsoft.com/office/2007/relationships/hdphoto" Target="../media/hdphoto7.wdp"/><Relationship Id="rId4" Type="http://schemas.openxmlformats.org/officeDocument/2006/relationships/image" Target="../media/image154.png"/><Relationship Id="rId9" Type="http://schemas.openxmlformats.org/officeDocument/2006/relationships/image" Target="../media/image159.png"/></Relationships>
</file>

<file path=ppt/slides/_rels/slide2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6.png"/><Relationship Id="rId4" Type="http://schemas.openxmlformats.org/officeDocument/2006/relationships/image" Target="../media/image165.png"/></Relationships>
</file>

<file path=ppt/slides/_rels/slide2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68.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9.png"/><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www.cntv.cn/" TargetMode="External"/><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72.jpg"/><Relationship Id="rId5" Type="http://schemas.openxmlformats.org/officeDocument/2006/relationships/image" Target="../media/image171.png"/><Relationship Id="rId4" Type="http://schemas.openxmlformats.org/officeDocument/2006/relationships/image" Target="../media/image170.png"/></Relationships>
</file>

<file path=ppt/slides/_rels/slide2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4.png"/></Relationships>
</file>

<file path=ppt/slides/_rels/slide29.xml.rels><?xml version="1.0" encoding="UTF-8" standalone="yes"?>
<Relationships xmlns="http://schemas.openxmlformats.org/package/2006/relationships"><Relationship Id="rId8" Type="http://schemas.openxmlformats.org/officeDocument/2006/relationships/image" Target="../media/image178.pn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175.png"/><Relationship Id="rId1" Type="http://schemas.openxmlformats.org/officeDocument/2006/relationships/slideLayout" Target="../slideLayouts/slideLayout19.xml"/><Relationship Id="rId6" Type="http://schemas.openxmlformats.org/officeDocument/2006/relationships/image" Target="../media/image177.png"/><Relationship Id="rId5" Type="http://schemas.microsoft.com/office/2007/relationships/hdphoto" Target="../media/hdphoto10.wdp"/><Relationship Id="rId10" Type="http://schemas.openxmlformats.org/officeDocument/2006/relationships/image" Target="../media/image1.png"/><Relationship Id="rId4" Type="http://schemas.openxmlformats.org/officeDocument/2006/relationships/image" Target="../media/image176.png"/><Relationship Id="rId9" Type="http://schemas.openxmlformats.org/officeDocument/2006/relationships/image" Target="../media/image179.emf"/></Relationships>
</file>

<file path=ppt/slides/_rels/slide3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2.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image" Target="../media/image185.jpeg"/></Relationships>
</file>

<file path=ppt/slides/_rels/slide3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1.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www.windowsazure.cn/"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6.png"/><Relationship Id="rId5" Type="http://schemas.microsoft.com/office/2007/relationships/hdphoto" Target="../media/hdphoto12.wdp"/><Relationship Id="rId4" Type="http://schemas.openxmlformats.org/officeDocument/2006/relationships/image" Target="../media/image19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20701" y="2259872"/>
            <a:ext cx="10880408" cy="1359196"/>
          </a:xfrm>
        </p:spPr>
        <p:txBody>
          <a:bodyPr/>
          <a:lstStyle/>
          <a:p>
            <a:r>
              <a:rPr lang="zh-CN" altLang="en-US" dirty="0"/>
              <a:t>微</a:t>
            </a:r>
            <a:r>
              <a:rPr lang="zh-CN" altLang="en-US" dirty="0" smtClean="0"/>
              <a:t>软</a:t>
            </a:r>
            <a:r>
              <a:rPr lang="zh-CN" altLang="en-US" dirty="0"/>
              <a:t>公有</a:t>
            </a:r>
            <a:r>
              <a:rPr lang="zh-CN" altLang="en-US" dirty="0" smtClean="0"/>
              <a:t>云</a:t>
            </a:r>
            <a:r>
              <a:rPr lang="en-AU" altLang="zh-CN" dirty="0"/>
              <a:t> </a:t>
            </a:r>
            <a:r>
              <a:rPr lang="en-AU" altLang="zh-CN" dirty="0" smtClean="0"/>
              <a:t>Azure </a:t>
            </a:r>
            <a:r>
              <a:rPr lang="zh-CN" altLang="en-US" dirty="0" smtClean="0"/>
              <a:t>简介</a:t>
            </a:r>
            <a:r>
              <a:rPr lang="en-US" altLang="zh-CN" dirty="0" smtClean="0"/>
              <a:t/>
            </a:r>
            <a:br>
              <a:rPr lang="en-US" altLang="zh-CN" dirty="0" smtClean="0"/>
            </a:br>
            <a:r>
              <a:rPr lang="zh-CN" altLang="en-US" sz="5400" dirty="0" smtClean="0"/>
              <a:t>解决方案及案例共享</a:t>
            </a:r>
            <a:endParaRPr lang="en-US" sz="5400" dirty="0"/>
          </a:p>
        </p:txBody>
      </p:sp>
      <p:sp>
        <p:nvSpPr>
          <p:cNvPr id="2" name="TextBox 1"/>
          <p:cNvSpPr txBox="1"/>
          <p:nvPr/>
        </p:nvSpPr>
        <p:spPr>
          <a:xfrm>
            <a:off x="790222" y="4572000"/>
            <a:ext cx="6577122" cy="984885"/>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solidFill>
                  <a:schemeClr val="bg1"/>
                </a:solidFill>
              </a:rPr>
              <a:t>方兴</a:t>
            </a:r>
            <a:r>
              <a:rPr lang="en-US" altLang="zh-CN" sz="3200" dirty="0">
                <a:solidFill>
                  <a:schemeClr val="bg1"/>
                </a:solidFill>
              </a:rPr>
              <a:t> </a:t>
            </a:r>
            <a:r>
              <a:rPr lang="en-US" altLang="zh-CN" sz="3200" dirty="0" smtClean="0">
                <a:solidFill>
                  <a:schemeClr val="bg1"/>
                </a:solidFill>
              </a:rPr>
              <a:t>         Azure</a:t>
            </a:r>
            <a:r>
              <a:rPr lang="zh-CN" altLang="en-US" sz="3200" dirty="0" smtClean="0">
                <a:solidFill>
                  <a:schemeClr val="bg1"/>
                </a:solidFill>
              </a:rPr>
              <a:t>开发技术顾问</a:t>
            </a:r>
            <a:endParaRPr lang="en-US" altLang="zh-CN" sz="3200" dirty="0" smtClean="0">
              <a:solidFill>
                <a:schemeClr val="bg1"/>
              </a:solidFill>
            </a:endParaRPr>
          </a:p>
          <a:p>
            <a:pPr>
              <a:lnSpc>
                <a:spcPct val="90000"/>
              </a:lnSpc>
              <a:spcBef>
                <a:spcPct val="20000"/>
              </a:spcBef>
              <a:buSzPct val="80000"/>
            </a:pPr>
            <a:r>
              <a:rPr lang="zh-CN" altLang="en-US" sz="3200" dirty="0" smtClean="0">
                <a:solidFill>
                  <a:schemeClr val="bg1"/>
                </a:solidFill>
              </a:rPr>
              <a:t>博客 </a:t>
            </a:r>
            <a:r>
              <a:rPr lang="en-US" altLang="zh-CN" sz="3200" dirty="0" smtClean="0">
                <a:solidFill>
                  <a:schemeClr val="bg1"/>
                </a:solidFill>
              </a:rPr>
              <a:t>http://blog.csdn.net/shaunfang</a:t>
            </a:r>
            <a:endParaRPr lang="zh-CN" altLang="en-US" sz="3200" dirty="0">
              <a:solidFill>
                <a:schemeClr val="bg1"/>
              </a:solidFill>
            </a:endParaRPr>
          </a:p>
        </p:txBody>
      </p:sp>
    </p:spTree>
    <p:extLst>
      <p:ext uri="{BB962C8B-B14F-4D97-AF65-F5344CB8AC3E}">
        <p14:creationId xmlns:p14="http://schemas.microsoft.com/office/powerpoint/2010/main" val="172732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内容简介</a:t>
            </a:r>
            <a:endParaRPr lang="zh-CN" altLang="en-US" dirty="0"/>
          </a:p>
        </p:txBody>
      </p:sp>
      <p:sp>
        <p:nvSpPr>
          <p:cNvPr id="3" name="Text Placeholder 2"/>
          <p:cNvSpPr>
            <a:spLocks noGrp="1"/>
          </p:cNvSpPr>
          <p:nvPr>
            <p:ph type="body" sz="quarter" idx="10"/>
          </p:nvPr>
        </p:nvSpPr>
        <p:spPr>
          <a:xfrm>
            <a:off x="519248" y="1447800"/>
            <a:ext cx="11151917" cy="1892826"/>
          </a:xfrm>
        </p:spPr>
        <p:txBody>
          <a:bodyPr/>
          <a:lstStyle/>
          <a:p>
            <a:pPr marL="574675" indent="-571500">
              <a:buFont typeface="Arial" panose="020B0604020202020204" pitchFamily="34" charset="0"/>
              <a:buChar char="•"/>
            </a:pPr>
            <a:r>
              <a:rPr lang="zh-CN" altLang="en-US" dirty="0" smtClean="0"/>
              <a:t>公有云概念</a:t>
            </a:r>
            <a:r>
              <a:rPr lang="zh-CN" altLang="en-US" dirty="0"/>
              <a:t>介绍</a:t>
            </a:r>
            <a:endParaRPr lang="en-US" altLang="zh-CN" dirty="0" smtClean="0"/>
          </a:p>
          <a:p>
            <a:pPr marL="574675" indent="-571500">
              <a:buFont typeface="Arial" panose="020B0604020202020204" pitchFamily="34" charset="0"/>
              <a:buChar char="•"/>
            </a:pPr>
            <a:r>
              <a:rPr lang="zh-CN" altLang="en-US" dirty="0" smtClean="0"/>
              <a:t>微软</a:t>
            </a:r>
            <a:r>
              <a:rPr lang="en-US" altLang="zh-CN" dirty="0" smtClean="0"/>
              <a:t>Azure</a:t>
            </a:r>
            <a:r>
              <a:rPr lang="zh-CN" altLang="en-US" dirty="0" smtClean="0"/>
              <a:t>云概述</a:t>
            </a:r>
            <a:endParaRPr lang="en-US" altLang="zh-CN" dirty="0" smtClean="0"/>
          </a:p>
          <a:p>
            <a:pPr marL="574675" indent="-571500">
              <a:buFont typeface="Arial" panose="020B0604020202020204" pitchFamily="34" charset="0"/>
              <a:buChar char="•"/>
            </a:pPr>
            <a:r>
              <a:rPr lang="en-US" altLang="zh-CN" dirty="0" smtClean="0"/>
              <a:t>Azure</a:t>
            </a:r>
            <a:r>
              <a:rPr lang="zh-CN" altLang="en-US" dirty="0" smtClean="0"/>
              <a:t>应用场景与案例分享</a:t>
            </a:r>
          </a:p>
        </p:txBody>
      </p:sp>
    </p:spTree>
    <p:extLst>
      <p:ext uri="{BB962C8B-B14F-4D97-AF65-F5344CB8AC3E}">
        <p14:creationId xmlns:p14="http://schemas.microsoft.com/office/powerpoint/2010/main" val="315508257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sz="6600" dirty="0" smtClean="0"/>
              <a:t>公有云概念介绍</a:t>
            </a:r>
            <a:endParaRPr lang="en-US" sz="6600" dirty="0"/>
          </a:p>
        </p:txBody>
      </p:sp>
    </p:spTree>
    <p:extLst>
      <p:ext uri="{BB962C8B-B14F-4D97-AF65-F5344CB8AC3E}">
        <p14:creationId xmlns:p14="http://schemas.microsoft.com/office/powerpoint/2010/main" val="224483270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bwMode="black">
          <a:xfrm>
            <a:off x="1080453" y="3905267"/>
            <a:ext cx="5591802" cy="2824371"/>
          </a:xfrm>
          <a:prstGeom prst="rect">
            <a:avLst/>
          </a:prstGeom>
          <a:solidFill>
            <a:schemeClr val="tx1">
              <a:lumMod val="20000"/>
              <a:lumOff val="80000"/>
            </a:schemeClr>
          </a:solidFill>
          <a:ln w="9525">
            <a:solidFill>
              <a:schemeClr val="accent6">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126" tIns="403980" rIns="121126" bIns="60564"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7352" spc="-167" dirty="0">
              <a:ln w="18415" cmpd="sng">
                <a:noFill/>
                <a:prstDash val="solid"/>
              </a:ln>
              <a:solidFill>
                <a:schemeClr val="tx1"/>
              </a:solidFill>
              <a:effectLst>
                <a:glow rad="101600">
                  <a:srgbClr val="CCECFF"/>
                </a:glow>
                <a:innerShdw blurRad="114300">
                  <a:prstClr val="black"/>
                </a:innerShdw>
              </a:effectLst>
              <a:latin typeface="Segoe"/>
            </a:endParaRPr>
          </a:p>
        </p:txBody>
      </p:sp>
      <p:sp>
        <p:nvSpPr>
          <p:cNvPr id="51" name="Rectangle 50"/>
          <p:cNvSpPr/>
          <p:nvPr/>
        </p:nvSpPr>
        <p:spPr bwMode="black">
          <a:xfrm>
            <a:off x="7232909" y="3905267"/>
            <a:ext cx="4054755" cy="2824371"/>
          </a:xfrm>
          <a:prstGeom prst="rect">
            <a:avLst/>
          </a:prstGeom>
          <a:solidFill>
            <a:schemeClr val="tx1">
              <a:lumMod val="20000"/>
              <a:lumOff val="80000"/>
            </a:schemeClr>
          </a:solidFill>
          <a:ln w="9525">
            <a:gradFill>
              <a:gsLst>
                <a:gs pos="0">
                  <a:srgbClr val="FFFFFF">
                    <a:alpha val="28000"/>
                  </a:srgbClr>
                </a:gs>
                <a:gs pos="50000">
                  <a:srgbClr val="FFFFFF">
                    <a:alpha val="68000"/>
                  </a:srgbClr>
                </a:gs>
                <a:gs pos="100000">
                  <a:srgbClr val="FFFFFF">
                    <a:alpha val="31000"/>
                  </a:srgbClr>
                </a:gs>
              </a:gsLst>
              <a:lin ang="5400000" scaled="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126" tIns="403980" rIns="121126" bIns="60564"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7352" spc="-167" dirty="0">
              <a:ln w="18415" cmpd="sng">
                <a:noFill/>
                <a:prstDash val="solid"/>
              </a:ln>
              <a:solidFill>
                <a:schemeClr val="tx1"/>
              </a:solidFill>
              <a:effectLst>
                <a:glow rad="101600">
                  <a:srgbClr val="CCECFF"/>
                </a:glow>
                <a:innerShdw blurRad="114300">
                  <a:prstClr val="black"/>
                </a:innerShdw>
              </a:effectLst>
              <a:latin typeface="Segoe"/>
            </a:endParaRPr>
          </a:p>
        </p:txBody>
      </p:sp>
      <p:sp>
        <p:nvSpPr>
          <p:cNvPr id="2" name="Title 1"/>
          <p:cNvSpPr>
            <a:spLocks noGrp="1"/>
          </p:cNvSpPr>
          <p:nvPr>
            <p:ph type="title"/>
          </p:nvPr>
        </p:nvSpPr>
        <p:spPr/>
        <p:txBody>
          <a:bodyPr/>
          <a:lstStyle/>
          <a:p>
            <a:r>
              <a:rPr lang="zh-CN" altLang="en-US" sz="3529" dirty="0">
                <a:solidFill>
                  <a:schemeClr val="tx1">
                    <a:alpha val="99000"/>
                  </a:schemeClr>
                </a:solidFill>
                <a:latin typeface="黑体" panose="02010609060101010101" pitchFamily="49" charset="-122"/>
                <a:ea typeface="黑体" panose="02010609060101010101" pitchFamily="49" charset="-122"/>
              </a:rPr>
              <a:t>在移动互联网时代，企业面临新的机遇与挑战</a:t>
            </a:r>
            <a:endParaRPr lang="en-US" sz="3529" dirty="0">
              <a:solidFill>
                <a:schemeClr val="tx1">
                  <a:alpha val="99000"/>
                </a:schemeClr>
              </a:solidFill>
              <a:latin typeface="黑体" panose="02010609060101010101" pitchFamily="49" charset="-122"/>
              <a:ea typeface="黑体" panose="02010609060101010101" pitchFamily="49" charset="-122"/>
            </a:endParaRPr>
          </a:p>
        </p:txBody>
      </p:sp>
      <p:grpSp>
        <p:nvGrpSpPr>
          <p:cNvPr id="5" name="Group 4"/>
          <p:cNvGrpSpPr/>
          <p:nvPr/>
        </p:nvGrpSpPr>
        <p:grpSpPr>
          <a:xfrm>
            <a:off x="7477541" y="4569490"/>
            <a:ext cx="3496019" cy="2070507"/>
            <a:chOff x="2652216" y="2138550"/>
            <a:chExt cx="6215560" cy="4262263"/>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2216" y="2138550"/>
              <a:ext cx="2081710" cy="2138045"/>
            </a:xfrm>
            <a:prstGeom prst="rect">
              <a:avLst/>
            </a:prstGeom>
          </p:spPr>
        </p:pic>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04854" y="2138550"/>
              <a:ext cx="2081710" cy="2138045"/>
            </a:xfrm>
            <a:prstGeom prst="rect">
              <a:avLst/>
            </a:prstGeom>
          </p:spPr>
        </p:pic>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86066" y="2138550"/>
              <a:ext cx="2081710" cy="2138045"/>
            </a:xfrm>
            <a:prstGeom prst="rect">
              <a:avLst/>
            </a:prstGeom>
          </p:spPr>
        </p:pic>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28568" y="4262768"/>
              <a:ext cx="2081710" cy="2138045"/>
            </a:xfrm>
            <a:prstGeom prst="rect">
              <a:avLst/>
            </a:prstGeom>
          </p:spPr>
        </p:pic>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83336" y="4262756"/>
              <a:ext cx="2081710" cy="2138045"/>
            </a:xfrm>
            <a:prstGeom prst="rect">
              <a:avLst/>
            </a:prstGeom>
          </p:spPr>
        </p:pic>
        <p:sp>
          <p:nvSpPr>
            <p:cNvPr id="12" name="TextBox 11"/>
            <p:cNvSpPr txBox="1"/>
            <p:nvPr/>
          </p:nvSpPr>
          <p:spPr>
            <a:xfrm>
              <a:off x="2734743" y="3871382"/>
              <a:ext cx="2077056" cy="341617"/>
            </a:xfrm>
            <a:prstGeom prst="rect">
              <a:avLst/>
            </a:prstGeom>
            <a:noFill/>
          </p:spPr>
          <p:txBody>
            <a:bodyPr wrap="square" lIns="0" tIns="0" rIns="0" bIns="0" rtlCol="0">
              <a:spAutoFit/>
            </a:bodyPr>
            <a:lstStyle/>
            <a:p>
              <a:pPr algn="ctr" defTabSz="1211427"/>
              <a:r>
                <a:rPr lang="zh-CN" altLang="en-US" sz="1078" cap="small" dirty="0">
                  <a:effectLst>
                    <a:outerShdw blurRad="63500" algn="ctr" rotWithShape="0">
                      <a:srgbClr val="FFFFFF">
                        <a:alpha val="60000"/>
                      </a:srgbClr>
                    </a:outerShdw>
                  </a:effectLst>
                </a:rPr>
                <a:t>生产环境</a:t>
              </a:r>
              <a:endParaRPr lang="en-US" sz="1078" cap="small" dirty="0">
                <a:effectLst>
                  <a:outerShdw blurRad="63500" algn="ctr" rotWithShape="0">
                    <a:srgbClr val="FFFFFF">
                      <a:alpha val="60000"/>
                    </a:srgbClr>
                  </a:outerShdw>
                </a:effectLst>
              </a:endParaRPr>
            </a:p>
          </p:txBody>
        </p:sp>
        <p:sp>
          <p:nvSpPr>
            <p:cNvPr id="13" name="TextBox 12"/>
            <p:cNvSpPr txBox="1"/>
            <p:nvPr/>
          </p:nvSpPr>
          <p:spPr>
            <a:xfrm>
              <a:off x="4783227" y="3871382"/>
              <a:ext cx="2077056" cy="341617"/>
            </a:xfrm>
            <a:prstGeom prst="rect">
              <a:avLst/>
            </a:prstGeom>
            <a:noFill/>
          </p:spPr>
          <p:txBody>
            <a:bodyPr wrap="square" lIns="0" tIns="0" rIns="0" bIns="0" rtlCol="0">
              <a:spAutoFit/>
            </a:bodyPr>
            <a:lstStyle/>
            <a:p>
              <a:pPr algn="ctr" defTabSz="1211427"/>
              <a:r>
                <a:rPr lang="zh-CN" altLang="en-US" sz="1078" cap="small" dirty="0">
                  <a:effectLst>
                    <a:outerShdw blurRad="63500" algn="ctr" rotWithShape="0">
                      <a:srgbClr val="FFFFFF">
                        <a:alpha val="60000"/>
                      </a:srgbClr>
                    </a:outerShdw>
                  </a:effectLst>
                </a:rPr>
                <a:t>预生产环境</a:t>
              </a:r>
              <a:endParaRPr lang="en-US" sz="1078" cap="small" dirty="0">
                <a:effectLst>
                  <a:outerShdw blurRad="63500" algn="ctr" rotWithShape="0">
                    <a:srgbClr val="FFFFFF">
                      <a:alpha val="60000"/>
                    </a:srgbClr>
                  </a:outerShdw>
                </a:effectLst>
              </a:endParaRPr>
            </a:p>
          </p:txBody>
        </p:sp>
        <p:sp>
          <p:nvSpPr>
            <p:cNvPr id="14" name="TextBox 13"/>
            <p:cNvSpPr txBox="1"/>
            <p:nvPr/>
          </p:nvSpPr>
          <p:spPr>
            <a:xfrm>
              <a:off x="6783330" y="3871382"/>
              <a:ext cx="2077056" cy="341617"/>
            </a:xfrm>
            <a:prstGeom prst="rect">
              <a:avLst/>
            </a:prstGeom>
            <a:noFill/>
          </p:spPr>
          <p:txBody>
            <a:bodyPr wrap="square" lIns="0" tIns="0" rIns="0" bIns="0" rtlCol="0">
              <a:spAutoFit/>
            </a:bodyPr>
            <a:lstStyle/>
            <a:p>
              <a:pPr algn="ctr" defTabSz="1211427"/>
              <a:r>
                <a:rPr lang="en-US" altLang="zh-CN" sz="1078" cap="small" dirty="0">
                  <a:effectLst>
                    <a:outerShdw blurRad="63500" algn="ctr" rotWithShape="0">
                      <a:srgbClr val="FFFFFF">
                        <a:alpha val="60000"/>
                      </a:srgbClr>
                    </a:outerShdw>
                  </a:effectLst>
                </a:rPr>
                <a:t>UAT</a:t>
              </a:r>
              <a:r>
                <a:rPr lang="zh-CN" altLang="en-US" sz="1078" cap="small" dirty="0">
                  <a:effectLst>
                    <a:outerShdw blurRad="63500" algn="ctr" rotWithShape="0">
                      <a:srgbClr val="FFFFFF">
                        <a:alpha val="60000"/>
                      </a:srgbClr>
                    </a:outerShdw>
                  </a:effectLst>
                </a:rPr>
                <a:t>测试环境</a:t>
              </a:r>
              <a:endParaRPr lang="en-US" sz="1078" cap="small" dirty="0">
                <a:effectLst>
                  <a:outerShdw blurRad="63500" algn="ctr" rotWithShape="0">
                    <a:srgbClr val="FFFFFF">
                      <a:alpha val="60000"/>
                    </a:srgbClr>
                  </a:outerShdw>
                </a:effectLst>
              </a:endParaRPr>
            </a:p>
          </p:txBody>
        </p:sp>
        <p:sp>
          <p:nvSpPr>
            <p:cNvPr id="15" name="TextBox 14"/>
            <p:cNvSpPr txBox="1"/>
            <p:nvPr/>
          </p:nvSpPr>
          <p:spPr>
            <a:xfrm>
              <a:off x="4048541" y="5987217"/>
              <a:ext cx="2077056" cy="341617"/>
            </a:xfrm>
            <a:prstGeom prst="rect">
              <a:avLst/>
            </a:prstGeom>
            <a:noFill/>
          </p:spPr>
          <p:txBody>
            <a:bodyPr wrap="square" lIns="0" tIns="0" rIns="0" bIns="0" rtlCol="0">
              <a:spAutoFit/>
            </a:bodyPr>
            <a:lstStyle/>
            <a:p>
              <a:pPr algn="ctr" defTabSz="1211427"/>
              <a:r>
                <a:rPr lang="en-US" altLang="zh-CN" sz="1078" cap="small" dirty="0">
                  <a:effectLst>
                    <a:outerShdw blurRad="63500" algn="ctr" rotWithShape="0">
                      <a:srgbClr val="FFFFFF">
                        <a:alpha val="60000"/>
                      </a:srgbClr>
                    </a:outerShdw>
                  </a:effectLst>
                </a:rPr>
                <a:t>QA</a:t>
              </a:r>
              <a:r>
                <a:rPr lang="zh-CN" altLang="en-US" sz="1078" cap="small" dirty="0">
                  <a:effectLst>
                    <a:outerShdw blurRad="63500" algn="ctr" rotWithShape="0">
                      <a:srgbClr val="FFFFFF">
                        <a:alpha val="60000"/>
                      </a:srgbClr>
                    </a:outerShdw>
                  </a:effectLst>
                </a:rPr>
                <a:t>环境</a:t>
              </a:r>
              <a:endParaRPr lang="en-US" sz="1078" cap="small" dirty="0">
                <a:effectLst>
                  <a:outerShdw blurRad="63500" algn="ctr" rotWithShape="0">
                    <a:srgbClr val="FFFFFF">
                      <a:alpha val="60000"/>
                    </a:srgbClr>
                  </a:outerShdw>
                </a:effectLst>
              </a:endParaRPr>
            </a:p>
          </p:txBody>
        </p:sp>
        <p:sp>
          <p:nvSpPr>
            <p:cNvPr id="16" name="TextBox 15"/>
            <p:cNvSpPr txBox="1"/>
            <p:nvPr/>
          </p:nvSpPr>
          <p:spPr>
            <a:xfrm>
              <a:off x="6010279" y="5987217"/>
              <a:ext cx="2077056" cy="341617"/>
            </a:xfrm>
            <a:prstGeom prst="rect">
              <a:avLst/>
            </a:prstGeom>
            <a:noFill/>
          </p:spPr>
          <p:txBody>
            <a:bodyPr wrap="square" lIns="0" tIns="0" rIns="0" bIns="0" rtlCol="0">
              <a:spAutoFit/>
            </a:bodyPr>
            <a:lstStyle/>
            <a:p>
              <a:pPr algn="ctr" defTabSz="1211427"/>
              <a:r>
                <a:rPr lang="zh-CN" altLang="en-US" sz="1078" cap="small" dirty="0">
                  <a:effectLst>
                    <a:outerShdw blurRad="63500" algn="ctr" rotWithShape="0">
                      <a:srgbClr val="FFFFFF">
                        <a:alpha val="60000"/>
                      </a:srgbClr>
                    </a:outerShdw>
                  </a:effectLst>
                </a:rPr>
                <a:t>集成测试环境</a:t>
              </a:r>
              <a:endParaRPr lang="en-US" sz="1078" cap="small" dirty="0">
                <a:effectLst>
                  <a:outerShdw blurRad="63500" algn="ctr" rotWithShape="0">
                    <a:srgbClr val="FFFFFF">
                      <a:alpha val="60000"/>
                    </a:srgbClr>
                  </a:outerShdw>
                </a:effectLst>
              </a:endParaRPr>
            </a:p>
          </p:txBody>
        </p:sp>
      </p:grpSp>
      <p:sp>
        <p:nvSpPr>
          <p:cNvPr id="18" name="Freihandform 49"/>
          <p:cNvSpPr/>
          <p:nvPr/>
        </p:nvSpPr>
        <p:spPr>
          <a:xfrm>
            <a:off x="3320371" y="5076842"/>
            <a:ext cx="248278" cy="274600"/>
          </a:xfrm>
          <a:custGeom>
            <a:avLst/>
            <a:gdLst>
              <a:gd name="connsiteX0" fmla="*/ 343325 w 403945"/>
              <a:gd name="connsiteY0" fmla="*/ 545014 h 643025"/>
              <a:gd name="connsiteX1" fmla="*/ 346724 w 403945"/>
              <a:gd name="connsiteY1" fmla="*/ 1133 h 643025"/>
              <a:gd name="connsiteX2" fmla="*/ 0 w 403945"/>
              <a:gd name="connsiteY2" fmla="*/ 551812 h 643025"/>
              <a:gd name="connsiteX3" fmla="*/ 343325 w 403945"/>
              <a:gd name="connsiteY3" fmla="*/ 545014 h 643025"/>
              <a:gd name="connsiteX0" fmla="*/ 343325 w 403945"/>
              <a:gd name="connsiteY0" fmla="*/ 545014 h 636794"/>
              <a:gd name="connsiteX1" fmla="*/ 346724 w 403945"/>
              <a:gd name="connsiteY1" fmla="*/ 1133 h 636794"/>
              <a:gd name="connsiteX2" fmla="*/ 0 w 403945"/>
              <a:gd name="connsiteY2" fmla="*/ 551812 h 636794"/>
              <a:gd name="connsiteX3" fmla="*/ 343325 w 403945"/>
              <a:gd name="connsiteY3" fmla="*/ 545014 h 636794"/>
              <a:gd name="connsiteX0" fmla="*/ 343325 w 403945"/>
              <a:gd name="connsiteY0" fmla="*/ 545014 h 551812"/>
              <a:gd name="connsiteX1" fmla="*/ 346724 w 403945"/>
              <a:gd name="connsiteY1" fmla="*/ 1133 h 551812"/>
              <a:gd name="connsiteX2" fmla="*/ 0 w 403945"/>
              <a:gd name="connsiteY2" fmla="*/ 551812 h 551812"/>
              <a:gd name="connsiteX3" fmla="*/ 343325 w 403945"/>
              <a:gd name="connsiteY3" fmla="*/ 545014 h 551812"/>
              <a:gd name="connsiteX0" fmla="*/ 343325 w 403945"/>
              <a:gd name="connsiteY0" fmla="*/ 545014 h 551812"/>
              <a:gd name="connsiteX1" fmla="*/ 346724 w 403945"/>
              <a:gd name="connsiteY1" fmla="*/ 1133 h 551812"/>
              <a:gd name="connsiteX2" fmla="*/ 0 w 403945"/>
              <a:gd name="connsiteY2" fmla="*/ 551812 h 551812"/>
              <a:gd name="connsiteX3" fmla="*/ 343325 w 403945"/>
              <a:gd name="connsiteY3" fmla="*/ 545014 h 551812"/>
              <a:gd name="connsiteX0" fmla="*/ 343325 w 356356"/>
              <a:gd name="connsiteY0" fmla="*/ 543881 h 550679"/>
              <a:gd name="connsiteX1" fmla="*/ 346724 w 356356"/>
              <a:gd name="connsiteY1" fmla="*/ 0 h 550679"/>
              <a:gd name="connsiteX2" fmla="*/ 0 w 356356"/>
              <a:gd name="connsiteY2" fmla="*/ 550679 h 550679"/>
              <a:gd name="connsiteX3" fmla="*/ 343325 w 356356"/>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0943 w 350575"/>
              <a:gd name="connsiteY0" fmla="*/ 543881 h 550679"/>
              <a:gd name="connsiteX1" fmla="*/ 344342 w 350575"/>
              <a:gd name="connsiteY1" fmla="*/ 0 h 550679"/>
              <a:gd name="connsiteX2" fmla="*/ 0 w 350575"/>
              <a:gd name="connsiteY2" fmla="*/ 550679 h 550679"/>
              <a:gd name="connsiteX3" fmla="*/ 340943 w 350575"/>
              <a:gd name="connsiteY3" fmla="*/ 543881 h 550679"/>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51476"/>
              <a:gd name="connsiteX1" fmla="*/ 344342 w 350575"/>
              <a:gd name="connsiteY1" fmla="*/ 0 h 551476"/>
              <a:gd name="connsiteX2" fmla="*/ 0 w 350575"/>
              <a:gd name="connsiteY2" fmla="*/ 548298 h 551476"/>
              <a:gd name="connsiteX3" fmla="*/ 340943 w 350575"/>
              <a:gd name="connsiteY3" fmla="*/ 543881 h 551476"/>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44342"/>
              <a:gd name="connsiteY0" fmla="*/ 543881 h 548298"/>
              <a:gd name="connsiteX1" fmla="*/ 344342 w 344342"/>
              <a:gd name="connsiteY1" fmla="*/ 0 h 548298"/>
              <a:gd name="connsiteX2" fmla="*/ 0 w 344342"/>
              <a:gd name="connsiteY2" fmla="*/ 548298 h 548298"/>
              <a:gd name="connsiteX3" fmla="*/ 340943 w 344342"/>
              <a:gd name="connsiteY3" fmla="*/ 543881 h 548298"/>
            </a:gdLst>
            <a:ahLst/>
            <a:cxnLst>
              <a:cxn ang="0">
                <a:pos x="connsiteX0" y="connsiteY0"/>
              </a:cxn>
              <a:cxn ang="0">
                <a:pos x="connsiteX1" y="connsiteY1"/>
              </a:cxn>
              <a:cxn ang="0">
                <a:pos x="connsiteX2" y="connsiteY2"/>
              </a:cxn>
              <a:cxn ang="0">
                <a:pos x="connsiteX3" y="connsiteY3"/>
              </a:cxn>
            </a:cxnLst>
            <a:rect l="l" t="t" r="r" b="b"/>
            <a:pathLst>
              <a:path w="344342" h="548298">
                <a:moveTo>
                  <a:pt x="340943" y="543881"/>
                </a:moveTo>
                <a:cubicBezTo>
                  <a:pt x="338562" y="398023"/>
                  <a:pt x="343431" y="117841"/>
                  <a:pt x="344342" y="0"/>
                </a:cubicBezTo>
                <a:cubicBezTo>
                  <a:pt x="247693" y="31745"/>
                  <a:pt x="38100" y="299922"/>
                  <a:pt x="0" y="548298"/>
                </a:cubicBezTo>
                <a:lnTo>
                  <a:pt x="340943" y="543881"/>
                </a:lnTo>
                <a:close/>
              </a:path>
            </a:pathLst>
          </a:custGeom>
          <a:ln>
            <a:solidFill>
              <a:schemeClr val="accent6">
                <a:lumMod val="75000"/>
              </a:schemeClr>
            </a:solidFill>
          </a:ln>
        </p:spPr>
        <p:style>
          <a:lnRef idx="1">
            <a:schemeClr val="accent2"/>
          </a:lnRef>
          <a:fillRef idx="3">
            <a:schemeClr val="accent2"/>
          </a:fillRef>
          <a:effectRef idx="2">
            <a:schemeClr val="accent2"/>
          </a:effectRef>
          <a:fontRef idx="minor">
            <a:schemeClr val="lt1"/>
          </a:fontRef>
        </p:style>
        <p:txBody>
          <a:bodyPr lIns="121146" tIns="60573" rIns="121146" bIns="60573" rtlCol="0" anchor="ctr"/>
          <a:lstStyle/>
          <a:p>
            <a:pPr algn="ctr"/>
            <a:endParaRPr lang="de-DE" sz="1765">
              <a:solidFill>
                <a:schemeClr val="tx1"/>
              </a:solidFill>
              <a:latin typeface="Arial" pitchFamily="34" charset="0"/>
              <a:cs typeface="Arial" pitchFamily="34" charset="0"/>
            </a:endParaRPr>
          </a:p>
        </p:txBody>
      </p:sp>
      <p:sp>
        <p:nvSpPr>
          <p:cNvPr id="19" name="Freihandform 56"/>
          <p:cNvSpPr/>
          <p:nvPr/>
        </p:nvSpPr>
        <p:spPr>
          <a:xfrm>
            <a:off x="1450838" y="5345863"/>
            <a:ext cx="1851512" cy="1180666"/>
          </a:xfrm>
          <a:custGeom>
            <a:avLst/>
            <a:gdLst>
              <a:gd name="connsiteX0" fmla="*/ 279400 w 2960687"/>
              <a:gd name="connsiteY0" fmla="*/ 2633662 h 2762249"/>
              <a:gd name="connsiteX1" fmla="*/ 317500 w 2960687"/>
              <a:gd name="connsiteY1" fmla="*/ 2547937 h 2762249"/>
              <a:gd name="connsiteX2" fmla="*/ 317500 w 2960687"/>
              <a:gd name="connsiteY2" fmla="*/ 1347787 h 2762249"/>
              <a:gd name="connsiteX3" fmla="*/ 1793875 w 2960687"/>
              <a:gd name="connsiteY3" fmla="*/ 1347787 h 2762249"/>
              <a:gd name="connsiteX4" fmla="*/ 1793875 w 2960687"/>
              <a:gd name="connsiteY4" fmla="*/ 280987 h 2762249"/>
              <a:gd name="connsiteX5" fmla="*/ 2927350 w 2960687"/>
              <a:gd name="connsiteY5" fmla="*/ 280987 h 2762249"/>
              <a:gd name="connsiteX6" fmla="*/ 1993900 w 2960687"/>
              <a:gd name="connsiteY6" fmla="*/ 1966912 h 2762249"/>
              <a:gd name="connsiteX7" fmla="*/ 279400 w 2960687"/>
              <a:gd name="connsiteY7" fmla="*/ 2633662 h 2762249"/>
              <a:gd name="connsiteX0" fmla="*/ 279400 w 2960687"/>
              <a:gd name="connsiteY0" fmla="*/ 2633662 h 2736849"/>
              <a:gd name="connsiteX1" fmla="*/ 317500 w 2960687"/>
              <a:gd name="connsiteY1" fmla="*/ 1347787 h 2736849"/>
              <a:gd name="connsiteX2" fmla="*/ 1793875 w 2960687"/>
              <a:gd name="connsiteY2" fmla="*/ 1347787 h 2736849"/>
              <a:gd name="connsiteX3" fmla="*/ 1793875 w 2960687"/>
              <a:gd name="connsiteY3" fmla="*/ 280987 h 2736849"/>
              <a:gd name="connsiteX4" fmla="*/ 2927350 w 2960687"/>
              <a:gd name="connsiteY4" fmla="*/ 280987 h 2736849"/>
              <a:gd name="connsiteX5" fmla="*/ 1993900 w 2960687"/>
              <a:gd name="connsiteY5" fmla="*/ 1966912 h 2736849"/>
              <a:gd name="connsiteX6" fmla="*/ 279400 w 2960687"/>
              <a:gd name="connsiteY6" fmla="*/ 2633662 h 2736849"/>
              <a:gd name="connsiteX0" fmla="*/ 214313 w 2895600"/>
              <a:gd name="connsiteY0" fmla="*/ 2633662 h 2736849"/>
              <a:gd name="connsiteX1" fmla="*/ 252413 w 2895600"/>
              <a:gd name="connsiteY1" fmla="*/ 1347787 h 2736849"/>
              <a:gd name="connsiteX2" fmla="*/ 1728788 w 2895600"/>
              <a:gd name="connsiteY2" fmla="*/ 1347787 h 2736849"/>
              <a:gd name="connsiteX3" fmla="*/ 1728788 w 2895600"/>
              <a:gd name="connsiteY3" fmla="*/ 280987 h 2736849"/>
              <a:gd name="connsiteX4" fmla="*/ 2862263 w 2895600"/>
              <a:gd name="connsiteY4" fmla="*/ 280987 h 2736849"/>
              <a:gd name="connsiteX5" fmla="*/ 1928813 w 2895600"/>
              <a:gd name="connsiteY5" fmla="*/ 1966912 h 2736849"/>
              <a:gd name="connsiteX6" fmla="*/ 214313 w 2895600"/>
              <a:gd name="connsiteY6" fmla="*/ 2633662 h 2736849"/>
              <a:gd name="connsiteX0" fmla="*/ 252434 w 2933721"/>
              <a:gd name="connsiteY0" fmla="*/ 2633662 h 2736849"/>
              <a:gd name="connsiteX1" fmla="*/ 252413 w 2933721"/>
              <a:gd name="connsiteY1" fmla="*/ 1328745 h 2736849"/>
              <a:gd name="connsiteX2" fmla="*/ 1766909 w 2933721"/>
              <a:gd name="connsiteY2" fmla="*/ 1347787 h 2736849"/>
              <a:gd name="connsiteX3" fmla="*/ 1766909 w 2933721"/>
              <a:gd name="connsiteY3" fmla="*/ 280987 h 2736849"/>
              <a:gd name="connsiteX4" fmla="*/ 2900384 w 2933721"/>
              <a:gd name="connsiteY4" fmla="*/ 280987 h 2736849"/>
              <a:gd name="connsiteX5" fmla="*/ 1966934 w 2933721"/>
              <a:gd name="connsiteY5" fmla="*/ 1966912 h 2736849"/>
              <a:gd name="connsiteX6" fmla="*/ 252434 w 2933721"/>
              <a:gd name="connsiteY6" fmla="*/ 2633662 h 2736849"/>
              <a:gd name="connsiteX0" fmla="*/ 252417 w 2933724"/>
              <a:gd name="connsiteY0" fmla="*/ 2614629 h 2717816"/>
              <a:gd name="connsiteX1" fmla="*/ 252416 w 2933724"/>
              <a:gd name="connsiteY1" fmla="*/ 1328745 h 2717816"/>
              <a:gd name="connsiteX2" fmla="*/ 1766912 w 2933724"/>
              <a:gd name="connsiteY2" fmla="*/ 1347787 h 2717816"/>
              <a:gd name="connsiteX3" fmla="*/ 1766912 w 2933724"/>
              <a:gd name="connsiteY3" fmla="*/ 280987 h 2717816"/>
              <a:gd name="connsiteX4" fmla="*/ 2900387 w 2933724"/>
              <a:gd name="connsiteY4" fmla="*/ 280987 h 2717816"/>
              <a:gd name="connsiteX5" fmla="*/ 1966937 w 2933724"/>
              <a:gd name="connsiteY5" fmla="*/ 1966912 h 2717816"/>
              <a:gd name="connsiteX6" fmla="*/ 252417 w 2933724"/>
              <a:gd name="connsiteY6" fmla="*/ 2614629 h 2717816"/>
              <a:gd name="connsiteX0" fmla="*/ 252417 w 2933724"/>
              <a:gd name="connsiteY0" fmla="*/ 2614629 h 2717816"/>
              <a:gd name="connsiteX1" fmla="*/ 252416 w 2933724"/>
              <a:gd name="connsiteY1" fmla="*/ 1328745 h 2717816"/>
              <a:gd name="connsiteX2" fmla="*/ 1766912 w 2933724"/>
              <a:gd name="connsiteY2" fmla="*/ 1347787 h 2717816"/>
              <a:gd name="connsiteX3" fmla="*/ 1766912 w 2933724"/>
              <a:gd name="connsiteY3" fmla="*/ 280987 h 2717816"/>
              <a:gd name="connsiteX4" fmla="*/ 2900387 w 2933724"/>
              <a:gd name="connsiteY4" fmla="*/ 280987 h 2717816"/>
              <a:gd name="connsiteX5" fmla="*/ 1966937 w 2933724"/>
              <a:gd name="connsiteY5" fmla="*/ 1966912 h 2717816"/>
              <a:gd name="connsiteX6" fmla="*/ 252417 w 2933724"/>
              <a:gd name="connsiteY6" fmla="*/ 2614629 h 2717816"/>
              <a:gd name="connsiteX0" fmla="*/ 6691 w 2687998"/>
              <a:gd name="connsiteY0" fmla="*/ 2614629 h 2717816"/>
              <a:gd name="connsiteX1" fmla="*/ 6690 w 2687998"/>
              <a:gd name="connsiteY1" fmla="*/ 1328745 h 2717816"/>
              <a:gd name="connsiteX2" fmla="*/ 1521186 w 2687998"/>
              <a:gd name="connsiteY2" fmla="*/ 1347787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357454 h 2460641"/>
              <a:gd name="connsiteX1" fmla="*/ 6690 w 2690381"/>
              <a:gd name="connsiteY1" fmla="*/ 1071570 h 2460641"/>
              <a:gd name="connsiteX2" fmla="*/ 1506889 w 2690381"/>
              <a:gd name="connsiteY2" fmla="*/ 1071570 h 2460641"/>
              <a:gd name="connsiteX3" fmla="*/ 1506889 w 2690381"/>
              <a:gd name="connsiteY3" fmla="*/ 0 h 2460641"/>
              <a:gd name="connsiteX4" fmla="*/ 2654661 w 2690381"/>
              <a:gd name="connsiteY4" fmla="*/ 23812 h 2460641"/>
              <a:gd name="connsiteX5" fmla="*/ 1721211 w 2690381"/>
              <a:gd name="connsiteY5" fmla="*/ 1709737 h 2460641"/>
              <a:gd name="connsiteX6" fmla="*/ 6691 w 2690381"/>
              <a:gd name="connsiteY6" fmla="*/ 2357454 h 2460641"/>
              <a:gd name="connsiteX0" fmla="*/ 6691 w 2685617"/>
              <a:gd name="connsiteY0" fmla="*/ 2357454 h 2460641"/>
              <a:gd name="connsiteX1" fmla="*/ 6690 w 2685617"/>
              <a:gd name="connsiteY1" fmla="*/ 1071570 h 2460641"/>
              <a:gd name="connsiteX2" fmla="*/ 1506889 w 2685617"/>
              <a:gd name="connsiteY2" fmla="*/ 1071570 h 2460641"/>
              <a:gd name="connsiteX3" fmla="*/ 1506889 w 2685617"/>
              <a:gd name="connsiteY3" fmla="*/ 0 h 2460641"/>
              <a:gd name="connsiteX4" fmla="*/ 2649897 w 2685617"/>
              <a:gd name="connsiteY4" fmla="*/ 1 h 2460641"/>
              <a:gd name="connsiteX5" fmla="*/ 1721211 w 2685617"/>
              <a:gd name="connsiteY5" fmla="*/ 1709737 h 2460641"/>
              <a:gd name="connsiteX6" fmla="*/ 6691 w 2685617"/>
              <a:gd name="connsiteY6" fmla="*/ 2357454 h 2460641"/>
              <a:gd name="connsiteX0" fmla="*/ 6691 w 2649897"/>
              <a:gd name="connsiteY0" fmla="*/ 2357454 h 2460641"/>
              <a:gd name="connsiteX1" fmla="*/ 6690 w 2649897"/>
              <a:gd name="connsiteY1" fmla="*/ 1071570 h 2460641"/>
              <a:gd name="connsiteX2" fmla="*/ 1506889 w 2649897"/>
              <a:gd name="connsiteY2" fmla="*/ 1071570 h 2460641"/>
              <a:gd name="connsiteX3" fmla="*/ 1506889 w 2649897"/>
              <a:gd name="connsiteY3" fmla="*/ 0 h 2460641"/>
              <a:gd name="connsiteX4" fmla="*/ 2649897 w 2649897"/>
              <a:gd name="connsiteY4" fmla="*/ 1 h 2460641"/>
              <a:gd name="connsiteX5" fmla="*/ 1721211 w 2649897"/>
              <a:gd name="connsiteY5" fmla="*/ 1709737 h 2460641"/>
              <a:gd name="connsiteX6" fmla="*/ 6691 w 2649897"/>
              <a:gd name="connsiteY6" fmla="*/ 2357454 h 2460641"/>
              <a:gd name="connsiteX0" fmla="*/ 6691 w 2649897"/>
              <a:gd name="connsiteY0" fmla="*/ 2357454 h 2460641"/>
              <a:gd name="connsiteX1" fmla="*/ 6690 w 2649897"/>
              <a:gd name="connsiteY1" fmla="*/ 1071570 h 2460641"/>
              <a:gd name="connsiteX2" fmla="*/ 1506889 w 2649897"/>
              <a:gd name="connsiteY2" fmla="*/ 1071570 h 2460641"/>
              <a:gd name="connsiteX3" fmla="*/ 1506889 w 2649897"/>
              <a:gd name="connsiteY3" fmla="*/ 0 h 2460641"/>
              <a:gd name="connsiteX4" fmla="*/ 2649897 w 2649897"/>
              <a:gd name="connsiteY4" fmla="*/ 1 h 2460641"/>
              <a:gd name="connsiteX5" fmla="*/ 1721211 w 2649897"/>
              <a:gd name="connsiteY5" fmla="*/ 1709737 h 2460641"/>
              <a:gd name="connsiteX6" fmla="*/ 6691 w 2649897"/>
              <a:gd name="connsiteY6" fmla="*/ 2357454 h 2460641"/>
              <a:gd name="connsiteX0" fmla="*/ 6691 w 2649897"/>
              <a:gd name="connsiteY0" fmla="*/ 2357454 h 2373674"/>
              <a:gd name="connsiteX1" fmla="*/ 6690 w 2649897"/>
              <a:gd name="connsiteY1" fmla="*/ 1071570 h 2373674"/>
              <a:gd name="connsiteX2" fmla="*/ 1506889 w 2649897"/>
              <a:gd name="connsiteY2" fmla="*/ 1071570 h 2373674"/>
              <a:gd name="connsiteX3" fmla="*/ 1506889 w 2649897"/>
              <a:gd name="connsiteY3" fmla="*/ 0 h 2373674"/>
              <a:gd name="connsiteX4" fmla="*/ 2649897 w 2649897"/>
              <a:gd name="connsiteY4" fmla="*/ 1 h 2373674"/>
              <a:gd name="connsiteX5" fmla="*/ 1721211 w 2649897"/>
              <a:gd name="connsiteY5" fmla="*/ 1709737 h 2373674"/>
              <a:gd name="connsiteX6" fmla="*/ 6691 w 2649897"/>
              <a:gd name="connsiteY6" fmla="*/ 2357454 h 237367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649765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897" h="2357454">
                <a:moveTo>
                  <a:pt x="6691" y="2357454"/>
                </a:moveTo>
                <a:cubicBezTo>
                  <a:pt x="0" y="1934619"/>
                  <a:pt x="4123" y="1339442"/>
                  <a:pt x="6690" y="1071570"/>
                </a:cubicBezTo>
                <a:lnTo>
                  <a:pt x="1506889" y="1071570"/>
                </a:lnTo>
                <a:cubicBezTo>
                  <a:pt x="1507853" y="605472"/>
                  <a:pt x="1505833" y="345666"/>
                  <a:pt x="1506889" y="0"/>
                </a:cubicBezTo>
                <a:lnTo>
                  <a:pt x="2649897" y="1"/>
                </a:lnTo>
                <a:cubicBezTo>
                  <a:pt x="2518661" y="540221"/>
                  <a:pt x="2259990" y="1256952"/>
                  <a:pt x="1792913" y="1633278"/>
                </a:cubicBezTo>
                <a:cubicBezTo>
                  <a:pt x="1269659" y="2024948"/>
                  <a:pt x="553829" y="2210324"/>
                  <a:pt x="6691" y="2357454"/>
                </a:cubicBezTo>
                <a:close/>
              </a:path>
            </a:pathLst>
          </a:custGeom>
          <a:ln>
            <a:solidFill>
              <a:schemeClr val="accent6">
                <a:lumMod val="75000"/>
              </a:schemeClr>
            </a:solidFill>
          </a:ln>
        </p:spPr>
        <p:style>
          <a:lnRef idx="1">
            <a:schemeClr val="accent4"/>
          </a:lnRef>
          <a:fillRef idx="3">
            <a:schemeClr val="accent4"/>
          </a:fillRef>
          <a:effectRef idx="2">
            <a:schemeClr val="accent4"/>
          </a:effectRef>
          <a:fontRef idx="minor">
            <a:schemeClr val="lt1"/>
          </a:fontRef>
        </p:style>
        <p:txBody>
          <a:bodyPr lIns="121146" tIns="60573" rIns="121146" bIns="60573" rtlCol="0" anchor="ctr"/>
          <a:lstStyle/>
          <a:p>
            <a:pPr algn="ctr"/>
            <a:endParaRPr lang="de-DE" sz="1765" dirty="0">
              <a:solidFill>
                <a:schemeClr val="tx1"/>
              </a:solidFill>
              <a:latin typeface="Arial" pitchFamily="34" charset="0"/>
              <a:cs typeface="Arial" pitchFamily="34" charset="0"/>
            </a:endParaRPr>
          </a:p>
        </p:txBody>
      </p:sp>
      <p:grpSp>
        <p:nvGrpSpPr>
          <p:cNvPr id="20" name="Group 19"/>
          <p:cNvGrpSpPr/>
          <p:nvPr/>
        </p:nvGrpSpPr>
        <p:grpSpPr>
          <a:xfrm>
            <a:off x="1448856" y="4473844"/>
            <a:ext cx="4008134" cy="1413457"/>
            <a:chOff x="1647806" y="1759262"/>
            <a:chExt cx="5736469" cy="2822270"/>
          </a:xfrm>
        </p:grpSpPr>
        <p:cxnSp>
          <p:nvCxnSpPr>
            <p:cNvPr id="37" name="Gerade Verbindung 21"/>
            <p:cNvCxnSpPr/>
            <p:nvPr/>
          </p:nvCxnSpPr>
          <p:spPr>
            <a:xfrm>
              <a:off x="1647806" y="4572008"/>
              <a:ext cx="1500198"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Gerade Verbindung 23"/>
            <p:cNvCxnSpPr/>
            <p:nvPr/>
          </p:nvCxnSpPr>
          <p:spPr>
            <a:xfrm rot="5400000" flipH="1" flipV="1">
              <a:off x="2612219" y="4045747"/>
              <a:ext cx="107157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Gerade Verbindung 26"/>
            <p:cNvCxnSpPr/>
            <p:nvPr/>
          </p:nvCxnSpPr>
          <p:spPr>
            <a:xfrm>
              <a:off x="3129787" y="3500438"/>
              <a:ext cx="1539548" cy="6923"/>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Gerade Verbindung 28"/>
            <p:cNvCxnSpPr/>
            <p:nvPr/>
          </p:nvCxnSpPr>
          <p:spPr>
            <a:xfrm rot="5400000" flipH="1" flipV="1">
              <a:off x="4157189" y="2986561"/>
              <a:ext cx="1024883"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Gerade Verbindung 30"/>
            <p:cNvCxnSpPr/>
            <p:nvPr/>
          </p:nvCxnSpPr>
          <p:spPr>
            <a:xfrm>
              <a:off x="4662487" y="2483637"/>
              <a:ext cx="109728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Gerade Verbindung 37"/>
            <p:cNvCxnSpPr/>
            <p:nvPr/>
          </p:nvCxnSpPr>
          <p:spPr>
            <a:xfrm rot="5400000" flipH="1" flipV="1">
              <a:off x="5384957" y="2125022"/>
              <a:ext cx="73152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a:xfrm>
              <a:off x="5741201" y="1769259"/>
              <a:ext cx="1643074"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21" name="Gerade Verbindung mit Pfeil 5"/>
          <p:cNvCxnSpPr/>
          <p:nvPr/>
        </p:nvCxnSpPr>
        <p:spPr>
          <a:xfrm>
            <a:off x="1405586" y="6562207"/>
            <a:ext cx="4941538" cy="795"/>
          </a:xfrm>
          <a:prstGeom prst="straightConnector1">
            <a:avLst/>
          </a:prstGeom>
          <a:ln w="12700">
            <a:solidFill>
              <a:schemeClr val="accent6">
                <a:lumMod val="75000"/>
              </a:schemeClr>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22" name="Gerade Verbindung mit Pfeil 7"/>
          <p:cNvCxnSpPr/>
          <p:nvPr/>
        </p:nvCxnSpPr>
        <p:spPr>
          <a:xfrm rot="5400000" flipH="1" flipV="1">
            <a:off x="242352" y="5399272"/>
            <a:ext cx="2325554" cy="1110"/>
          </a:xfrm>
          <a:prstGeom prst="straightConnector1">
            <a:avLst/>
          </a:prstGeom>
          <a:ln w="12700">
            <a:solidFill>
              <a:schemeClr val="accent6">
                <a:lumMod val="75000"/>
              </a:schemeClr>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23" name="Textfeld 11"/>
          <p:cNvSpPr txBox="1"/>
          <p:nvPr/>
        </p:nvSpPr>
        <p:spPr>
          <a:xfrm>
            <a:off x="5440517" y="6196947"/>
            <a:ext cx="948376" cy="184970"/>
          </a:xfrm>
          <a:prstGeom prst="rect">
            <a:avLst/>
          </a:prstGeom>
          <a:noFill/>
          <a:ln>
            <a:noFill/>
          </a:ln>
        </p:spPr>
        <p:txBody>
          <a:bodyPr wrap="none" lIns="121146" tIns="60573" rIns="121146" bIns="60573" rtlCol="0">
            <a:noAutofit/>
          </a:bodyPr>
          <a:lstStyle/>
          <a:p>
            <a:pPr algn="ctr"/>
            <a:r>
              <a:rPr lang="zh-CN" altLang="en-US" sz="1765" b="1" dirty="0">
                <a:latin typeface="Arial" pitchFamily="34" charset="0"/>
                <a:cs typeface="Arial" pitchFamily="34" charset="0"/>
              </a:rPr>
              <a:t>时间</a:t>
            </a:r>
            <a:endParaRPr lang="de-DE" sz="1765" b="1" dirty="0">
              <a:latin typeface="Arial" pitchFamily="34" charset="0"/>
              <a:cs typeface="Arial" pitchFamily="34" charset="0"/>
            </a:endParaRPr>
          </a:p>
        </p:txBody>
      </p:sp>
      <p:sp>
        <p:nvSpPr>
          <p:cNvPr id="24" name="Textfeld 12"/>
          <p:cNvSpPr txBox="1"/>
          <p:nvPr/>
        </p:nvSpPr>
        <p:spPr>
          <a:xfrm rot="16200000">
            <a:off x="839648" y="5268979"/>
            <a:ext cx="603228" cy="261717"/>
          </a:xfrm>
          <a:prstGeom prst="rect">
            <a:avLst/>
          </a:prstGeom>
          <a:noFill/>
          <a:ln>
            <a:noFill/>
          </a:ln>
        </p:spPr>
        <p:txBody>
          <a:bodyPr wrap="none" lIns="121146" tIns="60573" rIns="121146" bIns="60573" rtlCol="0">
            <a:noAutofit/>
          </a:bodyPr>
          <a:lstStyle/>
          <a:p>
            <a:pPr algn="ctr"/>
            <a:r>
              <a:rPr lang="de-DE" sz="1765" b="1" dirty="0">
                <a:latin typeface="Arial" pitchFamily="34" charset="0"/>
                <a:cs typeface="Arial" pitchFamily="34" charset="0"/>
              </a:rPr>
              <a:t>IT </a:t>
            </a:r>
            <a:r>
              <a:rPr lang="zh-CN" altLang="en-US" sz="1765" b="1" dirty="0">
                <a:latin typeface="Arial" pitchFamily="34" charset="0"/>
                <a:cs typeface="Arial" pitchFamily="34" charset="0"/>
              </a:rPr>
              <a:t>容量</a:t>
            </a:r>
            <a:endParaRPr lang="de-DE" sz="1765" b="1" dirty="0">
              <a:latin typeface="Arial" pitchFamily="34" charset="0"/>
              <a:cs typeface="Arial" pitchFamily="34" charset="0"/>
            </a:endParaRPr>
          </a:p>
        </p:txBody>
      </p:sp>
      <p:cxnSp>
        <p:nvCxnSpPr>
          <p:cNvPr id="25" name="Gerade Verbindung mit Pfeil 15"/>
          <p:cNvCxnSpPr/>
          <p:nvPr/>
        </p:nvCxnSpPr>
        <p:spPr>
          <a:xfrm flipV="1">
            <a:off x="1455500" y="4451320"/>
            <a:ext cx="4192820" cy="2075109"/>
          </a:xfrm>
          <a:prstGeom prst="straightConnector1">
            <a:avLst/>
          </a:prstGeom>
          <a:ln w="12700">
            <a:solidFill>
              <a:schemeClr val="accent6">
                <a:lumMod val="75000"/>
              </a:schemeClr>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26" name="Freihandform 50"/>
          <p:cNvSpPr/>
          <p:nvPr/>
        </p:nvSpPr>
        <p:spPr>
          <a:xfrm>
            <a:off x="4023673" y="4933956"/>
            <a:ext cx="721556" cy="879305"/>
          </a:xfrm>
          <a:custGeom>
            <a:avLst/>
            <a:gdLst>
              <a:gd name="connsiteX0" fmla="*/ 0 w 1133475"/>
              <a:gd name="connsiteY0" fmla="*/ 30162 h 2239962"/>
              <a:gd name="connsiteX1" fmla="*/ 600075 w 1133475"/>
              <a:gd name="connsiteY1" fmla="*/ 153987 h 2239962"/>
              <a:gd name="connsiteX2" fmla="*/ 914400 w 1133475"/>
              <a:gd name="connsiteY2" fmla="*/ 954087 h 2239962"/>
              <a:gd name="connsiteX3" fmla="*/ 1133475 w 1133475"/>
              <a:gd name="connsiteY3" fmla="*/ 2239962 h 2239962"/>
              <a:gd name="connsiteX4" fmla="*/ 1133475 w 1133475"/>
              <a:gd name="connsiteY4" fmla="*/ 2239962 h 2239962"/>
              <a:gd name="connsiteX0" fmla="*/ 0 w 1188730"/>
              <a:gd name="connsiteY0" fmla="*/ 30162 h 2429694"/>
              <a:gd name="connsiteX1" fmla="*/ 600075 w 1188730"/>
              <a:gd name="connsiteY1" fmla="*/ 153987 h 2429694"/>
              <a:gd name="connsiteX2" fmla="*/ 914400 w 1188730"/>
              <a:gd name="connsiteY2" fmla="*/ 954087 h 2429694"/>
              <a:gd name="connsiteX3" fmla="*/ 1133475 w 1188730"/>
              <a:gd name="connsiteY3" fmla="*/ 2239962 h 2429694"/>
              <a:gd name="connsiteX4" fmla="*/ 582869 w 1188730"/>
              <a:gd name="connsiteY4" fmla="*/ 2092478 h 2429694"/>
              <a:gd name="connsiteX0" fmla="*/ 0 w 1087950"/>
              <a:gd name="connsiteY0" fmla="*/ 30162 h 2141639"/>
              <a:gd name="connsiteX1" fmla="*/ 600075 w 1087950"/>
              <a:gd name="connsiteY1" fmla="*/ 153987 h 2141639"/>
              <a:gd name="connsiteX2" fmla="*/ 914400 w 1087950"/>
              <a:gd name="connsiteY2" fmla="*/ 954087 h 2141639"/>
              <a:gd name="connsiteX3" fmla="*/ 1032695 w 1087950"/>
              <a:gd name="connsiteY3" fmla="*/ 1755723 h 2141639"/>
              <a:gd name="connsiteX4" fmla="*/ 582869 w 1087950"/>
              <a:gd name="connsiteY4" fmla="*/ 2092478 h 2141639"/>
              <a:gd name="connsiteX0" fmla="*/ 0 w 1087950"/>
              <a:gd name="connsiteY0" fmla="*/ 30162 h 2092478"/>
              <a:gd name="connsiteX1" fmla="*/ 600075 w 1087950"/>
              <a:gd name="connsiteY1" fmla="*/ 153987 h 2092478"/>
              <a:gd name="connsiteX2" fmla="*/ 914400 w 1087950"/>
              <a:gd name="connsiteY2" fmla="*/ 954087 h 2092478"/>
              <a:gd name="connsiteX3" fmla="*/ 1032695 w 1087950"/>
              <a:gd name="connsiteY3" fmla="*/ 1755723 h 2092478"/>
              <a:gd name="connsiteX4" fmla="*/ 582869 w 1087950"/>
              <a:gd name="connsiteY4" fmla="*/ 2092478 h 2092478"/>
              <a:gd name="connsiteX0" fmla="*/ 0 w 1140030"/>
              <a:gd name="connsiteY0" fmla="*/ 30162 h 2185884"/>
              <a:gd name="connsiteX1" fmla="*/ 600075 w 1140030"/>
              <a:gd name="connsiteY1" fmla="*/ 153987 h 2185884"/>
              <a:gd name="connsiteX2" fmla="*/ 914400 w 1140030"/>
              <a:gd name="connsiteY2" fmla="*/ 954087 h 2185884"/>
              <a:gd name="connsiteX3" fmla="*/ 1032695 w 1140030"/>
              <a:gd name="connsiteY3" fmla="*/ 1755723 h 2185884"/>
              <a:gd name="connsiteX4" fmla="*/ 1072024 w 1140030"/>
              <a:gd name="connsiteY4" fmla="*/ 2185884 h 2185884"/>
              <a:gd name="connsiteX0" fmla="*/ 0 w 1072024"/>
              <a:gd name="connsiteY0" fmla="*/ 30162 h 2185884"/>
              <a:gd name="connsiteX1" fmla="*/ 600075 w 1072024"/>
              <a:gd name="connsiteY1" fmla="*/ 153987 h 2185884"/>
              <a:gd name="connsiteX2" fmla="*/ 914400 w 1072024"/>
              <a:gd name="connsiteY2" fmla="*/ 954087 h 2185884"/>
              <a:gd name="connsiteX3" fmla="*/ 1032695 w 1072024"/>
              <a:gd name="connsiteY3" fmla="*/ 1755723 h 2185884"/>
              <a:gd name="connsiteX4" fmla="*/ 1072024 w 1072024"/>
              <a:gd name="connsiteY4" fmla="*/ 2185884 h 2185884"/>
              <a:gd name="connsiteX0" fmla="*/ 0 w 1054459"/>
              <a:gd name="connsiteY0" fmla="*/ 30162 h 1906945"/>
              <a:gd name="connsiteX1" fmla="*/ 600075 w 1054459"/>
              <a:gd name="connsiteY1" fmla="*/ 153987 h 1906945"/>
              <a:gd name="connsiteX2" fmla="*/ 914400 w 1054459"/>
              <a:gd name="connsiteY2" fmla="*/ 954087 h 1906945"/>
              <a:gd name="connsiteX3" fmla="*/ 1032695 w 1054459"/>
              <a:gd name="connsiteY3" fmla="*/ 1755723 h 1906945"/>
              <a:gd name="connsiteX4" fmla="*/ 1044985 w 1054459"/>
              <a:gd name="connsiteY4" fmla="*/ 1861420 h 1906945"/>
              <a:gd name="connsiteX0" fmla="*/ 0 w 1032695"/>
              <a:gd name="connsiteY0" fmla="*/ 30162 h 1755723"/>
              <a:gd name="connsiteX1" fmla="*/ 600075 w 1032695"/>
              <a:gd name="connsiteY1" fmla="*/ 153987 h 1755723"/>
              <a:gd name="connsiteX2" fmla="*/ 914400 w 1032695"/>
              <a:gd name="connsiteY2" fmla="*/ 954087 h 1755723"/>
              <a:gd name="connsiteX3" fmla="*/ 1032695 w 1032695"/>
              <a:gd name="connsiteY3" fmla="*/ 1755723 h 1755723"/>
            </a:gdLst>
            <a:ahLst/>
            <a:cxnLst>
              <a:cxn ang="0">
                <a:pos x="connsiteX0" y="connsiteY0"/>
              </a:cxn>
              <a:cxn ang="0">
                <a:pos x="connsiteX1" y="connsiteY1"/>
              </a:cxn>
              <a:cxn ang="0">
                <a:pos x="connsiteX2" y="connsiteY2"/>
              </a:cxn>
              <a:cxn ang="0">
                <a:pos x="connsiteX3" y="connsiteY3"/>
              </a:cxn>
            </a:cxnLst>
            <a:rect l="l" t="t" r="r" b="b"/>
            <a:pathLst>
              <a:path w="1032695" h="1755723">
                <a:moveTo>
                  <a:pt x="0" y="30162"/>
                </a:moveTo>
                <a:cubicBezTo>
                  <a:pt x="223837" y="15081"/>
                  <a:pt x="447675" y="0"/>
                  <a:pt x="600075" y="153987"/>
                </a:cubicBezTo>
                <a:cubicBezTo>
                  <a:pt x="752475" y="307975"/>
                  <a:pt x="842297" y="687131"/>
                  <a:pt x="914400" y="954087"/>
                </a:cubicBezTo>
                <a:cubicBezTo>
                  <a:pt x="986503" y="1221043"/>
                  <a:pt x="1010931" y="1604501"/>
                  <a:pt x="1032695" y="1755723"/>
                </a:cubicBezTo>
              </a:path>
            </a:pathLst>
          </a:cu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lIns="121146" tIns="60573" rIns="121146" bIns="60573" rtlCol="0" anchor="ctr"/>
          <a:lstStyle/>
          <a:p>
            <a:pPr algn="ctr"/>
            <a:endParaRPr lang="de-DE" sz="1765" baseline="-25000">
              <a:latin typeface="Arial" pitchFamily="34" charset="0"/>
              <a:cs typeface="Arial" pitchFamily="34" charset="0"/>
            </a:endParaRPr>
          </a:p>
        </p:txBody>
      </p:sp>
      <p:sp>
        <p:nvSpPr>
          <p:cNvPr id="27" name="Freihandform 52"/>
          <p:cNvSpPr/>
          <p:nvPr/>
        </p:nvSpPr>
        <p:spPr>
          <a:xfrm>
            <a:off x="4743508" y="4580555"/>
            <a:ext cx="557965" cy="1379319"/>
          </a:xfrm>
          <a:custGeom>
            <a:avLst/>
            <a:gdLst>
              <a:gd name="connsiteX0" fmla="*/ 0 w 695325"/>
              <a:gd name="connsiteY0" fmla="*/ 2924175 h 3319463"/>
              <a:gd name="connsiteX1" fmla="*/ 180975 w 695325"/>
              <a:gd name="connsiteY1" fmla="*/ 3105150 h 3319463"/>
              <a:gd name="connsiteX2" fmla="*/ 457200 w 695325"/>
              <a:gd name="connsiteY2" fmla="*/ 1638300 h 3319463"/>
              <a:gd name="connsiteX3" fmla="*/ 695325 w 695325"/>
              <a:gd name="connsiteY3" fmla="*/ 0 h 331946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2755336"/>
              <a:gd name="connsiteX1" fmla="*/ 279297 w 793647"/>
              <a:gd name="connsiteY1" fmla="*/ 2618453 h 2755336"/>
              <a:gd name="connsiteX2" fmla="*/ 555522 w 793647"/>
              <a:gd name="connsiteY2" fmla="*/ 1638300 h 2755336"/>
              <a:gd name="connsiteX3" fmla="*/ 793647 w 793647"/>
              <a:gd name="connsiteY3" fmla="*/ 0 h 275533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Lst>
            <a:ahLst/>
            <a:cxnLst>
              <a:cxn ang="0">
                <a:pos x="connsiteX0" y="connsiteY0"/>
              </a:cxn>
              <a:cxn ang="0">
                <a:pos x="connsiteX1" y="connsiteY1"/>
              </a:cxn>
              <a:cxn ang="0">
                <a:pos x="connsiteX2" y="connsiteY2"/>
              </a:cxn>
              <a:cxn ang="0">
                <a:pos x="connsiteX3" y="connsiteY3"/>
              </a:cxn>
            </a:cxnLst>
            <a:rect l="l" t="t" r="r" b="b"/>
            <a:pathLst>
              <a:path w="798564" h="2754108">
                <a:moveTo>
                  <a:pt x="0" y="2452227"/>
                </a:moveTo>
                <a:cubicBezTo>
                  <a:pt x="40097" y="2627749"/>
                  <a:pt x="190807" y="2754108"/>
                  <a:pt x="284214" y="2618453"/>
                </a:cubicBezTo>
                <a:cubicBezTo>
                  <a:pt x="377621" y="2482798"/>
                  <a:pt x="474714" y="2074709"/>
                  <a:pt x="560439" y="1638300"/>
                </a:cubicBezTo>
                <a:cubicBezTo>
                  <a:pt x="646164" y="1201891"/>
                  <a:pt x="722364" y="560387"/>
                  <a:pt x="798564" y="0"/>
                </a:cubicBezTo>
              </a:path>
            </a:pathLst>
          </a:cu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lIns="121146" tIns="60573" rIns="121146" bIns="60573" rtlCol="0" anchor="ctr"/>
          <a:lstStyle/>
          <a:p>
            <a:pPr algn="ctr"/>
            <a:endParaRPr lang="de-DE" sz="1765" baseline="-25000">
              <a:latin typeface="Arial" pitchFamily="34" charset="0"/>
              <a:cs typeface="Arial" pitchFamily="34" charset="0"/>
            </a:endParaRPr>
          </a:p>
        </p:txBody>
      </p:sp>
      <p:sp>
        <p:nvSpPr>
          <p:cNvPr id="28" name="Freihandform 47"/>
          <p:cNvSpPr/>
          <p:nvPr/>
        </p:nvSpPr>
        <p:spPr>
          <a:xfrm>
            <a:off x="1450147" y="5370685"/>
            <a:ext cx="1852097" cy="1162890"/>
          </a:xfrm>
          <a:custGeom>
            <a:avLst/>
            <a:gdLst>
              <a:gd name="connsiteX0" fmla="*/ 0 w 2650733"/>
              <a:gd name="connsiteY0" fmla="*/ 2321960 h 2321960"/>
              <a:gd name="connsiteX1" fmla="*/ 1849348 w 2650733"/>
              <a:gd name="connsiteY1" fmla="*/ 1541124 h 2321960"/>
              <a:gd name="connsiteX2" fmla="*/ 2650733 w 2650733"/>
              <a:gd name="connsiteY2" fmla="*/ 0 h 2321960"/>
            </a:gdLst>
            <a:ahLst/>
            <a:cxnLst>
              <a:cxn ang="0">
                <a:pos x="connsiteX0" y="connsiteY0"/>
              </a:cxn>
              <a:cxn ang="0">
                <a:pos x="connsiteX1" y="connsiteY1"/>
              </a:cxn>
              <a:cxn ang="0">
                <a:pos x="connsiteX2" y="connsiteY2"/>
              </a:cxn>
            </a:cxnLst>
            <a:rect l="l" t="t" r="r" b="b"/>
            <a:pathLst>
              <a:path w="2650733" h="2321960">
                <a:moveTo>
                  <a:pt x="0" y="2321960"/>
                </a:moveTo>
                <a:cubicBezTo>
                  <a:pt x="703779" y="2125038"/>
                  <a:pt x="1407559" y="1928117"/>
                  <a:pt x="1849348" y="1541124"/>
                </a:cubicBezTo>
                <a:cubicBezTo>
                  <a:pt x="2291137" y="1154131"/>
                  <a:pt x="2470935" y="577065"/>
                  <a:pt x="2650733" y="0"/>
                </a:cubicBezTo>
              </a:path>
            </a:pathLst>
          </a:cu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lIns="121146" tIns="60573" rIns="121146" bIns="60573" rtlCol="0" anchor="ctr"/>
          <a:lstStyle/>
          <a:p>
            <a:pPr algn="ctr"/>
            <a:endParaRPr lang="de-DE" sz="1765" baseline="-25000">
              <a:latin typeface="Arial" pitchFamily="34" charset="0"/>
              <a:cs typeface="Arial" pitchFamily="34" charset="0"/>
            </a:endParaRPr>
          </a:p>
        </p:txBody>
      </p:sp>
      <p:sp>
        <p:nvSpPr>
          <p:cNvPr id="29" name="Freihandform 48"/>
          <p:cNvSpPr/>
          <p:nvPr/>
        </p:nvSpPr>
        <p:spPr>
          <a:xfrm>
            <a:off x="3301901" y="4950146"/>
            <a:ext cx="727228" cy="420540"/>
          </a:xfrm>
          <a:custGeom>
            <a:avLst/>
            <a:gdLst>
              <a:gd name="connsiteX0" fmla="*/ 0 w 1900719"/>
              <a:gd name="connsiteY0" fmla="*/ 934948 h 934948"/>
              <a:gd name="connsiteX1" fmla="*/ 462337 w 1900719"/>
              <a:gd name="connsiteY1" fmla="*/ 277402 h 934948"/>
              <a:gd name="connsiteX2" fmla="*/ 1900719 w 1900719"/>
              <a:gd name="connsiteY2" fmla="*/ 0 h 934948"/>
              <a:gd name="connsiteX0" fmla="*/ 0 w 1373550"/>
              <a:gd name="connsiteY0" fmla="*/ 868273 h 868273"/>
              <a:gd name="connsiteX1" fmla="*/ 462337 w 1373550"/>
              <a:gd name="connsiteY1" fmla="*/ 210727 h 868273"/>
              <a:gd name="connsiteX2" fmla="*/ 1373550 w 1373550"/>
              <a:gd name="connsiteY2" fmla="*/ 0 h 868273"/>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35295"/>
              <a:gd name="connsiteY0" fmla="*/ 792995 h 792995"/>
              <a:gd name="connsiteX1" fmla="*/ 348555 w 1035295"/>
              <a:gd name="connsiteY1" fmla="*/ 241145 h 792995"/>
              <a:gd name="connsiteX2" fmla="*/ 1035295 w 1035295"/>
              <a:gd name="connsiteY2" fmla="*/ 0 h 792995"/>
              <a:gd name="connsiteX0" fmla="*/ 0 w 1052610"/>
              <a:gd name="connsiteY0" fmla="*/ 839698 h 839698"/>
              <a:gd name="connsiteX1" fmla="*/ 365870 w 1052610"/>
              <a:gd name="connsiteY1" fmla="*/ 241145 h 839698"/>
              <a:gd name="connsiteX2" fmla="*/ 1052610 w 1052610"/>
              <a:gd name="connsiteY2" fmla="*/ 0 h 839698"/>
            </a:gdLst>
            <a:ahLst/>
            <a:cxnLst>
              <a:cxn ang="0">
                <a:pos x="connsiteX0" y="connsiteY0"/>
              </a:cxn>
              <a:cxn ang="0">
                <a:pos x="connsiteX1" y="connsiteY1"/>
              </a:cxn>
              <a:cxn ang="0">
                <a:pos x="connsiteX2" y="connsiteY2"/>
              </a:cxn>
            </a:cxnLst>
            <a:rect l="l" t="t" r="r" b="b"/>
            <a:pathLst>
              <a:path w="1052610" h="839698">
                <a:moveTo>
                  <a:pt x="0" y="839698"/>
                </a:moveTo>
                <a:cubicBezTo>
                  <a:pt x="72775" y="588837"/>
                  <a:pt x="191260" y="381095"/>
                  <a:pt x="365870" y="241145"/>
                </a:cubicBezTo>
                <a:cubicBezTo>
                  <a:pt x="534606" y="123932"/>
                  <a:pt x="760190" y="32213"/>
                  <a:pt x="1052610" y="0"/>
                </a:cubicBezTo>
              </a:path>
            </a:pathLst>
          </a:cu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lIns="121146" tIns="60573" rIns="121146" bIns="60573" rtlCol="0" anchor="ctr"/>
          <a:lstStyle/>
          <a:p>
            <a:pPr algn="ctr"/>
            <a:endParaRPr lang="de-DE" sz="1765" baseline="-25000">
              <a:latin typeface="Arial" pitchFamily="34" charset="0"/>
              <a:cs typeface="Arial" pitchFamily="34" charset="0"/>
            </a:endParaRPr>
          </a:p>
        </p:txBody>
      </p:sp>
      <p:sp>
        <p:nvSpPr>
          <p:cNvPr id="30" name="Textfeld 60"/>
          <p:cNvSpPr txBox="1"/>
          <p:nvPr/>
        </p:nvSpPr>
        <p:spPr>
          <a:xfrm>
            <a:off x="4334398" y="5843014"/>
            <a:ext cx="1149529" cy="425990"/>
          </a:xfrm>
          <a:prstGeom prst="roundRect">
            <a:avLst/>
          </a:prstGeom>
          <a:noFill/>
          <a:ln w="6350">
            <a:noFill/>
          </a:ln>
        </p:spPr>
        <p:txBody>
          <a:bodyPr wrap="square" lIns="0" tIns="60573" rIns="0" bIns="60573" rtlCol="0">
            <a:spAutoFit/>
          </a:bodyPr>
          <a:lstStyle>
            <a:defPPr>
              <a:defRPr lang="en-US"/>
            </a:defPPr>
            <a:lvl1pPr algn="ctr">
              <a:lnSpc>
                <a:spcPts val="2312"/>
              </a:lnSpc>
              <a:defRPr sz="1400" b="1">
                <a:solidFill>
                  <a:schemeClr val="bg1"/>
                </a:solidFill>
                <a:latin typeface="Arial" pitchFamily="34" charset="0"/>
                <a:cs typeface="Arial" pitchFamily="34" charset="0"/>
              </a:defRPr>
            </a:lvl1pPr>
          </a:lstStyle>
          <a:p>
            <a:r>
              <a:rPr lang="zh-CN" altLang="en-US" sz="1372" dirty="0">
                <a:solidFill>
                  <a:schemeClr val="tx1"/>
                </a:solidFill>
              </a:rPr>
              <a:t>用户流量</a:t>
            </a:r>
            <a:endParaRPr lang="de-DE" sz="1372" dirty="0">
              <a:solidFill>
                <a:schemeClr val="tx1"/>
              </a:solidFill>
            </a:endParaRPr>
          </a:p>
        </p:txBody>
      </p:sp>
      <p:sp>
        <p:nvSpPr>
          <p:cNvPr id="31" name="Textfeld 61"/>
          <p:cNvSpPr txBox="1"/>
          <p:nvPr/>
        </p:nvSpPr>
        <p:spPr>
          <a:xfrm>
            <a:off x="3681352" y="4089518"/>
            <a:ext cx="1130461" cy="425990"/>
          </a:xfrm>
          <a:prstGeom prst="roundRect">
            <a:avLst/>
          </a:prstGeom>
          <a:noFill/>
          <a:ln w="6350">
            <a:noFill/>
          </a:ln>
        </p:spPr>
        <p:txBody>
          <a:bodyPr wrap="square" lIns="0" tIns="60573" rIns="0" bIns="60573" rtlCol="0">
            <a:spAutoFit/>
          </a:bodyPr>
          <a:lstStyle/>
          <a:p>
            <a:pPr algn="ctr">
              <a:lnSpc>
                <a:spcPts val="2266"/>
              </a:lnSpc>
            </a:pPr>
            <a:r>
              <a:rPr lang="en-US" altLang="zh-CN" sz="1372" b="1" dirty="0">
                <a:latin typeface="Arial" pitchFamily="34" charset="0"/>
                <a:cs typeface="Arial" pitchFamily="34" charset="0"/>
              </a:rPr>
              <a:t>IT</a:t>
            </a:r>
            <a:r>
              <a:rPr lang="zh-CN" altLang="en-US" sz="1372" b="1" dirty="0">
                <a:latin typeface="Arial" pitchFamily="34" charset="0"/>
                <a:cs typeface="Arial" pitchFamily="34" charset="0"/>
              </a:rPr>
              <a:t>处理能力</a:t>
            </a:r>
            <a:endParaRPr lang="de-DE" sz="1372" b="1" dirty="0">
              <a:latin typeface="Arial" pitchFamily="34" charset="0"/>
              <a:cs typeface="Arial" pitchFamily="34" charset="0"/>
            </a:endParaRPr>
          </a:p>
        </p:txBody>
      </p:sp>
      <p:sp>
        <p:nvSpPr>
          <p:cNvPr id="32" name="Textfeld 62"/>
          <p:cNvSpPr txBox="1"/>
          <p:nvPr/>
        </p:nvSpPr>
        <p:spPr>
          <a:xfrm>
            <a:off x="1617076" y="5162405"/>
            <a:ext cx="858536" cy="425990"/>
          </a:xfrm>
          <a:prstGeom prst="roundRect">
            <a:avLst/>
          </a:prstGeom>
          <a:noFill/>
          <a:ln w="6350">
            <a:noFill/>
          </a:ln>
        </p:spPr>
        <p:txBody>
          <a:bodyPr wrap="square" lIns="0" tIns="60573" rIns="0" bIns="60573" rtlCol="0">
            <a:spAutoFit/>
          </a:bodyPr>
          <a:lstStyle/>
          <a:p>
            <a:pPr algn="ctr">
              <a:lnSpc>
                <a:spcPts val="2266"/>
              </a:lnSpc>
            </a:pPr>
            <a:r>
              <a:rPr lang="zh-CN" altLang="en-US" sz="1372" dirty="0">
                <a:latin typeface="Arial" pitchFamily="34" charset="0"/>
                <a:cs typeface="Arial" pitchFamily="34" charset="0"/>
              </a:rPr>
              <a:t>资源闲置</a:t>
            </a:r>
            <a:endParaRPr lang="de-DE" sz="1372" dirty="0">
              <a:latin typeface="Arial" pitchFamily="34" charset="0"/>
              <a:cs typeface="Arial" pitchFamily="34" charset="0"/>
            </a:endParaRPr>
          </a:p>
        </p:txBody>
      </p:sp>
      <p:sp>
        <p:nvSpPr>
          <p:cNvPr id="33" name="Textfeld 65"/>
          <p:cNvSpPr txBox="1"/>
          <p:nvPr/>
        </p:nvSpPr>
        <p:spPr>
          <a:xfrm>
            <a:off x="1953804" y="4526562"/>
            <a:ext cx="1113094" cy="425990"/>
          </a:xfrm>
          <a:prstGeom prst="roundRect">
            <a:avLst/>
          </a:prstGeom>
          <a:noFill/>
          <a:ln w="6350">
            <a:noFill/>
          </a:ln>
        </p:spPr>
        <p:txBody>
          <a:bodyPr wrap="square" lIns="0" tIns="60573" rIns="0" bIns="60573" rtlCol="0">
            <a:spAutoFit/>
          </a:bodyPr>
          <a:lstStyle/>
          <a:p>
            <a:pPr algn="ctr">
              <a:lnSpc>
                <a:spcPts val="2266"/>
              </a:lnSpc>
            </a:pPr>
            <a:r>
              <a:rPr lang="zh-CN" altLang="en-US" sz="1372" dirty="0">
                <a:latin typeface="Arial" pitchFamily="34" charset="0"/>
                <a:cs typeface="Arial" pitchFamily="34" charset="0"/>
              </a:rPr>
              <a:t>资源不足</a:t>
            </a:r>
            <a:endParaRPr lang="de-DE" sz="1372" dirty="0">
              <a:latin typeface="Arial" pitchFamily="34" charset="0"/>
              <a:cs typeface="Arial" pitchFamily="34" charset="0"/>
            </a:endParaRPr>
          </a:p>
        </p:txBody>
      </p:sp>
      <p:cxnSp>
        <p:nvCxnSpPr>
          <p:cNvPr id="34" name="Gerade Verbindung mit Pfeil 66"/>
          <p:cNvCxnSpPr>
            <a:stCxn id="33" idx="2"/>
          </p:cNvCxnSpPr>
          <p:nvPr/>
        </p:nvCxnSpPr>
        <p:spPr>
          <a:xfrm>
            <a:off x="2510351" y="4952552"/>
            <a:ext cx="922487" cy="260946"/>
          </a:xfrm>
          <a:prstGeom prst="straightConnector1">
            <a:avLst/>
          </a:prstGeom>
          <a:ln w="12700">
            <a:solidFill>
              <a:schemeClr val="accent6">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35" name="Gerade Verbindung mit Pfeil 64"/>
          <p:cNvCxnSpPr>
            <a:stCxn id="32" idx="2"/>
          </p:cNvCxnSpPr>
          <p:nvPr/>
        </p:nvCxnSpPr>
        <p:spPr>
          <a:xfrm>
            <a:off x="2046344" y="5588395"/>
            <a:ext cx="608857" cy="146360"/>
          </a:xfrm>
          <a:prstGeom prst="straightConnector1">
            <a:avLst/>
          </a:prstGeom>
          <a:ln w="12700">
            <a:solidFill>
              <a:schemeClr val="accent6">
                <a:lumMod val="7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576232" y="4193604"/>
            <a:ext cx="958352" cy="679982"/>
          </a:xfrm>
          <a:prstGeom prst="rect">
            <a:avLst/>
          </a:prstGeom>
          <a:noFill/>
          <a:ln>
            <a:noFill/>
          </a:ln>
        </p:spPr>
        <p:txBody>
          <a:bodyPr wrap="square" lIns="121146" tIns="60573" rIns="121146" bIns="60573" rtlCol="0">
            <a:spAutoFit/>
          </a:bodyPr>
          <a:lstStyle/>
          <a:p>
            <a:pPr algn="ctr">
              <a:lnSpc>
                <a:spcPts val="2266"/>
              </a:lnSpc>
            </a:pPr>
            <a:r>
              <a:rPr lang="zh-CN" altLang="en-US" sz="1372" b="1" dirty="0">
                <a:latin typeface="Arial" pitchFamily="34" charset="0"/>
                <a:cs typeface="Arial" pitchFamily="34" charset="0"/>
              </a:rPr>
              <a:t>流量增长预测</a:t>
            </a:r>
            <a:endParaRPr lang="en-US" sz="1372" b="1" dirty="0">
              <a:latin typeface="Arial" pitchFamily="34" charset="0"/>
              <a:cs typeface="Arial" pitchFamily="34" charset="0"/>
            </a:endParaRPr>
          </a:p>
        </p:txBody>
      </p:sp>
      <p:sp>
        <p:nvSpPr>
          <p:cNvPr id="45" name="Rectangle 44"/>
          <p:cNvSpPr/>
          <p:nvPr/>
        </p:nvSpPr>
        <p:spPr bwMode="black">
          <a:xfrm>
            <a:off x="1076076" y="1017222"/>
            <a:ext cx="5596178" cy="2758508"/>
          </a:xfrm>
          <a:prstGeom prst="rect">
            <a:avLst/>
          </a:prstGeom>
          <a:solidFill>
            <a:schemeClr val="tx1">
              <a:lumMod val="20000"/>
              <a:lumOff val="80000"/>
            </a:schemeClr>
          </a:solidFill>
          <a:ln w="9525">
            <a:gradFill>
              <a:gsLst>
                <a:gs pos="0">
                  <a:srgbClr val="FFFFFF">
                    <a:alpha val="28000"/>
                  </a:srgbClr>
                </a:gs>
                <a:gs pos="50000">
                  <a:srgbClr val="FFFFFF">
                    <a:alpha val="68000"/>
                  </a:srgbClr>
                </a:gs>
                <a:gs pos="100000">
                  <a:srgbClr val="FFFFFF">
                    <a:alpha val="31000"/>
                  </a:srgbClr>
                </a:gs>
              </a:gsLst>
              <a:lin ang="5400000" scaled="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126" tIns="403980" rIns="121126" bIns="60564"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7352" spc="-167" dirty="0">
              <a:ln w="18415" cmpd="sng">
                <a:noFill/>
                <a:prstDash val="solid"/>
              </a:ln>
              <a:solidFill>
                <a:schemeClr val="tx1"/>
              </a:solidFill>
              <a:effectLst>
                <a:glow rad="101600">
                  <a:srgbClr val="CCECFF"/>
                </a:glow>
                <a:innerShdw blurRad="114300">
                  <a:prstClr val="black"/>
                </a:innerShdw>
              </a:effectLst>
              <a:latin typeface="Segoe"/>
            </a:endParaRPr>
          </a:p>
        </p:txBody>
      </p:sp>
      <p:sp>
        <p:nvSpPr>
          <p:cNvPr id="46" name="TextBox 45"/>
          <p:cNvSpPr txBox="1"/>
          <p:nvPr/>
        </p:nvSpPr>
        <p:spPr>
          <a:xfrm>
            <a:off x="1345001" y="1008680"/>
            <a:ext cx="3644305" cy="734624"/>
          </a:xfrm>
          <a:prstGeom prst="rect">
            <a:avLst/>
          </a:prstGeom>
          <a:noFill/>
        </p:spPr>
        <p:txBody>
          <a:bodyPr wrap="square" lIns="121153" tIns="60575" rIns="121153" bIns="60575" rtlCol="0" anchor="ctr">
            <a:noAutofit/>
          </a:bodyPr>
          <a:lstStyle/>
          <a:p>
            <a:pPr algn="ctr"/>
            <a:r>
              <a:rPr lang="zh-CN" altLang="en-US" sz="1961" b="1" dirty="0">
                <a:latin typeface="Calibri"/>
              </a:rPr>
              <a:t>中国移动互联网用户数突破</a:t>
            </a:r>
            <a:r>
              <a:rPr lang="en-US" altLang="zh-CN" sz="1961" b="1" dirty="0">
                <a:latin typeface="Calibri"/>
              </a:rPr>
              <a:t>7</a:t>
            </a:r>
            <a:r>
              <a:rPr lang="zh-CN" altLang="en-US" sz="1961" b="1" dirty="0">
                <a:latin typeface="Calibri"/>
              </a:rPr>
              <a:t>亿，</a:t>
            </a:r>
            <a:endParaRPr lang="en-US" altLang="zh-CN" sz="1961" b="1" dirty="0">
              <a:latin typeface="Calibri"/>
            </a:endParaRPr>
          </a:p>
          <a:p>
            <a:pPr algn="ctr"/>
            <a:r>
              <a:rPr lang="zh-CN" altLang="en-US" sz="1961" b="1" dirty="0">
                <a:latin typeface="Calibri"/>
              </a:rPr>
              <a:t>各种新型应用需求层出不穷</a:t>
            </a:r>
            <a:endParaRPr lang="en-US" sz="1961" b="1" dirty="0">
              <a:latin typeface="Calibri"/>
            </a:endParaRPr>
          </a:p>
        </p:txBody>
      </p:sp>
      <p:sp>
        <p:nvSpPr>
          <p:cNvPr id="52" name="TextBox 51"/>
          <p:cNvSpPr txBox="1"/>
          <p:nvPr/>
        </p:nvSpPr>
        <p:spPr>
          <a:xfrm>
            <a:off x="7919547" y="3841676"/>
            <a:ext cx="2775589" cy="734624"/>
          </a:xfrm>
          <a:prstGeom prst="rect">
            <a:avLst/>
          </a:prstGeom>
          <a:noFill/>
        </p:spPr>
        <p:txBody>
          <a:bodyPr wrap="square" lIns="121153" tIns="60575" rIns="121153" bIns="60575" rtlCol="0" anchor="ctr">
            <a:noAutofit/>
          </a:bodyPr>
          <a:lstStyle/>
          <a:p>
            <a:pPr algn="ctr"/>
            <a:r>
              <a:rPr lang="en-US" altLang="zh-CN" sz="1961" b="1" dirty="0">
                <a:latin typeface="Calibri"/>
              </a:rPr>
              <a:t>IT</a:t>
            </a:r>
            <a:r>
              <a:rPr lang="zh-CN" altLang="en-US" sz="1961" b="1" dirty="0">
                <a:latin typeface="Calibri"/>
              </a:rPr>
              <a:t>系统变得越来越臃肿，成本越来越高</a:t>
            </a:r>
            <a:endParaRPr lang="en-US" sz="1961" b="1" dirty="0">
              <a:latin typeface="Calibri"/>
            </a:endParaRPr>
          </a:p>
        </p:txBody>
      </p:sp>
      <p:sp>
        <p:nvSpPr>
          <p:cNvPr id="54" name="TextBox 53"/>
          <p:cNvSpPr txBox="1"/>
          <p:nvPr/>
        </p:nvSpPr>
        <p:spPr>
          <a:xfrm>
            <a:off x="1833884" y="3721556"/>
            <a:ext cx="3928495" cy="734624"/>
          </a:xfrm>
          <a:prstGeom prst="rect">
            <a:avLst/>
          </a:prstGeom>
          <a:noFill/>
        </p:spPr>
        <p:txBody>
          <a:bodyPr wrap="square" lIns="121153" tIns="60575" rIns="121153" bIns="60575" rtlCol="0" anchor="ctr">
            <a:noAutofit/>
          </a:bodyPr>
          <a:lstStyle/>
          <a:p>
            <a:pPr algn="ctr"/>
            <a:r>
              <a:rPr lang="en-US" altLang="zh-CN" sz="1961" b="1" dirty="0">
                <a:latin typeface="Calibri"/>
              </a:rPr>
              <a:t>IT</a:t>
            </a:r>
            <a:r>
              <a:rPr lang="zh-CN" altLang="en-US" sz="1961" b="1" dirty="0">
                <a:latin typeface="Calibri"/>
              </a:rPr>
              <a:t>处理能力无法快速匹配业务需求</a:t>
            </a:r>
            <a:endParaRPr lang="en-US" altLang="zh-CN" sz="1961" b="1" dirty="0">
              <a:latin typeface="Calibri"/>
            </a:endParaRPr>
          </a:p>
        </p:txBody>
      </p:sp>
      <p:pic>
        <p:nvPicPr>
          <p:cNvPr id="56" name="Picture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863" y="2512537"/>
            <a:ext cx="1483579" cy="1085132"/>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31627" t="3548" r="32716" b="1187"/>
          <a:stretch/>
        </p:blipFill>
        <p:spPr>
          <a:xfrm>
            <a:off x="1310580" y="1865480"/>
            <a:ext cx="445268" cy="890538"/>
          </a:xfrm>
          <a:prstGeom prst="rect">
            <a:avLst/>
          </a:prstGeom>
        </p:spPr>
      </p:pic>
      <p:pic>
        <p:nvPicPr>
          <p:cNvPr id="57" name="Picture 56"/>
          <p:cNvPicPr>
            <a:picLocks noChangeAspect="1"/>
          </p:cNvPicPr>
          <p:nvPr/>
        </p:nvPicPr>
        <p:blipFill rotWithShape="1">
          <a:blip r:embed="rId5" cstate="print">
            <a:extLst>
              <a:ext uri="{28A0092B-C50C-407E-A947-70E740481C1C}">
                <a14:useLocalDpi xmlns:a14="http://schemas.microsoft.com/office/drawing/2010/main" val="0"/>
              </a:ext>
            </a:extLst>
          </a:blip>
          <a:srcRect l="33543" t="6031" r="30800" b="6031"/>
          <a:stretch/>
        </p:blipFill>
        <p:spPr>
          <a:xfrm>
            <a:off x="2988884" y="1858014"/>
            <a:ext cx="486419" cy="898004"/>
          </a:xfrm>
          <a:prstGeom prst="rect">
            <a:avLst/>
          </a:prstGeom>
        </p:spPr>
      </p:pic>
      <p:pic>
        <p:nvPicPr>
          <p:cNvPr id="58" name="Picture 57"/>
          <p:cNvPicPr>
            <a:picLocks noChangeAspect="1"/>
          </p:cNvPicPr>
          <p:nvPr/>
        </p:nvPicPr>
        <p:blipFill rotWithShape="1">
          <a:blip r:embed="rId6">
            <a:extLst>
              <a:ext uri="{28A0092B-C50C-407E-A947-70E740481C1C}">
                <a14:useLocalDpi xmlns:a14="http://schemas.microsoft.com/office/drawing/2010/main" val="0"/>
              </a:ext>
            </a:extLst>
          </a:blip>
          <a:srcRect t="10000" r="63714" b="30000"/>
          <a:stretch/>
        </p:blipFill>
        <p:spPr>
          <a:xfrm>
            <a:off x="3659788" y="2581259"/>
            <a:ext cx="896431" cy="1016410"/>
          </a:xfrm>
          <a:prstGeom prst="rect">
            <a:avLst/>
          </a:prstGeom>
        </p:spPr>
      </p:pic>
      <p:sp>
        <p:nvSpPr>
          <p:cNvPr id="59" name="TextBox 58"/>
          <p:cNvSpPr txBox="1"/>
          <p:nvPr/>
        </p:nvSpPr>
        <p:spPr>
          <a:xfrm>
            <a:off x="499418" y="2267259"/>
            <a:ext cx="402302"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多</a:t>
            </a:r>
            <a:endParaRPr lang="en-US" sz="3137" dirty="0" err="1">
              <a:effectLst>
                <a:outerShdw blurRad="63500" algn="ctr" rotWithShape="0">
                  <a:schemeClr val="tx1">
                    <a:alpha val="60000"/>
                  </a:schemeClr>
                </a:outerShdw>
              </a:effectLst>
            </a:endParaRPr>
          </a:p>
        </p:txBody>
      </p:sp>
      <p:sp>
        <p:nvSpPr>
          <p:cNvPr id="60" name="TextBox 59"/>
          <p:cNvSpPr txBox="1"/>
          <p:nvPr/>
        </p:nvSpPr>
        <p:spPr>
          <a:xfrm>
            <a:off x="6769397" y="2179649"/>
            <a:ext cx="402302"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快</a:t>
            </a:r>
            <a:endParaRPr lang="en-US" sz="3137" dirty="0" err="1">
              <a:effectLst>
                <a:outerShdw blurRad="63500" algn="ctr" rotWithShape="0">
                  <a:schemeClr val="tx1">
                    <a:alpha val="60000"/>
                  </a:schemeClr>
                </a:outerShdw>
              </a:effectLst>
            </a:endParaRPr>
          </a:p>
        </p:txBody>
      </p:sp>
      <p:sp>
        <p:nvSpPr>
          <p:cNvPr id="61" name="TextBox 60"/>
          <p:cNvSpPr txBox="1"/>
          <p:nvPr/>
        </p:nvSpPr>
        <p:spPr>
          <a:xfrm>
            <a:off x="522848" y="5028832"/>
            <a:ext cx="402302"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好</a:t>
            </a:r>
            <a:endParaRPr lang="en-US" sz="3137" dirty="0" err="1">
              <a:effectLst>
                <a:outerShdw blurRad="63500" algn="ctr" rotWithShape="0">
                  <a:schemeClr val="tx1">
                    <a:alpha val="60000"/>
                  </a:schemeClr>
                </a:outerShdw>
              </a:effectLst>
            </a:endParaRPr>
          </a:p>
        </p:txBody>
      </p:sp>
      <p:sp>
        <p:nvSpPr>
          <p:cNvPr id="62" name="TextBox 61"/>
          <p:cNvSpPr txBox="1"/>
          <p:nvPr/>
        </p:nvSpPr>
        <p:spPr>
          <a:xfrm>
            <a:off x="6769397" y="4972117"/>
            <a:ext cx="402302"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省</a:t>
            </a:r>
            <a:endParaRPr lang="en-US" sz="3137" dirty="0" err="1">
              <a:effectLst>
                <a:outerShdw blurRad="63500" algn="ctr" rotWithShape="0">
                  <a:schemeClr val="tx1">
                    <a:alpha val="60000"/>
                  </a:schemeClr>
                </a:outerShdw>
              </a:effectLst>
            </a:endParaRPr>
          </a:p>
        </p:txBody>
      </p:sp>
      <p:pic>
        <p:nvPicPr>
          <p:cNvPr id="63" name="Picture 6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42182" y="2046086"/>
            <a:ext cx="1737507" cy="1181504"/>
          </a:xfrm>
          <a:prstGeom prst="rect">
            <a:avLst/>
          </a:prstGeom>
        </p:spPr>
      </p:pic>
      <p:sp>
        <p:nvSpPr>
          <p:cNvPr id="64" name="Rectangle 63"/>
          <p:cNvSpPr/>
          <p:nvPr/>
        </p:nvSpPr>
        <p:spPr bwMode="black">
          <a:xfrm>
            <a:off x="7249432" y="1005215"/>
            <a:ext cx="4054755" cy="2770515"/>
          </a:xfrm>
          <a:prstGeom prst="rect">
            <a:avLst/>
          </a:prstGeom>
          <a:solidFill>
            <a:schemeClr val="tx1">
              <a:lumMod val="20000"/>
              <a:lumOff val="80000"/>
            </a:schemeClr>
          </a:solidFill>
          <a:ln w="9525">
            <a:gradFill>
              <a:gsLst>
                <a:gs pos="0">
                  <a:srgbClr val="FFFFFF">
                    <a:alpha val="28000"/>
                  </a:srgbClr>
                </a:gs>
                <a:gs pos="50000">
                  <a:srgbClr val="FFFFFF">
                    <a:alpha val="68000"/>
                  </a:srgbClr>
                </a:gs>
                <a:gs pos="100000">
                  <a:srgbClr val="FFFFFF">
                    <a:alpha val="31000"/>
                  </a:srgbClr>
                </a:gs>
              </a:gsLst>
              <a:lin ang="5400000" scaled="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126" tIns="403980" rIns="121126" bIns="60564"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7352" spc="-167" dirty="0">
              <a:ln w="18415" cmpd="sng">
                <a:noFill/>
                <a:prstDash val="solid"/>
              </a:ln>
              <a:solidFill>
                <a:schemeClr val="tx1"/>
              </a:solidFill>
              <a:effectLst>
                <a:glow rad="101600">
                  <a:srgbClr val="CCECFF"/>
                </a:glow>
                <a:innerShdw blurRad="114300">
                  <a:prstClr val="black"/>
                </a:innerShdw>
              </a:effectLst>
              <a:latin typeface="Segoe"/>
            </a:endParaRPr>
          </a:p>
        </p:txBody>
      </p:sp>
      <p:sp>
        <p:nvSpPr>
          <p:cNvPr id="65" name="TextBox 64"/>
          <p:cNvSpPr txBox="1"/>
          <p:nvPr/>
        </p:nvSpPr>
        <p:spPr>
          <a:xfrm>
            <a:off x="7544171" y="1008680"/>
            <a:ext cx="3644305" cy="734624"/>
          </a:xfrm>
          <a:prstGeom prst="rect">
            <a:avLst/>
          </a:prstGeom>
          <a:noFill/>
        </p:spPr>
        <p:txBody>
          <a:bodyPr wrap="square" lIns="121153" tIns="60575" rIns="121153" bIns="60575" rtlCol="0" anchor="ctr">
            <a:noAutofit/>
          </a:bodyPr>
          <a:lstStyle/>
          <a:p>
            <a:pPr algn="ctr"/>
            <a:r>
              <a:rPr lang="zh-CN" altLang="en-US" sz="1961" b="1" dirty="0">
                <a:latin typeface="Calibri"/>
              </a:rPr>
              <a:t>市场竞争日益激烈，</a:t>
            </a:r>
            <a:endParaRPr lang="en-US" altLang="zh-CN" sz="1961" b="1" dirty="0">
              <a:latin typeface="Calibri"/>
            </a:endParaRPr>
          </a:p>
          <a:p>
            <a:pPr algn="ctr"/>
            <a:r>
              <a:rPr lang="zh-CN" altLang="en-US" sz="1961" b="1" dirty="0">
                <a:latin typeface="Calibri"/>
              </a:rPr>
              <a:t>各个企业都希望抢占先机</a:t>
            </a:r>
            <a:endParaRPr lang="en-US" sz="1961" b="1" dirty="0">
              <a:latin typeface="Calibri"/>
            </a:endParaRPr>
          </a:p>
        </p:txBody>
      </p:sp>
      <p:sp>
        <p:nvSpPr>
          <p:cNvPr id="66" name="TextBox 65"/>
          <p:cNvSpPr txBox="1"/>
          <p:nvPr/>
        </p:nvSpPr>
        <p:spPr>
          <a:xfrm>
            <a:off x="7729980" y="2276754"/>
            <a:ext cx="804604"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开发</a:t>
            </a:r>
            <a:endParaRPr lang="en-US" sz="3137" dirty="0" err="1">
              <a:effectLst>
                <a:outerShdw blurRad="63500" algn="ctr" rotWithShape="0">
                  <a:schemeClr val="tx1">
                    <a:alpha val="60000"/>
                  </a:schemeClr>
                </a:outerShdw>
              </a:effectLst>
            </a:endParaRPr>
          </a:p>
        </p:txBody>
      </p:sp>
      <p:sp>
        <p:nvSpPr>
          <p:cNvPr id="67" name="TextBox 66"/>
          <p:cNvSpPr txBox="1"/>
          <p:nvPr/>
        </p:nvSpPr>
        <p:spPr>
          <a:xfrm>
            <a:off x="9890532" y="2276754"/>
            <a:ext cx="804604" cy="482763"/>
          </a:xfrm>
          <a:prstGeom prst="rect">
            <a:avLst/>
          </a:prstGeom>
          <a:noFill/>
        </p:spPr>
        <p:txBody>
          <a:bodyPr wrap="none" lIns="0" tIns="0" rIns="0" bIns="0" rtlCol="0">
            <a:spAutoFit/>
          </a:bodyPr>
          <a:lstStyle/>
          <a:p>
            <a:r>
              <a:rPr lang="zh-CN" altLang="en-US" sz="3137" dirty="0">
                <a:effectLst>
                  <a:outerShdw blurRad="63500" algn="ctr" rotWithShape="0">
                    <a:schemeClr val="tx1">
                      <a:alpha val="60000"/>
                    </a:schemeClr>
                  </a:outerShdw>
                </a:effectLst>
              </a:rPr>
              <a:t>上线</a:t>
            </a:r>
            <a:endParaRPr lang="en-US" sz="3137" dirty="0" err="1">
              <a:effectLst>
                <a:outerShdw blurRad="63500" algn="ctr" rotWithShape="0">
                  <a:schemeClr val="tx1">
                    <a:alpha val="60000"/>
                  </a:schemeClr>
                </a:outerShdw>
              </a:effectLst>
            </a:endParaRPr>
          </a:p>
        </p:txBody>
      </p:sp>
      <p:sp>
        <p:nvSpPr>
          <p:cNvPr id="68" name="Right Arrow 67"/>
          <p:cNvSpPr/>
          <p:nvPr/>
        </p:nvSpPr>
        <p:spPr bwMode="auto">
          <a:xfrm>
            <a:off x="8780882" y="2390473"/>
            <a:ext cx="900779" cy="243581"/>
          </a:xfrm>
          <a:prstGeom prst="rightArrow">
            <a:avLst/>
          </a:prstGeom>
          <a:ln>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89639" tIns="44819" rIns="89639" bIns="44819" numCol="1" rtlCol="0" anchor="ctr" anchorCtr="0" compatLnSpc="1">
            <a:prstTxWarp prst="textNoShape">
              <a:avLst/>
            </a:prstTxWarp>
          </a:bodyPr>
          <a:lstStyle/>
          <a:p>
            <a:pPr algn="ctr" defTabSz="896091"/>
            <a:endParaRPr lang="en-US" sz="2353" spc="-49" dirty="0">
              <a:solidFill>
                <a:schemeClr val="tx1"/>
              </a:solidFill>
            </a:endParaRPr>
          </a:p>
        </p:txBody>
      </p:sp>
      <p:sp>
        <p:nvSpPr>
          <p:cNvPr id="69" name="TextBox 68"/>
          <p:cNvSpPr txBox="1"/>
          <p:nvPr/>
        </p:nvSpPr>
        <p:spPr>
          <a:xfrm>
            <a:off x="8797340" y="2700052"/>
            <a:ext cx="889464" cy="301727"/>
          </a:xfrm>
          <a:prstGeom prst="rect">
            <a:avLst/>
          </a:prstGeom>
          <a:noFill/>
        </p:spPr>
        <p:txBody>
          <a:bodyPr wrap="none" lIns="0" tIns="0" rIns="0" bIns="0" rtlCol="0">
            <a:spAutoFit/>
          </a:bodyPr>
          <a:lstStyle/>
          <a:p>
            <a:r>
              <a:rPr lang="en-US" altLang="zh-CN" sz="1961" dirty="0">
                <a:effectLst>
                  <a:outerShdw blurRad="63500" algn="ctr" rotWithShape="0">
                    <a:schemeClr val="tx1">
                      <a:alpha val="60000"/>
                    </a:schemeClr>
                  </a:outerShdw>
                </a:effectLst>
              </a:rPr>
              <a:t>3</a:t>
            </a:r>
            <a:r>
              <a:rPr lang="zh-CN" altLang="en-US" sz="1961" dirty="0">
                <a:effectLst>
                  <a:outerShdw blurRad="63500" algn="ctr" rotWithShape="0">
                    <a:schemeClr val="tx1">
                      <a:alpha val="60000"/>
                    </a:schemeClr>
                  </a:outerShdw>
                </a:effectLst>
              </a:rPr>
              <a:t>个月？</a:t>
            </a:r>
            <a:endParaRPr lang="en-US" sz="1961" dirty="0" err="1">
              <a:effectLst>
                <a:outerShdw blurRad="63500" algn="ctr" rotWithShape="0">
                  <a:schemeClr val="tx1">
                    <a:alpha val="60000"/>
                  </a:schemeClr>
                </a:outerShdw>
              </a:effectLst>
            </a:endParaRPr>
          </a:p>
        </p:txBody>
      </p:sp>
    </p:spTree>
    <p:extLst>
      <p:ext uri="{BB962C8B-B14F-4D97-AF65-F5344CB8AC3E}">
        <p14:creationId xmlns:p14="http://schemas.microsoft.com/office/powerpoint/2010/main" val="353061355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960" y="89420"/>
            <a:ext cx="3257097" cy="3257097"/>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3655" t="39490" r="33815"/>
          <a:stretch/>
        </p:blipFill>
        <p:spPr>
          <a:xfrm>
            <a:off x="1728788" y="3779520"/>
            <a:ext cx="2214880" cy="2527311"/>
          </a:xfrm>
          <a:prstGeom prst="rect">
            <a:avLst/>
          </a:prstGeom>
        </p:spPr>
      </p:pic>
      <p:sp>
        <p:nvSpPr>
          <p:cNvPr id="4" name="Rectangle 3"/>
          <p:cNvSpPr/>
          <p:nvPr/>
        </p:nvSpPr>
        <p:spPr bwMode="auto">
          <a:xfrm>
            <a:off x="5365436" y="1466706"/>
            <a:ext cx="6156620" cy="817871"/>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21861" tIns="0" rIns="121861" bIns="0" numCol="1" rtlCol="0" anchor="ctr" anchorCtr="0" compatLnSpc="1">
            <a:prstTxWarp prst="textNoShape">
              <a:avLst/>
            </a:prstTxWarp>
          </a:bodyPr>
          <a:lstStyle/>
          <a:p>
            <a:pPr fontAlgn="base">
              <a:spcBef>
                <a:spcPct val="0"/>
              </a:spcBef>
              <a:spcAft>
                <a:spcPct val="0"/>
              </a:spcAft>
              <a:buClr>
                <a:srgbClr val="FFFF99"/>
              </a:buClr>
              <a:buSzPct val="120000"/>
              <a:defRPr/>
            </a:pPr>
            <a:r>
              <a:rPr lang="zh-CN" altLang="en-US" sz="5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rPr>
              <a:t>什么</a:t>
            </a:r>
            <a:r>
              <a:rPr lang="zh-CN" altLang="en-US" sz="5400" spc="-100" dirty="0" smtClean="0">
                <a:ln w="3175">
                  <a:noFill/>
                </a:ln>
                <a:gradFill flip="none" rotWithShape="1">
                  <a:gsLst>
                    <a:gs pos="0">
                      <a:srgbClr val="595959"/>
                    </a:gs>
                    <a:gs pos="86000">
                      <a:srgbClr val="595959"/>
                    </a:gs>
                  </a:gsLst>
                  <a:lin ang="5400000" scaled="0"/>
                  <a:tileRect/>
                </a:gradFill>
                <a:latin typeface="Segoe UI Light" pitchFamily="34" charset="0"/>
                <a:cs typeface="Arial" charset="0"/>
              </a:rPr>
              <a:t>是</a:t>
            </a:r>
            <a:r>
              <a:rPr lang="zh-CN" altLang="en-US" sz="5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rPr>
              <a:t>公有</a:t>
            </a:r>
            <a:r>
              <a:rPr lang="zh-CN" altLang="en-US" sz="5400" spc="-100" dirty="0" smtClean="0">
                <a:ln w="3175">
                  <a:noFill/>
                </a:ln>
                <a:gradFill flip="none" rotWithShape="1">
                  <a:gsLst>
                    <a:gs pos="0">
                      <a:srgbClr val="595959"/>
                    </a:gs>
                    <a:gs pos="86000">
                      <a:srgbClr val="595959"/>
                    </a:gs>
                  </a:gsLst>
                  <a:lin ang="5400000" scaled="0"/>
                  <a:tileRect/>
                </a:gradFill>
                <a:latin typeface="Segoe UI Light" pitchFamily="34" charset="0"/>
                <a:cs typeface="Arial" charset="0"/>
              </a:rPr>
              <a:t>云</a:t>
            </a:r>
            <a:r>
              <a:rPr lang="en-US" sz="5400" spc="-100" dirty="0" smtClean="0">
                <a:ln w="3175">
                  <a:noFill/>
                </a:ln>
                <a:gradFill flip="none" rotWithShape="1">
                  <a:gsLst>
                    <a:gs pos="0">
                      <a:srgbClr val="595959"/>
                    </a:gs>
                    <a:gs pos="86000">
                      <a:srgbClr val="595959"/>
                    </a:gs>
                  </a:gsLst>
                  <a:lin ang="5400000" scaled="0"/>
                  <a:tileRect/>
                </a:gradFill>
                <a:latin typeface="Segoe UI Light" pitchFamily="34" charset="0"/>
                <a:cs typeface="Arial" charset="0"/>
              </a:rPr>
              <a:t>?</a:t>
            </a:r>
            <a:endParaRPr lang="en-US" altLang="zh-CN" sz="5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endParaRPr>
          </a:p>
        </p:txBody>
      </p:sp>
      <p:sp>
        <p:nvSpPr>
          <p:cNvPr id="3" name="Text Placeholder 2"/>
          <p:cNvSpPr>
            <a:spLocks noGrp="1"/>
          </p:cNvSpPr>
          <p:nvPr>
            <p:ph idx="4294967295"/>
          </p:nvPr>
        </p:nvSpPr>
        <p:spPr>
          <a:xfrm>
            <a:off x="6034089" y="2590800"/>
            <a:ext cx="6156325" cy="3716030"/>
          </a:xfrm>
          <a:prstGeom prst="rect">
            <a:avLst/>
          </a:prstGeom>
        </p:spPr>
        <p:txBody>
          <a:bodyPr>
            <a:normAutofit/>
          </a:bodyPr>
          <a:lstStyle/>
          <a:p>
            <a:pPr marL="0" indent="0">
              <a:buNone/>
            </a:pPr>
            <a:r>
              <a:rPr lang="zh-CN" altLang="en-US" dirty="0" smtClean="0">
                <a:solidFill>
                  <a:srgbClr val="00B0F0">
                    <a:alpha val="99000"/>
                  </a:srgbClr>
                </a:solidFill>
                <a:latin typeface="Segoe UI Light" pitchFamily="34" charset="0"/>
              </a:rPr>
              <a:t>网盘</a:t>
            </a:r>
            <a:endParaRPr lang="en-US" altLang="zh-CN" dirty="0" smtClean="0">
              <a:solidFill>
                <a:srgbClr val="00B0F0">
                  <a:alpha val="99000"/>
                </a:srgbClr>
              </a:solidFill>
              <a:latin typeface="Segoe UI Light" pitchFamily="34" charset="0"/>
            </a:endParaRPr>
          </a:p>
          <a:p>
            <a:pPr marL="0" indent="0">
              <a:buNone/>
            </a:pPr>
            <a:r>
              <a:rPr lang="en-US" altLang="zh-CN" dirty="0" smtClean="0">
                <a:solidFill>
                  <a:srgbClr val="00B0F0">
                    <a:alpha val="99000"/>
                  </a:srgbClr>
                </a:solidFill>
                <a:latin typeface="Segoe UI Light" pitchFamily="34" charset="0"/>
              </a:rPr>
              <a:t>Web</a:t>
            </a:r>
            <a:r>
              <a:rPr lang="zh-CN" altLang="en-US" dirty="0" smtClean="0">
                <a:solidFill>
                  <a:srgbClr val="00B0F0">
                    <a:alpha val="99000"/>
                  </a:srgbClr>
                </a:solidFill>
                <a:latin typeface="Segoe UI Light" pitchFamily="34" charset="0"/>
              </a:rPr>
              <a:t>邮箱</a:t>
            </a:r>
            <a:endParaRPr lang="en-US" altLang="zh-CN" dirty="0" smtClean="0">
              <a:solidFill>
                <a:srgbClr val="00B0F0">
                  <a:alpha val="99000"/>
                </a:srgbClr>
              </a:solidFill>
              <a:latin typeface="Segoe UI Light" pitchFamily="34" charset="0"/>
            </a:endParaRPr>
          </a:p>
          <a:p>
            <a:pPr marL="0" indent="0">
              <a:buNone/>
            </a:pPr>
            <a:r>
              <a:rPr lang="zh-CN" altLang="en-US" dirty="0" smtClean="0">
                <a:solidFill>
                  <a:srgbClr val="00B0F0">
                    <a:alpha val="99000"/>
                  </a:srgbClr>
                </a:solidFill>
                <a:latin typeface="Segoe UI Light" pitchFamily="34" charset="0"/>
              </a:rPr>
              <a:t>云端备份</a:t>
            </a:r>
            <a:endParaRPr lang="en-US" altLang="zh-CN" dirty="0" smtClean="0">
              <a:solidFill>
                <a:srgbClr val="00B0F0">
                  <a:alpha val="99000"/>
                </a:srgbClr>
              </a:solidFill>
              <a:latin typeface="Segoe UI Light" pitchFamily="34" charset="0"/>
            </a:endParaRPr>
          </a:p>
          <a:p>
            <a:pPr marL="0" indent="0">
              <a:buNone/>
            </a:pPr>
            <a:r>
              <a:rPr lang="zh-CN" altLang="en-US" dirty="0" smtClean="0">
                <a:solidFill>
                  <a:srgbClr val="00B0F0">
                    <a:alpha val="99000"/>
                  </a:srgbClr>
                </a:solidFill>
                <a:latin typeface="Segoe UI Light" pitchFamily="34" charset="0"/>
              </a:rPr>
              <a:t>网站空间</a:t>
            </a:r>
            <a:endParaRPr lang="en-US" altLang="zh-CN" dirty="0" smtClean="0">
              <a:solidFill>
                <a:srgbClr val="00B0F0">
                  <a:alpha val="99000"/>
                </a:srgbClr>
              </a:solidFill>
              <a:latin typeface="Segoe UI Light" pitchFamily="34" charset="0"/>
            </a:endParaRPr>
          </a:p>
          <a:p>
            <a:pPr marL="0" indent="0">
              <a:buNone/>
            </a:pPr>
            <a:r>
              <a:rPr lang="en-US" altLang="zh-CN" dirty="0" smtClean="0">
                <a:solidFill>
                  <a:srgbClr val="00B0F0">
                    <a:alpha val="99000"/>
                  </a:srgbClr>
                </a:solidFill>
                <a:latin typeface="Segoe UI Light" pitchFamily="34" charset="0"/>
              </a:rPr>
              <a:t>SaaS OA</a:t>
            </a:r>
            <a:r>
              <a:rPr lang="zh-CN" altLang="en-US" dirty="0" smtClean="0">
                <a:solidFill>
                  <a:srgbClr val="00B0F0">
                    <a:alpha val="99000"/>
                  </a:srgbClr>
                </a:solidFill>
                <a:latin typeface="Segoe UI Light" pitchFamily="34" charset="0"/>
              </a:rPr>
              <a:t>系统</a:t>
            </a:r>
            <a:endParaRPr lang="en-US" dirty="0">
              <a:solidFill>
                <a:srgbClr val="00B0F0">
                  <a:alpha val="99000"/>
                </a:srgbClr>
              </a:solidFill>
              <a:latin typeface="Segoe UI Light"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7428" y="1054024"/>
            <a:ext cx="1348677" cy="1333085"/>
          </a:xfrm>
          <a:prstGeom prst="rect">
            <a:avLst/>
          </a:prstGeom>
        </p:spPr>
      </p:pic>
    </p:spTree>
    <p:extLst>
      <p:ext uri="{BB962C8B-B14F-4D97-AF65-F5344CB8AC3E}">
        <p14:creationId xmlns:p14="http://schemas.microsoft.com/office/powerpoint/2010/main" val="343215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069" y="191343"/>
            <a:ext cx="9288425" cy="812274"/>
          </a:xfrm>
        </p:spPr>
        <p:txBody>
          <a:bodyPr>
            <a:normAutofit/>
          </a:bodyPr>
          <a:lstStyle/>
          <a:p>
            <a:r>
              <a:rPr lang="zh-CN" altLang="en-US" sz="5865" dirty="0" smtClean="0">
                <a:solidFill>
                  <a:schemeClr val="tx1">
                    <a:lumMod val="75000"/>
                    <a:lumOff val="25000"/>
                  </a:schemeClr>
                </a:solidFill>
              </a:rPr>
              <a:t>公有云的优势</a:t>
            </a:r>
            <a:endParaRPr lang="en-US" sz="5865" dirty="0">
              <a:solidFill>
                <a:schemeClr val="tx1">
                  <a:lumMod val="75000"/>
                  <a:lumOff val="25000"/>
                </a:schemeClr>
              </a:solidFill>
            </a:endParaRPr>
          </a:p>
        </p:txBody>
      </p:sp>
      <p:grpSp>
        <p:nvGrpSpPr>
          <p:cNvPr id="7" name="Group 6"/>
          <p:cNvGrpSpPr/>
          <p:nvPr/>
        </p:nvGrpSpPr>
        <p:grpSpPr>
          <a:xfrm>
            <a:off x="9692344" y="1579710"/>
            <a:ext cx="2116988" cy="2116988"/>
            <a:chOff x="8987331" y="1422949"/>
            <a:chExt cx="2671496" cy="2671496"/>
          </a:xfrm>
          <a:solidFill>
            <a:schemeClr val="bg2"/>
          </a:solidFill>
        </p:grpSpPr>
        <p:sp>
          <p:nvSpPr>
            <p:cNvPr id="15" name="Rectangle 14"/>
            <p:cNvSpPr/>
            <p:nvPr/>
          </p:nvSpPr>
          <p:spPr bwMode="auto">
            <a:xfrm>
              <a:off x="8987331" y="1422949"/>
              <a:ext cx="2671496" cy="2671496"/>
            </a:xfrm>
            <a:prstGeom prst="rect">
              <a:avLst/>
            </a:prstGeom>
            <a:solidFill>
              <a:schemeClr val="accent1"/>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rPr>
                <a:t>基于用量</a:t>
              </a:r>
              <a:endParaRPr 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47" name="Picture 4" descr="\\MAGNUM\Projects\Microsoft\Cloud Power FY12\Design\Icons\PNGs\Scalable_Elastic_4.png"/>
            <p:cNvPicPr>
              <a:picLocks noChangeAspect="1" noChangeArrowheads="1"/>
            </p:cNvPicPr>
            <p:nvPr/>
          </p:nvPicPr>
          <p:blipFill>
            <a:blip r:embed="rId6" cstate="print">
              <a:biLevel thresh="50000"/>
            </a:blip>
            <a:stretch>
              <a:fillRect/>
            </a:stretch>
          </p:blipFill>
          <p:spPr bwMode="auto">
            <a:xfrm>
              <a:off x="9503874" y="1891814"/>
              <a:ext cx="1638410" cy="1493123"/>
            </a:xfrm>
            <a:prstGeom prst="rect">
              <a:avLst/>
            </a:prstGeom>
            <a:noFill/>
          </p:spPr>
        </p:pic>
      </p:grpSp>
      <p:grpSp>
        <p:nvGrpSpPr>
          <p:cNvPr id="6" name="Group 5"/>
          <p:cNvGrpSpPr/>
          <p:nvPr/>
        </p:nvGrpSpPr>
        <p:grpSpPr>
          <a:xfrm>
            <a:off x="7370694" y="1579710"/>
            <a:ext cx="2116988" cy="2116988"/>
            <a:chOff x="6166103" y="1422949"/>
            <a:chExt cx="2671496" cy="2671496"/>
          </a:xfrm>
          <a:solidFill>
            <a:schemeClr val="bg2"/>
          </a:solidFill>
        </p:grpSpPr>
        <p:sp>
          <p:nvSpPr>
            <p:cNvPr id="14" name="Rectangle 13"/>
            <p:cNvSpPr/>
            <p:nvPr/>
          </p:nvSpPr>
          <p:spPr bwMode="auto">
            <a:xfrm>
              <a:off x="6166103" y="1422949"/>
              <a:ext cx="2671496" cy="2671496"/>
            </a:xfrm>
            <a:prstGeom prst="rect">
              <a:avLst/>
            </a:prstGeom>
            <a:solidFill>
              <a:schemeClr val="accent1"/>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rPr>
                <a:t>灵活弹性</a:t>
              </a:r>
              <a:endParaRPr 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8" name="Left-Right Arrow 47"/>
            <p:cNvSpPr/>
            <p:nvPr/>
          </p:nvSpPr>
          <p:spPr>
            <a:xfrm>
              <a:off x="6848477" y="2421844"/>
              <a:ext cx="1306748" cy="393026"/>
            </a:xfrm>
            <a:prstGeom prst="lef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42"/>
              <a:endParaRPr lang="en-US" sz="1866" dirty="0">
                <a:solidFill>
                  <a:srgbClr val="FFFFFF"/>
                </a:solidFill>
                <a:latin typeface="Segoe UI" pitchFamily="34" charset="0"/>
                <a:ea typeface="Segoe UI" pitchFamily="34" charset="0"/>
                <a:cs typeface="Segoe UI" pitchFamily="34" charset="0"/>
              </a:endParaRPr>
            </a:p>
          </p:txBody>
        </p:sp>
      </p:grpSp>
      <p:grpSp>
        <p:nvGrpSpPr>
          <p:cNvPr id="5" name="Group 4"/>
          <p:cNvGrpSpPr/>
          <p:nvPr/>
        </p:nvGrpSpPr>
        <p:grpSpPr>
          <a:xfrm>
            <a:off x="5049044" y="1579710"/>
            <a:ext cx="2116988" cy="2116988"/>
            <a:chOff x="3344876" y="1416799"/>
            <a:chExt cx="2671496" cy="2671496"/>
          </a:xfrm>
          <a:solidFill>
            <a:schemeClr val="bg2"/>
          </a:solidFill>
        </p:grpSpPr>
        <p:sp>
          <p:nvSpPr>
            <p:cNvPr id="13" name="Rectangle 12"/>
            <p:cNvSpPr/>
            <p:nvPr/>
          </p:nvSpPr>
          <p:spPr bwMode="auto">
            <a:xfrm>
              <a:off x="3344876" y="1416799"/>
              <a:ext cx="2671496" cy="2671496"/>
            </a:xfrm>
            <a:prstGeom prst="rect">
              <a:avLst/>
            </a:prstGeom>
            <a:solidFill>
              <a:schemeClr val="accent1"/>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rPr>
                <a:t>自助服务</a:t>
              </a:r>
              <a:endParaRPr lang="en-US" sz="2399"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49" name="Picture 5" descr="\\MAGNUM\Projects\Microsoft\Cloud Power FY12\Design\Icons\PNGs\Self_Service.png"/>
            <p:cNvPicPr>
              <a:picLocks noChangeAspect="1" noChangeArrowheads="1"/>
            </p:cNvPicPr>
            <p:nvPr/>
          </p:nvPicPr>
          <p:blipFill>
            <a:blip r:embed="rId7" cstate="print">
              <a:biLevel thresh="50000"/>
            </a:blip>
            <a:srcRect/>
            <a:stretch>
              <a:fillRect/>
            </a:stretch>
          </p:blipFill>
          <p:spPr bwMode="auto">
            <a:xfrm>
              <a:off x="3833712" y="1866563"/>
              <a:ext cx="1693824" cy="1543625"/>
            </a:xfrm>
            <a:prstGeom prst="rect">
              <a:avLst/>
            </a:prstGeom>
            <a:noFill/>
          </p:spPr>
        </p:pic>
      </p:grpSp>
      <p:grpSp>
        <p:nvGrpSpPr>
          <p:cNvPr id="3" name="Group 2"/>
          <p:cNvGrpSpPr/>
          <p:nvPr/>
        </p:nvGrpSpPr>
        <p:grpSpPr>
          <a:xfrm>
            <a:off x="2778689" y="1579710"/>
            <a:ext cx="2116988" cy="2116988"/>
            <a:chOff x="523649" y="1416799"/>
            <a:chExt cx="2671496" cy="2671496"/>
          </a:xfrm>
          <a:solidFill>
            <a:schemeClr val="bg2"/>
          </a:solidFill>
        </p:grpSpPr>
        <p:sp>
          <p:nvSpPr>
            <p:cNvPr id="12" name="Rectangle 11"/>
            <p:cNvSpPr/>
            <p:nvPr>
              <p:custDataLst>
                <p:tags r:id="rId3"/>
              </p:custDataLst>
            </p:nvPr>
          </p:nvSpPr>
          <p:spPr bwMode="auto">
            <a:xfrm>
              <a:off x="523649" y="1416799"/>
              <a:ext cx="2671496" cy="2671496"/>
            </a:xfrm>
            <a:prstGeom prst="rect">
              <a:avLst/>
            </a:prstGeom>
            <a:solidFill>
              <a:schemeClr val="accent1"/>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rPr>
                <a:t>池化的资源</a:t>
              </a:r>
              <a:endParaRPr 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endParaRPr>
            </a:p>
          </p:txBody>
        </p:sp>
        <p:pic>
          <p:nvPicPr>
            <p:cNvPr id="51" name="Picture 7" descr="\\MAGNUM\Projects\Microsoft\Cloud Power FY12\Design\Icons\PNGs\Metering.png"/>
            <p:cNvPicPr>
              <a:picLocks noChangeAspect="1" noChangeArrowheads="1"/>
            </p:cNvPicPr>
            <p:nvPr/>
          </p:nvPicPr>
          <p:blipFill>
            <a:blip r:embed="rId8" cstate="print">
              <a:biLevel thresh="50000"/>
            </a:blip>
            <a:stretch>
              <a:fillRect/>
            </a:stretch>
          </p:blipFill>
          <p:spPr bwMode="auto">
            <a:xfrm>
              <a:off x="952460" y="1811860"/>
              <a:ext cx="1813875" cy="1653031"/>
            </a:xfrm>
            <a:prstGeom prst="rect">
              <a:avLst/>
            </a:prstGeom>
            <a:noFill/>
          </p:spPr>
        </p:pic>
      </p:grpSp>
      <p:grpSp>
        <p:nvGrpSpPr>
          <p:cNvPr id="4" name="组合 3"/>
          <p:cNvGrpSpPr/>
          <p:nvPr/>
        </p:nvGrpSpPr>
        <p:grpSpPr>
          <a:xfrm>
            <a:off x="9692343" y="3836764"/>
            <a:ext cx="2116988" cy="2116988"/>
            <a:chOff x="9248224" y="3964780"/>
            <a:chExt cx="2160000" cy="2160000"/>
          </a:xfrm>
        </p:grpSpPr>
        <p:sp>
          <p:nvSpPr>
            <p:cNvPr id="33" name="Presentation Title Rectangle"/>
            <p:cNvSpPr txBox="1">
              <a:spLocks/>
            </p:cNvSpPr>
            <p:nvPr/>
          </p:nvSpPr>
          <p:spPr>
            <a:xfrm>
              <a:off x="9248224" y="3964780"/>
              <a:ext cx="2160000" cy="2160000"/>
            </a:xfrm>
            <a:prstGeom prst="rect">
              <a:avLst/>
            </a:prstGeom>
            <a:solidFill>
              <a:srgbClr val="0090F2"/>
            </a:solidFill>
            <a:effectLst/>
          </p:spPr>
          <p:txBody>
            <a:bodyPr lIns="179238" rIns="134428" bIns="179238" anchor="b" anchorCtr="0">
              <a:noAutofit/>
            </a:bodyPr>
            <a:lstStyle>
              <a:defPPr>
                <a:defRPr lang="en-US"/>
              </a:defPPr>
              <a:lvl1pPr defTabSz="914400">
                <a:lnSpc>
                  <a:spcPct val="90000"/>
                </a:lnSpc>
                <a:spcBef>
                  <a:spcPct val="0"/>
                </a:spcBef>
                <a:buNone/>
                <a:defRPr sz="3200" b="0" i="0" kern="0" cap="none" spc="0" baseline="0">
                  <a:ln w="3175">
                    <a:noFill/>
                  </a:ln>
                  <a:gradFill flip="none" rotWithShape="1">
                    <a:gsLst>
                      <a:gs pos="4583">
                        <a:srgbClr val="FFFFFF"/>
                      </a:gs>
                      <a:gs pos="100000">
                        <a:srgbClr val="FFFFFF"/>
                      </a:gs>
                    </a:gsLst>
                    <a:lin ang="5400000" scaled="0"/>
                    <a:tileRect/>
                  </a:gradFill>
                  <a:effectLst/>
                  <a:latin typeface="Segoe UI" pitchFamily="34" charset="0"/>
                  <a:ea typeface="Segoe UI" pitchFamily="34" charset="0"/>
                  <a:cs typeface="Segoe UI" pitchFamily="34" charset="0"/>
                </a:defRPr>
              </a:lvl1pPr>
            </a:lstStyle>
            <a:p>
              <a:r>
                <a:rPr lang="zh-CN" altLang="en-US" sz="2401" dirty="0"/>
                <a:t>专注</a:t>
              </a:r>
              <a:endParaRPr sz="2401" dirty="0"/>
            </a:p>
          </p:txBody>
        </p:sp>
        <p:grpSp>
          <p:nvGrpSpPr>
            <p:cNvPr id="34" name="Group 6"/>
            <p:cNvGrpSpPr/>
            <p:nvPr/>
          </p:nvGrpSpPr>
          <p:grpSpPr>
            <a:xfrm>
              <a:off x="9788224" y="4331226"/>
              <a:ext cx="1080000" cy="1008000"/>
              <a:chOff x="2428833" y="2459448"/>
              <a:chExt cx="1435493" cy="1435493"/>
            </a:xfrm>
          </p:grpSpPr>
          <p:sp>
            <p:nvSpPr>
              <p:cNvPr id="35" name="Oval 2"/>
              <p:cNvSpPr/>
              <p:nvPr/>
            </p:nvSpPr>
            <p:spPr bwMode="auto">
              <a:xfrm>
                <a:off x="3021813" y="3052428"/>
                <a:ext cx="249532" cy="249532"/>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6" name="Down Arrow 3"/>
              <p:cNvSpPr/>
              <p:nvPr/>
            </p:nvSpPr>
            <p:spPr bwMode="auto">
              <a:xfrm>
                <a:off x="2965276" y="24594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7" name="Down Arrow 24"/>
              <p:cNvSpPr/>
              <p:nvPr/>
            </p:nvSpPr>
            <p:spPr bwMode="auto">
              <a:xfrm flipV="1">
                <a:off x="2965276" y="35008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38" name="Group 4"/>
              <p:cNvGrpSpPr/>
              <p:nvPr/>
            </p:nvGrpSpPr>
            <p:grpSpPr>
              <a:xfrm rot="36000000">
                <a:off x="2965276" y="2459448"/>
                <a:ext cx="362607" cy="1435493"/>
                <a:chOff x="3117676" y="2611848"/>
                <a:chExt cx="362607" cy="1435493"/>
              </a:xfrm>
            </p:grpSpPr>
            <p:sp>
              <p:nvSpPr>
                <p:cNvPr id="42" name="Down Arrow 29"/>
                <p:cNvSpPr/>
                <p:nvPr/>
              </p:nvSpPr>
              <p:spPr bwMode="auto">
                <a:xfrm>
                  <a:off x="3117676" y="26118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3" name="Down Arrow 39"/>
                <p:cNvSpPr/>
                <p:nvPr/>
              </p:nvSpPr>
              <p:spPr bwMode="auto">
                <a:xfrm flipV="1">
                  <a:off x="3117676" y="36532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39" name="Group 40"/>
              <p:cNvGrpSpPr/>
              <p:nvPr/>
            </p:nvGrpSpPr>
            <p:grpSpPr>
              <a:xfrm rot="7200000">
                <a:off x="2965276" y="2459448"/>
                <a:ext cx="362607" cy="1435493"/>
                <a:chOff x="3117676" y="2611848"/>
                <a:chExt cx="362607" cy="1435493"/>
              </a:xfrm>
            </p:grpSpPr>
            <p:sp>
              <p:nvSpPr>
                <p:cNvPr id="40" name="Down Arrow 41"/>
                <p:cNvSpPr/>
                <p:nvPr/>
              </p:nvSpPr>
              <p:spPr bwMode="auto">
                <a:xfrm>
                  <a:off x="3117676" y="26118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1" name="Down Arrow 42"/>
                <p:cNvSpPr/>
                <p:nvPr/>
              </p:nvSpPr>
              <p:spPr bwMode="auto">
                <a:xfrm flipV="1">
                  <a:off x="3117676" y="36532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89615" tIns="44807" rIns="89615" bIns="44807" numCol="1" rtlCol="0" anchor="ctr" anchorCtr="0" compatLnSpc="1">
                  <a:prstTxWarp prst="textNoShape">
                    <a:avLst/>
                  </a:prstTxWarp>
                </a:bodyPr>
                <a:lstStyle/>
                <a:p>
                  <a:pPr algn="ctr" defTabSz="895833" fontAlgn="base">
                    <a:spcBef>
                      <a:spcPct val="0"/>
                    </a:spcBef>
                    <a:spcAft>
                      <a:spcPct val="0"/>
                    </a:spcAft>
                  </a:pPr>
                  <a:endParaRPr lang="en-US" sz="2254"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grpSp>
      <p:grpSp>
        <p:nvGrpSpPr>
          <p:cNvPr id="8" name="组合 7"/>
          <p:cNvGrpSpPr/>
          <p:nvPr/>
        </p:nvGrpSpPr>
        <p:grpSpPr>
          <a:xfrm>
            <a:off x="7370694" y="3854115"/>
            <a:ext cx="2116988" cy="2116988"/>
            <a:chOff x="6780746" y="3982484"/>
            <a:chExt cx="2160000" cy="2160000"/>
          </a:xfrm>
        </p:grpSpPr>
        <p:sp>
          <p:nvSpPr>
            <p:cNvPr id="45" name="Presentation Title Rectangle"/>
            <p:cNvSpPr txBox="1">
              <a:spLocks/>
            </p:cNvSpPr>
            <p:nvPr/>
          </p:nvSpPr>
          <p:spPr>
            <a:xfrm>
              <a:off x="6780746" y="3982484"/>
              <a:ext cx="2160000" cy="2160000"/>
            </a:xfrm>
            <a:prstGeom prst="rect">
              <a:avLst/>
            </a:prstGeom>
            <a:solidFill>
              <a:srgbClr val="0090F2"/>
            </a:solidFill>
            <a:effectLst/>
          </p:spPr>
          <p:txBody>
            <a:bodyPr lIns="179238" rIns="134428" bIns="179238"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896127">
                <a:defRPr/>
              </a:pPr>
              <a:r>
                <a:rPr lang="zh-CN" altLang="en-US" sz="2401" b="0" kern="0" dirty="0">
                  <a:latin typeface="Segoe UI" pitchFamily="34" charset="0"/>
                  <a:ea typeface="Segoe UI" pitchFamily="34" charset="0"/>
                  <a:cs typeface="Segoe UI" pitchFamily="34" charset="0"/>
                </a:rPr>
                <a:t>灵</a:t>
              </a:r>
              <a:r>
                <a:rPr lang="zh-CN" altLang="en-US" sz="2401" b="0" kern="0" dirty="0" smtClean="0">
                  <a:latin typeface="Segoe UI" pitchFamily="34" charset="0"/>
                  <a:ea typeface="Segoe UI" pitchFamily="34" charset="0"/>
                  <a:cs typeface="Segoe UI" pitchFamily="34" charset="0"/>
                </a:rPr>
                <a:t>活</a:t>
              </a:r>
              <a:r>
                <a:rPr lang="en-US" altLang="zh-CN" sz="2401" b="0" kern="0" dirty="0" smtClean="0">
                  <a:latin typeface="Segoe UI" pitchFamily="34" charset="0"/>
                  <a:ea typeface="Segoe UI" pitchFamily="34" charset="0"/>
                  <a:cs typeface="Segoe UI" pitchFamily="34" charset="0"/>
                </a:rPr>
                <a:t>/</a:t>
              </a:r>
              <a:r>
                <a:rPr lang="zh-CN" altLang="en-US" sz="2401" b="0" kern="0" dirty="0">
                  <a:latin typeface="Segoe UI" pitchFamily="34" charset="0"/>
                  <a:ea typeface="Segoe UI" pitchFamily="34" charset="0"/>
                  <a:cs typeface="Segoe UI" pitchFamily="34" charset="0"/>
                </a:rPr>
                <a:t>敏捷</a:t>
              </a:r>
              <a:endParaRPr lang="en-US" sz="2401" b="0" kern="0" dirty="0">
                <a:latin typeface="Segoe UI" pitchFamily="34" charset="0"/>
                <a:ea typeface="Segoe UI" pitchFamily="34" charset="0"/>
                <a:cs typeface="Segoe UI" pitchFamily="34" charset="0"/>
              </a:endParaRPr>
            </a:p>
          </p:txBody>
        </p:sp>
        <p:grpSp>
          <p:nvGrpSpPr>
            <p:cNvPr id="46" name="Group 99"/>
            <p:cNvGrpSpPr/>
            <p:nvPr/>
          </p:nvGrpSpPr>
          <p:grpSpPr bwMode="black">
            <a:xfrm>
              <a:off x="7284746" y="4315650"/>
              <a:ext cx="1152000" cy="1044000"/>
              <a:chOff x="1435100" y="3879850"/>
              <a:chExt cx="739775" cy="795338"/>
            </a:xfrm>
            <a:solidFill>
              <a:schemeClr val="tx1"/>
            </a:solidFill>
          </p:grpSpPr>
          <p:sp>
            <p:nvSpPr>
              <p:cNvPr id="50" name="Freeform 6"/>
              <p:cNvSpPr>
                <a:spLocks/>
              </p:cNvSpPr>
              <p:nvPr/>
            </p:nvSpPr>
            <p:spPr bwMode="black">
              <a:xfrm>
                <a:off x="1435100" y="4191000"/>
                <a:ext cx="106363" cy="106363"/>
              </a:xfrm>
              <a:custGeom>
                <a:avLst/>
                <a:gdLst>
                  <a:gd name="T0" fmla="*/ 15 w 67"/>
                  <a:gd name="T1" fmla="*/ 67 h 67"/>
                  <a:gd name="T2" fmla="*/ 15 w 67"/>
                  <a:gd name="T3" fmla="*/ 66 h 67"/>
                  <a:gd name="T4" fmla="*/ 33 w 67"/>
                  <a:gd name="T5" fmla="*/ 48 h 67"/>
                  <a:gd name="T6" fmla="*/ 52 w 67"/>
                  <a:gd name="T7" fmla="*/ 67 h 67"/>
                  <a:gd name="T8" fmla="*/ 67 w 67"/>
                  <a:gd name="T9" fmla="*/ 52 h 67"/>
                  <a:gd name="T10" fmla="*/ 66 w 67"/>
                  <a:gd name="T11" fmla="*/ 51 h 67"/>
                  <a:gd name="T12" fmla="*/ 48 w 67"/>
                  <a:gd name="T13" fmla="*/ 33 h 67"/>
                  <a:gd name="T14" fmla="*/ 67 w 67"/>
                  <a:gd name="T15" fmla="*/ 15 h 67"/>
                  <a:gd name="T16" fmla="*/ 52 w 67"/>
                  <a:gd name="T17" fmla="*/ 0 h 67"/>
                  <a:gd name="T18" fmla="*/ 33 w 67"/>
                  <a:gd name="T19" fmla="*/ 19 h 67"/>
                  <a:gd name="T20" fmla="*/ 15 w 67"/>
                  <a:gd name="T21" fmla="*/ 0 h 67"/>
                  <a:gd name="T22" fmla="*/ 0 w 67"/>
                  <a:gd name="T23" fmla="*/ 15 h 67"/>
                  <a:gd name="T24" fmla="*/ 19 w 67"/>
                  <a:gd name="T25" fmla="*/ 33 h 67"/>
                  <a:gd name="T26" fmla="*/ 0 w 67"/>
                  <a:gd name="T27" fmla="*/ 52 h 67"/>
                  <a:gd name="T28" fmla="*/ 15 w 67"/>
                  <a:gd name="T2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7">
                    <a:moveTo>
                      <a:pt x="15" y="67"/>
                    </a:moveTo>
                    <a:lnTo>
                      <a:pt x="15" y="66"/>
                    </a:lnTo>
                    <a:lnTo>
                      <a:pt x="33" y="48"/>
                    </a:lnTo>
                    <a:lnTo>
                      <a:pt x="52" y="67"/>
                    </a:lnTo>
                    <a:lnTo>
                      <a:pt x="67" y="52"/>
                    </a:lnTo>
                    <a:lnTo>
                      <a:pt x="66" y="51"/>
                    </a:lnTo>
                    <a:lnTo>
                      <a:pt x="48" y="33"/>
                    </a:lnTo>
                    <a:lnTo>
                      <a:pt x="67" y="15"/>
                    </a:lnTo>
                    <a:lnTo>
                      <a:pt x="52" y="0"/>
                    </a:lnTo>
                    <a:lnTo>
                      <a:pt x="33" y="19"/>
                    </a:lnTo>
                    <a:lnTo>
                      <a:pt x="15" y="0"/>
                    </a:lnTo>
                    <a:lnTo>
                      <a:pt x="0" y="15"/>
                    </a:lnTo>
                    <a:lnTo>
                      <a:pt x="19" y="33"/>
                    </a:lnTo>
                    <a:lnTo>
                      <a:pt x="0" y="52"/>
                    </a:lnTo>
                    <a:lnTo>
                      <a:pt x="1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2" name="Freeform 7"/>
              <p:cNvSpPr>
                <a:spLocks/>
              </p:cNvSpPr>
              <p:nvPr/>
            </p:nvSpPr>
            <p:spPr bwMode="black">
              <a:xfrm>
                <a:off x="1620838" y="4208463"/>
                <a:ext cx="106363" cy="104775"/>
              </a:xfrm>
              <a:custGeom>
                <a:avLst/>
                <a:gdLst>
                  <a:gd name="T0" fmla="*/ 66 w 67"/>
                  <a:gd name="T1" fmla="*/ 51 h 66"/>
                  <a:gd name="T2" fmla="*/ 48 w 67"/>
                  <a:gd name="T3" fmla="*/ 33 h 66"/>
                  <a:gd name="T4" fmla="*/ 67 w 67"/>
                  <a:gd name="T5" fmla="*/ 14 h 66"/>
                  <a:gd name="T6" fmla="*/ 52 w 67"/>
                  <a:gd name="T7" fmla="*/ 0 h 66"/>
                  <a:gd name="T8" fmla="*/ 33 w 67"/>
                  <a:gd name="T9" fmla="*/ 18 h 66"/>
                  <a:gd name="T10" fmla="*/ 15 w 67"/>
                  <a:gd name="T11" fmla="*/ 0 h 66"/>
                  <a:gd name="T12" fmla="*/ 0 w 67"/>
                  <a:gd name="T13" fmla="*/ 14 h 66"/>
                  <a:gd name="T14" fmla="*/ 19 w 67"/>
                  <a:gd name="T15" fmla="*/ 33 h 66"/>
                  <a:gd name="T16" fmla="*/ 0 w 67"/>
                  <a:gd name="T17" fmla="*/ 51 h 66"/>
                  <a:gd name="T18" fmla="*/ 15 w 67"/>
                  <a:gd name="T19" fmla="*/ 66 h 66"/>
                  <a:gd name="T20" fmla="*/ 15 w 67"/>
                  <a:gd name="T21" fmla="*/ 66 h 66"/>
                  <a:gd name="T22" fmla="*/ 33 w 67"/>
                  <a:gd name="T23" fmla="*/ 48 h 66"/>
                  <a:gd name="T24" fmla="*/ 52 w 67"/>
                  <a:gd name="T25" fmla="*/ 66 h 66"/>
                  <a:gd name="T26" fmla="*/ 67 w 67"/>
                  <a:gd name="T27" fmla="*/ 51 h 66"/>
                  <a:gd name="T28" fmla="*/ 66 w 67"/>
                  <a:gd name="T29" fmla="*/ 5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6">
                    <a:moveTo>
                      <a:pt x="66" y="51"/>
                    </a:moveTo>
                    <a:lnTo>
                      <a:pt x="48" y="33"/>
                    </a:lnTo>
                    <a:lnTo>
                      <a:pt x="67" y="14"/>
                    </a:lnTo>
                    <a:lnTo>
                      <a:pt x="52" y="0"/>
                    </a:lnTo>
                    <a:lnTo>
                      <a:pt x="33" y="18"/>
                    </a:lnTo>
                    <a:lnTo>
                      <a:pt x="15" y="0"/>
                    </a:lnTo>
                    <a:lnTo>
                      <a:pt x="0" y="14"/>
                    </a:lnTo>
                    <a:lnTo>
                      <a:pt x="19" y="33"/>
                    </a:lnTo>
                    <a:lnTo>
                      <a:pt x="0" y="51"/>
                    </a:lnTo>
                    <a:lnTo>
                      <a:pt x="15" y="66"/>
                    </a:lnTo>
                    <a:lnTo>
                      <a:pt x="15" y="66"/>
                    </a:lnTo>
                    <a:lnTo>
                      <a:pt x="33" y="48"/>
                    </a:lnTo>
                    <a:lnTo>
                      <a:pt x="52" y="66"/>
                    </a:lnTo>
                    <a:lnTo>
                      <a:pt x="67" y="51"/>
                    </a:lnTo>
                    <a:lnTo>
                      <a:pt x="66"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3" name="Freeform 8"/>
              <p:cNvSpPr>
                <a:spLocks/>
              </p:cNvSpPr>
              <p:nvPr/>
            </p:nvSpPr>
            <p:spPr bwMode="black">
              <a:xfrm>
                <a:off x="1876425" y="4184650"/>
                <a:ext cx="104775" cy="104775"/>
              </a:xfrm>
              <a:custGeom>
                <a:avLst/>
                <a:gdLst>
                  <a:gd name="T0" fmla="*/ 14 w 66"/>
                  <a:gd name="T1" fmla="*/ 66 h 66"/>
                  <a:gd name="T2" fmla="*/ 15 w 66"/>
                  <a:gd name="T3" fmla="*/ 66 h 66"/>
                  <a:gd name="T4" fmla="*/ 33 w 66"/>
                  <a:gd name="T5" fmla="*/ 48 h 66"/>
                  <a:gd name="T6" fmla="*/ 52 w 66"/>
                  <a:gd name="T7" fmla="*/ 66 h 66"/>
                  <a:gd name="T8" fmla="*/ 66 w 66"/>
                  <a:gd name="T9" fmla="*/ 51 h 66"/>
                  <a:gd name="T10" fmla="*/ 66 w 66"/>
                  <a:gd name="T11" fmla="*/ 51 h 66"/>
                  <a:gd name="T12" fmla="*/ 48 w 66"/>
                  <a:gd name="T13" fmla="*/ 33 h 66"/>
                  <a:gd name="T14" fmla="*/ 66 w 66"/>
                  <a:gd name="T15" fmla="*/ 14 h 66"/>
                  <a:gd name="T16" fmla="*/ 52 w 66"/>
                  <a:gd name="T17" fmla="*/ 0 h 66"/>
                  <a:gd name="T18" fmla="*/ 33 w 66"/>
                  <a:gd name="T19" fmla="*/ 18 h 66"/>
                  <a:gd name="T20" fmla="*/ 14 w 66"/>
                  <a:gd name="T21" fmla="*/ 0 h 66"/>
                  <a:gd name="T22" fmla="*/ 0 w 66"/>
                  <a:gd name="T23" fmla="*/ 14 h 66"/>
                  <a:gd name="T24" fmla="*/ 18 w 66"/>
                  <a:gd name="T25" fmla="*/ 33 h 66"/>
                  <a:gd name="T26" fmla="*/ 0 w 66"/>
                  <a:gd name="T27" fmla="*/ 51 h 66"/>
                  <a:gd name="T28" fmla="*/ 14 w 66"/>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6">
                    <a:moveTo>
                      <a:pt x="14" y="66"/>
                    </a:moveTo>
                    <a:lnTo>
                      <a:pt x="15" y="66"/>
                    </a:lnTo>
                    <a:lnTo>
                      <a:pt x="33" y="48"/>
                    </a:lnTo>
                    <a:lnTo>
                      <a:pt x="52" y="66"/>
                    </a:lnTo>
                    <a:lnTo>
                      <a:pt x="66" y="51"/>
                    </a:lnTo>
                    <a:lnTo>
                      <a:pt x="66" y="51"/>
                    </a:lnTo>
                    <a:lnTo>
                      <a:pt x="48" y="33"/>
                    </a:lnTo>
                    <a:lnTo>
                      <a:pt x="66" y="14"/>
                    </a:lnTo>
                    <a:lnTo>
                      <a:pt x="52" y="0"/>
                    </a:lnTo>
                    <a:lnTo>
                      <a:pt x="33" y="18"/>
                    </a:lnTo>
                    <a:lnTo>
                      <a:pt x="14" y="0"/>
                    </a:lnTo>
                    <a:lnTo>
                      <a:pt x="0" y="14"/>
                    </a:lnTo>
                    <a:lnTo>
                      <a:pt x="18" y="33"/>
                    </a:lnTo>
                    <a:lnTo>
                      <a:pt x="0" y="51"/>
                    </a:lnTo>
                    <a:lnTo>
                      <a:pt x="1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4" name="Freeform 9"/>
              <p:cNvSpPr>
                <a:spLocks/>
              </p:cNvSpPr>
              <p:nvPr/>
            </p:nvSpPr>
            <p:spPr bwMode="black">
              <a:xfrm>
                <a:off x="1498600" y="3879850"/>
                <a:ext cx="336550" cy="795338"/>
              </a:xfrm>
              <a:custGeom>
                <a:avLst/>
                <a:gdLst>
                  <a:gd name="T0" fmla="*/ 938 w 1156"/>
                  <a:gd name="T1" fmla="*/ 2724 h 2724"/>
                  <a:gd name="T2" fmla="*/ 1139 w 1156"/>
                  <a:gd name="T3" fmla="*/ 2523 h 2724"/>
                  <a:gd name="T4" fmla="*/ 1036 w 1156"/>
                  <a:gd name="T5" fmla="*/ 2347 h 2724"/>
                  <a:gd name="T6" fmla="*/ 1156 w 1156"/>
                  <a:gd name="T7" fmla="*/ 1686 h 2724"/>
                  <a:gd name="T8" fmla="*/ 953 w 1156"/>
                  <a:gd name="T9" fmla="*/ 884 h 2724"/>
                  <a:gd name="T10" fmla="*/ 188 w 1156"/>
                  <a:gd name="T11" fmla="*/ 128 h 2724"/>
                  <a:gd name="T12" fmla="*/ 327 w 1156"/>
                  <a:gd name="T13" fmla="*/ 90 h 2724"/>
                  <a:gd name="T14" fmla="*/ 302 w 1156"/>
                  <a:gd name="T15" fmla="*/ 0 h 2724"/>
                  <a:gd name="T16" fmla="*/ 0 w 1156"/>
                  <a:gd name="T17" fmla="*/ 82 h 2724"/>
                  <a:gd name="T18" fmla="*/ 83 w 1156"/>
                  <a:gd name="T19" fmla="*/ 385 h 2724"/>
                  <a:gd name="T20" fmla="*/ 173 w 1156"/>
                  <a:gd name="T21" fmla="*/ 360 h 2724"/>
                  <a:gd name="T22" fmla="*/ 135 w 1156"/>
                  <a:gd name="T23" fmla="*/ 223 h 2724"/>
                  <a:gd name="T24" fmla="*/ 858 w 1156"/>
                  <a:gd name="T25" fmla="*/ 937 h 2724"/>
                  <a:gd name="T26" fmla="*/ 1047 w 1156"/>
                  <a:gd name="T27" fmla="*/ 1686 h 2724"/>
                  <a:gd name="T28" fmla="*/ 979 w 1156"/>
                  <a:gd name="T29" fmla="*/ 2171 h 2724"/>
                  <a:gd name="T30" fmla="*/ 933 w 1156"/>
                  <a:gd name="T31" fmla="*/ 2312 h 2724"/>
                  <a:gd name="T32" fmla="*/ 929 w 1156"/>
                  <a:gd name="T33" fmla="*/ 2321 h 2724"/>
                  <a:gd name="T34" fmla="*/ 736 w 1156"/>
                  <a:gd name="T35" fmla="*/ 2523 h 2724"/>
                  <a:gd name="T36" fmla="*/ 938 w 1156"/>
                  <a:gd name="T37" fmla="*/ 2724 h 2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56" h="2724">
                    <a:moveTo>
                      <a:pt x="938" y="2724"/>
                    </a:moveTo>
                    <a:cubicBezTo>
                      <a:pt x="1049" y="2724"/>
                      <a:pt x="1139" y="2634"/>
                      <a:pt x="1139" y="2523"/>
                    </a:cubicBezTo>
                    <a:cubicBezTo>
                      <a:pt x="1139" y="2447"/>
                      <a:pt x="1098" y="2382"/>
                      <a:pt x="1036" y="2347"/>
                    </a:cubicBezTo>
                    <a:cubicBezTo>
                      <a:pt x="1078" y="2239"/>
                      <a:pt x="1156" y="1994"/>
                      <a:pt x="1156" y="1686"/>
                    </a:cubicBezTo>
                    <a:cubicBezTo>
                      <a:pt x="1156" y="1444"/>
                      <a:pt x="1108" y="1164"/>
                      <a:pt x="953" y="884"/>
                    </a:cubicBezTo>
                    <a:cubicBezTo>
                      <a:pt x="807" y="619"/>
                      <a:pt x="566" y="356"/>
                      <a:pt x="188" y="128"/>
                    </a:cubicBezTo>
                    <a:cubicBezTo>
                      <a:pt x="327" y="90"/>
                      <a:pt x="327" y="90"/>
                      <a:pt x="327" y="90"/>
                    </a:cubicBezTo>
                    <a:cubicBezTo>
                      <a:pt x="302" y="0"/>
                      <a:pt x="302" y="0"/>
                      <a:pt x="302" y="0"/>
                    </a:cubicBezTo>
                    <a:cubicBezTo>
                      <a:pt x="0" y="82"/>
                      <a:pt x="0" y="82"/>
                      <a:pt x="0" y="82"/>
                    </a:cubicBezTo>
                    <a:cubicBezTo>
                      <a:pt x="83" y="385"/>
                      <a:pt x="83" y="385"/>
                      <a:pt x="83" y="385"/>
                    </a:cubicBezTo>
                    <a:cubicBezTo>
                      <a:pt x="173" y="360"/>
                      <a:pt x="173" y="360"/>
                      <a:pt x="173" y="360"/>
                    </a:cubicBezTo>
                    <a:cubicBezTo>
                      <a:pt x="135" y="223"/>
                      <a:pt x="135" y="223"/>
                      <a:pt x="135" y="223"/>
                    </a:cubicBezTo>
                    <a:cubicBezTo>
                      <a:pt x="497" y="443"/>
                      <a:pt x="721" y="690"/>
                      <a:pt x="858" y="937"/>
                    </a:cubicBezTo>
                    <a:cubicBezTo>
                      <a:pt x="1002" y="1198"/>
                      <a:pt x="1047" y="1459"/>
                      <a:pt x="1047" y="1686"/>
                    </a:cubicBezTo>
                    <a:cubicBezTo>
                      <a:pt x="1047" y="1881"/>
                      <a:pt x="1013" y="2051"/>
                      <a:pt x="979" y="2171"/>
                    </a:cubicBezTo>
                    <a:cubicBezTo>
                      <a:pt x="963" y="2231"/>
                      <a:pt x="946" y="2279"/>
                      <a:pt x="933" y="2312"/>
                    </a:cubicBezTo>
                    <a:cubicBezTo>
                      <a:pt x="932" y="2315"/>
                      <a:pt x="931" y="2318"/>
                      <a:pt x="929" y="2321"/>
                    </a:cubicBezTo>
                    <a:cubicBezTo>
                      <a:pt x="822" y="2326"/>
                      <a:pt x="736" y="2414"/>
                      <a:pt x="736" y="2523"/>
                    </a:cubicBezTo>
                    <a:cubicBezTo>
                      <a:pt x="736" y="2634"/>
                      <a:pt x="826" y="2724"/>
                      <a:pt x="938" y="27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5" name="Oval 10"/>
              <p:cNvSpPr>
                <a:spLocks noChangeArrowheads="1"/>
              </p:cNvSpPr>
              <p:nvPr/>
            </p:nvSpPr>
            <p:spPr bwMode="black">
              <a:xfrm>
                <a:off x="1744663" y="4589463"/>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6" name="Freeform 11"/>
              <p:cNvSpPr>
                <a:spLocks/>
              </p:cNvSpPr>
              <p:nvPr/>
            </p:nvSpPr>
            <p:spPr bwMode="black">
              <a:xfrm>
                <a:off x="1860550" y="4225925"/>
                <a:ext cx="314325" cy="350838"/>
              </a:xfrm>
              <a:custGeom>
                <a:avLst/>
                <a:gdLst>
                  <a:gd name="T0" fmla="*/ 695 w 1079"/>
                  <a:gd name="T1" fmla="*/ 124 h 1206"/>
                  <a:gd name="T2" fmla="*/ 834 w 1079"/>
                  <a:gd name="T3" fmla="*/ 90 h 1206"/>
                  <a:gd name="T4" fmla="*/ 812 w 1079"/>
                  <a:gd name="T5" fmla="*/ 0 h 1206"/>
                  <a:gd name="T6" fmla="*/ 507 w 1079"/>
                  <a:gd name="T7" fmla="*/ 73 h 1206"/>
                  <a:gd name="T8" fmla="*/ 580 w 1079"/>
                  <a:gd name="T9" fmla="*/ 378 h 1206"/>
                  <a:gd name="T10" fmla="*/ 671 w 1079"/>
                  <a:gd name="T11" fmla="*/ 356 h 1206"/>
                  <a:gd name="T12" fmla="*/ 638 w 1079"/>
                  <a:gd name="T13" fmla="*/ 217 h 1206"/>
                  <a:gd name="T14" fmla="*/ 924 w 1079"/>
                  <a:gd name="T15" fmla="*/ 392 h 1206"/>
                  <a:gd name="T16" fmla="*/ 528 w 1079"/>
                  <a:gd name="T17" fmla="*/ 753 h 1206"/>
                  <a:gd name="T18" fmla="*/ 362 w 1079"/>
                  <a:gd name="T19" fmla="*/ 844 h 1206"/>
                  <a:gd name="T20" fmla="*/ 337 w 1079"/>
                  <a:gd name="T21" fmla="*/ 856 h 1206"/>
                  <a:gd name="T22" fmla="*/ 201 w 1079"/>
                  <a:gd name="T23" fmla="*/ 803 h 1206"/>
                  <a:gd name="T24" fmla="*/ 0 w 1079"/>
                  <a:gd name="T25" fmla="*/ 1005 h 1206"/>
                  <a:gd name="T26" fmla="*/ 201 w 1079"/>
                  <a:gd name="T27" fmla="*/ 1206 h 1206"/>
                  <a:gd name="T28" fmla="*/ 403 w 1079"/>
                  <a:gd name="T29" fmla="*/ 1005 h 1206"/>
                  <a:gd name="T30" fmla="*/ 395 w 1079"/>
                  <a:gd name="T31" fmla="*/ 949 h 1206"/>
                  <a:gd name="T32" fmla="*/ 1047 w 1079"/>
                  <a:gd name="T33" fmla="*/ 406 h 1206"/>
                  <a:gd name="T34" fmla="*/ 1079 w 1079"/>
                  <a:gd name="T35" fmla="*/ 359 h 1206"/>
                  <a:gd name="T36" fmla="*/ 695 w 1079"/>
                  <a:gd name="T37" fmla="*/ 124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9" h="1206">
                    <a:moveTo>
                      <a:pt x="695" y="124"/>
                    </a:moveTo>
                    <a:cubicBezTo>
                      <a:pt x="834" y="90"/>
                      <a:pt x="834" y="90"/>
                      <a:pt x="834" y="90"/>
                    </a:cubicBezTo>
                    <a:cubicBezTo>
                      <a:pt x="812" y="0"/>
                      <a:pt x="812" y="0"/>
                      <a:pt x="812" y="0"/>
                    </a:cubicBezTo>
                    <a:cubicBezTo>
                      <a:pt x="507" y="73"/>
                      <a:pt x="507" y="73"/>
                      <a:pt x="507" y="73"/>
                    </a:cubicBezTo>
                    <a:cubicBezTo>
                      <a:pt x="580" y="378"/>
                      <a:pt x="580" y="378"/>
                      <a:pt x="580" y="378"/>
                    </a:cubicBezTo>
                    <a:cubicBezTo>
                      <a:pt x="671" y="356"/>
                      <a:pt x="671" y="356"/>
                      <a:pt x="671" y="356"/>
                    </a:cubicBezTo>
                    <a:cubicBezTo>
                      <a:pt x="638" y="217"/>
                      <a:pt x="638" y="217"/>
                      <a:pt x="638" y="217"/>
                    </a:cubicBezTo>
                    <a:cubicBezTo>
                      <a:pt x="924" y="392"/>
                      <a:pt x="924" y="392"/>
                      <a:pt x="924" y="392"/>
                    </a:cubicBezTo>
                    <a:cubicBezTo>
                      <a:pt x="800" y="559"/>
                      <a:pt x="651" y="677"/>
                      <a:pt x="528" y="753"/>
                    </a:cubicBezTo>
                    <a:cubicBezTo>
                      <a:pt x="462" y="795"/>
                      <a:pt x="403" y="825"/>
                      <a:pt x="362" y="844"/>
                    </a:cubicBezTo>
                    <a:cubicBezTo>
                      <a:pt x="353" y="849"/>
                      <a:pt x="344" y="853"/>
                      <a:pt x="337" y="856"/>
                    </a:cubicBezTo>
                    <a:cubicBezTo>
                      <a:pt x="301" y="823"/>
                      <a:pt x="253" y="803"/>
                      <a:pt x="201" y="803"/>
                    </a:cubicBezTo>
                    <a:cubicBezTo>
                      <a:pt x="90" y="803"/>
                      <a:pt x="0" y="894"/>
                      <a:pt x="0" y="1005"/>
                    </a:cubicBezTo>
                    <a:cubicBezTo>
                      <a:pt x="0" y="1116"/>
                      <a:pt x="90" y="1206"/>
                      <a:pt x="201" y="1206"/>
                    </a:cubicBezTo>
                    <a:cubicBezTo>
                      <a:pt x="312" y="1206"/>
                      <a:pt x="403" y="1116"/>
                      <a:pt x="403" y="1005"/>
                    </a:cubicBezTo>
                    <a:cubicBezTo>
                      <a:pt x="403" y="986"/>
                      <a:pt x="400" y="967"/>
                      <a:pt x="395" y="949"/>
                    </a:cubicBezTo>
                    <a:cubicBezTo>
                      <a:pt x="524" y="891"/>
                      <a:pt x="829" y="729"/>
                      <a:pt x="1047" y="406"/>
                    </a:cubicBezTo>
                    <a:cubicBezTo>
                      <a:pt x="1079" y="359"/>
                      <a:pt x="1079" y="359"/>
                      <a:pt x="1079" y="359"/>
                    </a:cubicBezTo>
                    <a:lnTo>
                      <a:pt x="695" y="1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7" name="Oval 12"/>
              <p:cNvSpPr>
                <a:spLocks noChangeArrowheads="1"/>
              </p:cNvSpPr>
              <p:nvPr/>
            </p:nvSpPr>
            <p:spPr bwMode="black">
              <a:xfrm>
                <a:off x="1892300" y="4491038"/>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8" name="Freeform 13"/>
              <p:cNvSpPr>
                <a:spLocks/>
              </p:cNvSpPr>
              <p:nvPr/>
            </p:nvSpPr>
            <p:spPr bwMode="black">
              <a:xfrm>
                <a:off x="1447800" y="4306888"/>
                <a:ext cx="215900" cy="322263"/>
              </a:xfrm>
              <a:custGeom>
                <a:avLst/>
                <a:gdLst>
                  <a:gd name="T0" fmla="*/ 537 w 738"/>
                  <a:gd name="T1" fmla="*/ 706 h 1109"/>
                  <a:gd name="T2" fmla="*/ 506 w 738"/>
                  <a:gd name="T3" fmla="*/ 708 h 1109"/>
                  <a:gd name="T4" fmla="*/ 273 w 738"/>
                  <a:gd name="T5" fmla="*/ 155 h 1109"/>
                  <a:gd name="T6" fmla="*/ 408 w 738"/>
                  <a:gd name="T7" fmla="*/ 101 h 1109"/>
                  <a:gd name="T8" fmla="*/ 368 w 738"/>
                  <a:gd name="T9" fmla="*/ 0 h 1109"/>
                  <a:gd name="T10" fmla="*/ 0 w 738"/>
                  <a:gd name="T11" fmla="*/ 147 h 1109"/>
                  <a:gd name="T12" fmla="*/ 41 w 738"/>
                  <a:gd name="T13" fmla="*/ 248 h 1109"/>
                  <a:gd name="T14" fmla="*/ 172 w 738"/>
                  <a:gd name="T15" fmla="*/ 195 h 1109"/>
                  <a:gd name="T16" fmla="*/ 407 w 738"/>
                  <a:gd name="T17" fmla="*/ 753 h 1109"/>
                  <a:gd name="T18" fmla="*/ 335 w 738"/>
                  <a:gd name="T19" fmla="*/ 908 h 1109"/>
                  <a:gd name="T20" fmla="*/ 537 w 738"/>
                  <a:gd name="T21" fmla="*/ 1109 h 1109"/>
                  <a:gd name="T22" fmla="*/ 738 w 738"/>
                  <a:gd name="T23" fmla="*/ 908 h 1109"/>
                  <a:gd name="T24" fmla="*/ 537 w 738"/>
                  <a:gd name="T25" fmla="*/ 706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8" h="1109">
                    <a:moveTo>
                      <a:pt x="537" y="706"/>
                    </a:moveTo>
                    <a:cubicBezTo>
                      <a:pt x="526" y="706"/>
                      <a:pt x="516" y="707"/>
                      <a:pt x="506" y="708"/>
                    </a:cubicBezTo>
                    <a:cubicBezTo>
                      <a:pt x="273" y="155"/>
                      <a:pt x="273" y="155"/>
                      <a:pt x="273" y="155"/>
                    </a:cubicBezTo>
                    <a:cubicBezTo>
                      <a:pt x="408" y="101"/>
                      <a:pt x="408" y="101"/>
                      <a:pt x="408" y="101"/>
                    </a:cubicBezTo>
                    <a:cubicBezTo>
                      <a:pt x="368" y="0"/>
                      <a:pt x="368" y="0"/>
                      <a:pt x="368" y="0"/>
                    </a:cubicBezTo>
                    <a:cubicBezTo>
                      <a:pt x="0" y="147"/>
                      <a:pt x="0" y="147"/>
                      <a:pt x="0" y="147"/>
                    </a:cubicBezTo>
                    <a:cubicBezTo>
                      <a:pt x="41" y="248"/>
                      <a:pt x="41" y="248"/>
                      <a:pt x="41" y="248"/>
                    </a:cubicBezTo>
                    <a:cubicBezTo>
                      <a:pt x="172" y="195"/>
                      <a:pt x="172" y="195"/>
                      <a:pt x="172" y="195"/>
                    </a:cubicBezTo>
                    <a:cubicBezTo>
                      <a:pt x="407" y="753"/>
                      <a:pt x="407" y="753"/>
                      <a:pt x="407" y="753"/>
                    </a:cubicBezTo>
                    <a:cubicBezTo>
                      <a:pt x="363" y="790"/>
                      <a:pt x="335" y="846"/>
                      <a:pt x="335" y="908"/>
                    </a:cubicBezTo>
                    <a:cubicBezTo>
                      <a:pt x="335" y="1019"/>
                      <a:pt x="425" y="1109"/>
                      <a:pt x="537" y="1109"/>
                    </a:cubicBezTo>
                    <a:cubicBezTo>
                      <a:pt x="648" y="1109"/>
                      <a:pt x="738" y="1019"/>
                      <a:pt x="738" y="908"/>
                    </a:cubicBezTo>
                    <a:cubicBezTo>
                      <a:pt x="738" y="796"/>
                      <a:pt x="648" y="706"/>
                      <a:pt x="537" y="7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sp>
            <p:nvSpPr>
              <p:cNvPr id="59" name="Oval 14"/>
              <p:cNvSpPr>
                <a:spLocks noChangeArrowheads="1"/>
              </p:cNvSpPr>
              <p:nvPr/>
            </p:nvSpPr>
            <p:spPr bwMode="black">
              <a:xfrm>
                <a:off x="1577975" y="4543425"/>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endParaRPr lang="en-US" sz="1568" dirty="0">
                  <a:latin typeface="Segoe UI" pitchFamily="34" charset="0"/>
                  <a:ea typeface="Segoe UI" pitchFamily="34" charset="0"/>
                  <a:cs typeface="Segoe UI" pitchFamily="34" charset="0"/>
                </a:endParaRPr>
              </a:p>
            </p:txBody>
          </p:sp>
        </p:grpSp>
      </p:grpSp>
      <p:grpSp>
        <p:nvGrpSpPr>
          <p:cNvPr id="61" name="组合 60"/>
          <p:cNvGrpSpPr/>
          <p:nvPr/>
        </p:nvGrpSpPr>
        <p:grpSpPr>
          <a:xfrm>
            <a:off x="5044656" y="3854115"/>
            <a:ext cx="2116988" cy="2116988"/>
            <a:chOff x="5145532" y="3931015"/>
            <a:chExt cx="2160000" cy="2160000"/>
          </a:xfrm>
        </p:grpSpPr>
        <p:sp>
          <p:nvSpPr>
            <p:cNvPr id="20" name="Presentation Title Rectangle"/>
            <p:cNvSpPr txBox="1">
              <a:spLocks/>
            </p:cNvSpPr>
            <p:nvPr/>
          </p:nvSpPr>
          <p:spPr>
            <a:xfrm>
              <a:off x="5145532" y="3931015"/>
              <a:ext cx="2160000" cy="2160000"/>
            </a:xfrm>
            <a:prstGeom prst="rect">
              <a:avLst/>
            </a:prstGeom>
            <a:solidFill>
              <a:srgbClr val="0090F2"/>
            </a:solidFill>
            <a:effectLst/>
          </p:spPr>
          <p:txBody>
            <a:bodyPr lIns="179238" rIns="134428" bIns="179238" anchor="b" anchorCtr="0">
              <a:noAutofit/>
            </a:bodyPr>
            <a:lstStyle>
              <a:defPPr>
                <a:defRPr lang="en-US"/>
              </a:defPPr>
              <a:lvl1pPr defTabSz="914400">
                <a:lnSpc>
                  <a:spcPct val="90000"/>
                </a:lnSpc>
                <a:spcBef>
                  <a:spcPct val="0"/>
                </a:spcBef>
                <a:buNone/>
                <a:defRPr sz="3200" b="0" i="0" kern="0" cap="none" spc="0" baseline="0">
                  <a:ln w="3175">
                    <a:noFill/>
                  </a:ln>
                  <a:gradFill flip="none" rotWithShape="1">
                    <a:gsLst>
                      <a:gs pos="4583">
                        <a:srgbClr val="FFFFFF"/>
                      </a:gs>
                      <a:gs pos="100000">
                        <a:srgbClr val="FFFFFF"/>
                      </a:gs>
                    </a:gsLst>
                    <a:lin ang="5400000" scaled="0"/>
                    <a:tileRect/>
                  </a:gradFill>
                  <a:effectLst/>
                  <a:latin typeface="Segoe UI" pitchFamily="34" charset="0"/>
                  <a:ea typeface="Segoe UI" pitchFamily="34" charset="0"/>
                  <a:cs typeface="Segoe UI" pitchFamily="34" charset="0"/>
                </a:defRPr>
              </a:lvl1pPr>
            </a:lstStyle>
            <a:p>
              <a:r>
                <a:rPr lang="zh-CN" altLang="en-US" sz="2401" dirty="0"/>
                <a:t>经济</a:t>
              </a:r>
              <a:endParaRPr sz="2401" dirty="0"/>
            </a:p>
          </p:txBody>
        </p:sp>
        <p:pic>
          <p:nvPicPr>
            <p:cNvPr id="60" name="图片 5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05735" y="4052456"/>
              <a:ext cx="1404000" cy="1404000"/>
            </a:xfrm>
            <a:prstGeom prst="rect">
              <a:avLst/>
            </a:prstGeom>
          </p:spPr>
        </p:pic>
      </p:grpSp>
      <p:sp>
        <p:nvSpPr>
          <p:cNvPr id="18" name="Rectangle 11"/>
          <p:cNvSpPr/>
          <p:nvPr>
            <p:custDataLst>
              <p:tags r:id="rId1"/>
            </p:custDataLst>
          </p:nvPr>
        </p:nvSpPr>
        <p:spPr bwMode="auto">
          <a:xfrm>
            <a:off x="508336" y="3854115"/>
            <a:ext cx="4387342" cy="2116988"/>
          </a:xfrm>
          <a:prstGeom prst="rect">
            <a:avLst/>
          </a:prstGeom>
          <a:solidFill>
            <a:schemeClr val="accent6">
              <a:lumMod val="75000"/>
            </a:schemeClr>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rPr>
              <a:t>企业优势</a:t>
            </a:r>
            <a:endParaRPr 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endParaRPr>
          </a:p>
        </p:txBody>
      </p:sp>
      <p:sp>
        <p:nvSpPr>
          <p:cNvPr id="17" name="Rectangle 11"/>
          <p:cNvSpPr/>
          <p:nvPr>
            <p:custDataLst>
              <p:tags r:id="rId2"/>
            </p:custDataLst>
          </p:nvPr>
        </p:nvSpPr>
        <p:spPr bwMode="auto">
          <a:xfrm>
            <a:off x="508335" y="1579710"/>
            <a:ext cx="2116988" cy="2116988"/>
          </a:xfrm>
          <a:prstGeom prst="rect">
            <a:avLst/>
          </a:prstGeom>
          <a:solidFill>
            <a:srgbClr val="FFC000"/>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21866" tIns="60933" rIns="121866" bIns="60933" numCol="1" rtlCol="0" anchor="b" anchorCtr="0" compatLnSpc="1">
            <a:prstTxWarp prst="textNoShape">
              <a:avLst/>
            </a:prstTxWarp>
          </a:bodyPr>
          <a:lstStyle/>
          <a:p>
            <a:pPr defTabSz="913177" fontAlgn="base">
              <a:spcBef>
                <a:spcPct val="0"/>
              </a:spcBef>
              <a:spcAft>
                <a:spcPct val="0"/>
              </a:spcAft>
            </a:pPr>
            <a:r>
              <a:rPr lang="zh-CN" alt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rPr>
              <a:t>技术特性</a:t>
            </a:r>
            <a:endParaRPr lang="en-US" sz="2399" dirty="0">
              <a:gradFill flip="none" rotWithShape="1">
                <a:gsLst>
                  <a:gs pos="0">
                    <a:srgbClr val="FFFFFF"/>
                  </a:gs>
                  <a:gs pos="100000">
                    <a:srgbClr val="FFFFFF"/>
                  </a:gs>
                </a:gsLst>
                <a:lin ang="5400000" scaled="0"/>
                <a:tileRect/>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86720168"/>
      </p:ext>
    </p:extLst>
  </p:cSld>
  <p:clrMapOvr>
    <a:masterClrMapping/>
  </p:clrMapOvr>
  <mc:AlternateContent xmlns:mc="http://schemas.openxmlformats.org/markup-compatibility/2006" xmlns:p14="http://schemas.microsoft.com/office/powerpoint/2010/main">
    <mc:Choice Requires="p14">
      <p:transition p14:dur="4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strVal val="#ppt_x"/>
                                          </p:val>
                                        </p:tav>
                                        <p:tav tm="100000">
                                          <p:val>
                                            <p:strVal val="#ppt_x"/>
                                          </p:val>
                                        </p:tav>
                                      </p:tavLst>
                                    </p:anim>
                                    <p:anim calcmode="lin" valueType="num">
                                      <p:cBhvr>
                                        <p:cTn id="33" dur="5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公有云安全么？</a:t>
            </a:r>
            <a:endParaRPr lang="zh-CN" altLang="en-US" dirty="0"/>
          </a:p>
        </p:txBody>
      </p:sp>
      <p:sp>
        <p:nvSpPr>
          <p:cNvPr id="3" name="Text Placeholder 2"/>
          <p:cNvSpPr>
            <a:spLocks noGrp="1"/>
          </p:cNvSpPr>
          <p:nvPr>
            <p:ph type="body" sz="quarter" idx="10"/>
          </p:nvPr>
        </p:nvSpPr>
        <p:spPr>
          <a:xfrm>
            <a:off x="2264951" y="5393868"/>
            <a:ext cx="3082212" cy="387798"/>
          </a:xfrm>
        </p:spPr>
        <p:txBody>
          <a:bodyPr/>
          <a:lstStyle/>
          <a:p>
            <a:r>
              <a:rPr lang="zh-CN" altLang="en-US" sz="2800" dirty="0" smtClean="0"/>
              <a:t>更安全</a:t>
            </a:r>
            <a:endParaRPr lang="zh-CN" altLang="en-US" sz="2800" dirty="0"/>
          </a:p>
        </p:txBody>
      </p:sp>
      <p:grpSp>
        <p:nvGrpSpPr>
          <p:cNvPr id="4" name="Group 3"/>
          <p:cNvGrpSpPr/>
          <p:nvPr/>
        </p:nvGrpSpPr>
        <p:grpSpPr>
          <a:xfrm>
            <a:off x="7826332" y="1447309"/>
            <a:ext cx="2356635" cy="3760119"/>
            <a:chOff x="5890108" y="2764132"/>
            <a:chExt cx="2829102" cy="4513958"/>
          </a:xfrm>
          <a:solidFill>
            <a:schemeClr val="tx2"/>
          </a:solidFill>
        </p:grpSpPr>
        <p:sp>
          <p:nvSpPr>
            <p:cNvPr id="5" name="Rectangle 4"/>
            <p:cNvSpPr/>
            <p:nvPr/>
          </p:nvSpPr>
          <p:spPr bwMode="auto">
            <a:xfrm>
              <a:off x="5892883" y="6331781"/>
              <a:ext cx="2826327" cy="946309"/>
            </a:xfrm>
            <a:prstGeom prst="rect">
              <a:avLst/>
            </a:prstGeom>
            <a:solidFill>
              <a:schemeClr val="accent2"/>
            </a:solidFill>
            <a:ln w="9525" cap="flat" cmpd="sng" algn="ctr">
              <a:noFill/>
              <a:prstDash val="solid"/>
              <a:headEnd type="none" w="med" len="med"/>
              <a:tailEnd type="none" w="med" len="med"/>
            </a:ln>
            <a:effectLst/>
          </p:spPr>
          <p:txBody>
            <a:bodyPr vert="horz" wrap="square" lIns="243742" tIns="121871" rIns="121871" bIns="60933" numCol="1" rtlCol="0" anchor="ctr" anchorCtr="1" compatLnSpc="1">
              <a:prstTxWarp prst="textNoShape">
                <a:avLst/>
              </a:prstTxWarp>
            </a:bodyPr>
            <a:lstStyle/>
            <a:p>
              <a:pPr algn="ctr" defTabSz="913442">
                <a:lnSpc>
                  <a:spcPct val="90000"/>
                </a:lnSpc>
                <a:buSzPct val="90000"/>
              </a:pPr>
              <a:r>
                <a:rPr lang="zh-CN" altLang="en-US" sz="2133" dirty="0" smtClean="0">
                  <a:gradFill>
                    <a:gsLst>
                      <a:gs pos="85000">
                        <a:srgbClr val="FFFFFF"/>
                      </a:gs>
                      <a:gs pos="0">
                        <a:srgbClr val="FFFFFF"/>
                      </a:gs>
                    </a:gsLst>
                    <a:lin ang="5400000" scaled="0"/>
                  </a:gradFill>
                  <a:latin typeface="Segoe UI" pitchFamily="34" charset="0"/>
                  <a:ea typeface="Segoe UI" pitchFamily="34" charset="0"/>
                  <a:cs typeface="Segoe UI" pitchFamily="34" charset="0"/>
                </a:rPr>
                <a:t>公有云</a:t>
              </a:r>
              <a:endParaRPr lang="en-US" sz="2133" dirty="0">
                <a:gradFill>
                  <a:gsLst>
                    <a:gs pos="85000">
                      <a:srgbClr val="FFFFFF"/>
                    </a:gs>
                    <a:gs pos="0">
                      <a:srgbClr val="FFFFFF"/>
                    </a:gs>
                  </a:gsLst>
                  <a:lin ang="5400000" scaled="0"/>
                </a:gradFill>
                <a:latin typeface="Segoe UI" pitchFamily="34" charset="0"/>
                <a:ea typeface="Segoe UI" pitchFamily="34" charset="0"/>
                <a:cs typeface="Segoe UI" pitchFamily="34" charset="0"/>
              </a:endParaRPr>
            </a:p>
          </p:txBody>
        </p:sp>
        <p:sp>
          <p:nvSpPr>
            <p:cNvPr id="6" name="Rectangle 5"/>
            <p:cNvSpPr/>
            <p:nvPr/>
          </p:nvSpPr>
          <p:spPr bwMode="auto">
            <a:xfrm>
              <a:off x="5890108" y="2764132"/>
              <a:ext cx="2826327" cy="3480433"/>
            </a:xfrm>
            <a:prstGeom prst="rect">
              <a:avLst/>
            </a:prstGeom>
            <a:solidFill>
              <a:schemeClr val="accent2"/>
            </a:solidFill>
            <a:ln w="9525" cap="flat" cmpd="sng" algn="ctr">
              <a:noFill/>
              <a:prstDash val="solid"/>
              <a:headEnd type="none" w="med" len="med"/>
              <a:tailEnd type="none" w="med" len="med"/>
            </a:ln>
            <a:effectLst/>
          </p:spPr>
          <p:txBody>
            <a:bodyPr vert="horz" wrap="square" lIns="243742" tIns="243742" rIns="121871" bIns="60933" numCol="1" rtlCol="0" anchor="t" anchorCtr="0" compatLnSpc="1">
              <a:prstTxWarp prst="textNoShape">
                <a:avLst/>
              </a:prstTxWarp>
            </a:bodyPr>
            <a:lstStyle/>
            <a:p>
              <a:pPr algn="ctr" defTabSz="913442">
                <a:lnSpc>
                  <a:spcPct val="90000"/>
                </a:lnSpc>
                <a:buSzPct val="90000"/>
              </a:pPr>
              <a:endParaRPr lang="en-US" sz="2133" dirty="0">
                <a:gradFill>
                  <a:gsLst>
                    <a:gs pos="85000">
                      <a:srgbClr val="FFFFFF"/>
                    </a:gs>
                    <a:gs pos="0">
                      <a:srgbClr val="FFFFFF"/>
                    </a:gs>
                  </a:gsLst>
                  <a:lin ang="5400000" scaled="0"/>
                </a:gradFill>
                <a:latin typeface="Segoe UI" pitchFamily="34" charset="0"/>
                <a:ea typeface="Segoe UI" pitchFamily="34" charset="0"/>
                <a:cs typeface="Segoe UI" pitchFamily="34" charset="0"/>
              </a:endParaRPr>
            </a:p>
          </p:txBody>
        </p:sp>
        <p:grpSp>
          <p:nvGrpSpPr>
            <p:cNvPr id="7" name="Group 6"/>
            <p:cNvGrpSpPr/>
            <p:nvPr/>
          </p:nvGrpSpPr>
          <p:grpSpPr>
            <a:xfrm>
              <a:off x="5919256" y="2791311"/>
              <a:ext cx="2702317" cy="3272694"/>
              <a:chOff x="5137502" y="2934641"/>
              <a:chExt cx="2702317" cy="3272694"/>
            </a:xfrm>
            <a:grpFill/>
          </p:grpSpPr>
          <p:pic>
            <p:nvPicPr>
              <p:cNvPr id="8" name="Picture 2"/>
              <p:cNvPicPr>
                <a:picLocks noChangeAspect="1" noChangeArrowheads="1"/>
              </p:cNvPicPr>
              <p:nvPr/>
            </p:nvPicPr>
            <p:blipFill>
              <a:blip r:embed="rId2" cstate="print">
                <a:lum bright="100000" contrast="100000"/>
              </a:blip>
              <a:srcRect/>
              <a:stretch>
                <a:fillRect/>
              </a:stretch>
            </p:blipFill>
            <p:spPr bwMode="auto">
              <a:xfrm>
                <a:off x="5137502" y="2934641"/>
                <a:ext cx="2148932" cy="1968999"/>
              </a:xfrm>
              <a:prstGeom prst="rect">
                <a:avLst/>
              </a:prstGeom>
              <a:noFill/>
              <a:ln w="9525">
                <a:noFill/>
                <a:miter lim="800000"/>
                <a:headEnd/>
                <a:tailEnd/>
              </a:ln>
              <a:effectLst/>
            </p:spPr>
          </p:pic>
          <p:sp>
            <p:nvSpPr>
              <p:cNvPr id="9" name="Isosceles Triangle 8"/>
              <p:cNvSpPr/>
              <p:nvPr/>
            </p:nvSpPr>
            <p:spPr bwMode="auto">
              <a:xfrm rot="9180217">
                <a:off x="6206556" y="4318215"/>
                <a:ext cx="1061647" cy="1167846"/>
              </a:xfrm>
              <a:prstGeom prst="triangle">
                <a:avLst>
                  <a:gd name="adj" fmla="val 64317"/>
                </a:avLst>
              </a:prstGeom>
              <a:solidFill>
                <a:schemeClr val="accent6">
                  <a:lumMod val="75000"/>
                </a:schemeClr>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21866" tIns="60933" rIns="121866" bIns="60933" numCol="1" rtlCol="0" anchor="ctr" anchorCtr="0" compatLnSpc="1">
                <a:prstTxWarp prst="textNoShape">
                  <a:avLst/>
                </a:prstTxWarp>
              </a:bodyPr>
              <a:lstStyle/>
              <a:p>
                <a:pPr algn="ctr" defTabSz="760768"/>
                <a:endParaRPr lang="en-US" sz="140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0" name="Picture 9"/>
              <p:cNvPicPr>
                <a:picLocks noChangeAspect="1"/>
              </p:cNvPicPr>
              <p:nvPr/>
            </p:nvPicPr>
            <p:blipFill>
              <a:blip r:embed="rId3" cstate="print">
                <a:lum bright="100000" contrast="100000"/>
              </a:blip>
              <a:stretch>
                <a:fillRect/>
              </a:stretch>
            </p:blipFill>
            <p:spPr>
              <a:xfrm>
                <a:off x="5725910" y="4947463"/>
                <a:ext cx="2113909" cy="1259872"/>
              </a:xfrm>
              <a:prstGeom prst="rect">
                <a:avLst/>
              </a:prstGeom>
              <a:noFill/>
              <a:ln>
                <a:noFill/>
              </a:ln>
              <a:effectLst/>
            </p:spPr>
          </p:pic>
        </p:grpSp>
      </p:grpSp>
      <p:grpSp>
        <p:nvGrpSpPr>
          <p:cNvPr id="11" name="Group 10"/>
          <p:cNvGrpSpPr/>
          <p:nvPr/>
        </p:nvGrpSpPr>
        <p:grpSpPr>
          <a:xfrm>
            <a:off x="1594521" y="1447309"/>
            <a:ext cx="2356635" cy="3760119"/>
            <a:chOff x="2983001" y="2764132"/>
            <a:chExt cx="2829102" cy="4513958"/>
          </a:xfrm>
        </p:grpSpPr>
        <p:sp>
          <p:nvSpPr>
            <p:cNvPr id="12" name="Rectangle 11"/>
            <p:cNvSpPr/>
            <p:nvPr/>
          </p:nvSpPr>
          <p:spPr bwMode="auto">
            <a:xfrm>
              <a:off x="2985776" y="6331781"/>
              <a:ext cx="2826327" cy="946309"/>
            </a:xfrm>
            <a:prstGeom prst="rect">
              <a:avLst/>
            </a:prstGeom>
            <a:solidFill>
              <a:schemeClr val="accent6">
                <a:lumMod val="75000"/>
              </a:schemeClr>
            </a:solidFill>
            <a:ln w="9525" cap="flat" cmpd="sng" algn="ctr">
              <a:noFill/>
              <a:prstDash val="solid"/>
              <a:headEnd type="none" w="med" len="med"/>
              <a:tailEnd type="none" w="med" len="med"/>
            </a:ln>
            <a:effectLst/>
          </p:spPr>
          <p:txBody>
            <a:bodyPr vert="horz" wrap="square" lIns="121871" tIns="121871" rIns="121871" bIns="121871" numCol="1" rtlCol="0" anchor="ctr" anchorCtr="1" compatLnSpc="1">
              <a:prstTxWarp prst="textNoShape">
                <a:avLst/>
              </a:prstTxWarp>
            </a:bodyPr>
            <a:lstStyle/>
            <a:p>
              <a:pPr algn="ctr" defTabSz="913442">
                <a:lnSpc>
                  <a:spcPct val="90000"/>
                </a:lnSpc>
                <a:buSzPct val="90000"/>
              </a:pPr>
              <a:r>
                <a:rPr lang="zh-CN" altLang="en-US" sz="2133" dirty="0" smtClean="0">
                  <a:gradFill>
                    <a:gsLst>
                      <a:gs pos="85000">
                        <a:srgbClr val="FFFFFF"/>
                      </a:gs>
                      <a:gs pos="0">
                        <a:srgbClr val="FFFFFF"/>
                      </a:gs>
                    </a:gsLst>
                    <a:lin ang="5400000" scaled="0"/>
                  </a:gradFill>
                  <a:latin typeface="Segoe UI" pitchFamily="34" charset="0"/>
                  <a:ea typeface="Segoe UI" pitchFamily="34" charset="0"/>
                  <a:cs typeface="Segoe UI" pitchFamily="34" charset="0"/>
                </a:rPr>
                <a:t>私有云</a:t>
              </a:r>
              <a:endParaRPr lang="en-US" sz="2133" dirty="0">
                <a:gradFill>
                  <a:gsLst>
                    <a:gs pos="85000">
                      <a:srgbClr val="FFFFFF"/>
                    </a:gs>
                    <a:gs pos="0">
                      <a:srgbClr val="FFFFFF"/>
                    </a:gs>
                  </a:gsLst>
                  <a:lin ang="5400000" scaled="0"/>
                </a:gradFill>
                <a:latin typeface="Segoe UI" pitchFamily="34" charset="0"/>
                <a:ea typeface="Segoe UI" pitchFamily="34" charset="0"/>
                <a:cs typeface="Segoe UI" pitchFamily="34" charset="0"/>
              </a:endParaRPr>
            </a:p>
          </p:txBody>
        </p:sp>
        <p:sp>
          <p:nvSpPr>
            <p:cNvPr id="13" name="Rectangle 12"/>
            <p:cNvSpPr/>
            <p:nvPr/>
          </p:nvSpPr>
          <p:spPr bwMode="auto">
            <a:xfrm>
              <a:off x="2983001" y="2764132"/>
              <a:ext cx="2826327" cy="3480433"/>
            </a:xfrm>
            <a:prstGeom prst="rect">
              <a:avLst/>
            </a:prstGeom>
            <a:solidFill>
              <a:schemeClr val="accent6">
                <a:lumMod val="75000"/>
              </a:schemeClr>
            </a:solidFill>
            <a:ln w="9525" cap="flat" cmpd="sng" algn="ctr">
              <a:noFill/>
              <a:prstDash val="solid"/>
              <a:headEnd type="none" w="med" len="med"/>
              <a:tailEnd type="none" w="med" len="med"/>
            </a:ln>
            <a:effectLst/>
          </p:spPr>
          <p:txBody>
            <a:bodyPr vert="horz" wrap="square" lIns="243742" tIns="243742" rIns="121871" bIns="60933" numCol="1" rtlCol="0" anchor="t" anchorCtr="0" compatLnSpc="1">
              <a:prstTxWarp prst="textNoShape">
                <a:avLst/>
              </a:prstTxWarp>
            </a:bodyPr>
            <a:lstStyle/>
            <a:p>
              <a:pPr algn="ctr" defTabSz="913442">
                <a:lnSpc>
                  <a:spcPct val="90000"/>
                </a:lnSpc>
                <a:buSzPct val="90000"/>
              </a:pPr>
              <a:endParaRPr lang="en-US" sz="2133" dirty="0">
                <a:gradFill>
                  <a:gsLst>
                    <a:gs pos="85000">
                      <a:srgbClr val="FFFFFF"/>
                    </a:gs>
                    <a:gs pos="0">
                      <a:srgbClr val="FFFFFF"/>
                    </a:gs>
                  </a:gsLst>
                  <a:lin ang="5400000" scaled="0"/>
                </a:gradFill>
                <a:latin typeface="Segoe UI" pitchFamily="34" charset="0"/>
                <a:ea typeface="Segoe UI" pitchFamily="34" charset="0"/>
                <a:cs typeface="Segoe UI" pitchFamily="34" charset="0"/>
              </a:endParaRPr>
            </a:p>
          </p:txBody>
        </p:sp>
        <p:pic>
          <p:nvPicPr>
            <p:cNvPr id="14" name="Picture 2"/>
            <p:cNvPicPr>
              <a:picLocks noChangeAspect="1" noChangeArrowheads="1"/>
            </p:cNvPicPr>
            <p:nvPr/>
          </p:nvPicPr>
          <p:blipFill>
            <a:blip r:embed="rId2" cstate="print">
              <a:lum bright="100000" contrast="100000"/>
            </a:blip>
            <a:srcRect/>
            <a:stretch>
              <a:fillRect/>
            </a:stretch>
          </p:blipFill>
          <p:spPr bwMode="auto">
            <a:xfrm>
              <a:off x="3085313" y="3346910"/>
              <a:ext cx="2552600" cy="2338866"/>
            </a:xfrm>
            <a:prstGeom prst="rect">
              <a:avLst/>
            </a:prstGeom>
            <a:noFill/>
            <a:ln w="9525">
              <a:noFill/>
              <a:miter lim="800000"/>
              <a:headEnd/>
              <a:tailEnd/>
            </a:ln>
            <a:effectLst/>
          </p:spPr>
        </p:pic>
      </p:grpSp>
      <p:sp>
        <p:nvSpPr>
          <p:cNvPr id="15" name="Text Placeholder 2"/>
          <p:cNvSpPr txBox="1">
            <a:spLocks/>
          </p:cNvSpPr>
          <p:nvPr/>
        </p:nvSpPr>
        <p:spPr>
          <a:xfrm>
            <a:off x="7850612" y="5404508"/>
            <a:ext cx="2468125" cy="387798"/>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4"/>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4"/>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4"/>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2800" dirty="0" smtClean="0"/>
              <a:t>更经济、更弹性</a:t>
            </a:r>
            <a:endParaRPr lang="zh-CN" altLang="en-US" sz="2800" dirty="0"/>
          </a:p>
        </p:txBody>
      </p:sp>
      <p:sp>
        <p:nvSpPr>
          <p:cNvPr id="16" name="TextBox 15"/>
          <p:cNvSpPr txBox="1"/>
          <p:nvPr/>
        </p:nvSpPr>
        <p:spPr>
          <a:xfrm>
            <a:off x="5861456" y="2620212"/>
            <a:ext cx="467500" cy="984885"/>
          </a:xfrm>
          <a:prstGeom prst="rect">
            <a:avLst/>
          </a:prstGeom>
          <a:noFill/>
        </p:spPr>
        <p:txBody>
          <a:bodyPr wrap="none" lIns="0" tIns="0" rIns="0" bIns="0" rtlCol="0">
            <a:spAutoFit/>
          </a:bodyPr>
          <a:lstStyle/>
          <a:p>
            <a:pPr>
              <a:lnSpc>
                <a:spcPct val="90000"/>
              </a:lnSpc>
              <a:spcBef>
                <a:spcPct val="20000"/>
              </a:spcBef>
              <a:buSzPct val="80000"/>
            </a:pP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VS</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978538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20701" y="228601"/>
            <a:ext cx="11149013" cy="664797"/>
          </a:xfrm>
        </p:spPr>
        <p:txBody>
          <a:bodyPr/>
          <a:lstStyle/>
          <a:p>
            <a:r>
              <a:rPr lang="zh-CN" altLang="en-US" sz="4800" dirty="0" smtClean="0"/>
              <a:t>弹性</a:t>
            </a:r>
            <a:r>
              <a:rPr lang="en-US" altLang="zh-CN" sz="4800" dirty="0" smtClean="0"/>
              <a:t>+</a:t>
            </a:r>
            <a:r>
              <a:rPr lang="zh-CN" altLang="en-US" sz="4800" dirty="0" smtClean="0"/>
              <a:t>按量付费</a:t>
            </a:r>
            <a:r>
              <a:rPr lang="en-US" altLang="zh-CN" sz="4800" dirty="0" smtClean="0"/>
              <a:t>=</a:t>
            </a:r>
            <a:r>
              <a:rPr lang="zh-CN" altLang="en-US" sz="4800" dirty="0" smtClean="0"/>
              <a:t>更经济</a:t>
            </a:r>
            <a:endParaRPr lang="zh-CN" altLang="en-US" sz="4800" dirty="0"/>
          </a:p>
        </p:txBody>
      </p:sp>
      <p:cxnSp>
        <p:nvCxnSpPr>
          <p:cNvPr id="5" name="直接箭头连接符 4"/>
          <p:cNvCxnSpPr/>
          <p:nvPr/>
        </p:nvCxnSpPr>
        <p:spPr>
          <a:xfrm flipV="1">
            <a:off x="1311099" y="997087"/>
            <a:ext cx="13322" cy="327011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6" name="直接箭头连接符 5"/>
          <p:cNvCxnSpPr/>
          <p:nvPr/>
        </p:nvCxnSpPr>
        <p:spPr>
          <a:xfrm>
            <a:off x="1311100" y="4267200"/>
            <a:ext cx="450426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矩形 10"/>
          <p:cNvSpPr/>
          <p:nvPr/>
        </p:nvSpPr>
        <p:spPr bwMode="auto">
          <a:xfrm>
            <a:off x="1311100" y="2923822"/>
            <a:ext cx="293511" cy="13433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2" name="矩形 11"/>
          <p:cNvSpPr/>
          <p:nvPr/>
        </p:nvSpPr>
        <p:spPr bwMode="auto">
          <a:xfrm>
            <a:off x="1661055" y="2619022"/>
            <a:ext cx="293511" cy="16481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3" name="矩形 12"/>
          <p:cNvSpPr/>
          <p:nvPr/>
        </p:nvSpPr>
        <p:spPr bwMode="auto">
          <a:xfrm>
            <a:off x="2011010" y="1749778"/>
            <a:ext cx="293511" cy="251742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4" name="矩形 13"/>
          <p:cNvSpPr/>
          <p:nvPr/>
        </p:nvSpPr>
        <p:spPr bwMode="auto">
          <a:xfrm>
            <a:off x="2360965" y="1253068"/>
            <a:ext cx="293511" cy="301413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5" name="矩形 14"/>
          <p:cNvSpPr/>
          <p:nvPr/>
        </p:nvSpPr>
        <p:spPr bwMode="auto">
          <a:xfrm>
            <a:off x="2693989" y="1986844"/>
            <a:ext cx="293511" cy="228035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6" name="矩形 15"/>
          <p:cNvSpPr/>
          <p:nvPr/>
        </p:nvSpPr>
        <p:spPr bwMode="auto">
          <a:xfrm>
            <a:off x="3043944" y="2619022"/>
            <a:ext cx="293511" cy="16481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7" name="矩形 16"/>
          <p:cNvSpPr/>
          <p:nvPr/>
        </p:nvSpPr>
        <p:spPr bwMode="auto">
          <a:xfrm>
            <a:off x="3393899" y="3275353"/>
            <a:ext cx="293511" cy="991847"/>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8" name="矩形 17"/>
          <p:cNvSpPr/>
          <p:nvPr/>
        </p:nvSpPr>
        <p:spPr bwMode="auto">
          <a:xfrm>
            <a:off x="3743854" y="3793068"/>
            <a:ext cx="293511" cy="47413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9" name="矩形 18"/>
          <p:cNvSpPr/>
          <p:nvPr/>
        </p:nvSpPr>
        <p:spPr bwMode="auto">
          <a:xfrm>
            <a:off x="4093809" y="3984978"/>
            <a:ext cx="293511" cy="28222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0" name="矩形 19"/>
          <p:cNvSpPr/>
          <p:nvPr/>
        </p:nvSpPr>
        <p:spPr bwMode="auto">
          <a:xfrm>
            <a:off x="4443764" y="3883378"/>
            <a:ext cx="293511" cy="3838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1" name="矩形 20"/>
          <p:cNvSpPr/>
          <p:nvPr/>
        </p:nvSpPr>
        <p:spPr bwMode="auto">
          <a:xfrm>
            <a:off x="4793719" y="3793066"/>
            <a:ext cx="293511" cy="474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2" name="矩形 21"/>
          <p:cNvSpPr/>
          <p:nvPr/>
        </p:nvSpPr>
        <p:spPr bwMode="auto">
          <a:xfrm>
            <a:off x="5143674" y="3702757"/>
            <a:ext cx="293511" cy="56444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4" name="任意多边形 23"/>
          <p:cNvSpPr/>
          <p:nvPr/>
        </p:nvSpPr>
        <p:spPr bwMode="auto">
          <a:xfrm>
            <a:off x="1333677" y="1175620"/>
            <a:ext cx="4165600" cy="2743114"/>
          </a:xfrm>
          <a:custGeom>
            <a:avLst/>
            <a:gdLst>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878666 w 4222044"/>
              <a:gd name="connsiteY6" fmla="*/ 2695270 h 2909759"/>
              <a:gd name="connsiteX7" fmla="*/ 3160889 w 4222044"/>
              <a:gd name="connsiteY7" fmla="*/ 2525937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3160889 w 4222044"/>
              <a:gd name="connsiteY7" fmla="*/ 2525937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3014133 w 4222044"/>
              <a:gd name="connsiteY7" fmla="*/ 2717848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2889955 w 4222044"/>
              <a:gd name="connsiteY7" fmla="*/ 2808159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2957689 w 4222044"/>
              <a:gd name="connsiteY7" fmla="*/ 2774293 h 2909759"/>
              <a:gd name="connsiteX8" fmla="*/ 3691466 w 4222044"/>
              <a:gd name="connsiteY8" fmla="*/ 2537226 h 2909759"/>
              <a:gd name="connsiteX9" fmla="*/ 4222044 w 4222044"/>
              <a:gd name="connsiteY9" fmla="*/ 2909759 h 2909759"/>
              <a:gd name="connsiteX0" fmla="*/ 0 w 4165600"/>
              <a:gd name="connsiteY0" fmla="*/ 1622826 h 2775782"/>
              <a:gd name="connsiteX1" fmla="*/ 372533 w 4165600"/>
              <a:gd name="connsiteY1" fmla="*/ 1351892 h 2775782"/>
              <a:gd name="connsiteX2" fmla="*/ 745066 w 4165600"/>
              <a:gd name="connsiteY2" fmla="*/ 414915 h 2775782"/>
              <a:gd name="connsiteX3" fmla="*/ 1083733 w 4165600"/>
              <a:gd name="connsiteY3" fmla="*/ 19804 h 2775782"/>
              <a:gd name="connsiteX4" fmla="*/ 1535289 w 4165600"/>
              <a:gd name="connsiteY4" fmla="*/ 200426 h 2775782"/>
              <a:gd name="connsiteX5" fmla="*/ 1998133 w 4165600"/>
              <a:gd name="connsiteY5" fmla="*/ 1385759 h 2775782"/>
              <a:gd name="connsiteX6" fmla="*/ 2686755 w 4165600"/>
              <a:gd name="connsiteY6" fmla="*/ 2559803 h 2775782"/>
              <a:gd name="connsiteX7" fmla="*/ 2957689 w 4165600"/>
              <a:gd name="connsiteY7" fmla="*/ 2774293 h 2775782"/>
              <a:gd name="connsiteX8" fmla="*/ 3691466 w 4165600"/>
              <a:gd name="connsiteY8" fmla="*/ 2537226 h 2775782"/>
              <a:gd name="connsiteX9" fmla="*/ 4165600 w 4165600"/>
              <a:gd name="connsiteY9" fmla="*/ 2537225 h 277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5600" h="2775782">
                <a:moveTo>
                  <a:pt x="0" y="1622826"/>
                </a:moveTo>
                <a:cubicBezTo>
                  <a:pt x="124177" y="1588018"/>
                  <a:pt x="248355" y="1553211"/>
                  <a:pt x="372533" y="1351892"/>
                </a:cubicBezTo>
                <a:cubicBezTo>
                  <a:pt x="496711" y="1150573"/>
                  <a:pt x="626533" y="636930"/>
                  <a:pt x="745066" y="414915"/>
                </a:cubicBezTo>
                <a:cubicBezTo>
                  <a:pt x="863599" y="192900"/>
                  <a:pt x="952029" y="55552"/>
                  <a:pt x="1083733" y="19804"/>
                </a:cubicBezTo>
                <a:cubicBezTo>
                  <a:pt x="1215437" y="-15944"/>
                  <a:pt x="1382889" y="-27233"/>
                  <a:pt x="1535289" y="200426"/>
                </a:cubicBezTo>
                <a:cubicBezTo>
                  <a:pt x="1687689" y="428085"/>
                  <a:pt x="1806222" y="992530"/>
                  <a:pt x="1998133" y="1385759"/>
                </a:cubicBezTo>
                <a:cubicBezTo>
                  <a:pt x="2190044" y="1778988"/>
                  <a:pt x="2526829" y="2328381"/>
                  <a:pt x="2686755" y="2559803"/>
                </a:cubicBezTo>
                <a:cubicBezTo>
                  <a:pt x="2846681" y="2791225"/>
                  <a:pt x="2790237" y="2778056"/>
                  <a:pt x="2957689" y="2774293"/>
                </a:cubicBezTo>
                <a:cubicBezTo>
                  <a:pt x="3125141" y="2770530"/>
                  <a:pt x="3490147" y="2576737"/>
                  <a:pt x="3691466" y="2537226"/>
                </a:cubicBezTo>
                <a:cubicBezTo>
                  <a:pt x="3892785" y="2497715"/>
                  <a:pt x="3988740" y="2382943"/>
                  <a:pt x="4165600" y="2537225"/>
                </a:cubicBezTo>
              </a:path>
            </a:pathLst>
          </a:custGeom>
          <a:ln>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25" name="文本框 24"/>
          <p:cNvSpPr txBox="1"/>
          <p:nvPr/>
        </p:nvSpPr>
        <p:spPr>
          <a:xfrm>
            <a:off x="1231514" y="4370890"/>
            <a:ext cx="37309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7</a:t>
            </a:r>
            <a:r>
              <a:rPr lang="zh-CN" altLang="en-US" sz="1600" dirty="0">
                <a:gradFill>
                  <a:gsLst>
                    <a:gs pos="0">
                      <a:srgbClr val="292929">
                        <a:lumMod val="90000"/>
                        <a:lumOff val="10000"/>
                      </a:srgbClr>
                    </a:gs>
                    <a:gs pos="86000">
                      <a:srgbClr val="292929">
                        <a:lumMod val="90000"/>
                        <a:lumOff val="10000"/>
                      </a:srgbClr>
                    </a:gs>
                  </a:gsLst>
                  <a:lin ang="5400000" scaled="0"/>
                </a:gradFill>
              </a:rPr>
              <a:t>点</a:t>
            </a:r>
          </a:p>
        </p:txBody>
      </p:sp>
      <p:sp>
        <p:nvSpPr>
          <p:cNvPr id="26" name="文本框 25"/>
          <p:cNvSpPr txBox="1"/>
          <p:nvPr/>
        </p:nvSpPr>
        <p:spPr>
          <a:xfrm>
            <a:off x="2327097" y="4377316"/>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10</a:t>
            </a:r>
            <a:r>
              <a:rPr lang="zh-CN" altLang="en-US" sz="1600" dirty="0">
                <a:gradFill>
                  <a:gsLst>
                    <a:gs pos="0">
                      <a:srgbClr val="292929">
                        <a:lumMod val="90000"/>
                        <a:lumOff val="10000"/>
                      </a:srgbClr>
                    </a:gs>
                    <a:gs pos="86000">
                      <a:srgbClr val="292929">
                        <a:lumMod val="90000"/>
                        <a:lumOff val="10000"/>
                      </a:srgbClr>
                    </a:gs>
                  </a:gsLst>
                  <a:lin ang="5400000" scaled="0"/>
                </a:gradFill>
              </a:rPr>
              <a:t>点</a:t>
            </a:r>
          </a:p>
        </p:txBody>
      </p:sp>
      <p:sp>
        <p:nvSpPr>
          <p:cNvPr id="27" name="文本框 26"/>
          <p:cNvSpPr txBox="1"/>
          <p:nvPr/>
        </p:nvSpPr>
        <p:spPr>
          <a:xfrm>
            <a:off x="3326163" y="4368800"/>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13</a:t>
            </a:r>
            <a:r>
              <a:rPr lang="zh-CN" altLang="en-US" sz="1600" dirty="0">
                <a:gradFill>
                  <a:gsLst>
                    <a:gs pos="0">
                      <a:srgbClr val="292929">
                        <a:lumMod val="90000"/>
                        <a:lumOff val="10000"/>
                      </a:srgbClr>
                    </a:gs>
                    <a:gs pos="86000">
                      <a:srgbClr val="292929">
                        <a:lumMod val="90000"/>
                        <a:lumOff val="10000"/>
                      </a:srgbClr>
                    </a:gs>
                  </a:gsLst>
                  <a:lin ang="5400000" scaled="0"/>
                </a:gradFill>
              </a:rPr>
              <a:t>点</a:t>
            </a:r>
          </a:p>
        </p:txBody>
      </p:sp>
      <p:sp>
        <p:nvSpPr>
          <p:cNvPr id="28" name="文本框 27"/>
          <p:cNvSpPr txBox="1"/>
          <p:nvPr/>
        </p:nvSpPr>
        <p:spPr>
          <a:xfrm>
            <a:off x="4325229" y="4368799"/>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16</a:t>
            </a:r>
            <a:r>
              <a:rPr lang="zh-CN" altLang="en-US" sz="1600" dirty="0">
                <a:gradFill>
                  <a:gsLst>
                    <a:gs pos="0">
                      <a:srgbClr val="292929">
                        <a:lumMod val="90000"/>
                        <a:lumOff val="10000"/>
                      </a:srgbClr>
                    </a:gs>
                    <a:gs pos="86000">
                      <a:srgbClr val="292929">
                        <a:lumMod val="90000"/>
                        <a:lumOff val="10000"/>
                      </a:srgbClr>
                    </a:gs>
                  </a:gsLst>
                  <a:lin ang="5400000" scaled="0"/>
                </a:gradFill>
              </a:rPr>
              <a:t>点</a:t>
            </a:r>
          </a:p>
        </p:txBody>
      </p:sp>
      <p:sp>
        <p:nvSpPr>
          <p:cNvPr id="29" name="文本框 28"/>
          <p:cNvSpPr txBox="1"/>
          <p:nvPr/>
        </p:nvSpPr>
        <p:spPr>
          <a:xfrm>
            <a:off x="3437019" y="2080224"/>
            <a:ext cx="508002"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用户流量</a:t>
            </a:r>
          </a:p>
        </p:txBody>
      </p:sp>
      <p:sp>
        <p:nvSpPr>
          <p:cNvPr id="30" name="文本框 29"/>
          <p:cNvSpPr txBox="1"/>
          <p:nvPr/>
        </p:nvSpPr>
        <p:spPr>
          <a:xfrm>
            <a:off x="116734" y="1142268"/>
            <a:ext cx="1114780"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部署的</a:t>
            </a:r>
            <a:r>
              <a:rPr lang="zh-CN" altLang="en-US" sz="1600" dirty="0" smtClean="0">
                <a:gradFill>
                  <a:gsLst>
                    <a:gs pos="0">
                      <a:srgbClr val="292929">
                        <a:lumMod val="90000"/>
                        <a:lumOff val="10000"/>
                      </a:srgbClr>
                    </a:gs>
                    <a:gs pos="86000">
                      <a:srgbClr val="292929">
                        <a:lumMod val="90000"/>
                        <a:lumOff val="10000"/>
                      </a:srgbClr>
                    </a:gs>
                  </a:gsLst>
                  <a:lin ang="5400000" scaled="0"/>
                </a:gradFill>
              </a:rPr>
              <a:t>资源数量</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1" name="文本框 30"/>
          <p:cNvSpPr txBox="1"/>
          <p:nvPr/>
        </p:nvSpPr>
        <p:spPr>
          <a:xfrm>
            <a:off x="226626" y="4356021"/>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时间</a:t>
            </a:r>
          </a:p>
        </p:txBody>
      </p:sp>
      <p:sp>
        <p:nvSpPr>
          <p:cNvPr id="32" name="文本框 31"/>
          <p:cNvSpPr txBox="1"/>
          <p:nvPr/>
        </p:nvSpPr>
        <p:spPr>
          <a:xfrm>
            <a:off x="226626" y="5123664"/>
            <a:ext cx="513824"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资源数量</a:t>
            </a:r>
          </a:p>
        </p:txBody>
      </p:sp>
      <p:sp>
        <p:nvSpPr>
          <p:cNvPr id="33" name="文本框 32"/>
          <p:cNvSpPr txBox="1"/>
          <p:nvPr/>
        </p:nvSpPr>
        <p:spPr>
          <a:xfrm>
            <a:off x="226626" y="5891309"/>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成本</a:t>
            </a:r>
          </a:p>
        </p:txBody>
      </p:sp>
      <p:sp>
        <p:nvSpPr>
          <p:cNvPr id="34" name="文本框 33"/>
          <p:cNvSpPr txBox="1"/>
          <p:nvPr/>
        </p:nvSpPr>
        <p:spPr>
          <a:xfrm>
            <a:off x="1231514" y="5183720"/>
            <a:ext cx="604519"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5CPU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5" name="文本框 34"/>
          <p:cNvSpPr txBox="1"/>
          <p:nvPr/>
        </p:nvSpPr>
        <p:spPr>
          <a:xfrm>
            <a:off x="2327097" y="5190146"/>
            <a:ext cx="71684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10CPU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6" name="文本框 35"/>
          <p:cNvSpPr txBox="1"/>
          <p:nvPr/>
        </p:nvSpPr>
        <p:spPr>
          <a:xfrm>
            <a:off x="3326163" y="5181630"/>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4CPU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7" name="文本框 36"/>
          <p:cNvSpPr txBox="1"/>
          <p:nvPr/>
        </p:nvSpPr>
        <p:spPr>
          <a:xfrm>
            <a:off x="4325229" y="5181629"/>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2CPU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8" name="文本框 37"/>
          <p:cNvSpPr txBox="1"/>
          <p:nvPr/>
        </p:nvSpPr>
        <p:spPr>
          <a:xfrm>
            <a:off x="1231514" y="5909736"/>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5.00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9" name="文本框 38"/>
          <p:cNvSpPr txBox="1"/>
          <p:nvPr/>
        </p:nvSpPr>
        <p:spPr>
          <a:xfrm>
            <a:off x="2304517" y="5891309"/>
            <a:ext cx="73942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10.00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0" name="文本框 39"/>
          <p:cNvSpPr txBox="1"/>
          <p:nvPr/>
        </p:nvSpPr>
        <p:spPr>
          <a:xfrm>
            <a:off x="3331810" y="5891309"/>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4.00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1" name="文本框 40"/>
          <p:cNvSpPr txBox="1"/>
          <p:nvPr/>
        </p:nvSpPr>
        <p:spPr>
          <a:xfrm>
            <a:off x="4319589" y="5891309"/>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2.00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2" name="圆角矩形 41"/>
          <p:cNvSpPr/>
          <p:nvPr/>
        </p:nvSpPr>
        <p:spPr bwMode="auto">
          <a:xfrm>
            <a:off x="7159296" y="1468996"/>
            <a:ext cx="424407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a:solidFill>
                  <a:schemeClr val="tx1"/>
                </a:solidFill>
              </a:rPr>
              <a:t>固定资源分配费用：</a:t>
            </a:r>
            <a:endParaRPr lang="en-US" altLang="zh-CN" sz="2200" dirty="0">
              <a:solidFill>
                <a:schemeClr val="tx1"/>
              </a:solidFill>
            </a:endParaRPr>
          </a:p>
          <a:p>
            <a:pPr algn="ctr" defTabSz="914099" fontAlgn="base">
              <a:spcBef>
                <a:spcPct val="0"/>
              </a:spcBef>
              <a:spcAft>
                <a:spcPct val="0"/>
              </a:spcAft>
            </a:pPr>
            <a:r>
              <a:rPr lang="en-US" altLang="zh-CN" sz="2200" dirty="0">
                <a:solidFill>
                  <a:schemeClr val="tx1"/>
                </a:solidFill>
              </a:rPr>
              <a:t>10</a:t>
            </a:r>
            <a:r>
              <a:rPr lang="zh-CN" altLang="en-US" sz="2200" dirty="0">
                <a:solidFill>
                  <a:schemeClr val="tx1"/>
                </a:solidFill>
              </a:rPr>
              <a:t>*</a:t>
            </a:r>
            <a:r>
              <a:rPr lang="en-US" altLang="zh-CN" sz="2200" dirty="0">
                <a:solidFill>
                  <a:schemeClr val="tx1"/>
                </a:solidFill>
              </a:rPr>
              <a:t>24</a:t>
            </a:r>
            <a:r>
              <a:rPr lang="zh-CN" altLang="en-US" sz="2200" dirty="0">
                <a:solidFill>
                  <a:schemeClr val="tx1"/>
                </a:solidFill>
              </a:rPr>
              <a:t>*</a:t>
            </a:r>
            <a:r>
              <a:rPr lang="en-US" altLang="zh-CN" sz="2200" dirty="0">
                <a:solidFill>
                  <a:schemeClr val="tx1"/>
                </a:solidFill>
              </a:rPr>
              <a:t>365=87600</a:t>
            </a:r>
            <a:endParaRPr lang="zh-CN" altLang="en-US" sz="2200" dirty="0">
              <a:solidFill>
                <a:schemeClr val="tx1"/>
              </a:solidFill>
            </a:endParaRPr>
          </a:p>
        </p:txBody>
      </p:sp>
      <p:sp>
        <p:nvSpPr>
          <p:cNvPr id="44" name="圆角矩形 43"/>
          <p:cNvSpPr/>
          <p:nvPr/>
        </p:nvSpPr>
        <p:spPr bwMode="auto">
          <a:xfrm>
            <a:off x="7159296" y="3230733"/>
            <a:ext cx="424407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a:solidFill>
                  <a:schemeClr val="tx1"/>
                </a:solidFill>
              </a:rPr>
              <a:t>云的弹性资源费用：</a:t>
            </a:r>
            <a:endParaRPr lang="en-US" altLang="zh-CN" sz="2200" dirty="0">
              <a:solidFill>
                <a:schemeClr val="tx1"/>
              </a:solidFill>
            </a:endParaRPr>
          </a:p>
          <a:p>
            <a:pPr algn="ctr" defTabSz="914099" fontAlgn="base">
              <a:spcBef>
                <a:spcPct val="0"/>
              </a:spcBef>
              <a:spcAft>
                <a:spcPct val="0"/>
              </a:spcAft>
            </a:pPr>
            <a:r>
              <a:rPr lang="en-US" altLang="zh-CN" sz="2200" dirty="0">
                <a:solidFill>
                  <a:schemeClr val="tx1"/>
                </a:solidFill>
              </a:rPr>
              <a:t>(5+6+8+10+…)</a:t>
            </a:r>
            <a:r>
              <a:rPr lang="zh-CN" altLang="en-US" sz="2200" dirty="0">
                <a:solidFill>
                  <a:schemeClr val="tx1"/>
                </a:solidFill>
              </a:rPr>
              <a:t>*</a:t>
            </a:r>
            <a:r>
              <a:rPr lang="en-US" altLang="zh-CN" sz="2200" dirty="0">
                <a:solidFill>
                  <a:schemeClr val="tx1"/>
                </a:solidFill>
              </a:rPr>
              <a:t>365=40000</a:t>
            </a:r>
            <a:endParaRPr lang="zh-CN" altLang="en-US" sz="2200" dirty="0">
              <a:solidFill>
                <a:schemeClr val="tx1"/>
              </a:solidFill>
            </a:endParaRPr>
          </a:p>
        </p:txBody>
      </p:sp>
      <p:cxnSp>
        <p:nvCxnSpPr>
          <p:cNvPr id="4" name="Straight Arrow Connector 3"/>
          <p:cNvCxnSpPr/>
          <p:nvPr/>
        </p:nvCxnSpPr>
        <p:spPr>
          <a:xfrm flipV="1">
            <a:off x="1324421" y="1253068"/>
            <a:ext cx="4306358" cy="8328"/>
          </a:xfrm>
          <a:prstGeom prst="straightConnector1">
            <a:avLst/>
          </a:prstGeom>
          <a:ln>
            <a:prstDash val="sysDash"/>
            <a:headEnd type="none" w="med" len="med"/>
            <a:tailEnd type="none"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55314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675" y="284308"/>
            <a:ext cx="11426711" cy="543034"/>
          </a:xfrm>
        </p:spPr>
        <p:txBody>
          <a:bodyPr/>
          <a:lstStyle/>
          <a:p>
            <a:r>
              <a:rPr lang="zh-CN" altLang="en-US" sz="3921" dirty="0" smtClean="0"/>
              <a:t>弹性运行的应用更适合运行在公有云上</a:t>
            </a:r>
            <a:endParaRPr lang="en-US" sz="3921" dirty="0"/>
          </a:p>
        </p:txBody>
      </p:sp>
      <p:grpSp>
        <p:nvGrpSpPr>
          <p:cNvPr id="83" name="Group 82"/>
          <p:cNvGrpSpPr/>
          <p:nvPr/>
        </p:nvGrpSpPr>
        <p:grpSpPr>
          <a:xfrm>
            <a:off x="322033" y="3029094"/>
            <a:ext cx="3532929" cy="1923813"/>
            <a:chOff x="8257345" y="1102314"/>
            <a:chExt cx="2277705" cy="1240296"/>
          </a:xfrm>
        </p:grpSpPr>
        <p:cxnSp>
          <p:nvCxnSpPr>
            <p:cNvPr id="76" name="Straight Arrow Connector 75"/>
            <p:cNvCxnSpPr/>
            <p:nvPr/>
          </p:nvCxnSpPr>
          <p:spPr bwMode="auto">
            <a:xfrm flipV="1">
              <a:off x="8272892" y="1102314"/>
              <a:ext cx="0" cy="1070698"/>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77" name="Straight Arrow Connector 76"/>
            <p:cNvCxnSpPr/>
            <p:nvPr/>
          </p:nvCxnSpPr>
          <p:spPr bwMode="auto">
            <a:xfrm>
              <a:off x="8257345" y="2160215"/>
              <a:ext cx="2248835"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82" name="TextBox 81"/>
            <p:cNvSpPr txBox="1"/>
            <p:nvPr/>
          </p:nvSpPr>
          <p:spPr>
            <a:xfrm>
              <a:off x="8440223" y="2152954"/>
              <a:ext cx="2094827" cy="189656"/>
            </a:xfrm>
            <a:prstGeom prst="rect">
              <a:avLst/>
            </a:prstGeom>
            <a:noFill/>
            <a:ln>
              <a:noFill/>
            </a:ln>
          </p:spPr>
          <p:txBody>
            <a:bodyPr wrap="square" lIns="0" tIns="38093" rIns="0" bIns="38093" rtlCol="0">
              <a:spAutoFit/>
            </a:bodyPr>
            <a:lstStyle/>
            <a:p>
              <a:pPr defTabSz="1218500">
                <a:lnSpc>
                  <a:spcPct val="90000"/>
                </a:lnSpc>
                <a:spcBef>
                  <a:spcPct val="20000"/>
                </a:spcBef>
              </a:pPr>
              <a:r>
                <a:rPr lang="en-US" sz="1568" dirty="0">
                  <a:solidFill>
                    <a:srgbClr val="FFFFFF"/>
                  </a:solidFill>
                  <a:ea typeface="Segoe UI" pitchFamily="34" charset="0"/>
                  <a:cs typeface="Segoe UI" pitchFamily="34" charset="0"/>
                </a:rPr>
                <a:t>S     M      T      W      T       F       S</a:t>
              </a:r>
            </a:p>
          </p:txBody>
        </p:sp>
      </p:grpSp>
      <p:sp>
        <p:nvSpPr>
          <p:cNvPr id="104" name="Freeform 103"/>
          <p:cNvSpPr/>
          <p:nvPr/>
        </p:nvSpPr>
        <p:spPr bwMode="auto">
          <a:xfrm>
            <a:off x="373511" y="3479101"/>
            <a:ext cx="3220764" cy="873690"/>
          </a:xfrm>
          <a:custGeom>
            <a:avLst/>
            <a:gdLst>
              <a:gd name="connsiteX0" fmla="*/ 0 w 2076450"/>
              <a:gd name="connsiteY0" fmla="*/ 447675 h 563274"/>
              <a:gd name="connsiteX1" fmla="*/ 142875 w 2076450"/>
              <a:gd name="connsiteY1" fmla="*/ 276225 h 563274"/>
              <a:gd name="connsiteX2" fmla="*/ 276225 w 2076450"/>
              <a:gd name="connsiteY2" fmla="*/ 504825 h 563274"/>
              <a:gd name="connsiteX3" fmla="*/ 419100 w 2076450"/>
              <a:gd name="connsiteY3" fmla="*/ 95250 h 563274"/>
              <a:gd name="connsiteX4" fmla="*/ 609600 w 2076450"/>
              <a:gd name="connsiteY4" fmla="*/ 514350 h 563274"/>
              <a:gd name="connsiteX5" fmla="*/ 781050 w 2076450"/>
              <a:gd name="connsiteY5" fmla="*/ 28575 h 563274"/>
              <a:gd name="connsiteX6" fmla="*/ 914400 w 2076450"/>
              <a:gd name="connsiteY6" fmla="*/ 428625 h 563274"/>
              <a:gd name="connsiteX7" fmla="*/ 1076325 w 2076450"/>
              <a:gd name="connsiteY7" fmla="*/ 0 h 563274"/>
              <a:gd name="connsiteX8" fmla="*/ 1228725 w 2076450"/>
              <a:gd name="connsiteY8" fmla="*/ 428625 h 563274"/>
              <a:gd name="connsiteX9" fmla="*/ 1390650 w 2076450"/>
              <a:gd name="connsiteY9" fmla="*/ 133350 h 563274"/>
              <a:gd name="connsiteX10" fmla="*/ 1552575 w 2076450"/>
              <a:gd name="connsiteY10" fmla="*/ 438150 h 563274"/>
              <a:gd name="connsiteX11" fmla="*/ 1676400 w 2076450"/>
              <a:gd name="connsiteY11" fmla="*/ 209550 h 563274"/>
              <a:gd name="connsiteX12" fmla="*/ 1819275 w 2076450"/>
              <a:gd name="connsiteY12" fmla="*/ 561975 h 563274"/>
              <a:gd name="connsiteX13" fmla="*/ 1981200 w 2076450"/>
              <a:gd name="connsiteY13" fmla="*/ 333375 h 563274"/>
              <a:gd name="connsiteX14" fmla="*/ 2076450 w 2076450"/>
              <a:gd name="connsiteY14" fmla="*/ 457200 h 563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76450" h="563274">
                <a:moveTo>
                  <a:pt x="0" y="447675"/>
                </a:moveTo>
                <a:cubicBezTo>
                  <a:pt x="48419" y="357187"/>
                  <a:pt x="96838" y="266700"/>
                  <a:pt x="142875" y="276225"/>
                </a:cubicBezTo>
                <a:cubicBezTo>
                  <a:pt x="188913" y="285750"/>
                  <a:pt x="230188" y="534987"/>
                  <a:pt x="276225" y="504825"/>
                </a:cubicBezTo>
                <a:cubicBezTo>
                  <a:pt x="322262" y="474663"/>
                  <a:pt x="363538" y="93663"/>
                  <a:pt x="419100" y="95250"/>
                </a:cubicBezTo>
                <a:cubicBezTo>
                  <a:pt x="474662" y="96837"/>
                  <a:pt x="549275" y="525462"/>
                  <a:pt x="609600" y="514350"/>
                </a:cubicBezTo>
                <a:cubicBezTo>
                  <a:pt x="669925" y="503238"/>
                  <a:pt x="730250" y="42862"/>
                  <a:pt x="781050" y="28575"/>
                </a:cubicBezTo>
                <a:cubicBezTo>
                  <a:pt x="831850" y="14288"/>
                  <a:pt x="865188" y="433387"/>
                  <a:pt x="914400" y="428625"/>
                </a:cubicBezTo>
                <a:cubicBezTo>
                  <a:pt x="963613" y="423862"/>
                  <a:pt x="1023938" y="0"/>
                  <a:pt x="1076325" y="0"/>
                </a:cubicBezTo>
                <a:cubicBezTo>
                  <a:pt x="1128712" y="0"/>
                  <a:pt x="1176338" y="406400"/>
                  <a:pt x="1228725" y="428625"/>
                </a:cubicBezTo>
                <a:cubicBezTo>
                  <a:pt x="1281112" y="450850"/>
                  <a:pt x="1336675" y="131762"/>
                  <a:pt x="1390650" y="133350"/>
                </a:cubicBezTo>
                <a:cubicBezTo>
                  <a:pt x="1444625" y="134937"/>
                  <a:pt x="1504950" y="425450"/>
                  <a:pt x="1552575" y="438150"/>
                </a:cubicBezTo>
                <a:cubicBezTo>
                  <a:pt x="1600200" y="450850"/>
                  <a:pt x="1631950" y="188912"/>
                  <a:pt x="1676400" y="209550"/>
                </a:cubicBezTo>
                <a:cubicBezTo>
                  <a:pt x="1720850" y="230187"/>
                  <a:pt x="1768475" y="541338"/>
                  <a:pt x="1819275" y="561975"/>
                </a:cubicBezTo>
                <a:cubicBezTo>
                  <a:pt x="1870075" y="582612"/>
                  <a:pt x="1938338" y="350837"/>
                  <a:pt x="1981200" y="333375"/>
                </a:cubicBezTo>
                <a:cubicBezTo>
                  <a:pt x="2024062" y="315913"/>
                  <a:pt x="2050256" y="386556"/>
                  <a:pt x="2076450" y="457200"/>
                </a:cubicBezTo>
              </a:path>
            </a:pathLst>
          </a:custGeom>
          <a:ln w="25400">
            <a:solidFill>
              <a:schemeClr val="tx1"/>
            </a:solidFill>
            <a:headEnd type="none" w="med" len="med"/>
            <a:tailEnd type="triangle"/>
          </a:ln>
          <a:effectLst/>
        </p:spPr>
        <p:txBody>
          <a:bodyPr lIns="76177" tIns="38088" rIns="76177" bIns="38088" rtlCol="0" anchor="ctr"/>
          <a:lstStyle/>
          <a:p>
            <a:pPr algn="ctr" defTabSz="1218500"/>
            <a:endParaRPr lang="en-US" sz="2353">
              <a:solidFill>
                <a:srgbClr val="FFFFFF"/>
              </a:solidFill>
            </a:endParaRPr>
          </a:p>
        </p:txBody>
      </p:sp>
      <p:grpSp>
        <p:nvGrpSpPr>
          <p:cNvPr id="208" name="Group 207"/>
          <p:cNvGrpSpPr/>
          <p:nvPr/>
        </p:nvGrpSpPr>
        <p:grpSpPr>
          <a:xfrm>
            <a:off x="379665" y="3029091"/>
            <a:ext cx="3425965" cy="186528"/>
            <a:chOff x="387276" y="2823541"/>
            <a:chExt cx="3494663" cy="190269"/>
          </a:xfrm>
        </p:grpSpPr>
        <p:cxnSp>
          <p:nvCxnSpPr>
            <p:cNvPr id="106" name="Straight Arrow Connector 105"/>
            <p:cNvCxnSpPr/>
            <p:nvPr/>
          </p:nvCxnSpPr>
          <p:spPr>
            <a:xfrm>
              <a:off x="387276" y="2989857"/>
              <a:ext cx="3440521" cy="2"/>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109" name="Text Placeholder 6"/>
            <p:cNvSpPr txBox="1">
              <a:spLocks/>
            </p:cNvSpPr>
            <p:nvPr/>
          </p:nvSpPr>
          <p:spPr bwMode="auto">
            <a:xfrm>
              <a:off x="1737725" y="2823541"/>
              <a:ext cx="2144214" cy="19026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defTabSz="1218449" eaLnBrk="0" fontAlgn="base" hangingPunct="0">
                <a:spcBef>
                  <a:spcPct val="20000"/>
                </a:spcBef>
                <a:spcAft>
                  <a:spcPct val="0"/>
                </a:spcAft>
                <a:buClr>
                  <a:srgbClr val="000000"/>
                </a:buClr>
              </a:pPr>
              <a:r>
                <a:rPr lang="zh-CN" altLang="en-US" sz="980" i="1" dirty="0">
                  <a:solidFill>
                    <a:srgbClr val="FFFFFF"/>
                  </a:solidFill>
                </a:rPr>
                <a:t>需要投入的资源是最大负载的</a:t>
              </a:r>
              <a:r>
                <a:rPr lang="en-US" altLang="zh-CN" sz="980" i="1" dirty="0">
                  <a:solidFill>
                    <a:srgbClr val="FFFFFF"/>
                  </a:solidFill>
                </a:rPr>
                <a:t>120%</a:t>
              </a:r>
              <a:endParaRPr lang="en-US" sz="980" i="1" dirty="0">
                <a:solidFill>
                  <a:srgbClr val="FFFFFF"/>
                </a:solidFill>
              </a:endParaRPr>
            </a:p>
          </p:txBody>
        </p:sp>
      </p:grpSp>
      <p:sp>
        <p:nvSpPr>
          <p:cNvPr id="168" name="Freeform 167"/>
          <p:cNvSpPr/>
          <p:nvPr/>
        </p:nvSpPr>
        <p:spPr bwMode="auto">
          <a:xfrm>
            <a:off x="391461" y="3215621"/>
            <a:ext cx="3243315" cy="1070730"/>
          </a:xfrm>
          <a:custGeom>
            <a:avLst/>
            <a:gdLst>
              <a:gd name="connsiteX0" fmla="*/ 38100 w 3308350"/>
              <a:gd name="connsiteY0" fmla="*/ 215900 h 1092200"/>
              <a:gd name="connsiteX1" fmla="*/ 31750 w 3308350"/>
              <a:gd name="connsiteY1" fmla="*/ 317500 h 1092200"/>
              <a:gd name="connsiteX2" fmla="*/ 19050 w 3308350"/>
              <a:gd name="connsiteY2" fmla="*/ 368300 h 1092200"/>
              <a:gd name="connsiteX3" fmla="*/ 12700 w 3308350"/>
              <a:gd name="connsiteY3" fmla="*/ 431800 h 1092200"/>
              <a:gd name="connsiteX4" fmla="*/ 6350 w 3308350"/>
              <a:gd name="connsiteY4" fmla="*/ 482600 h 1092200"/>
              <a:gd name="connsiteX5" fmla="*/ 0 w 3308350"/>
              <a:gd name="connsiteY5" fmla="*/ 812800 h 1092200"/>
              <a:gd name="connsiteX6" fmla="*/ 12700 w 3308350"/>
              <a:gd name="connsiteY6" fmla="*/ 850900 h 1092200"/>
              <a:gd name="connsiteX7" fmla="*/ 25400 w 3308350"/>
              <a:gd name="connsiteY7" fmla="*/ 825500 h 1092200"/>
              <a:gd name="connsiteX8" fmla="*/ 38100 w 3308350"/>
              <a:gd name="connsiteY8" fmla="*/ 806450 h 1092200"/>
              <a:gd name="connsiteX9" fmla="*/ 57150 w 3308350"/>
              <a:gd name="connsiteY9" fmla="*/ 742950 h 1092200"/>
              <a:gd name="connsiteX10" fmla="*/ 76200 w 3308350"/>
              <a:gd name="connsiteY10" fmla="*/ 730250 h 1092200"/>
              <a:gd name="connsiteX11" fmla="*/ 88900 w 3308350"/>
              <a:gd name="connsiteY11" fmla="*/ 704850 h 1092200"/>
              <a:gd name="connsiteX12" fmla="*/ 127000 w 3308350"/>
              <a:gd name="connsiteY12" fmla="*/ 679450 h 1092200"/>
              <a:gd name="connsiteX13" fmla="*/ 139700 w 3308350"/>
              <a:gd name="connsiteY13" fmla="*/ 654050 h 1092200"/>
              <a:gd name="connsiteX14" fmla="*/ 165100 w 3308350"/>
              <a:gd name="connsiteY14" fmla="*/ 647700 h 1092200"/>
              <a:gd name="connsiteX15" fmla="*/ 184150 w 3308350"/>
              <a:gd name="connsiteY15" fmla="*/ 635000 h 1092200"/>
              <a:gd name="connsiteX16" fmla="*/ 228600 w 3308350"/>
              <a:gd name="connsiteY16" fmla="*/ 641350 h 1092200"/>
              <a:gd name="connsiteX17" fmla="*/ 266700 w 3308350"/>
              <a:gd name="connsiteY17" fmla="*/ 666750 h 1092200"/>
              <a:gd name="connsiteX18" fmla="*/ 311150 w 3308350"/>
              <a:gd name="connsiteY18" fmla="*/ 717550 h 1092200"/>
              <a:gd name="connsiteX19" fmla="*/ 330200 w 3308350"/>
              <a:gd name="connsiteY19" fmla="*/ 774700 h 1092200"/>
              <a:gd name="connsiteX20" fmla="*/ 336550 w 3308350"/>
              <a:gd name="connsiteY20" fmla="*/ 793750 h 1092200"/>
              <a:gd name="connsiteX21" fmla="*/ 342900 w 3308350"/>
              <a:gd name="connsiteY21" fmla="*/ 812800 h 1092200"/>
              <a:gd name="connsiteX22" fmla="*/ 361950 w 3308350"/>
              <a:gd name="connsiteY22" fmla="*/ 895350 h 1092200"/>
              <a:gd name="connsiteX23" fmla="*/ 368300 w 3308350"/>
              <a:gd name="connsiteY23" fmla="*/ 914400 h 1092200"/>
              <a:gd name="connsiteX24" fmla="*/ 374650 w 3308350"/>
              <a:gd name="connsiteY24" fmla="*/ 946150 h 1092200"/>
              <a:gd name="connsiteX25" fmla="*/ 387350 w 3308350"/>
              <a:gd name="connsiteY25" fmla="*/ 965200 h 1092200"/>
              <a:gd name="connsiteX26" fmla="*/ 393700 w 3308350"/>
              <a:gd name="connsiteY26" fmla="*/ 984250 h 1092200"/>
              <a:gd name="connsiteX27" fmla="*/ 412750 w 3308350"/>
              <a:gd name="connsiteY27" fmla="*/ 971550 h 1092200"/>
              <a:gd name="connsiteX28" fmla="*/ 419100 w 3308350"/>
              <a:gd name="connsiteY28" fmla="*/ 927100 h 1092200"/>
              <a:gd name="connsiteX29" fmla="*/ 425450 w 3308350"/>
              <a:gd name="connsiteY29" fmla="*/ 895350 h 1092200"/>
              <a:gd name="connsiteX30" fmla="*/ 438150 w 3308350"/>
              <a:gd name="connsiteY30" fmla="*/ 857250 h 1092200"/>
              <a:gd name="connsiteX31" fmla="*/ 450850 w 3308350"/>
              <a:gd name="connsiteY31" fmla="*/ 774700 h 1092200"/>
              <a:gd name="connsiteX32" fmla="*/ 469900 w 3308350"/>
              <a:gd name="connsiteY32" fmla="*/ 685800 h 1092200"/>
              <a:gd name="connsiteX33" fmla="*/ 482600 w 3308350"/>
              <a:gd name="connsiteY33" fmla="*/ 647700 h 1092200"/>
              <a:gd name="connsiteX34" fmla="*/ 488950 w 3308350"/>
              <a:gd name="connsiteY34" fmla="*/ 628650 h 1092200"/>
              <a:gd name="connsiteX35" fmla="*/ 501650 w 3308350"/>
              <a:gd name="connsiteY35" fmla="*/ 558800 h 1092200"/>
              <a:gd name="connsiteX36" fmla="*/ 514350 w 3308350"/>
              <a:gd name="connsiteY36" fmla="*/ 520700 h 1092200"/>
              <a:gd name="connsiteX37" fmla="*/ 520700 w 3308350"/>
              <a:gd name="connsiteY37" fmla="*/ 501650 h 1092200"/>
              <a:gd name="connsiteX38" fmla="*/ 527050 w 3308350"/>
              <a:gd name="connsiteY38" fmla="*/ 482600 h 1092200"/>
              <a:gd name="connsiteX39" fmla="*/ 546100 w 3308350"/>
              <a:gd name="connsiteY39" fmla="*/ 457200 h 1092200"/>
              <a:gd name="connsiteX40" fmla="*/ 590550 w 3308350"/>
              <a:gd name="connsiteY40" fmla="*/ 400050 h 1092200"/>
              <a:gd name="connsiteX41" fmla="*/ 628650 w 3308350"/>
              <a:gd name="connsiteY41" fmla="*/ 374650 h 1092200"/>
              <a:gd name="connsiteX42" fmla="*/ 685800 w 3308350"/>
              <a:gd name="connsiteY42" fmla="*/ 381000 h 1092200"/>
              <a:gd name="connsiteX43" fmla="*/ 704850 w 3308350"/>
              <a:gd name="connsiteY43" fmla="*/ 400050 h 1092200"/>
              <a:gd name="connsiteX44" fmla="*/ 717550 w 3308350"/>
              <a:gd name="connsiteY44" fmla="*/ 419100 h 1092200"/>
              <a:gd name="connsiteX45" fmla="*/ 730250 w 3308350"/>
              <a:gd name="connsiteY45" fmla="*/ 463550 h 1092200"/>
              <a:gd name="connsiteX46" fmla="*/ 742950 w 3308350"/>
              <a:gd name="connsiteY46" fmla="*/ 501650 h 1092200"/>
              <a:gd name="connsiteX47" fmla="*/ 762000 w 3308350"/>
              <a:gd name="connsiteY47" fmla="*/ 539750 h 1092200"/>
              <a:gd name="connsiteX48" fmla="*/ 768350 w 3308350"/>
              <a:gd name="connsiteY48" fmla="*/ 558800 h 1092200"/>
              <a:gd name="connsiteX49" fmla="*/ 793750 w 3308350"/>
              <a:gd name="connsiteY49" fmla="*/ 596900 h 1092200"/>
              <a:gd name="connsiteX50" fmla="*/ 806450 w 3308350"/>
              <a:gd name="connsiteY50" fmla="*/ 615950 h 1092200"/>
              <a:gd name="connsiteX51" fmla="*/ 819150 w 3308350"/>
              <a:gd name="connsiteY51" fmla="*/ 666750 h 1092200"/>
              <a:gd name="connsiteX52" fmla="*/ 831850 w 3308350"/>
              <a:gd name="connsiteY52" fmla="*/ 704850 h 1092200"/>
              <a:gd name="connsiteX53" fmla="*/ 838200 w 3308350"/>
              <a:gd name="connsiteY53" fmla="*/ 723900 h 1092200"/>
              <a:gd name="connsiteX54" fmla="*/ 857250 w 3308350"/>
              <a:gd name="connsiteY54" fmla="*/ 762000 h 1092200"/>
              <a:gd name="connsiteX55" fmla="*/ 863600 w 3308350"/>
              <a:gd name="connsiteY55" fmla="*/ 806450 h 1092200"/>
              <a:gd name="connsiteX56" fmla="*/ 882650 w 3308350"/>
              <a:gd name="connsiteY56" fmla="*/ 825500 h 1092200"/>
              <a:gd name="connsiteX57" fmla="*/ 895350 w 3308350"/>
              <a:gd name="connsiteY57" fmla="*/ 882650 h 1092200"/>
              <a:gd name="connsiteX58" fmla="*/ 901700 w 3308350"/>
              <a:gd name="connsiteY58" fmla="*/ 901700 h 1092200"/>
              <a:gd name="connsiteX59" fmla="*/ 914400 w 3308350"/>
              <a:gd name="connsiteY59" fmla="*/ 920750 h 1092200"/>
              <a:gd name="connsiteX60" fmla="*/ 920750 w 3308350"/>
              <a:gd name="connsiteY60" fmla="*/ 946150 h 1092200"/>
              <a:gd name="connsiteX61" fmla="*/ 933450 w 3308350"/>
              <a:gd name="connsiteY61" fmla="*/ 984250 h 1092200"/>
              <a:gd name="connsiteX62" fmla="*/ 958850 w 3308350"/>
              <a:gd name="connsiteY62" fmla="*/ 946150 h 1092200"/>
              <a:gd name="connsiteX63" fmla="*/ 971550 w 3308350"/>
              <a:gd name="connsiteY63" fmla="*/ 908050 h 1092200"/>
              <a:gd name="connsiteX64" fmla="*/ 984250 w 3308350"/>
              <a:gd name="connsiteY64" fmla="*/ 850900 h 1092200"/>
              <a:gd name="connsiteX65" fmla="*/ 990600 w 3308350"/>
              <a:gd name="connsiteY65" fmla="*/ 831850 h 1092200"/>
              <a:gd name="connsiteX66" fmla="*/ 1009650 w 3308350"/>
              <a:gd name="connsiteY66" fmla="*/ 781050 h 1092200"/>
              <a:gd name="connsiteX67" fmla="*/ 1022350 w 3308350"/>
              <a:gd name="connsiteY67" fmla="*/ 742950 h 1092200"/>
              <a:gd name="connsiteX68" fmla="*/ 1028700 w 3308350"/>
              <a:gd name="connsiteY68" fmla="*/ 698500 h 1092200"/>
              <a:gd name="connsiteX69" fmla="*/ 1035050 w 3308350"/>
              <a:gd name="connsiteY69" fmla="*/ 647700 h 1092200"/>
              <a:gd name="connsiteX70" fmla="*/ 1041400 w 3308350"/>
              <a:gd name="connsiteY70" fmla="*/ 628650 h 1092200"/>
              <a:gd name="connsiteX71" fmla="*/ 1054100 w 3308350"/>
              <a:gd name="connsiteY71" fmla="*/ 571500 h 1092200"/>
              <a:gd name="connsiteX72" fmla="*/ 1060450 w 3308350"/>
              <a:gd name="connsiteY72" fmla="*/ 520700 h 1092200"/>
              <a:gd name="connsiteX73" fmla="*/ 1073150 w 3308350"/>
              <a:gd name="connsiteY73" fmla="*/ 482600 h 1092200"/>
              <a:gd name="connsiteX74" fmla="*/ 1079500 w 3308350"/>
              <a:gd name="connsiteY74" fmla="*/ 463550 h 1092200"/>
              <a:gd name="connsiteX75" fmla="*/ 1092200 w 3308350"/>
              <a:gd name="connsiteY75" fmla="*/ 438150 h 1092200"/>
              <a:gd name="connsiteX76" fmla="*/ 1104900 w 3308350"/>
              <a:gd name="connsiteY76" fmla="*/ 393700 h 1092200"/>
              <a:gd name="connsiteX77" fmla="*/ 1117600 w 3308350"/>
              <a:gd name="connsiteY77" fmla="*/ 374650 h 1092200"/>
              <a:gd name="connsiteX78" fmla="*/ 1130300 w 3308350"/>
              <a:gd name="connsiteY78" fmla="*/ 336550 h 1092200"/>
              <a:gd name="connsiteX79" fmla="*/ 1136650 w 3308350"/>
              <a:gd name="connsiteY79" fmla="*/ 317500 h 1092200"/>
              <a:gd name="connsiteX80" fmla="*/ 1155700 w 3308350"/>
              <a:gd name="connsiteY80" fmla="*/ 311150 h 1092200"/>
              <a:gd name="connsiteX81" fmla="*/ 1193800 w 3308350"/>
              <a:gd name="connsiteY81" fmla="*/ 285750 h 1092200"/>
              <a:gd name="connsiteX82" fmla="*/ 1238250 w 3308350"/>
              <a:gd name="connsiteY82" fmla="*/ 266700 h 1092200"/>
              <a:gd name="connsiteX83" fmla="*/ 1257300 w 3308350"/>
              <a:gd name="connsiteY83" fmla="*/ 273050 h 1092200"/>
              <a:gd name="connsiteX84" fmla="*/ 1282700 w 3308350"/>
              <a:gd name="connsiteY84" fmla="*/ 330200 h 1092200"/>
              <a:gd name="connsiteX85" fmla="*/ 1301750 w 3308350"/>
              <a:gd name="connsiteY85" fmla="*/ 368300 h 1092200"/>
              <a:gd name="connsiteX86" fmla="*/ 1314450 w 3308350"/>
              <a:gd name="connsiteY86" fmla="*/ 387350 h 1092200"/>
              <a:gd name="connsiteX87" fmla="*/ 1320800 w 3308350"/>
              <a:gd name="connsiteY87" fmla="*/ 406400 h 1092200"/>
              <a:gd name="connsiteX88" fmla="*/ 1346200 w 3308350"/>
              <a:gd name="connsiteY88" fmla="*/ 444500 h 1092200"/>
              <a:gd name="connsiteX89" fmla="*/ 1358900 w 3308350"/>
              <a:gd name="connsiteY89" fmla="*/ 463550 h 1092200"/>
              <a:gd name="connsiteX90" fmla="*/ 1377950 w 3308350"/>
              <a:gd name="connsiteY90" fmla="*/ 520700 h 1092200"/>
              <a:gd name="connsiteX91" fmla="*/ 1384300 w 3308350"/>
              <a:gd name="connsiteY91" fmla="*/ 539750 h 1092200"/>
              <a:gd name="connsiteX92" fmla="*/ 1390650 w 3308350"/>
              <a:gd name="connsiteY92" fmla="*/ 565150 h 1092200"/>
              <a:gd name="connsiteX93" fmla="*/ 1397000 w 3308350"/>
              <a:gd name="connsiteY93" fmla="*/ 622300 h 1092200"/>
              <a:gd name="connsiteX94" fmla="*/ 1397000 w 3308350"/>
              <a:gd name="connsiteY94" fmla="*/ 749300 h 1092200"/>
              <a:gd name="connsiteX95" fmla="*/ 1403350 w 3308350"/>
              <a:gd name="connsiteY95" fmla="*/ 768350 h 1092200"/>
              <a:gd name="connsiteX96" fmla="*/ 1409700 w 3308350"/>
              <a:gd name="connsiteY96" fmla="*/ 800100 h 1092200"/>
              <a:gd name="connsiteX97" fmla="*/ 1422400 w 3308350"/>
              <a:gd name="connsiteY97" fmla="*/ 850900 h 1092200"/>
              <a:gd name="connsiteX98" fmla="*/ 1441450 w 3308350"/>
              <a:gd name="connsiteY98" fmla="*/ 812800 h 1092200"/>
              <a:gd name="connsiteX99" fmla="*/ 1447800 w 3308350"/>
              <a:gd name="connsiteY99" fmla="*/ 793750 h 1092200"/>
              <a:gd name="connsiteX100" fmla="*/ 1460500 w 3308350"/>
              <a:gd name="connsiteY100" fmla="*/ 768350 h 1092200"/>
              <a:gd name="connsiteX101" fmla="*/ 1473200 w 3308350"/>
              <a:gd name="connsiteY101" fmla="*/ 730250 h 1092200"/>
              <a:gd name="connsiteX102" fmla="*/ 1479550 w 3308350"/>
              <a:gd name="connsiteY102" fmla="*/ 711200 h 1092200"/>
              <a:gd name="connsiteX103" fmla="*/ 1492250 w 3308350"/>
              <a:gd name="connsiteY103" fmla="*/ 628650 h 1092200"/>
              <a:gd name="connsiteX104" fmla="*/ 1504950 w 3308350"/>
              <a:gd name="connsiteY104" fmla="*/ 609600 h 1092200"/>
              <a:gd name="connsiteX105" fmla="*/ 1511300 w 3308350"/>
              <a:gd name="connsiteY105" fmla="*/ 584200 h 1092200"/>
              <a:gd name="connsiteX106" fmla="*/ 1517650 w 3308350"/>
              <a:gd name="connsiteY106" fmla="*/ 565150 h 1092200"/>
              <a:gd name="connsiteX107" fmla="*/ 1524000 w 3308350"/>
              <a:gd name="connsiteY107" fmla="*/ 520700 h 1092200"/>
              <a:gd name="connsiteX108" fmla="*/ 1530350 w 3308350"/>
              <a:gd name="connsiteY108" fmla="*/ 501650 h 1092200"/>
              <a:gd name="connsiteX109" fmla="*/ 1536700 w 3308350"/>
              <a:gd name="connsiteY109" fmla="*/ 463550 h 1092200"/>
              <a:gd name="connsiteX110" fmla="*/ 1549400 w 3308350"/>
              <a:gd name="connsiteY110" fmla="*/ 425450 h 1092200"/>
              <a:gd name="connsiteX111" fmla="*/ 1555750 w 3308350"/>
              <a:gd name="connsiteY111" fmla="*/ 406400 h 1092200"/>
              <a:gd name="connsiteX112" fmla="*/ 1568450 w 3308350"/>
              <a:gd name="connsiteY112" fmla="*/ 349250 h 1092200"/>
              <a:gd name="connsiteX113" fmla="*/ 1574800 w 3308350"/>
              <a:gd name="connsiteY113" fmla="*/ 330200 h 1092200"/>
              <a:gd name="connsiteX114" fmla="*/ 1600200 w 3308350"/>
              <a:gd name="connsiteY114" fmla="*/ 285750 h 1092200"/>
              <a:gd name="connsiteX115" fmla="*/ 1619250 w 3308350"/>
              <a:gd name="connsiteY115" fmla="*/ 247650 h 1092200"/>
              <a:gd name="connsiteX116" fmla="*/ 1663700 w 3308350"/>
              <a:gd name="connsiteY116" fmla="*/ 222250 h 1092200"/>
              <a:gd name="connsiteX117" fmla="*/ 1714500 w 3308350"/>
              <a:gd name="connsiteY117" fmla="*/ 234950 h 1092200"/>
              <a:gd name="connsiteX118" fmla="*/ 1752600 w 3308350"/>
              <a:gd name="connsiteY118" fmla="*/ 247650 h 1092200"/>
              <a:gd name="connsiteX119" fmla="*/ 1771650 w 3308350"/>
              <a:gd name="connsiteY119" fmla="*/ 266700 h 1092200"/>
              <a:gd name="connsiteX120" fmla="*/ 1778000 w 3308350"/>
              <a:gd name="connsiteY120" fmla="*/ 285750 h 1092200"/>
              <a:gd name="connsiteX121" fmla="*/ 1790700 w 3308350"/>
              <a:gd name="connsiteY121" fmla="*/ 304800 h 1092200"/>
              <a:gd name="connsiteX122" fmla="*/ 1803400 w 3308350"/>
              <a:gd name="connsiteY122" fmla="*/ 393700 h 1092200"/>
              <a:gd name="connsiteX123" fmla="*/ 1822450 w 3308350"/>
              <a:gd name="connsiteY123" fmla="*/ 450850 h 1092200"/>
              <a:gd name="connsiteX124" fmla="*/ 1828800 w 3308350"/>
              <a:gd name="connsiteY124" fmla="*/ 469900 h 1092200"/>
              <a:gd name="connsiteX125" fmla="*/ 1835150 w 3308350"/>
              <a:gd name="connsiteY125" fmla="*/ 495300 h 1092200"/>
              <a:gd name="connsiteX126" fmla="*/ 1841500 w 3308350"/>
              <a:gd name="connsiteY126" fmla="*/ 514350 h 1092200"/>
              <a:gd name="connsiteX127" fmla="*/ 1847850 w 3308350"/>
              <a:gd name="connsiteY127" fmla="*/ 546100 h 1092200"/>
              <a:gd name="connsiteX128" fmla="*/ 1860550 w 3308350"/>
              <a:gd name="connsiteY128" fmla="*/ 571500 h 1092200"/>
              <a:gd name="connsiteX129" fmla="*/ 1873250 w 3308350"/>
              <a:gd name="connsiteY129" fmla="*/ 635000 h 1092200"/>
              <a:gd name="connsiteX130" fmla="*/ 1898650 w 3308350"/>
              <a:gd name="connsiteY130" fmla="*/ 679450 h 1092200"/>
              <a:gd name="connsiteX131" fmla="*/ 1905000 w 3308350"/>
              <a:gd name="connsiteY131" fmla="*/ 711200 h 1092200"/>
              <a:gd name="connsiteX132" fmla="*/ 1917700 w 3308350"/>
              <a:gd name="connsiteY132" fmla="*/ 844550 h 1092200"/>
              <a:gd name="connsiteX133" fmla="*/ 1943100 w 3308350"/>
              <a:gd name="connsiteY133" fmla="*/ 882650 h 1092200"/>
              <a:gd name="connsiteX134" fmla="*/ 1949450 w 3308350"/>
              <a:gd name="connsiteY134" fmla="*/ 857250 h 1092200"/>
              <a:gd name="connsiteX135" fmla="*/ 1968500 w 3308350"/>
              <a:gd name="connsiteY135" fmla="*/ 819150 h 1092200"/>
              <a:gd name="connsiteX136" fmla="*/ 1987550 w 3308350"/>
              <a:gd name="connsiteY136" fmla="*/ 749300 h 1092200"/>
              <a:gd name="connsiteX137" fmla="*/ 1993900 w 3308350"/>
              <a:gd name="connsiteY137" fmla="*/ 730250 h 1092200"/>
              <a:gd name="connsiteX138" fmla="*/ 2006600 w 3308350"/>
              <a:gd name="connsiteY138" fmla="*/ 711200 h 1092200"/>
              <a:gd name="connsiteX139" fmla="*/ 2019300 w 3308350"/>
              <a:gd name="connsiteY139" fmla="*/ 673100 h 1092200"/>
              <a:gd name="connsiteX140" fmla="*/ 2032000 w 3308350"/>
              <a:gd name="connsiteY140" fmla="*/ 647700 h 1092200"/>
              <a:gd name="connsiteX141" fmla="*/ 2044700 w 3308350"/>
              <a:gd name="connsiteY141" fmla="*/ 577850 h 1092200"/>
              <a:gd name="connsiteX142" fmla="*/ 2070100 w 3308350"/>
              <a:gd name="connsiteY142" fmla="*/ 539750 h 1092200"/>
              <a:gd name="connsiteX143" fmla="*/ 2082800 w 3308350"/>
              <a:gd name="connsiteY143" fmla="*/ 520700 h 1092200"/>
              <a:gd name="connsiteX144" fmla="*/ 2101850 w 3308350"/>
              <a:gd name="connsiteY144" fmla="*/ 501650 h 1092200"/>
              <a:gd name="connsiteX145" fmla="*/ 2120900 w 3308350"/>
              <a:gd name="connsiteY145" fmla="*/ 463550 h 1092200"/>
              <a:gd name="connsiteX146" fmla="*/ 2146300 w 3308350"/>
              <a:gd name="connsiteY146" fmla="*/ 457200 h 1092200"/>
              <a:gd name="connsiteX147" fmla="*/ 2203450 w 3308350"/>
              <a:gd name="connsiteY147" fmla="*/ 463550 h 1092200"/>
              <a:gd name="connsiteX148" fmla="*/ 2235200 w 3308350"/>
              <a:gd name="connsiteY148" fmla="*/ 501650 h 1092200"/>
              <a:gd name="connsiteX149" fmla="*/ 2266950 w 3308350"/>
              <a:gd name="connsiteY149" fmla="*/ 539750 h 1092200"/>
              <a:gd name="connsiteX150" fmla="*/ 2279650 w 3308350"/>
              <a:gd name="connsiteY150" fmla="*/ 577850 h 1092200"/>
              <a:gd name="connsiteX151" fmla="*/ 2292350 w 3308350"/>
              <a:gd name="connsiteY151" fmla="*/ 596900 h 1092200"/>
              <a:gd name="connsiteX152" fmla="*/ 2305050 w 3308350"/>
              <a:gd name="connsiteY152" fmla="*/ 635000 h 1092200"/>
              <a:gd name="connsiteX153" fmla="*/ 2336800 w 3308350"/>
              <a:gd name="connsiteY153" fmla="*/ 673100 h 1092200"/>
              <a:gd name="connsiteX154" fmla="*/ 2355850 w 3308350"/>
              <a:gd name="connsiteY154" fmla="*/ 711200 h 1092200"/>
              <a:gd name="connsiteX155" fmla="*/ 2362200 w 3308350"/>
              <a:gd name="connsiteY155" fmla="*/ 730250 h 1092200"/>
              <a:gd name="connsiteX156" fmla="*/ 2387600 w 3308350"/>
              <a:gd name="connsiteY156" fmla="*/ 768350 h 1092200"/>
              <a:gd name="connsiteX157" fmla="*/ 2406650 w 3308350"/>
              <a:gd name="connsiteY157" fmla="*/ 812800 h 1092200"/>
              <a:gd name="connsiteX158" fmla="*/ 2419350 w 3308350"/>
              <a:gd name="connsiteY158" fmla="*/ 831850 h 1092200"/>
              <a:gd name="connsiteX159" fmla="*/ 2425700 w 3308350"/>
              <a:gd name="connsiteY159" fmla="*/ 850900 h 1092200"/>
              <a:gd name="connsiteX160" fmla="*/ 2444750 w 3308350"/>
              <a:gd name="connsiteY160" fmla="*/ 857250 h 1092200"/>
              <a:gd name="connsiteX161" fmla="*/ 2463800 w 3308350"/>
              <a:gd name="connsiteY161" fmla="*/ 850900 h 1092200"/>
              <a:gd name="connsiteX162" fmla="*/ 2476500 w 3308350"/>
              <a:gd name="connsiteY162" fmla="*/ 812800 h 1092200"/>
              <a:gd name="connsiteX163" fmla="*/ 2489200 w 3308350"/>
              <a:gd name="connsiteY163" fmla="*/ 774700 h 1092200"/>
              <a:gd name="connsiteX164" fmla="*/ 2508250 w 3308350"/>
              <a:gd name="connsiteY164" fmla="*/ 736600 h 1092200"/>
              <a:gd name="connsiteX165" fmla="*/ 2520950 w 3308350"/>
              <a:gd name="connsiteY165" fmla="*/ 698500 h 1092200"/>
              <a:gd name="connsiteX166" fmla="*/ 2533650 w 3308350"/>
              <a:gd name="connsiteY166" fmla="*/ 647700 h 1092200"/>
              <a:gd name="connsiteX167" fmla="*/ 2540000 w 3308350"/>
              <a:gd name="connsiteY167" fmla="*/ 628650 h 1092200"/>
              <a:gd name="connsiteX168" fmla="*/ 2552700 w 3308350"/>
              <a:gd name="connsiteY168" fmla="*/ 609600 h 1092200"/>
              <a:gd name="connsiteX169" fmla="*/ 2571750 w 3308350"/>
              <a:gd name="connsiteY169" fmla="*/ 596900 h 1092200"/>
              <a:gd name="connsiteX170" fmla="*/ 2578100 w 3308350"/>
              <a:gd name="connsiteY170" fmla="*/ 577850 h 1092200"/>
              <a:gd name="connsiteX171" fmla="*/ 2597150 w 3308350"/>
              <a:gd name="connsiteY171" fmla="*/ 571500 h 1092200"/>
              <a:gd name="connsiteX172" fmla="*/ 2654300 w 3308350"/>
              <a:gd name="connsiteY172" fmla="*/ 552450 h 1092200"/>
              <a:gd name="connsiteX173" fmla="*/ 2686050 w 3308350"/>
              <a:gd name="connsiteY173" fmla="*/ 558800 h 1092200"/>
              <a:gd name="connsiteX174" fmla="*/ 2692400 w 3308350"/>
              <a:gd name="connsiteY174" fmla="*/ 577850 h 1092200"/>
              <a:gd name="connsiteX175" fmla="*/ 2711450 w 3308350"/>
              <a:gd name="connsiteY175" fmla="*/ 590550 h 1092200"/>
              <a:gd name="connsiteX176" fmla="*/ 2724150 w 3308350"/>
              <a:gd name="connsiteY176" fmla="*/ 666750 h 1092200"/>
              <a:gd name="connsiteX177" fmla="*/ 2736850 w 3308350"/>
              <a:gd name="connsiteY177" fmla="*/ 704850 h 1092200"/>
              <a:gd name="connsiteX178" fmla="*/ 2755900 w 3308350"/>
              <a:gd name="connsiteY178" fmla="*/ 774700 h 1092200"/>
              <a:gd name="connsiteX179" fmla="*/ 2781300 w 3308350"/>
              <a:gd name="connsiteY179" fmla="*/ 825500 h 1092200"/>
              <a:gd name="connsiteX180" fmla="*/ 2794000 w 3308350"/>
              <a:gd name="connsiteY180" fmla="*/ 850900 h 1092200"/>
              <a:gd name="connsiteX181" fmla="*/ 2806700 w 3308350"/>
              <a:gd name="connsiteY181" fmla="*/ 901700 h 1092200"/>
              <a:gd name="connsiteX182" fmla="*/ 2825750 w 3308350"/>
              <a:gd name="connsiteY182" fmla="*/ 920750 h 1092200"/>
              <a:gd name="connsiteX183" fmla="*/ 2838450 w 3308350"/>
              <a:gd name="connsiteY183" fmla="*/ 996950 h 1092200"/>
              <a:gd name="connsiteX184" fmla="*/ 2844800 w 3308350"/>
              <a:gd name="connsiteY184" fmla="*/ 1028700 h 1092200"/>
              <a:gd name="connsiteX185" fmla="*/ 2863850 w 3308350"/>
              <a:gd name="connsiteY185" fmla="*/ 1035050 h 1092200"/>
              <a:gd name="connsiteX186" fmla="*/ 2851150 w 3308350"/>
              <a:gd name="connsiteY186" fmla="*/ 1066800 h 1092200"/>
              <a:gd name="connsiteX187" fmla="*/ 2882900 w 3308350"/>
              <a:gd name="connsiteY187" fmla="*/ 1092200 h 1092200"/>
              <a:gd name="connsiteX188" fmla="*/ 2908300 w 3308350"/>
              <a:gd name="connsiteY188" fmla="*/ 1079500 h 1092200"/>
              <a:gd name="connsiteX189" fmla="*/ 2914650 w 3308350"/>
              <a:gd name="connsiteY189" fmla="*/ 1054100 h 1092200"/>
              <a:gd name="connsiteX190" fmla="*/ 2927350 w 3308350"/>
              <a:gd name="connsiteY190" fmla="*/ 1016000 h 1092200"/>
              <a:gd name="connsiteX191" fmla="*/ 2952750 w 3308350"/>
              <a:gd name="connsiteY191" fmla="*/ 971550 h 1092200"/>
              <a:gd name="connsiteX192" fmla="*/ 2952750 w 3308350"/>
              <a:gd name="connsiteY192" fmla="*/ 914400 h 1092200"/>
              <a:gd name="connsiteX193" fmla="*/ 2965450 w 3308350"/>
              <a:gd name="connsiteY193" fmla="*/ 895350 h 1092200"/>
              <a:gd name="connsiteX194" fmla="*/ 2971800 w 3308350"/>
              <a:gd name="connsiteY194" fmla="*/ 876300 h 1092200"/>
              <a:gd name="connsiteX195" fmla="*/ 3003550 w 3308350"/>
              <a:gd name="connsiteY195" fmla="*/ 838200 h 1092200"/>
              <a:gd name="connsiteX196" fmla="*/ 3028950 w 3308350"/>
              <a:gd name="connsiteY196" fmla="*/ 793750 h 1092200"/>
              <a:gd name="connsiteX197" fmla="*/ 3048000 w 3308350"/>
              <a:gd name="connsiteY197" fmla="*/ 781050 h 1092200"/>
              <a:gd name="connsiteX198" fmla="*/ 3060700 w 3308350"/>
              <a:gd name="connsiteY198" fmla="*/ 762000 h 1092200"/>
              <a:gd name="connsiteX199" fmla="*/ 3124200 w 3308350"/>
              <a:gd name="connsiteY199" fmla="*/ 736600 h 1092200"/>
              <a:gd name="connsiteX200" fmla="*/ 3162300 w 3308350"/>
              <a:gd name="connsiteY200" fmla="*/ 723900 h 1092200"/>
              <a:gd name="connsiteX201" fmla="*/ 3213100 w 3308350"/>
              <a:gd name="connsiteY201" fmla="*/ 742950 h 1092200"/>
              <a:gd name="connsiteX202" fmla="*/ 3219450 w 3308350"/>
              <a:gd name="connsiteY202" fmla="*/ 762000 h 1092200"/>
              <a:gd name="connsiteX203" fmla="*/ 3244850 w 3308350"/>
              <a:gd name="connsiteY203" fmla="*/ 755650 h 1092200"/>
              <a:gd name="connsiteX204" fmla="*/ 3257550 w 3308350"/>
              <a:gd name="connsiteY204" fmla="*/ 717550 h 1092200"/>
              <a:gd name="connsiteX205" fmla="*/ 3263900 w 3308350"/>
              <a:gd name="connsiteY205" fmla="*/ 679450 h 1092200"/>
              <a:gd name="connsiteX206" fmla="*/ 3276600 w 3308350"/>
              <a:gd name="connsiteY206" fmla="*/ 596900 h 1092200"/>
              <a:gd name="connsiteX207" fmla="*/ 3295650 w 3308350"/>
              <a:gd name="connsiteY207" fmla="*/ 260350 h 1092200"/>
              <a:gd name="connsiteX208" fmla="*/ 3302000 w 3308350"/>
              <a:gd name="connsiteY208" fmla="*/ 190500 h 1092200"/>
              <a:gd name="connsiteX209" fmla="*/ 3308350 w 3308350"/>
              <a:gd name="connsiteY209" fmla="*/ 158750 h 1092200"/>
              <a:gd name="connsiteX210" fmla="*/ 3302000 w 3308350"/>
              <a:gd name="connsiteY210" fmla="*/ 107950 h 1092200"/>
              <a:gd name="connsiteX211" fmla="*/ 3295650 w 3308350"/>
              <a:gd name="connsiteY211" fmla="*/ 25400 h 1092200"/>
              <a:gd name="connsiteX212" fmla="*/ 3257550 w 3308350"/>
              <a:gd name="connsiteY212" fmla="*/ 12700 h 1092200"/>
              <a:gd name="connsiteX213" fmla="*/ 3048000 w 3308350"/>
              <a:gd name="connsiteY213" fmla="*/ 0 h 1092200"/>
              <a:gd name="connsiteX214" fmla="*/ 2933700 w 3308350"/>
              <a:gd name="connsiteY214" fmla="*/ 6350 h 1092200"/>
              <a:gd name="connsiteX215" fmla="*/ 2908300 w 3308350"/>
              <a:gd name="connsiteY215" fmla="*/ 12700 h 1092200"/>
              <a:gd name="connsiteX216" fmla="*/ 2832100 w 3308350"/>
              <a:gd name="connsiteY216" fmla="*/ 19050 h 1092200"/>
              <a:gd name="connsiteX217" fmla="*/ 2813050 w 3308350"/>
              <a:gd name="connsiteY217" fmla="*/ 25400 h 1092200"/>
              <a:gd name="connsiteX218" fmla="*/ 2711450 w 3308350"/>
              <a:gd name="connsiteY218" fmla="*/ 38100 h 1092200"/>
              <a:gd name="connsiteX219" fmla="*/ 2559050 w 3308350"/>
              <a:gd name="connsiteY219" fmla="*/ 31750 h 1092200"/>
              <a:gd name="connsiteX220" fmla="*/ 2508250 w 3308350"/>
              <a:gd name="connsiteY220" fmla="*/ 25400 h 1092200"/>
              <a:gd name="connsiteX221" fmla="*/ 2406650 w 3308350"/>
              <a:gd name="connsiteY221" fmla="*/ 19050 h 1092200"/>
              <a:gd name="connsiteX222" fmla="*/ 2336800 w 3308350"/>
              <a:gd name="connsiteY222" fmla="*/ 12700 h 1092200"/>
              <a:gd name="connsiteX223" fmla="*/ 1955800 w 3308350"/>
              <a:gd name="connsiteY223" fmla="*/ 19050 h 1092200"/>
              <a:gd name="connsiteX224" fmla="*/ 1930400 w 3308350"/>
              <a:gd name="connsiteY224" fmla="*/ 25400 h 1092200"/>
              <a:gd name="connsiteX225" fmla="*/ 1873250 w 3308350"/>
              <a:gd name="connsiteY225" fmla="*/ 31750 h 1092200"/>
              <a:gd name="connsiteX226" fmla="*/ 1822450 w 3308350"/>
              <a:gd name="connsiteY226" fmla="*/ 44450 h 1092200"/>
              <a:gd name="connsiteX227" fmla="*/ 1682750 w 3308350"/>
              <a:gd name="connsiteY227" fmla="*/ 38100 h 1092200"/>
              <a:gd name="connsiteX228" fmla="*/ 1625600 w 3308350"/>
              <a:gd name="connsiteY228" fmla="*/ 25400 h 1092200"/>
              <a:gd name="connsiteX229" fmla="*/ 1549400 w 3308350"/>
              <a:gd name="connsiteY229" fmla="*/ 19050 h 1092200"/>
              <a:gd name="connsiteX230" fmla="*/ 1377950 w 3308350"/>
              <a:gd name="connsiteY230" fmla="*/ 25400 h 1092200"/>
              <a:gd name="connsiteX231" fmla="*/ 1276350 w 3308350"/>
              <a:gd name="connsiteY231" fmla="*/ 38100 h 1092200"/>
              <a:gd name="connsiteX232" fmla="*/ 1250950 w 3308350"/>
              <a:gd name="connsiteY232" fmla="*/ 44450 h 1092200"/>
              <a:gd name="connsiteX233" fmla="*/ 1079500 w 3308350"/>
              <a:gd name="connsiteY233" fmla="*/ 50800 h 1092200"/>
              <a:gd name="connsiteX234" fmla="*/ 958850 w 3308350"/>
              <a:gd name="connsiteY234" fmla="*/ 44450 h 1092200"/>
              <a:gd name="connsiteX235" fmla="*/ 857250 w 3308350"/>
              <a:gd name="connsiteY235" fmla="*/ 31750 h 1092200"/>
              <a:gd name="connsiteX236" fmla="*/ 793750 w 3308350"/>
              <a:gd name="connsiteY236" fmla="*/ 25400 h 1092200"/>
              <a:gd name="connsiteX237" fmla="*/ 628650 w 3308350"/>
              <a:gd name="connsiteY237" fmla="*/ 31750 h 1092200"/>
              <a:gd name="connsiteX238" fmla="*/ 133350 w 3308350"/>
              <a:gd name="connsiteY238" fmla="*/ 19050 h 1092200"/>
              <a:gd name="connsiteX239" fmla="*/ 50800 w 3308350"/>
              <a:gd name="connsiteY239" fmla="*/ 25400 h 1092200"/>
              <a:gd name="connsiteX240" fmla="*/ 31750 w 3308350"/>
              <a:gd name="connsiteY240" fmla="*/ 31750 h 1092200"/>
              <a:gd name="connsiteX241" fmla="*/ 25400 w 3308350"/>
              <a:gd name="connsiteY241" fmla="*/ 50800 h 1092200"/>
              <a:gd name="connsiteX242" fmla="*/ 12700 w 3308350"/>
              <a:gd name="connsiteY242" fmla="*/ 76200 h 1092200"/>
              <a:gd name="connsiteX243" fmla="*/ 31750 w 3308350"/>
              <a:gd name="connsiteY243" fmla="*/ 120650 h 1092200"/>
              <a:gd name="connsiteX244" fmla="*/ 38100 w 3308350"/>
              <a:gd name="connsiteY244" fmla="*/ 139700 h 1092200"/>
              <a:gd name="connsiteX245" fmla="*/ 38100 w 3308350"/>
              <a:gd name="connsiteY245" fmla="*/ 2159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3308350" h="1092200">
                <a:moveTo>
                  <a:pt x="38100" y="215900"/>
                </a:moveTo>
                <a:cubicBezTo>
                  <a:pt x="37042" y="245533"/>
                  <a:pt x="35959" y="283829"/>
                  <a:pt x="31750" y="317500"/>
                </a:cubicBezTo>
                <a:cubicBezTo>
                  <a:pt x="29585" y="334820"/>
                  <a:pt x="19050" y="368300"/>
                  <a:pt x="19050" y="368300"/>
                </a:cubicBezTo>
                <a:cubicBezTo>
                  <a:pt x="16933" y="389467"/>
                  <a:pt x="15049" y="410658"/>
                  <a:pt x="12700" y="431800"/>
                </a:cubicBezTo>
                <a:cubicBezTo>
                  <a:pt x="10815" y="448761"/>
                  <a:pt x="6919" y="465544"/>
                  <a:pt x="6350" y="482600"/>
                </a:cubicBezTo>
                <a:cubicBezTo>
                  <a:pt x="2682" y="592626"/>
                  <a:pt x="2117" y="702733"/>
                  <a:pt x="0" y="812800"/>
                </a:cubicBezTo>
                <a:cubicBezTo>
                  <a:pt x="4233" y="825500"/>
                  <a:pt x="726" y="844913"/>
                  <a:pt x="12700" y="850900"/>
                </a:cubicBezTo>
                <a:cubicBezTo>
                  <a:pt x="21167" y="855133"/>
                  <a:pt x="20704" y="833719"/>
                  <a:pt x="25400" y="825500"/>
                </a:cubicBezTo>
                <a:cubicBezTo>
                  <a:pt x="29186" y="818874"/>
                  <a:pt x="33867" y="812800"/>
                  <a:pt x="38100" y="806450"/>
                </a:cubicBezTo>
                <a:cubicBezTo>
                  <a:pt x="40642" y="796283"/>
                  <a:pt x="52512" y="746042"/>
                  <a:pt x="57150" y="742950"/>
                </a:cubicBezTo>
                <a:lnTo>
                  <a:pt x="76200" y="730250"/>
                </a:lnTo>
                <a:cubicBezTo>
                  <a:pt x="80433" y="721783"/>
                  <a:pt x="82207" y="711543"/>
                  <a:pt x="88900" y="704850"/>
                </a:cubicBezTo>
                <a:cubicBezTo>
                  <a:pt x="99693" y="694057"/>
                  <a:pt x="127000" y="679450"/>
                  <a:pt x="127000" y="679450"/>
                </a:cubicBezTo>
                <a:cubicBezTo>
                  <a:pt x="131233" y="670983"/>
                  <a:pt x="132428" y="660110"/>
                  <a:pt x="139700" y="654050"/>
                </a:cubicBezTo>
                <a:cubicBezTo>
                  <a:pt x="146404" y="648463"/>
                  <a:pt x="157078" y="651138"/>
                  <a:pt x="165100" y="647700"/>
                </a:cubicBezTo>
                <a:cubicBezTo>
                  <a:pt x="172115" y="644694"/>
                  <a:pt x="177800" y="639233"/>
                  <a:pt x="184150" y="635000"/>
                </a:cubicBezTo>
                <a:cubicBezTo>
                  <a:pt x="198967" y="637117"/>
                  <a:pt x="214631" y="635977"/>
                  <a:pt x="228600" y="641350"/>
                </a:cubicBezTo>
                <a:cubicBezTo>
                  <a:pt x="242846" y="646829"/>
                  <a:pt x="266700" y="666750"/>
                  <a:pt x="266700" y="666750"/>
                </a:cubicBezTo>
                <a:cubicBezTo>
                  <a:pt x="296333" y="711200"/>
                  <a:pt x="279400" y="696383"/>
                  <a:pt x="311150" y="717550"/>
                </a:cubicBezTo>
                <a:lnTo>
                  <a:pt x="330200" y="774700"/>
                </a:lnTo>
                <a:lnTo>
                  <a:pt x="336550" y="793750"/>
                </a:lnTo>
                <a:cubicBezTo>
                  <a:pt x="338667" y="800100"/>
                  <a:pt x="341448" y="806266"/>
                  <a:pt x="342900" y="812800"/>
                </a:cubicBezTo>
                <a:cubicBezTo>
                  <a:pt x="345102" y="822709"/>
                  <a:pt x="356408" y="875955"/>
                  <a:pt x="361950" y="895350"/>
                </a:cubicBezTo>
                <a:cubicBezTo>
                  <a:pt x="363789" y="901786"/>
                  <a:pt x="366677" y="907906"/>
                  <a:pt x="368300" y="914400"/>
                </a:cubicBezTo>
                <a:cubicBezTo>
                  <a:pt x="370918" y="924871"/>
                  <a:pt x="370860" y="936044"/>
                  <a:pt x="374650" y="946150"/>
                </a:cubicBezTo>
                <a:cubicBezTo>
                  <a:pt x="377330" y="953296"/>
                  <a:pt x="383937" y="958374"/>
                  <a:pt x="387350" y="965200"/>
                </a:cubicBezTo>
                <a:cubicBezTo>
                  <a:pt x="390343" y="971187"/>
                  <a:pt x="391583" y="977900"/>
                  <a:pt x="393700" y="984250"/>
                </a:cubicBezTo>
                <a:cubicBezTo>
                  <a:pt x="400050" y="980017"/>
                  <a:pt x="409650" y="978524"/>
                  <a:pt x="412750" y="971550"/>
                </a:cubicBezTo>
                <a:cubicBezTo>
                  <a:pt x="418829" y="957873"/>
                  <a:pt x="416639" y="941863"/>
                  <a:pt x="419100" y="927100"/>
                </a:cubicBezTo>
                <a:cubicBezTo>
                  <a:pt x="420874" y="916454"/>
                  <a:pt x="422610" y="905763"/>
                  <a:pt x="425450" y="895350"/>
                </a:cubicBezTo>
                <a:cubicBezTo>
                  <a:pt x="428972" y="882435"/>
                  <a:pt x="438150" y="857250"/>
                  <a:pt x="438150" y="857250"/>
                </a:cubicBezTo>
                <a:cubicBezTo>
                  <a:pt x="449180" y="757979"/>
                  <a:pt x="438159" y="833924"/>
                  <a:pt x="450850" y="774700"/>
                </a:cubicBezTo>
                <a:cubicBezTo>
                  <a:pt x="454537" y="757494"/>
                  <a:pt x="462651" y="709964"/>
                  <a:pt x="469900" y="685800"/>
                </a:cubicBezTo>
                <a:cubicBezTo>
                  <a:pt x="473747" y="672978"/>
                  <a:pt x="478367" y="660400"/>
                  <a:pt x="482600" y="647700"/>
                </a:cubicBezTo>
                <a:cubicBezTo>
                  <a:pt x="484717" y="641350"/>
                  <a:pt x="487850" y="635252"/>
                  <a:pt x="488950" y="628650"/>
                </a:cubicBezTo>
                <a:cubicBezTo>
                  <a:pt x="491024" y="616203"/>
                  <a:pt x="497846" y="572746"/>
                  <a:pt x="501650" y="558800"/>
                </a:cubicBezTo>
                <a:cubicBezTo>
                  <a:pt x="505172" y="545885"/>
                  <a:pt x="510117" y="533400"/>
                  <a:pt x="514350" y="520700"/>
                </a:cubicBezTo>
                <a:lnTo>
                  <a:pt x="520700" y="501650"/>
                </a:lnTo>
                <a:cubicBezTo>
                  <a:pt x="522817" y="495300"/>
                  <a:pt x="523034" y="487955"/>
                  <a:pt x="527050" y="482600"/>
                </a:cubicBezTo>
                <a:cubicBezTo>
                  <a:pt x="533400" y="474133"/>
                  <a:pt x="540031" y="465870"/>
                  <a:pt x="546100" y="457200"/>
                </a:cubicBezTo>
                <a:cubicBezTo>
                  <a:pt x="562496" y="433777"/>
                  <a:pt x="568935" y="416861"/>
                  <a:pt x="590550" y="400050"/>
                </a:cubicBezTo>
                <a:cubicBezTo>
                  <a:pt x="602598" y="390679"/>
                  <a:pt x="628650" y="374650"/>
                  <a:pt x="628650" y="374650"/>
                </a:cubicBezTo>
                <a:cubicBezTo>
                  <a:pt x="647700" y="376767"/>
                  <a:pt x="667616" y="374939"/>
                  <a:pt x="685800" y="381000"/>
                </a:cubicBezTo>
                <a:cubicBezTo>
                  <a:pt x="694319" y="383840"/>
                  <a:pt x="699101" y="393151"/>
                  <a:pt x="704850" y="400050"/>
                </a:cubicBezTo>
                <a:cubicBezTo>
                  <a:pt x="709736" y="405913"/>
                  <a:pt x="714137" y="412274"/>
                  <a:pt x="717550" y="419100"/>
                </a:cubicBezTo>
                <a:cubicBezTo>
                  <a:pt x="722885" y="429770"/>
                  <a:pt x="727198" y="453377"/>
                  <a:pt x="730250" y="463550"/>
                </a:cubicBezTo>
                <a:cubicBezTo>
                  <a:pt x="734097" y="476372"/>
                  <a:pt x="738717" y="488950"/>
                  <a:pt x="742950" y="501650"/>
                </a:cubicBezTo>
                <a:cubicBezTo>
                  <a:pt x="758911" y="549533"/>
                  <a:pt x="737381" y="490511"/>
                  <a:pt x="762000" y="539750"/>
                </a:cubicBezTo>
                <a:cubicBezTo>
                  <a:pt x="764993" y="545737"/>
                  <a:pt x="765099" y="552949"/>
                  <a:pt x="768350" y="558800"/>
                </a:cubicBezTo>
                <a:cubicBezTo>
                  <a:pt x="775763" y="572143"/>
                  <a:pt x="785283" y="584200"/>
                  <a:pt x="793750" y="596900"/>
                </a:cubicBezTo>
                <a:cubicBezTo>
                  <a:pt x="797983" y="603250"/>
                  <a:pt x="804037" y="608710"/>
                  <a:pt x="806450" y="615950"/>
                </a:cubicBezTo>
                <a:cubicBezTo>
                  <a:pt x="825717" y="673752"/>
                  <a:pt x="796162" y="582460"/>
                  <a:pt x="819150" y="666750"/>
                </a:cubicBezTo>
                <a:cubicBezTo>
                  <a:pt x="822672" y="679665"/>
                  <a:pt x="827617" y="692150"/>
                  <a:pt x="831850" y="704850"/>
                </a:cubicBezTo>
                <a:cubicBezTo>
                  <a:pt x="833967" y="711200"/>
                  <a:pt x="834487" y="718331"/>
                  <a:pt x="838200" y="723900"/>
                </a:cubicBezTo>
                <a:cubicBezTo>
                  <a:pt x="854613" y="748519"/>
                  <a:pt x="848487" y="735710"/>
                  <a:pt x="857250" y="762000"/>
                </a:cubicBezTo>
                <a:cubicBezTo>
                  <a:pt x="859367" y="776817"/>
                  <a:pt x="858041" y="792553"/>
                  <a:pt x="863600" y="806450"/>
                </a:cubicBezTo>
                <a:cubicBezTo>
                  <a:pt x="866935" y="814788"/>
                  <a:pt x="879196" y="817211"/>
                  <a:pt x="882650" y="825500"/>
                </a:cubicBezTo>
                <a:cubicBezTo>
                  <a:pt x="890156" y="843514"/>
                  <a:pt x="890617" y="863718"/>
                  <a:pt x="895350" y="882650"/>
                </a:cubicBezTo>
                <a:cubicBezTo>
                  <a:pt x="896973" y="889144"/>
                  <a:pt x="898707" y="895713"/>
                  <a:pt x="901700" y="901700"/>
                </a:cubicBezTo>
                <a:cubicBezTo>
                  <a:pt x="905113" y="908526"/>
                  <a:pt x="910167" y="914400"/>
                  <a:pt x="914400" y="920750"/>
                </a:cubicBezTo>
                <a:cubicBezTo>
                  <a:pt x="916517" y="929217"/>
                  <a:pt x="918242" y="937791"/>
                  <a:pt x="920750" y="946150"/>
                </a:cubicBezTo>
                <a:cubicBezTo>
                  <a:pt x="924597" y="958972"/>
                  <a:pt x="933450" y="984250"/>
                  <a:pt x="933450" y="984250"/>
                </a:cubicBezTo>
                <a:cubicBezTo>
                  <a:pt x="964640" y="973853"/>
                  <a:pt x="948122" y="985485"/>
                  <a:pt x="958850" y="946150"/>
                </a:cubicBezTo>
                <a:cubicBezTo>
                  <a:pt x="962372" y="933235"/>
                  <a:pt x="968925" y="921177"/>
                  <a:pt x="971550" y="908050"/>
                </a:cubicBezTo>
                <a:cubicBezTo>
                  <a:pt x="975915" y="886226"/>
                  <a:pt x="978272" y="871825"/>
                  <a:pt x="984250" y="850900"/>
                </a:cubicBezTo>
                <a:cubicBezTo>
                  <a:pt x="986089" y="844464"/>
                  <a:pt x="987963" y="838002"/>
                  <a:pt x="990600" y="831850"/>
                </a:cubicBezTo>
                <a:cubicBezTo>
                  <a:pt x="1018989" y="765609"/>
                  <a:pt x="990138" y="846090"/>
                  <a:pt x="1009650" y="781050"/>
                </a:cubicBezTo>
                <a:cubicBezTo>
                  <a:pt x="1013497" y="768228"/>
                  <a:pt x="1022350" y="742950"/>
                  <a:pt x="1022350" y="742950"/>
                </a:cubicBezTo>
                <a:cubicBezTo>
                  <a:pt x="1024467" y="728133"/>
                  <a:pt x="1026722" y="713336"/>
                  <a:pt x="1028700" y="698500"/>
                </a:cubicBezTo>
                <a:cubicBezTo>
                  <a:pt x="1030955" y="681585"/>
                  <a:pt x="1031997" y="664490"/>
                  <a:pt x="1035050" y="647700"/>
                </a:cubicBezTo>
                <a:cubicBezTo>
                  <a:pt x="1036247" y="641114"/>
                  <a:pt x="1039948" y="635184"/>
                  <a:pt x="1041400" y="628650"/>
                </a:cubicBezTo>
                <a:cubicBezTo>
                  <a:pt x="1056301" y="561596"/>
                  <a:pt x="1039805" y="614384"/>
                  <a:pt x="1054100" y="571500"/>
                </a:cubicBezTo>
                <a:cubicBezTo>
                  <a:pt x="1056217" y="554567"/>
                  <a:pt x="1056874" y="537386"/>
                  <a:pt x="1060450" y="520700"/>
                </a:cubicBezTo>
                <a:cubicBezTo>
                  <a:pt x="1063255" y="507610"/>
                  <a:pt x="1068917" y="495300"/>
                  <a:pt x="1073150" y="482600"/>
                </a:cubicBezTo>
                <a:cubicBezTo>
                  <a:pt x="1075267" y="476250"/>
                  <a:pt x="1076507" y="469537"/>
                  <a:pt x="1079500" y="463550"/>
                </a:cubicBezTo>
                <a:cubicBezTo>
                  <a:pt x="1083733" y="455083"/>
                  <a:pt x="1088876" y="447013"/>
                  <a:pt x="1092200" y="438150"/>
                </a:cubicBezTo>
                <a:cubicBezTo>
                  <a:pt x="1098304" y="421874"/>
                  <a:pt x="1097224" y="409052"/>
                  <a:pt x="1104900" y="393700"/>
                </a:cubicBezTo>
                <a:cubicBezTo>
                  <a:pt x="1108313" y="386874"/>
                  <a:pt x="1114500" y="381624"/>
                  <a:pt x="1117600" y="374650"/>
                </a:cubicBezTo>
                <a:cubicBezTo>
                  <a:pt x="1123037" y="362417"/>
                  <a:pt x="1126067" y="349250"/>
                  <a:pt x="1130300" y="336550"/>
                </a:cubicBezTo>
                <a:cubicBezTo>
                  <a:pt x="1132417" y="330200"/>
                  <a:pt x="1130300" y="319617"/>
                  <a:pt x="1136650" y="317500"/>
                </a:cubicBezTo>
                <a:cubicBezTo>
                  <a:pt x="1143000" y="315383"/>
                  <a:pt x="1149849" y="314401"/>
                  <a:pt x="1155700" y="311150"/>
                </a:cubicBezTo>
                <a:cubicBezTo>
                  <a:pt x="1169043" y="303737"/>
                  <a:pt x="1179320" y="290577"/>
                  <a:pt x="1193800" y="285750"/>
                </a:cubicBezTo>
                <a:cubicBezTo>
                  <a:pt x="1221830" y="276407"/>
                  <a:pt x="1206863" y="282393"/>
                  <a:pt x="1238250" y="266700"/>
                </a:cubicBezTo>
                <a:cubicBezTo>
                  <a:pt x="1244600" y="268817"/>
                  <a:pt x="1252073" y="268869"/>
                  <a:pt x="1257300" y="273050"/>
                </a:cubicBezTo>
                <a:cubicBezTo>
                  <a:pt x="1275763" y="287820"/>
                  <a:pt x="1270504" y="311906"/>
                  <a:pt x="1282700" y="330200"/>
                </a:cubicBezTo>
                <a:cubicBezTo>
                  <a:pt x="1319096" y="384795"/>
                  <a:pt x="1275460" y="315720"/>
                  <a:pt x="1301750" y="368300"/>
                </a:cubicBezTo>
                <a:cubicBezTo>
                  <a:pt x="1305163" y="375126"/>
                  <a:pt x="1311037" y="380524"/>
                  <a:pt x="1314450" y="387350"/>
                </a:cubicBezTo>
                <a:cubicBezTo>
                  <a:pt x="1317443" y="393337"/>
                  <a:pt x="1317549" y="400549"/>
                  <a:pt x="1320800" y="406400"/>
                </a:cubicBezTo>
                <a:cubicBezTo>
                  <a:pt x="1328213" y="419743"/>
                  <a:pt x="1337733" y="431800"/>
                  <a:pt x="1346200" y="444500"/>
                </a:cubicBezTo>
                <a:cubicBezTo>
                  <a:pt x="1350433" y="450850"/>
                  <a:pt x="1356487" y="456310"/>
                  <a:pt x="1358900" y="463550"/>
                </a:cubicBezTo>
                <a:lnTo>
                  <a:pt x="1377950" y="520700"/>
                </a:lnTo>
                <a:cubicBezTo>
                  <a:pt x="1380067" y="527050"/>
                  <a:pt x="1382677" y="533256"/>
                  <a:pt x="1384300" y="539750"/>
                </a:cubicBezTo>
                <a:lnTo>
                  <a:pt x="1390650" y="565150"/>
                </a:lnTo>
                <a:cubicBezTo>
                  <a:pt x="1392767" y="584200"/>
                  <a:pt x="1397000" y="603133"/>
                  <a:pt x="1397000" y="622300"/>
                </a:cubicBezTo>
                <a:cubicBezTo>
                  <a:pt x="1397000" y="746325"/>
                  <a:pt x="1375027" y="584501"/>
                  <a:pt x="1397000" y="749300"/>
                </a:cubicBezTo>
                <a:cubicBezTo>
                  <a:pt x="1397885" y="755935"/>
                  <a:pt x="1401727" y="761856"/>
                  <a:pt x="1403350" y="768350"/>
                </a:cubicBezTo>
                <a:cubicBezTo>
                  <a:pt x="1405968" y="778821"/>
                  <a:pt x="1407082" y="789629"/>
                  <a:pt x="1409700" y="800100"/>
                </a:cubicBezTo>
                <a:cubicBezTo>
                  <a:pt x="1429226" y="878204"/>
                  <a:pt x="1398995" y="733874"/>
                  <a:pt x="1422400" y="850900"/>
                </a:cubicBezTo>
                <a:cubicBezTo>
                  <a:pt x="1438361" y="803017"/>
                  <a:pt x="1416831" y="862039"/>
                  <a:pt x="1441450" y="812800"/>
                </a:cubicBezTo>
                <a:cubicBezTo>
                  <a:pt x="1444443" y="806813"/>
                  <a:pt x="1445163" y="799902"/>
                  <a:pt x="1447800" y="793750"/>
                </a:cubicBezTo>
                <a:cubicBezTo>
                  <a:pt x="1451529" y="785049"/>
                  <a:pt x="1456984" y="777139"/>
                  <a:pt x="1460500" y="768350"/>
                </a:cubicBezTo>
                <a:cubicBezTo>
                  <a:pt x="1465472" y="755921"/>
                  <a:pt x="1468967" y="742950"/>
                  <a:pt x="1473200" y="730250"/>
                </a:cubicBezTo>
                <a:lnTo>
                  <a:pt x="1479550" y="711200"/>
                </a:lnTo>
                <a:cubicBezTo>
                  <a:pt x="1480825" y="699727"/>
                  <a:pt x="1484001" y="647898"/>
                  <a:pt x="1492250" y="628650"/>
                </a:cubicBezTo>
                <a:cubicBezTo>
                  <a:pt x="1495256" y="621635"/>
                  <a:pt x="1500717" y="615950"/>
                  <a:pt x="1504950" y="609600"/>
                </a:cubicBezTo>
                <a:cubicBezTo>
                  <a:pt x="1507067" y="601133"/>
                  <a:pt x="1508902" y="592591"/>
                  <a:pt x="1511300" y="584200"/>
                </a:cubicBezTo>
                <a:cubicBezTo>
                  <a:pt x="1513139" y="577764"/>
                  <a:pt x="1516337" y="571714"/>
                  <a:pt x="1517650" y="565150"/>
                </a:cubicBezTo>
                <a:cubicBezTo>
                  <a:pt x="1520585" y="550474"/>
                  <a:pt x="1521065" y="535376"/>
                  <a:pt x="1524000" y="520700"/>
                </a:cubicBezTo>
                <a:cubicBezTo>
                  <a:pt x="1525313" y="514136"/>
                  <a:pt x="1528898" y="508184"/>
                  <a:pt x="1530350" y="501650"/>
                </a:cubicBezTo>
                <a:cubicBezTo>
                  <a:pt x="1533143" y="489081"/>
                  <a:pt x="1533577" y="476041"/>
                  <a:pt x="1536700" y="463550"/>
                </a:cubicBezTo>
                <a:cubicBezTo>
                  <a:pt x="1539947" y="450563"/>
                  <a:pt x="1545167" y="438150"/>
                  <a:pt x="1549400" y="425450"/>
                </a:cubicBezTo>
                <a:cubicBezTo>
                  <a:pt x="1551517" y="419100"/>
                  <a:pt x="1554437" y="412964"/>
                  <a:pt x="1555750" y="406400"/>
                </a:cubicBezTo>
                <a:cubicBezTo>
                  <a:pt x="1560115" y="384576"/>
                  <a:pt x="1562472" y="370175"/>
                  <a:pt x="1568450" y="349250"/>
                </a:cubicBezTo>
                <a:cubicBezTo>
                  <a:pt x="1570289" y="342814"/>
                  <a:pt x="1571807" y="336187"/>
                  <a:pt x="1574800" y="330200"/>
                </a:cubicBezTo>
                <a:cubicBezTo>
                  <a:pt x="1606686" y="266427"/>
                  <a:pt x="1566802" y="363678"/>
                  <a:pt x="1600200" y="285750"/>
                </a:cubicBezTo>
                <a:cubicBezTo>
                  <a:pt x="1607947" y="267674"/>
                  <a:pt x="1603996" y="262904"/>
                  <a:pt x="1619250" y="247650"/>
                </a:cubicBezTo>
                <a:cubicBezTo>
                  <a:pt x="1628225" y="238675"/>
                  <a:pt x="1653739" y="227230"/>
                  <a:pt x="1663700" y="222250"/>
                </a:cubicBezTo>
                <a:cubicBezTo>
                  <a:pt x="1680633" y="226483"/>
                  <a:pt x="1697941" y="229430"/>
                  <a:pt x="1714500" y="234950"/>
                </a:cubicBezTo>
                <a:lnTo>
                  <a:pt x="1752600" y="247650"/>
                </a:lnTo>
                <a:cubicBezTo>
                  <a:pt x="1758950" y="254000"/>
                  <a:pt x="1766669" y="259228"/>
                  <a:pt x="1771650" y="266700"/>
                </a:cubicBezTo>
                <a:cubicBezTo>
                  <a:pt x="1775363" y="272269"/>
                  <a:pt x="1775007" y="279763"/>
                  <a:pt x="1778000" y="285750"/>
                </a:cubicBezTo>
                <a:cubicBezTo>
                  <a:pt x="1781413" y="292576"/>
                  <a:pt x="1786467" y="298450"/>
                  <a:pt x="1790700" y="304800"/>
                </a:cubicBezTo>
                <a:cubicBezTo>
                  <a:pt x="1792580" y="319836"/>
                  <a:pt x="1798822" y="375389"/>
                  <a:pt x="1803400" y="393700"/>
                </a:cubicBezTo>
                <a:lnTo>
                  <a:pt x="1822450" y="450850"/>
                </a:lnTo>
                <a:cubicBezTo>
                  <a:pt x="1824567" y="457200"/>
                  <a:pt x="1827177" y="463406"/>
                  <a:pt x="1828800" y="469900"/>
                </a:cubicBezTo>
                <a:cubicBezTo>
                  <a:pt x="1830917" y="478367"/>
                  <a:pt x="1832752" y="486909"/>
                  <a:pt x="1835150" y="495300"/>
                </a:cubicBezTo>
                <a:cubicBezTo>
                  <a:pt x="1836989" y="501736"/>
                  <a:pt x="1839877" y="507856"/>
                  <a:pt x="1841500" y="514350"/>
                </a:cubicBezTo>
                <a:cubicBezTo>
                  <a:pt x="1844118" y="524821"/>
                  <a:pt x="1844437" y="535861"/>
                  <a:pt x="1847850" y="546100"/>
                </a:cubicBezTo>
                <a:cubicBezTo>
                  <a:pt x="1850843" y="555080"/>
                  <a:pt x="1856317" y="563033"/>
                  <a:pt x="1860550" y="571500"/>
                </a:cubicBezTo>
                <a:cubicBezTo>
                  <a:pt x="1862745" y="584669"/>
                  <a:pt x="1867566" y="619844"/>
                  <a:pt x="1873250" y="635000"/>
                </a:cubicBezTo>
                <a:cubicBezTo>
                  <a:pt x="1880156" y="653415"/>
                  <a:pt x="1888122" y="663659"/>
                  <a:pt x="1898650" y="679450"/>
                </a:cubicBezTo>
                <a:cubicBezTo>
                  <a:pt x="1900767" y="690033"/>
                  <a:pt x="1903763" y="700478"/>
                  <a:pt x="1905000" y="711200"/>
                </a:cubicBezTo>
                <a:cubicBezTo>
                  <a:pt x="1910118" y="755557"/>
                  <a:pt x="1906871" y="801232"/>
                  <a:pt x="1917700" y="844550"/>
                </a:cubicBezTo>
                <a:cubicBezTo>
                  <a:pt x="1925901" y="877354"/>
                  <a:pt x="1916788" y="865109"/>
                  <a:pt x="1943100" y="882650"/>
                </a:cubicBezTo>
                <a:cubicBezTo>
                  <a:pt x="1945217" y="874183"/>
                  <a:pt x="1946012" y="865272"/>
                  <a:pt x="1949450" y="857250"/>
                </a:cubicBezTo>
                <a:cubicBezTo>
                  <a:pt x="1968074" y="813793"/>
                  <a:pt x="1957797" y="861961"/>
                  <a:pt x="1968500" y="819150"/>
                </a:cubicBezTo>
                <a:cubicBezTo>
                  <a:pt x="1986451" y="747347"/>
                  <a:pt x="1960304" y="831037"/>
                  <a:pt x="1987550" y="749300"/>
                </a:cubicBezTo>
                <a:cubicBezTo>
                  <a:pt x="1989667" y="742950"/>
                  <a:pt x="1990187" y="735819"/>
                  <a:pt x="1993900" y="730250"/>
                </a:cubicBezTo>
                <a:cubicBezTo>
                  <a:pt x="1998133" y="723900"/>
                  <a:pt x="2003500" y="718174"/>
                  <a:pt x="2006600" y="711200"/>
                </a:cubicBezTo>
                <a:cubicBezTo>
                  <a:pt x="2012037" y="698967"/>
                  <a:pt x="2013313" y="685074"/>
                  <a:pt x="2019300" y="673100"/>
                </a:cubicBezTo>
                <a:lnTo>
                  <a:pt x="2032000" y="647700"/>
                </a:lnTo>
                <a:cubicBezTo>
                  <a:pt x="2033384" y="636629"/>
                  <a:pt x="2035227" y="594901"/>
                  <a:pt x="2044700" y="577850"/>
                </a:cubicBezTo>
                <a:cubicBezTo>
                  <a:pt x="2052113" y="564507"/>
                  <a:pt x="2061633" y="552450"/>
                  <a:pt x="2070100" y="539750"/>
                </a:cubicBezTo>
                <a:cubicBezTo>
                  <a:pt x="2074333" y="533400"/>
                  <a:pt x="2077404" y="526096"/>
                  <a:pt x="2082800" y="520700"/>
                </a:cubicBezTo>
                <a:lnTo>
                  <a:pt x="2101850" y="501650"/>
                </a:lnTo>
                <a:cubicBezTo>
                  <a:pt x="2105472" y="490783"/>
                  <a:pt x="2110349" y="470584"/>
                  <a:pt x="2120900" y="463550"/>
                </a:cubicBezTo>
                <a:cubicBezTo>
                  <a:pt x="2128162" y="458709"/>
                  <a:pt x="2137833" y="459317"/>
                  <a:pt x="2146300" y="457200"/>
                </a:cubicBezTo>
                <a:cubicBezTo>
                  <a:pt x="2165350" y="459317"/>
                  <a:pt x="2185266" y="457489"/>
                  <a:pt x="2203450" y="463550"/>
                </a:cubicBezTo>
                <a:cubicBezTo>
                  <a:pt x="2216293" y="467831"/>
                  <a:pt x="2227379" y="492265"/>
                  <a:pt x="2235200" y="501650"/>
                </a:cubicBezTo>
                <a:cubicBezTo>
                  <a:pt x="2249442" y="518740"/>
                  <a:pt x="2257941" y="519480"/>
                  <a:pt x="2266950" y="539750"/>
                </a:cubicBezTo>
                <a:cubicBezTo>
                  <a:pt x="2272387" y="551983"/>
                  <a:pt x="2272224" y="566711"/>
                  <a:pt x="2279650" y="577850"/>
                </a:cubicBezTo>
                <a:cubicBezTo>
                  <a:pt x="2283883" y="584200"/>
                  <a:pt x="2289250" y="589926"/>
                  <a:pt x="2292350" y="596900"/>
                </a:cubicBezTo>
                <a:cubicBezTo>
                  <a:pt x="2297787" y="609133"/>
                  <a:pt x="2297624" y="623861"/>
                  <a:pt x="2305050" y="635000"/>
                </a:cubicBezTo>
                <a:cubicBezTo>
                  <a:pt x="2322731" y="661522"/>
                  <a:pt x="2312354" y="648654"/>
                  <a:pt x="2336800" y="673100"/>
                </a:cubicBezTo>
                <a:cubicBezTo>
                  <a:pt x="2352761" y="720983"/>
                  <a:pt x="2331231" y="661961"/>
                  <a:pt x="2355850" y="711200"/>
                </a:cubicBezTo>
                <a:cubicBezTo>
                  <a:pt x="2358843" y="717187"/>
                  <a:pt x="2358949" y="724399"/>
                  <a:pt x="2362200" y="730250"/>
                </a:cubicBezTo>
                <a:cubicBezTo>
                  <a:pt x="2369613" y="743593"/>
                  <a:pt x="2382773" y="753870"/>
                  <a:pt x="2387600" y="768350"/>
                </a:cubicBezTo>
                <a:cubicBezTo>
                  <a:pt x="2394724" y="789722"/>
                  <a:pt x="2394095" y="790829"/>
                  <a:pt x="2406650" y="812800"/>
                </a:cubicBezTo>
                <a:cubicBezTo>
                  <a:pt x="2410436" y="819426"/>
                  <a:pt x="2415937" y="825024"/>
                  <a:pt x="2419350" y="831850"/>
                </a:cubicBezTo>
                <a:cubicBezTo>
                  <a:pt x="2422343" y="837837"/>
                  <a:pt x="2420967" y="846167"/>
                  <a:pt x="2425700" y="850900"/>
                </a:cubicBezTo>
                <a:cubicBezTo>
                  <a:pt x="2430433" y="855633"/>
                  <a:pt x="2438400" y="855133"/>
                  <a:pt x="2444750" y="857250"/>
                </a:cubicBezTo>
                <a:cubicBezTo>
                  <a:pt x="2451100" y="855133"/>
                  <a:pt x="2459909" y="856347"/>
                  <a:pt x="2463800" y="850900"/>
                </a:cubicBezTo>
                <a:cubicBezTo>
                  <a:pt x="2471581" y="840007"/>
                  <a:pt x="2472267" y="825500"/>
                  <a:pt x="2476500" y="812800"/>
                </a:cubicBezTo>
                <a:lnTo>
                  <a:pt x="2489200" y="774700"/>
                </a:lnTo>
                <a:cubicBezTo>
                  <a:pt x="2512358" y="705225"/>
                  <a:pt x="2475424" y="810458"/>
                  <a:pt x="2508250" y="736600"/>
                </a:cubicBezTo>
                <a:cubicBezTo>
                  <a:pt x="2513687" y="724367"/>
                  <a:pt x="2517703" y="711487"/>
                  <a:pt x="2520950" y="698500"/>
                </a:cubicBezTo>
                <a:cubicBezTo>
                  <a:pt x="2525183" y="681567"/>
                  <a:pt x="2528130" y="664259"/>
                  <a:pt x="2533650" y="647700"/>
                </a:cubicBezTo>
                <a:cubicBezTo>
                  <a:pt x="2535767" y="641350"/>
                  <a:pt x="2537007" y="634637"/>
                  <a:pt x="2540000" y="628650"/>
                </a:cubicBezTo>
                <a:cubicBezTo>
                  <a:pt x="2543413" y="621824"/>
                  <a:pt x="2547304" y="614996"/>
                  <a:pt x="2552700" y="609600"/>
                </a:cubicBezTo>
                <a:cubicBezTo>
                  <a:pt x="2558096" y="604204"/>
                  <a:pt x="2565400" y="601133"/>
                  <a:pt x="2571750" y="596900"/>
                </a:cubicBezTo>
                <a:cubicBezTo>
                  <a:pt x="2573867" y="590550"/>
                  <a:pt x="2573367" y="582583"/>
                  <a:pt x="2578100" y="577850"/>
                </a:cubicBezTo>
                <a:cubicBezTo>
                  <a:pt x="2582833" y="573117"/>
                  <a:pt x="2590998" y="574137"/>
                  <a:pt x="2597150" y="571500"/>
                </a:cubicBezTo>
                <a:cubicBezTo>
                  <a:pt x="2643158" y="551782"/>
                  <a:pt x="2600778" y="563154"/>
                  <a:pt x="2654300" y="552450"/>
                </a:cubicBezTo>
                <a:cubicBezTo>
                  <a:pt x="2664883" y="554567"/>
                  <a:pt x="2677070" y="552813"/>
                  <a:pt x="2686050" y="558800"/>
                </a:cubicBezTo>
                <a:cubicBezTo>
                  <a:pt x="2691619" y="562513"/>
                  <a:pt x="2688219" y="572623"/>
                  <a:pt x="2692400" y="577850"/>
                </a:cubicBezTo>
                <a:cubicBezTo>
                  <a:pt x="2697168" y="583809"/>
                  <a:pt x="2705100" y="586317"/>
                  <a:pt x="2711450" y="590550"/>
                </a:cubicBezTo>
                <a:cubicBezTo>
                  <a:pt x="2714176" y="609631"/>
                  <a:pt x="2718579" y="646322"/>
                  <a:pt x="2724150" y="666750"/>
                </a:cubicBezTo>
                <a:cubicBezTo>
                  <a:pt x="2727672" y="679665"/>
                  <a:pt x="2733603" y="691863"/>
                  <a:pt x="2736850" y="704850"/>
                </a:cubicBezTo>
                <a:cubicBezTo>
                  <a:pt x="2737417" y="707118"/>
                  <a:pt x="2749306" y="760193"/>
                  <a:pt x="2755900" y="774700"/>
                </a:cubicBezTo>
                <a:cubicBezTo>
                  <a:pt x="2763734" y="791935"/>
                  <a:pt x="2772833" y="808567"/>
                  <a:pt x="2781300" y="825500"/>
                </a:cubicBezTo>
                <a:lnTo>
                  <a:pt x="2794000" y="850900"/>
                </a:lnTo>
                <a:cubicBezTo>
                  <a:pt x="2794916" y="855480"/>
                  <a:pt x="2801121" y="893332"/>
                  <a:pt x="2806700" y="901700"/>
                </a:cubicBezTo>
                <a:cubicBezTo>
                  <a:pt x="2811681" y="909172"/>
                  <a:pt x="2819400" y="914400"/>
                  <a:pt x="2825750" y="920750"/>
                </a:cubicBezTo>
                <a:cubicBezTo>
                  <a:pt x="2838520" y="971828"/>
                  <a:pt x="2826558" y="919652"/>
                  <a:pt x="2838450" y="996950"/>
                </a:cubicBezTo>
                <a:cubicBezTo>
                  <a:pt x="2840091" y="1007617"/>
                  <a:pt x="2838813" y="1019720"/>
                  <a:pt x="2844800" y="1028700"/>
                </a:cubicBezTo>
                <a:cubicBezTo>
                  <a:pt x="2848513" y="1034269"/>
                  <a:pt x="2857500" y="1032933"/>
                  <a:pt x="2863850" y="1035050"/>
                </a:cubicBezTo>
                <a:cubicBezTo>
                  <a:pt x="2884309" y="1096428"/>
                  <a:pt x="2862434" y="1010381"/>
                  <a:pt x="2851150" y="1066800"/>
                </a:cubicBezTo>
                <a:cubicBezTo>
                  <a:pt x="2847560" y="1084752"/>
                  <a:pt x="2874154" y="1089285"/>
                  <a:pt x="2882900" y="1092200"/>
                </a:cubicBezTo>
                <a:cubicBezTo>
                  <a:pt x="2891367" y="1087967"/>
                  <a:pt x="2902240" y="1086772"/>
                  <a:pt x="2908300" y="1079500"/>
                </a:cubicBezTo>
                <a:cubicBezTo>
                  <a:pt x="2913887" y="1072796"/>
                  <a:pt x="2912142" y="1062459"/>
                  <a:pt x="2914650" y="1054100"/>
                </a:cubicBezTo>
                <a:cubicBezTo>
                  <a:pt x="2918497" y="1041278"/>
                  <a:pt x="2919924" y="1027139"/>
                  <a:pt x="2927350" y="1016000"/>
                </a:cubicBezTo>
                <a:cubicBezTo>
                  <a:pt x="2945301" y="989074"/>
                  <a:pt x="2936637" y="1003776"/>
                  <a:pt x="2952750" y="971550"/>
                </a:cubicBezTo>
                <a:cubicBezTo>
                  <a:pt x="2944265" y="946095"/>
                  <a:pt x="2941574" y="947927"/>
                  <a:pt x="2952750" y="914400"/>
                </a:cubicBezTo>
                <a:cubicBezTo>
                  <a:pt x="2955163" y="907160"/>
                  <a:pt x="2962037" y="902176"/>
                  <a:pt x="2965450" y="895350"/>
                </a:cubicBezTo>
                <a:cubicBezTo>
                  <a:pt x="2968443" y="889363"/>
                  <a:pt x="2968087" y="881869"/>
                  <a:pt x="2971800" y="876300"/>
                </a:cubicBezTo>
                <a:cubicBezTo>
                  <a:pt x="3024334" y="797499"/>
                  <a:pt x="2961999" y="910914"/>
                  <a:pt x="3003550" y="838200"/>
                </a:cubicBezTo>
                <a:cubicBezTo>
                  <a:pt x="3010191" y="826579"/>
                  <a:pt x="3018636" y="804064"/>
                  <a:pt x="3028950" y="793750"/>
                </a:cubicBezTo>
                <a:cubicBezTo>
                  <a:pt x="3034346" y="788354"/>
                  <a:pt x="3041650" y="785283"/>
                  <a:pt x="3048000" y="781050"/>
                </a:cubicBezTo>
                <a:cubicBezTo>
                  <a:pt x="3052233" y="774700"/>
                  <a:pt x="3055304" y="767396"/>
                  <a:pt x="3060700" y="762000"/>
                </a:cubicBezTo>
                <a:cubicBezTo>
                  <a:pt x="3077882" y="744818"/>
                  <a:pt x="3102363" y="743151"/>
                  <a:pt x="3124200" y="736600"/>
                </a:cubicBezTo>
                <a:cubicBezTo>
                  <a:pt x="3137022" y="732753"/>
                  <a:pt x="3162300" y="723900"/>
                  <a:pt x="3162300" y="723900"/>
                </a:cubicBezTo>
                <a:cubicBezTo>
                  <a:pt x="3179511" y="727342"/>
                  <a:pt x="3200642" y="727378"/>
                  <a:pt x="3213100" y="742950"/>
                </a:cubicBezTo>
                <a:cubicBezTo>
                  <a:pt x="3217281" y="748177"/>
                  <a:pt x="3217333" y="755650"/>
                  <a:pt x="3219450" y="762000"/>
                </a:cubicBezTo>
                <a:cubicBezTo>
                  <a:pt x="3227917" y="759883"/>
                  <a:pt x="3239170" y="762276"/>
                  <a:pt x="3244850" y="755650"/>
                </a:cubicBezTo>
                <a:cubicBezTo>
                  <a:pt x="3253562" y="745486"/>
                  <a:pt x="3255349" y="730755"/>
                  <a:pt x="3257550" y="717550"/>
                </a:cubicBezTo>
                <a:cubicBezTo>
                  <a:pt x="3259667" y="704850"/>
                  <a:pt x="3262303" y="692226"/>
                  <a:pt x="3263900" y="679450"/>
                </a:cubicBezTo>
                <a:cubicBezTo>
                  <a:pt x="3273722" y="600870"/>
                  <a:pt x="3262640" y="638780"/>
                  <a:pt x="3276600" y="596900"/>
                </a:cubicBezTo>
                <a:cubicBezTo>
                  <a:pt x="3289749" y="281316"/>
                  <a:pt x="3269357" y="391813"/>
                  <a:pt x="3295650" y="260350"/>
                </a:cubicBezTo>
                <a:cubicBezTo>
                  <a:pt x="3297767" y="237067"/>
                  <a:pt x="3299100" y="213699"/>
                  <a:pt x="3302000" y="190500"/>
                </a:cubicBezTo>
                <a:cubicBezTo>
                  <a:pt x="3303339" y="179790"/>
                  <a:pt x="3308350" y="169543"/>
                  <a:pt x="3308350" y="158750"/>
                </a:cubicBezTo>
                <a:cubicBezTo>
                  <a:pt x="3308350" y="141685"/>
                  <a:pt x="3303618" y="124938"/>
                  <a:pt x="3302000" y="107950"/>
                </a:cubicBezTo>
                <a:cubicBezTo>
                  <a:pt x="3299383" y="80476"/>
                  <a:pt x="3307321" y="50409"/>
                  <a:pt x="3295650" y="25400"/>
                </a:cubicBezTo>
                <a:cubicBezTo>
                  <a:pt x="3289989" y="13269"/>
                  <a:pt x="3270907" y="13590"/>
                  <a:pt x="3257550" y="12700"/>
                </a:cubicBezTo>
                <a:cubicBezTo>
                  <a:pt x="3124226" y="3812"/>
                  <a:pt x="3194071" y="8115"/>
                  <a:pt x="3048000" y="0"/>
                </a:cubicBezTo>
                <a:cubicBezTo>
                  <a:pt x="3009900" y="2117"/>
                  <a:pt x="2971702" y="2895"/>
                  <a:pt x="2933700" y="6350"/>
                </a:cubicBezTo>
                <a:cubicBezTo>
                  <a:pt x="2925009" y="7140"/>
                  <a:pt x="2916960" y="11618"/>
                  <a:pt x="2908300" y="12700"/>
                </a:cubicBezTo>
                <a:cubicBezTo>
                  <a:pt x="2883009" y="15861"/>
                  <a:pt x="2857500" y="16933"/>
                  <a:pt x="2832100" y="19050"/>
                </a:cubicBezTo>
                <a:cubicBezTo>
                  <a:pt x="2825750" y="21167"/>
                  <a:pt x="2819614" y="24087"/>
                  <a:pt x="2813050" y="25400"/>
                </a:cubicBezTo>
                <a:cubicBezTo>
                  <a:pt x="2790398" y="29930"/>
                  <a:pt x="2731261" y="35899"/>
                  <a:pt x="2711450" y="38100"/>
                </a:cubicBezTo>
                <a:cubicBezTo>
                  <a:pt x="2660650" y="35983"/>
                  <a:pt x="2609795" y="34922"/>
                  <a:pt x="2559050" y="31750"/>
                </a:cubicBezTo>
                <a:cubicBezTo>
                  <a:pt x="2542018" y="30686"/>
                  <a:pt x="2525256" y="26817"/>
                  <a:pt x="2508250" y="25400"/>
                </a:cubicBezTo>
                <a:cubicBezTo>
                  <a:pt x="2474434" y="22582"/>
                  <a:pt x="2440490" y="21557"/>
                  <a:pt x="2406650" y="19050"/>
                </a:cubicBezTo>
                <a:cubicBezTo>
                  <a:pt x="2383335" y="17323"/>
                  <a:pt x="2360083" y="14817"/>
                  <a:pt x="2336800" y="12700"/>
                </a:cubicBezTo>
                <a:lnTo>
                  <a:pt x="1955800" y="19050"/>
                </a:lnTo>
                <a:cubicBezTo>
                  <a:pt x="1947077" y="19323"/>
                  <a:pt x="1939026" y="24073"/>
                  <a:pt x="1930400" y="25400"/>
                </a:cubicBezTo>
                <a:cubicBezTo>
                  <a:pt x="1911456" y="28315"/>
                  <a:pt x="1892225" y="29039"/>
                  <a:pt x="1873250" y="31750"/>
                </a:cubicBezTo>
                <a:cubicBezTo>
                  <a:pt x="1846431" y="35581"/>
                  <a:pt x="1844611" y="37063"/>
                  <a:pt x="1822450" y="44450"/>
                </a:cubicBezTo>
                <a:cubicBezTo>
                  <a:pt x="1775883" y="42333"/>
                  <a:pt x="1729148" y="42590"/>
                  <a:pt x="1682750" y="38100"/>
                </a:cubicBezTo>
                <a:cubicBezTo>
                  <a:pt x="1663326" y="36220"/>
                  <a:pt x="1644919" y="28160"/>
                  <a:pt x="1625600" y="25400"/>
                </a:cubicBezTo>
                <a:cubicBezTo>
                  <a:pt x="1600368" y="21795"/>
                  <a:pt x="1574800" y="21167"/>
                  <a:pt x="1549400" y="19050"/>
                </a:cubicBezTo>
                <a:lnTo>
                  <a:pt x="1377950" y="25400"/>
                </a:lnTo>
                <a:cubicBezTo>
                  <a:pt x="1362679" y="26248"/>
                  <a:pt x="1295457" y="34626"/>
                  <a:pt x="1276350" y="38100"/>
                </a:cubicBezTo>
                <a:cubicBezTo>
                  <a:pt x="1267764" y="39661"/>
                  <a:pt x="1259659" y="43888"/>
                  <a:pt x="1250950" y="44450"/>
                </a:cubicBezTo>
                <a:cubicBezTo>
                  <a:pt x="1193879" y="48132"/>
                  <a:pt x="1136650" y="48683"/>
                  <a:pt x="1079500" y="50800"/>
                </a:cubicBezTo>
                <a:cubicBezTo>
                  <a:pt x="1039283" y="48683"/>
                  <a:pt x="998975" y="47889"/>
                  <a:pt x="958850" y="44450"/>
                </a:cubicBezTo>
                <a:cubicBezTo>
                  <a:pt x="924844" y="41535"/>
                  <a:pt x="891211" y="35146"/>
                  <a:pt x="857250" y="31750"/>
                </a:cubicBezTo>
                <a:lnTo>
                  <a:pt x="793750" y="25400"/>
                </a:lnTo>
                <a:cubicBezTo>
                  <a:pt x="738717" y="27517"/>
                  <a:pt x="683724" y="31750"/>
                  <a:pt x="628650" y="31750"/>
                </a:cubicBezTo>
                <a:cubicBezTo>
                  <a:pt x="533819" y="31750"/>
                  <a:pt x="246847" y="22489"/>
                  <a:pt x="133350" y="19050"/>
                </a:cubicBezTo>
                <a:cubicBezTo>
                  <a:pt x="105833" y="21167"/>
                  <a:pt x="78185" y="21977"/>
                  <a:pt x="50800" y="25400"/>
                </a:cubicBezTo>
                <a:cubicBezTo>
                  <a:pt x="44158" y="26230"/>
                  <a:pt x="36483" y="27017"/>
                  <a:pt x="31750" y="31750"/>
                </a:cubicBezTo>
                <a:cubicBezTo>
                  <a:pt x="27017" y="36483"/>
                  <a:pt x="28037" y="44648"/>
                  <a:pt x="25400" y="50800"/>
                </a:cubicBezTo>
                <a:cubicBezTo>
                  <a:pt x="21671" y="59501"/>
                  <a:pt x="16933" y="67733"/>
                  <a:pt x="12700" y="76200"/>
                </a:cubicBezTo>
                <a:cubicBezTo>
                  <a:pt x="27592" y="120876"/>
                  <a:pt x="8210" y="65723"/>
                  <a:pt x="31750" y="120650"/>
                </a:cubicBezTo>
                <a:cubicBezTo>
                  <a:pt x="34387" y="126802"/>
                  <a:pt x="35983" y="133350"/>
                  <a:pt x="38100" y="139700"/>
                </a:cubicBezTo>
                <a:cubicBezTo>
                  <a:pt x="31609" y="237062"/>
                  <a:pt x="39158" y="186267"/>
                  <a:pt x="38100" y="215900"/>
                </a:cubicBezTo>
                <a:close/>
              </a:path>
            </a:pathLst>
          </a:custGeom>
          <a:pattFill prst="wdUpDiag">
            <a:fgClr>
              <a:schemeClr val="tx2">
                <a:lumMod val="60000"/>
                <a:lumOff val="40000"/>
              </a:schemeClr>
            </a:fgClr>
            <a:bgClr>
              <a:schemeClr val="tx2">
                <a:lumMod val="50000"/>
              </a:schemeClr>
            </a:bgClr>
          </a:patt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32" tIns="44815" rIns="89632" bIns="44815" numCol="1" spcCol="0" rtlCol="0" fromWordArt="0" anchor="ctr" anchorCtr="0" forceAA="0" compatLnSpc="1">
            <a:prstTxWarp prst="textNoShape">
              <a:avLst/>
            </a:prstTxWarp>
            <a:noAutofit/>
          </a:bodyPr>
          <a:lstStyle/>
          <a:p>
            <a:pPr algn="ctr"/>
            <a:endParaRPr lang="en-US" sz="1765">
              <a:solidFill>
                <a:srgbClr val="FFFFFF"/>
              </a:solidFill>
            </a:endParaRPr>
          </a:p>
        </p:txBody>
      </p:sp>
      <p:grpSp>
        <p:nvGrpSpPr>
          <p:cNvPr id="170" name="Group 169"/>
          <p:cNvGrpSpPr/>
          <p:nvPr/>
        </p:nvGrpSpPr>
        <p:grpSpPr>
          <a:xfrm>
            <a:off x="5774620" y="3029094"/>
            <a:ext cx="6303508" cy="1923813"/>
            <a:chOff x="8257345" y="1102314"/>
            <a:chExt cx="4063917" cy="1240296"/>
          </a:xfrm>
        </p:grpSpPr>
        <p:cxnSp>
          <p:nvCxnSpPr>
            <p:cNvPr id="171" name="Straight Arrow Connector 170"/>
            <p:cNvCxnSpPr/>
            <p:nvPr/>
          </p:nvCxnSpPr>
          <p:spPr bwMode="auto">
            <a:xfrm flipV="1">
              <a:off x="8272892" y="1102314"/>
              <a:ext cx="0" cy="1070698"/>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172" name="Straight Arrow Connector 171"/>
            <p:cNvCxnSpPr/>
            <p:nvPr/>
          </p:nvCxnSpPr>
          <p:spPr bwMode="auto">
            <a:xfrm>
              <a:off x="8257345" y="2160215"/>
              <a:ext cx="3948331"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173" name="TextBox 172"/>
            <p:cNvSpPr txBox="1"/>
            <p:nvPr/>
          </p:nvSpPr>
          <p:spPr>
            <a:xfrm>
              <a:off x="8440223" y="2152954"/>
              <a:ext cx="3881039" cy="189656"/>
            </a:xfrm>
            <a:prstGeom prst="rect">
              <a:avLst/>
            </a:prstGeom>
            <a:noFill/>
            <a:ln>
              <a:noFill/>
            </a:ln>
          </p:spPr>
          <p:txBody>
            <a:bodyPr wrap="square" lIns="0" tIns="38093" rIns="0" bIns="38093" rtlCol="0">
              <a:spAutoFit/>
            </a:bodyPr>
            <a:lstStyle/>
            <a:p>
              <a:pPr defTabSz="1218500">
                <a:lnSpc>
                  <a:spcPct val="90000"/>
                </a:lnSpc>
                <a:spcBef>
                  <a:spcPct val="20000"/>
                </a:spcBef>
              </a:pPr>
              <a:r>
                <a:rPr lang="en-US" sz="1568" dirty="0">
                  <a:solidFill>
                    <a:srgbClr val="FFFFFF"/>
                  </a:solidFill>
                  <a:ea typeface="Segoe UI" pitchFamily="34" charset="0"/>
                  <a:cs typeface="Segoe UI" pitchFamily="34" charset="0"/>
                </a:rPr>
                <a:t>J       F       M       A       M       J       </a:t>
              </a:r>
              <a:r>
                <a:rPr lang="en-US" sz="1568" dirty="0" err="1">
                  <a:solidFill>
                    <a:srgbClr val="FFFFFF"/>
                  </a:solidFill>
                  <a:ea typeface="Segoe UI" pitchFamily="34" charset="0"/>
                  <a:cs typeface="Segoe UI" pitchFamily="34" charset="0"/>
                </a:rPr>
                <a:t>J</a:t>
              </a:r>
              <a:r>
                <a:rPr lang="en-US" sz="1568" dirty="0">
                  <a:solidFill>
                    <a:srgbClr val="FFFFFF"/>
                  </a:solidFill>
                  <a:ea typeface="Segoe UI" pitchFamily="34" charset="0"/>
                  <a:cs typeface="Segoe UI" pitchFamily="34" charset="0"/>
                </a:rPr>
                <a:t>       A       S       O      N       D</a:t>
              </a:r>
            </a:p>
          </p:txBody>
        </p:sp>
      </p:grpSp>
      <p:grpSp>
        <p:nvGrpSpPr>
          <p:cNvPr id="209" name="Group 208"/>
          <p:cNvGrpSpPr/>
          <p:nvPr/>
        </p:nvGrpSpPr>
        <p:grpSpPr>
          <a:xfrm>
            <a:off x="5832249" y="3029091"/>
            <a:ext cx="5967375" cy="183685"/>
            <a:chOff x="5949196" y="2823541"/>
            <a:chExt cx="6087033" cy="187369"/>
          </a:xfrm>
        </p:grpSpPr>
        <p:cxnSp>
          <p:nvCxnSpPr>
            <p:cNvPr id="175" name="Straight Arrow Connector 174"/>
            <p:cNvCxnSpPr/>
            <p:nvPr/>
          </p:nvCxnSpPr>
          <p:spPr>
            <a:xfrm>
              <a:off x="5949196" y="2989857"/>
              <a:ext cx="6087033"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176" name="Text Placeholder 6"/>
            <p:cNvSpPr txBox="1">
              <a:spLocks/>
            </p:cNvSpPr>
            <p:nvPr/>
          </p:nvSpPr>
          <p:spPr bwMode="auto">
            <a:xfrm>
              <a:off x="9796999" y="2823541"/>
              <a:ext cx="2169992" cy="18736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defTabSz="1218449" eaLnBrk="0" fontAlgn="base" hangingPunct="0">
                <a:spcBef>
                  <a:spcPct val="20000"/>
                </a:spcBef>
                <a:spcAft>
                  <a:spcPct val="0"/>
                </a:spcAft>
                <a:buClr>
                  <a:srgbClr val="000000"/>
                </a:buClr>
              </a:pPr>
              <a:r>
                <a:rPr lang="zh-CN" altLang="en-US" sz="980" i="1" dirty="0">
                  <a:solidFill>
                    <a:srgbClr val="FFFFFF"/>
                  </a:solidFill>
                </a:rPr>
                <a:t>需要投入的资源是最大负载的</a:t>
              </a:r>
              <a:r>
                <a:rPr lang="en-US" altLang="zh-CN" sz="980" i="1" dirty="0">
                  <a:solidFill>
                    <a:srgbClr val="FFFFFF"/>
                  </a:solidFill>
                </a:rPr>
                <a:t>120%</a:t>
              </a:r>
              <a:endParaRPr lang="en-US" sz="980" i="1" dirty="0">
                <a:solidFill>
                  <a:srgbClr val="FFFFFF"/>
                </a:solidFill>
              </a:endParaRPr>
            </a:p>
          </p:txBody>
        </p:sp>
      </p:grpSp>
      <p:sp>
        <p:nvSpPr>
          <p:cNvPr id="179" name="Freeform 178"/>
          <p:cNvSpPr/>
          <p:nvPr/>
        </p:nvSpPr>
        <p:spPr bwMode="auto">
          <a:xfrm>
            <a:off x="5885548" y="3360528"/>
            <a:ext cx="5914076" cy="1200314"/>
          </a:xfrm>
          <a:custGeom>
            <a:avLst/>
            <a:gdLst>
              <a:gd name="connsiteX0" fmla="*/ 0 w 6032665"/>
              <a:gd name="connsiteY0" fmla="*/ 1164670 h 1224382"/>
              <a:gd name="connsiteX1" fmla="*/ 201880 w 6032665"/>
              <a:gd name="connsiteY1" fmla="*/ 939039 h 1224382"/>
              <a:gd name="connsiteX2" fmla="*/ 391886 w 6032665"/>
              <a:gd name="connsiteY2" fmla="*/ 1105294 h 1224382"/>
              <a:gd name="connsiteX3" fmla="*/ 641267 w 6032665"/>
              <a:gd name="connsiteY3" fmla="*/ 1010291 h 1224382"/>
              <a:gd name="connsiteX4" fmla="*/ 890649 w 6032665"/>
              <a:gd name="connsiteY4" fmla="*/ 1164670 h 1224382"/>
              <a:gd name="connsiteX5" fmla="*/ 1175657 w 6032665"/>
              <a:gd name="connsiteY5" fmla="*/ 962790 h 1224382"/>
              <a:gd name="connsiteX6" fmla="*/ 1413163 w 6032665"/>
              <a:gd name="connsiteY6" fmla="*/ 1117169 h 1224382"/>
              <a:gd name="connsiteX7" fmla="*/ 1721922 w 6032665"/>
              <a:gd name="connsiteY7" fmla="*/ 962790 h 1224382"/>
              <a:gd name="connsiteX8" fmla="*/ 1983179 w 6032665"/>
              <a:gd name="connsiteY8" fmla="*/ 1129044 h 1224382"/>
              <a:gd name="connsiteX9" fmla="*/ 2280062 w 6032665"/>
              <a:gd name="connsiteY9" fmla="*/ 950915 h 1224382"/>
              <a:gd name="connsiteX10" fmla="*/ 2541319 w 6032665"/>
              <a:gd name="connsiteY10" fmla="*/ 1164670 h 1224382"/>
              <a:gd name="connsiteX11" fmla="*/ 2826327 w 6032665"/>
              <a:gd name="connsiteY11" fmla="*/ 1045917 h 1224382"/>
              <a:gd name="connsiteX12" fmla="*/ 3016332 w 6032665"/>
              <a:gd name="connsiteY12" fmla="*/ 1224047 h 1224382"/>
              <a:gd name="connsiteX13" fmla="*/ 3265714 w 6032665"/>
              <a:gd name="connsiteY13" fmla="*/ 1093418 h 1224382"/>
              <a:gd name="connsiteX14" fmla="*/ 3491345 w 6032665"/>
              <a:gd name="connsiteY14" fmla="*/ 1200296 h 1224382"/>
              <a:gd name="connsiteX15" fmla="*/ 3728852 w 6032665"/>
              <a:gd name="connsiteY15" fmla="*/ 1010291 h 1224382"/>
              <a:gd name="connsiteX16" fmla="*/ 4001984 w 6032665"/>
              <a:gd name="connsiteY16" fmla="*/ 1140920 h 1224382"/>
              <a:gd name="connsiteX17" fmla="*/ 4275117 w 6032665"/>
              <a:gd name="connsiteY17" fmla="*/ 891538 h 1224382"/>
              <a:gd name="connsiteX18" fmla="*/ 4476997 w 6032665"/>
              <a:gd name="connsiteY18" fmla="*/ 1045917 h 1224382"/>
              <a:gd name="connsiteX19" fmla="*/ 4738254 w 6032665"/>
              <a:gd name="connsiteY19" fmla="*/ 808411 h 1224382"/>
              <a:gd name="connsiteX20" fmla="*/ 4999511 w 6032665"/>
              <a:gd name="connsiteY20" fmla="*/ 1010291 h 1224382"/>
              <a:gd name="connsiteX21" fmla="*/ 5284519 w 6032665"/>
              <a:gd name="connsiteY21" fmla="*/ 760909 h 1224382"/>
              <a:gd name="connsiteX22" fmla="*/ 5415148 w 6032665"/>
              <a:gd name="connsiteY22" fmla="*/ 820286 h 1224382"/>
              <a:gd name="connsiteX23" fmla="*/ 5783283 w 6032665"/>
              <a:gd name="connsiteY23" fmla="*/ 889 h 1224382"/>
              <a:gd name="connsiteX24" fmla="*/ 5961413 w 6032665"/>
              <a:gd name="connsiteY24" fmla="*/ 998416 h 1224382"/>
              <a:gd name="connsiteX25" fmla="*/ 6032665 w 6032665"/>
              <a:gd name="connsiteY25" fmla="*/ 1081543 h 122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32665" h="1224382">
                <a:moveTo>
                  <a:pt x="0" y="1164670"/>
                </a:moveTo>
                <a:cubicBezTo>
                  <a:pt x="68283" y="1056802"/>
                  <a:pt x="136566" y="948935"/>
                  <a:pt x="201880" y="939039"/>
                </a:cubicBezTo>
                <a:cubicBezTo>
                  <a:pt x="267194" y="929143"/>
                  <a:pt x="318655" y="1093419"/>
                  <a:pt x="391886" y="1105294"/>
                </a:cubicBezTo>
                <a:cubicBezTo>
                  <a:pt x="465117" y="1117169"/>
                  <a:pt x="558140" y="1000395"/>
                  <a:pt x="641267" y="1010291"/>
                </a:cubicBezTo>
                <a:cubicBezTo>
                  <a:pt x="724394" y="1020187"/>
                  <a:pt x="801584" y="1172587"/>
                  <a:pt x="890649" y="1164670"/>
                </a:cubicBezTo>
                <a:cubicBezTo>
                  <a:pt x="979714" y="1156753"/>
                  <a:pt x="1088571" y="970707"/>
                  <a:pt x="1175657" y="962790"/>
                </a:cubicBezTo>
                <a:cubicBezTo>
                  <a:pt x="1262743" y="954873"/>
                  <a:pt x="1322119" y="1117169"/>
                  <a:pt x="1413163" y="1117169"/>
                </a:cubicBezTo>
                <a:cubicBezTo>
                  <a:pt x="1504207" y="1117169"/>
                  <a:pt x="1626919" y="960811"/>
                  <a:pt x="1721922" y="962790"/>
                </a:cubicBezTo>
                <a:cubicBezTo>
                  <a:pt x="1816925" y="964769"/>
                  <a:pt x="1890156" y="1131023"/>
                  <a:pt x="1983179" y="1129044"/>
                </a:cubicBezTo>
                <a:cubicBezTo>
                  <a:pt x="2076202" y="1127065"/>
                  <a:pt x="2187039" y="944977"/>
                  <a:pt x="2280062" y="950915"/>
                </a:cubicBezTo>
                <a:cubicBezTo>
                  <a:pt x="2373085" y="956853"/>
                  <a:pt x="2450275" y="1148836"/>
                  <a:pt x="2541319" y="1164670"/>
                </a:cubicBezTo>
                <a:cubicBezTo>
                  <a:pt x="2632363" y="1180504"/>
                  <a:pt x="2747158" y="1036021"/>
                  <a:pt x="2826327" y="1045917"/>
                </a:cubicBezTo>
                <a:cubicBezTo>
                  <a:pt x="2905496" y="1055813"/>
                  <a:pt x="2943101" y="1216130"/>
                  <a:pt x="3016332" y="1224047"/>
                </a:cubicBezTo>
                <a:cubicBezTo>
                  <a:pt x="3089563" y="1231964"/>
                  <a:pt x="3186545" y="1097376"/>
                  <a:pt x="3265714" y="1093418"/>
                </a:cubicBezTo>
                <a:cubicBezTo>
                  <a:pt x="3344883" y="1089459"/>
                  <a:pt x="3414155" y="1214151"/>
                  <a:pt x="3491345" y="1200296"/>
                </a:cubicBezTo>
                <a:cubicBezTo>
                  <a:pt x="3568535" y="1186441"/>
                  <a:pt x="3643746" y="1020187"/>
                  <a:pt x="3728852" y="1010291"/>
                </a:cubicBezTo>
                <a:cubicBezTo>
                  <a:pt x="3813958" y="1000395"/>
                  <a:pt x="3910940" y="1160712"/>
                  <a:pt x="4001984" y="1140920"/>
                </a:cubicBezTo>
                <a:cubicBezTo>
                  <a:pt x="4093028" y="1121128"/>
                  <a:pt x="4195948" y="907372"/>
                  <a:pt x="4275117" y="891538"/>
                </a:cubicBezTo>
                <a:cubicBezTo>
                  <a:pt x="4354286" y="875704"/>
                  <a:pt x="4399807" y="1059772"/>
                  <a:pt x="4476997" y="1045917"/>
                </a:cubicBezTo>
                <a:cubicBezTo>
                  <a:pt x="4554187" y="1032062"/>
                  <a:pt x="4651168" y="814349"/>
                  <a:pt x="4738254" y="808411"/>
                </a:cubicBezTo>
                <a:cubicBezTo>
                  <a:pt x="4825340" y="802473"/>
                  <a:pt x="4908467" y="1018208"/>
                  <a:pt x="4999511" y="1010291"/>
                </a:cubicBezTo>
                <a:cubicBezTo>
                  <a:pt x="5090555" y="1002374"/>
                  <a:pt x="5215246" y="792576"/>
                  <a:pt x="5284519" y="760909"/>
                </a:cubicBezTo>
                <a:cubicBezTo>
                  <a:pt x="5353792" y="729242"/>
                  <a:pt x="5332021" y="946956"/>
                  <a:pt x="5415148" y="820286"/>
                </a:cubicBezTo>
                <a:cubicBezTo>
                  <a:pt x="5498275" y="693616"/>
                  <a:pt x="5692239" y="-28799"/>
                  <a:pt x="5783283" y="889"/>
                </a:cubicBezTo>
                <a:cubicBezTo>
                  <a:pt x="5874327" y="30577"/>
                  <a:pt x="5919849" y="818307"/>
                  <a:pt x="5961413" y="998416"/>
                </a:cubicBezTo>
                <a:cubicBezTo>
                  <a:pt x="6002977" y="1178525"/>
                  <a:pt x="6016831" y="1063730"/>
                  <a:pt x="6032665" y="1081543"/>
                </a:cubicBezTo>
              </a:path>
            </a:pathLst>
          </a:custGeom>
          <a:noFill/>
          <a:ln w="28575">
            <a:solidFill>
              <a:srgbClr val="505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89632" tIns="44815" rIns="89632" bIns="44815" rtlCol="0" anchor="ctr"/>
          <a:lstStyle/>
          <a:p>
            <a:pPr algn="ctr"/>
            <a:endParaRPr lang="en-US" sz="1765">
              <a:solidFill>
                <a:srgbClr val="FFFFFF"/>
              </a:solidFill>
            </a:endParaRPr>
          </a:p>
        </p:txBody>
      </p:sp>
      <p:sp>
        <p:nvSpPr>
          <p:cNvPr id="189" name="Freeform 188"/>
          <p:cNvSpPr/>
          <p:nvPr/>
        </p:nvSpPr>
        <p:spPr bwMode="auto">
          <a:xfrm>
            <a:off x="5846785" y="3232626"/>
            <a:ext cx="5627808" cy="1228072"/>
          </a:xfrm>
          <a:custGeom>
            <a:avLst/>
            <a:gdLst>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38344 w 5662788"/>
              <a:gd name="connsiteY185" fmla="*/ 869182 h 1240971"/>
              <a:gd name="connsiteX186" fmla="*/ 4903659 w 5662788"/>
              <a:gd name="connsiteY186" fmla="*/ 874206 h 1240971"/>
              <a:gd name="connsiteX187" fmla="*/ 5009166 w 5662788"/>
              <a:gd name="connsiteY187" fmla="*/ 889279 h 1240971"/>
              <a:gd name="connsiteX188" fmla="*/ 5019215 w 5662788"/>
              <a:gd name="connsiteY188" fmla="*/ 904352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38344 w 5662788"/>
              <a:gd name="connsiteY185" fmla="*/ 869182 h 1240971"/>
              <a:gd name="connsiteX186" fmla="*/ 4903659 w 5662788"/>
              <a:gd name="connsiteY186" fmla="*/ 874206 h 1240971"/>
              <a:gd name="connsiteX187" fmla="*/ 4942491 w 5662788"/>
              <a:gd name="connsiteY187" fmla="*/ 924998 h 1240971"/>
              <a:gd name="connsiteX188" fmla="*/ 5019215 w 5662788"/>
              <a:gd name="connsiteY188" fmla="*/ 904352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38344 w 5662788"/>
              <a:gd name="connsiteY185" fmla="*/ 869182 h 1240971"/>
              <a:gd name="connsiteX186" fmla="*/ 4877465 w 5662788"/>
              <a:gd name="connsiteY186" fmla="*/ 895638 h 1240971"/>
              <a:gd name="connsiteX187" fmla="*/ 4942491 w 5662788"/>
              <a:gd name="connsiteY187" fmla="*/ 924998 h 1240971"/>
              <a:gd name="connsiteX188" fmla="*/ 5019215 w 5662788"/>
              <a:gd name="connsiteY188" fmla="*/ 904352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42491 w 5662788"/>
              <a:gd name="connsiteY187" fmla="*/ 924998 h 1240971"/>
              <a:gd name="connsiteX188" fmla="*/ 5019215 w 5662788"/>
              <a:gd name="connsiteY188" fmla="*/ 904352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42491 w 5662788"/>
              <a:gd name="connsiteY187" fmla="*/ 924998 h 1240971"/>
              <a:gd name="connsiteX188" fmla="*/ 4995402 w 5662788"/>
              <a:gd name="connsiteY188" fmla="*/ 1006746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34287 w 5662788"/>
              <a:gd name="connsiteY189" fmla="*/ 949569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49360 w 5662788"/>
              <a:gd name="connsiteY190" fmla="*/ 954593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089553 w 5662788"/>
              <a:gd name="connsiteY191" fmla="*/ 924448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19698 w 5662788"/>
              <a:gd name="connsiteY192" fmla="*/ 909376 h 1240971"/>
              <a:gd name="connsiteX193" fmla="*/ 5149843 w 5662788"/>
              <a:gd name="connsiteY193" fmla="*/ 884255 h 1240971"/>
              <a:gd name="connsiteX194" fmla="*/ 5174964 w 5662788"/>
              <a:gd name="connsiteY194" fmla="*/ 874206 h 1240971"/>
              <a:gd name="connsiteX195" fmla="*/ 5200085 w 5662788"/>
              <a:gd name="connsiteY195" fmla="*/ 849086 h 1240971"/>
              <a:gd name="connsiteX196" fmla="*/ 5240278 w 5662788"/>
              <a:gd name="connsiteY196" fmla="*/ 823965 h 1240971"/>
              <a:gd name="connsiteX197" fmla="*/ 5265399 w 5662788"/>
              <a:gd name="connsiteY197" fmla="*/ 803868 h 1240971"/>
              <a:gd name="connsiteX198" fmla="*/ 5275448 w 5662788"/>
              <a:gd name="connsiteY198" fmla="*/ 793820 h 1240971"/>
              <a:gd name="connsiteX199" fmla="*/ 5290520 w 5662788"/>
              <a:gd name="connsiteY199" fmla="*/ 783771 h 1240971"/>
              <a:gd name="connsiteX200" fmla="*/ 5310617 w 5662788"/>
              <a:gd name="connsiteY200" fmla="*/ 768699 h 1240971"/>
              <a:gd name="connsiteX201" fmla="*/ 5340762 w 5662788"/>
              <a:gd name="connsiteY201" fmla="*/ 758650 h 1240971"/>
              <a:gd name="connsiteX202" fmla="*/ 5355835 w 5662788"/>
              <a:gd name="connsiteY202" fmla="*/ 763675 h 1240971"/>
              <a:gd name="connsiteX203" fmla="*/ 5385980 w 5662788"/>
              <a:gd name="connsiteY203" fmla="*/ 783771 h 1240971"/>
              <a:gd name="connsiteX204" fmla="*/ 5431197 w 5662788"/>
              <a:gd name="connsiteY204" fmla="*/ 768699 h 1240971"/>
              <a:gd name="connsiteX205" fmla="*/ 5441246 w 5662788"/>
              <a:gd name="connsiteY205" fmla="*/ 753626 h 1240971"/>
              <a:gd name="connsiteX206" fmla="*/ 5456318 w 5662788"/>
              <a:gd name="connsiteY206" fmla="*/ 708409 h 1240971"/>
              <a:gd name="connsiteX207" fmla="*/ 5466366 w 5662788"/>
              <a:gd name="connsiteY207" fmla="*/ 683288 h 1240971"/>
              <a:gd name="connsiteX208" fmla="*/ 5476415 w 5662788"/>
              <a:gd name="connsiteY208" fmla="*/ 643094 h 1240971"/>
              <a:gd name="connsiteX209" fmla="*/ 5491487 w 5662788"/>
              <a:gd name="connsiteY209" fmla="*/ 617973 h 1240971"/>
              <a:gd name="connsiteX210" fmla="*/ 5506560 w 5662788"/>
              <a:gd name="connsiteY210" fmla="*/ 572756 h 1240971"/>
              <a:gd name="connsiteX211" fmla="*/ 5526656 w 5662788"/>
              <a:gd name="connsiteY211" fmla="*/ 522514 h 1240971"/>
              <a:gd name="connsiteX212" fmla="*/ 5546753 w 5662788"/>
              <a:gd name="connsiteY212" fmla="*/ 467248 h 1240971"/>
              <a:gd name="connsiteX213" fmla="*/ 5556802 w 5662788"/>
              <a:gd name="connsiteY213" fmla="*/ 411982 h 1240971"/>
              <a:gd name="connsiteX214" fmla="*/ 5566850 w 5662788"/>
              <a:gd name="connsiteY214" fmla="*/ 381837 h 1240971"/>
              <a:gd name="connsiteX215" fmla="*/ 5576898 w 5662788"/>
              <a:gd name="connsiteY215" fmla="*/ 356716 h 1240971"/>
              <a:gd name="connsiteX216" fmla="*/ 5596995 w 5662788"/>
              <a:gd name="connsiteY216" fmla="*/ 316523 h 1240971"/>
              <a:gd name="connsiteX217" fmla="*/ 5617092 w 5662788"/>
              <a:gd name="connsiteY217" fmla="*/ 246184 h 1240971"/>
              <a:gd name="connsiteX218" fmla="*/ 5622116 w 5662788"/>
              <a:gd name="connsiteY218" fmla="*/ 226088 h 1240971"/>
              <a:gd name="connsiteX219" fmla="*/ 5632164 w 5662788"/>
              <a:gd name="connsiteY219" fmla="*/ 216039 h 1240971"/>
              <a:gd name="connsiteX220" fmla="*/ 5637188 w 5662788"/>
              <a:gd name="connsiteY220" fmla="*/ 200967 h 1240971"/>
              <a:gd name="connsiteX221" fmla="*/ 5642213 w 5662788"/>
              <a:gd name="connsiteY221" fmla="*/ 180870 h 1240971"/>
              <a:gd name="connsiteX222" fmla="*/ 5652261 w 5662788"/>
              <a:gd name="connsiteY222" fmla="*/ 165798 h 1240971"/>
              <a:gd name="connsiteX223" fmla="*/ 5662309 w 5662788"/>
              <a:gd name="connsiteY223" fmla="*/ 115556 h 1240971"/>
              <a:gd name="connsiteX224" fmla="*/ 5657285 w 5662788"/>
              <a:gd name="connsiteY224" fmla="*/ 80387 h 1240971"/>
              <a:gd name="connsiteX225" fmla="*/ 5627140 w 5662788"/>
              <a:gd name="connsiteY225" fmla="*/ 75363 h 1240971"/>
              <a:gd name="connsiteX226" fmla="*/ 5586947 w 5662788"/>
              <a:gd name="connsiteY226" fmla="*/ 65314 h 1240971"/>
              <a:gd name="connsiteX227" fmla="*/ 5406076 w 5662788"/>
              <a:gd name="connsiteY227" fmla="*/ 70338 h 1240971"/>
              <a:gd name="connsiteX228" fmla="*/ 5345786 w 5662788"/>
              <a:gd name="connsiteY228" fmla="*/ 75363 h 1240971"/>
              <a:gd name="connsiteX229" fmla="*/ 5330714 w 5662788"/>
              <a:gd name="connsiteY229" fmla="*/ 80387 h 1240971"/>
              <a:gd name="connsiteX230" fmla="*/ 5255351 w 5662788"/>
              <a:gd name="connsiteY230" fmla="*/ 85411 h 1240971"/>
              <a:gd name="connsiteX231" fmla="*/ 5049360 w 5662788"/>
              <a:gd name="connsiteY231" fmla="*/ 80387 h 1240971"/>
              <a:gd name="connsiteX232" fmla="*/ 4989070 w 5662788"/>
              <a:gd name="connsiteY232" fmla="*/ 65314 h 1240971"/>
              <a:gd name="connsiteX233" fmla="*/ 4943852 w 5662788"/>
              <a:gd name="connsiteY233" fmla="*/ 60290 h 1240971"/>
              <a:gd name="connsiteX234" fmla="*/ 4823272 w 5662788"/>
              <a:gd name="connsiteY234" fmla="*/ 50242 h 1240971"/>
              <a:gd name="connsiteX235" fmla="*/ 4677571 w 5662788"/>
              <a:gd name="connsiteY235" fmla="*/ 55266 h 1240971"/>
              <a:gd name="connsiteX236" fmla="*/ 4647426 w 5662788"/>
              <a:gd name="connsiteY236" fmla="*/ 60290 h 1240971"/>
              <a:gd name="connsiteX237" fmla="*/ 4577087 w 5662788"/>
              <a:gd name="connsiteY237" fmla="*/ 65314 h 1240971"/>
              <a:gd name="connsiteX238" fmla="*/ 4486652 w 5662788"/>
              <a:gd name="connsiteY238" fmla="*/ 75363 h 1240971"/>
              <a:gd name="connsiteX239" fmla="*/ 4139984 w 5662788"/>
              <a:gd name="connsiteY239" fmla="*/ 60290 h 1240971"/>
              <a:gd name="connsiteX240" fmla="*/ 3918920 w 5662788"/>
              <a:gd name="connsiteY240" fmla="*/ 50242 h 1240971"/>
              <a:gd name="connsiteX241" fmla="*/ 3873703 w 5662788"/>
              <a:gd name="connsiteY241" fmla="*/ 45217 h 1240971"/>
              <a:gd name="connsiteX242" fmla="*/ 3687808 w 5662788"/>
              <a:gd name="connsiteY242" fmla="*/ 40193 h 1240971"/>
              <a:gd name="connsiteX243" fmla="*/ 3662687 w 5662788"/>
              <a:gd name="connsiteY243" fmla="*/ 35169 h 1240971"/>
              <a:gd name="connsiteX244" fmla="*/ 3627518 w 5662788"/>
              <a:gd name="connsiteY244" fmla="*/ 25121 h 1240971"/>
              <a:gd name="connsiteX245" fmla="*/ 3547131 w 5662788"/>
              <a:gd name="connsiteY245" fmla="*/ 20097 h 1240971"/>
              <a:gd name="connsiteX246" fmla="*/ 3310995 w 5662788"/>
              <a:gd name="connsiteY246" fmla="*/ 25121 h 1240971"/>
              <a:gd name="connsiteX247" fmla="*/ 3265777 w 5662788"/>
              <a:gd name="connsiteY247" fmla="*/ 30145 h 1240971"/>
              <a:gd name="connsiteX248" fmla="*/ 3175342 w 5662788"/>
              <a:gd name="connsiteY248" fmla="*/ 35169 h 1240971"/>
              <a:gd name="connsiteX249" fmla="*/ 2582489 w 5662788"/>
              <a:gd name="connsiteY249" fmla="*/ 45217 h 1240971"/>
              <a:gd name="connsiteX250" fmla="*/ 2255918 w 5662788"/>
              <a:gd name="connsiteY250" fmla="*/ 40193 h 1240971"/>
              <a:gd name="connsiteX251" fmla="*/ 1974564 w 5662788"/>
              <a:gd name="connsiteY251" fmla="*/ 30145 h 1240971"/>
              <a:gd name="connsiteX252" fmla="*/ 1944419 w 5662788"/>
              <a:gd name="connsiteY252" fmla="*/ 25121 h 1240971"/>
              <a:gd name="connsiteX253" fmla="*/ 1848960 w 5662788"/>
              <a:gd name="connsiteY253" fmla="*/ 20097 h 1240971"/>
              <a:gd name="connsiteX254" fmla="*/ 1768573 w 5662788"/>
              <a:gd name="connsiteY254" fmla="*/ 10048 h 1240971"/>
              <a:gd name="connsiteX255" fmla="*/ 1502292 w 5662788"/>
              <a:gd name="connsiteY255" fmla="*/ 20097 h 1240971"/>
              <a:gd name="connsiteX256" fmla="*/ 1467122 w 5662788"/>
              <a:gd name="connsiteY256" fmla="*/ 25121 h 1240971"/>
              <a:gd name="connsiteX257" fmla="*/ 1426929 w 5662788"/>
              <a:gd name="connsiteY257" fmla="*/ 30145 h 1240971"/>
              <a:gd name="connsiteX258" fmla="*/ 1341518 w 5662788"/>
              <a:gd name="connsiteY258" fmla="*/ 45217 h 1240971"/>
              <a:gd name="connsiteX259" fmla="*/ 1095333 w 5662788"/>
              <a:gd name="connsiteY259" fmla="*/ 35169 h 1240971"/>
              <a:gd name="connsiteX260" fmla="*/ 979777 w 5662788"/>
              <a:gd name="connsiteY260" fmla="*/ 20097 h 1240971"/>
              <a:gd name="connsiteX261" fmla="*/ 939584 w 5662788"/>
              <a:gd name="connsiteY261" fmla="*/ 10048 h 1240971"/>
              <a:gd name="connsiteX262" fmla="*/ 813980 w 5662788"/>
              <a:gd name="connsiteY262" fmla="*/ 0 h 1240971"/>
              <a:gd name="connsiteX263" fmla="*/ 743641 w 5662788"/>
              <a:gd name="connsiteY263" fmla="*/ 5024 h 1240971"/>
              <a:gd name="connsiteX264" fmla="*/ 582867 w 5662788"/>
              <a:gd name="connsiteY264" fmla="*/ 15072 h 1240971"/>
              <a:gd name="connsiteX265" fmla="*/ 432142 w 5662788"/>
              <a:gd name="connsiteY265" fmla="*/ 5024 h 1240971"/>
              <a:gd name="connsiteX266" fmla="*/ 412046 w 5662788"/>
              <a:gd name="connsiteY266" fmla="*/ 0 h 1240971"/>
              <a:gd name="connsiteX267" fmla="*/ 281417 w 5662788"/>
              <a:gd name="connsiteY267" fmla="*/ 10048 h 1240971"/>
              <a:gd name="connsiteX268" fmla="*/ 261320 w 5662788"/>
              <a:gd name="connsiteY268" fmla="*/ 15072 h 1240971"/>
              <a:gd name="connsiteX269" fmla="*/ 100547 w 5662788"/>
              <a:gd name="connsiteY269" fmla="*/ 20097 h 1240971"/>
              <a:gd name="connsiteX270" fmla="*/ 5087 w 5662788"/>
              <a:gd name="connsiteY270"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49843 w 5662788"/>
              <a:gd name="connsiteY192" fmla="*/ 884255 h 1240971"/>
              <a:gd name="connsiteX193" fmla="*/ 5174964 w 5662788"/>
              <a:gd name="connsiteY193" fmla="*/ 874206 h 1240971"/>
              <a:gd name="connsiteX194" fmla="*/ 5200085 w 5662788"/>
              <a:gd name="connsiteY194" fmla="*/ 849086 h 1240971"/>
              <a:gd name="connsiteX195" fmla="*/ 5240278 w 5662788"/>
              <a:gd name="connsiteY195" fmla="*/ 823965 h 1240971"/>
              <a:gd name="connsiteX196" fmla="*/ 5265399 w 5662788"/>
              <a:gd name="connsiteY196" fmla="*/ 803868 h 1240971"/>
              <a:gd name="connsiteX197" fmla="*/ 5275448 w 5662788"/>
              <a:gd name="connsiteY197" fmla="*/ 793820 h 1240971"/>
              <a:gd name="connsiteX198" fmla="*/ 5290520 w 5662788"/>
              <a:gd name="connsiteY198" fmla="*/ 783771 h 1240971"/>
              <a:gd name="connsiteX199" fmla="*/ 5310617 w 5662788"/>
              <a:gd name="connsiteY199" fmla="*/ 768699 h 1240971"/>
              <a:gd name="connsiteX200" fmla="*/ 5340762 w 5662788"/>
              <a:gd name="connsiteY200" fmla="*/ 758650 h 1240971"/>
              <a:gd name="connsiteX201" fmla="*/ 5355835 w 5662788"/>
              <a:gd name="connsiteY201" fmla="*/ 763675 h 1240971"/>
              <a:gd name="connsiteX202" fmla="*/ 5385980 w 5662788"/>
              <a:gd name="connsiteY202" fmla="*/ 783771 h 1240971"/>
              <a:gd name="connsiteX203" fmla="*/ 5431197 w 5662788"/>
              <a:gd name="connsiteY203" fmla="*/ 768699 h 1240971"/>
              <a:gd name="connsiteX204" fmla="*/ 5441246 w 5662788"/>
              <a:gd name="connsiteY204" fmla="*/ 753626 h 1240971"/>
              <a:gd name="connsiteX205" fmla="*/ 5456318 w 5662788"/>
              <a:gd name="connsiteY205" fmla="*/ 708409 h 1240971"/>
              <a:gd name="connsiteX206" fmla="*/ 5466366 w 5662788"/>
              <a:gd name="connsiteY206" fmla="*/ 683288 h 1240971"/>
              <a:gd name="connsiteX207" fmla="*/ 5476415 w 5662788"/>
              <a:gd name="connsiteY207" fmla="*/ 643094 h 1240971"/>
              <a:gd name="connsiteX208" fmla="*/ 5491487 w 5662788"/>
              <a:gd name="connsiteY208" fmla="*/ 617973 h 1240971"/>
              <a:gd name="connsiteX209" fmla="*/ 5506560 w 5662788"/>
              <a:gd name="connsiteY209" fmla="*/ 572756 h 1240971"/>
              <a:gd name="connsiteX210" fmla="*/ 5526656 w 5662788"/>
              <a:gd name="connsiteY210" fmla="*/ 522514 h 1240971"/>
              <a:gd name="connsiteX211" fmla="*/ 5546753 w 5662788"/>
              <a:gd name="connsiteY211" fmla="*/ 467248 h 1240971"/>
              <a:gd name="connsiteX212" fmla="*/ 5556802 w 5662788"/>
              <a:gd name="connsiteY212" fmla="*/ 411982 h 1240971"/>
              <a:gd name="connsiteX213" fmla="*/ 5566850 w 5662788"/>
              <a:gd name="connsiteY213" fmla="*/ 381837 h 1240971"/>
              <a:gd name="connsiteX214" fmla="*/ 5576898 w 5662788"/>
              <a:gd name="connsiteY214" fmla="*/ 356716 h 1240971"/>
              <a:gd name="connsiteX215" fmla="*/ 5596995 w 5662788"/>
              <a:gd name="connsiteY215" fmla="*/ 316523 h 1240971"/>
              <a:gd name="connsiteX216" fmla="*/ 5617092 w 5662788"/>
              <a:gd name="connsiteY216" fmla="*/ 246184 h 1240971"/>
              <a:gd name="connsiteX217" fmla="*/ 5622116 w 5662788"/>
              <a:gd name="connsiteY217" fmla="*/ 226088 h 1240971"/>
              <a:gd name="connsiteX218" fmla="*/ 5632164 w 5662788"/>
              <a:gd name="connsiteY218" fmla="*/ 216039 h 1240971"/>
              <a:gd name="connsiteX219" fmla="*/ 5637188 w 5662788"/>
              <a:gd name="connsiteY219" fmla="*/ 200967 h 1240971"/>
              <a:gd name="connsiteX220" fmla="*/ 5642213 w 5662788"/>
              <a:gd name="connsiteY220" fmla="*/ 180870 h 1240971"/>
              <a:gd name="connsiteX221" fmla="*/ 5652261 w 5662788"/>
              <a:gd name="connsiteY221" fmla="*/ 165798 h 1240971"/>
              <a:gd name="connsiteX222" fmla="*/ 5662309 w 5662788"/>
              <a:gd name="connsiteY222" fmla="*/ 115556 h 1240971"/>
              <a:gd name="connsiteX223" fmla="*/ 5657285 w 5662788"/>
              <a:gd name="connsiteY223" fmla="*/ 80387 h 1240971"/>
              <a:gd name="connsiteX224" fmla="*/ 5627140 w 5662788"/>
              <a:gd name="connsiteY224" fmla="*/ 75363 h 1240971"/>
              <a:gd name="connsiteX225" fmla="*/ 5586947 w 5662788"/>
              <a:gd name="connsiteY225" fmla="*/ 65314 h 1240971"/>
              <a:gd name="connsiteX226" fmla="*/ 5406076 w 5662788"/>
              <a:gd name="connsiteY226" fmla="*/ 70338 h 1240971"/>
              <a:gd name="connsiteX227" fmla="*/ 5345786 w 5662788"/>
              <a:gd name="connsiteY227" fmla="*/ 75363 h 1240971"/>
              <a:gd name="connsiteX228" fmla="*/ 5330714 w 5662788"/>
              <a:gd name="connsiteY228" fmla="*/ 80387 h 1240971"/>
              <a:gd name="connsiteX229" fmla="*/ 5255351 w 5662788"/>
              <a:gd name="connsiteY229" fmla="*/ 85411 h 1240971"/>
              <a:gd name="connsiteX230" fmla="*/ 5049360 w 5662788"/>
              <a:gd name="connsiteY230" fmla="*/ 80387 h 1240971"/>
              <a:gd name="connsiteX231" fmla="*/ 4989070 w 5662788"/>
              <a:gd name="connsiteY231" fmla="*/ 65314 h 1240971"/>
              <a:gd name="connsiteX232" fmla="*/ 4943852 w 5662788"/>
              <a:gd name="connsiteY232" fmla="*/ 60290 h 1240971"/>
              <a:gd name="connsiteX233" fmla="*/ 4823272 w 5662788"/>
              <a:gd name="connsiteY233" fmla="*/ 50242 h 1240971"/>
              <a:gd name="connsiteX234" fmla="*/ 4677571 w 5662788"/>
              <a:gd name="connsiteY234" fmla="*/ 55266 h 1240971"/>
              <a:gd name="connsiteX235" fmla="*/ 4647426 w 5662788"/>
              <a:gd name="connsiteY235" fmla="*/ 60290 h 1240971"/>
              <a:gd name="connsiteX236" fmla="*/ 4577087 w 5662788"/>
              <a:gd name="connsiteY236" fmla="*/ 65314 h 1240971"/>
              <a:gd name="connsiteX237" fmla="*/ 4486652 w 5662788"/>
              <a:gd name="connsiteY237" fmla="*/ 75363 h 1240971"/>
              <a:gd name="connsiteX238" fmla="*/ 4139984 w 5662788"/>
              <a:gd name="connsiteY238" fmla="*/ 60290 h 1240971"/>
              <a:gd name="connsiteX239" fmla="*/ 3918920 w 5662788"/>
              <a:gd name="connsiteY239" fmla="*/ 50242 h 1240971"/>
              <a:gd name="connsiteX240" fmla="*/ 3873703 w 5662788"/>
              <a:gd name="connsiteY240" fmla="*/ 45217 h 1240971"/>
              <a:gd name="connsiteX241" fmla="*/ 3687808 w 5662788"/>
              <a:gd name="connsiteY241" fmla="*/ 40193 h 1240971"/>
              <a:gd name="connsiteX242" fmla="*/ 3662687 w 5662788"/>
              <a:gd name="connsiteY242" fmla="*/ 35169 h 1240971"/>
              <a:gd name="connsiteX243" fmla="*/ 3627518 w 5662788"/>
              <a:gd name="connsiteY243" fmla="*/ 25121 h 1240971"/>
              <a:gd name="connsiteX244" fmla="*/ 3547131 w 5662788"/>
              <a:gd name="connsiteY244" fmla="*/ 20097 h 1240971"/>
              <a:gd name="connsiteX245" fmla="*/ 3310995 w 5662788"/>
              <a:gd name="connsiteY245" fmla="*/ 25121 h 1240971"/>
              <a:gd name="connsiteX246" fmla="*/ 3265777 w 5662788"/>
              <a:gd name="connsiteY246" fmla="*/ 30145 h 1240971"/>
              <a:gd name="connsiteX247" fmla="*/ 3175342 w 5662788"/>
              <a:gd name="connsiteY247" fmla="*/ 35169 h 1240971"/>
              <a:gd name="connsiteX248" fmla="*/ 2582489 w 5662788"/>
              <a:gd name="connsiteY248" fmla="*/ 45217 h 1240971"/>
              <a:gd name="connsiteX249" fmla="*/ 2255918 w 5662788"/>
              <a:gd name="connsiteY249" fmla="*/ 40193 h 1240971"/>
              <a:gd name="connsiteX250" fmla="*/ 1974564 w 5662788"/>
              <a:gd name="connsiteY250" fmla="*/ 30145 h 1240971"/>
              <a:gd name="connsiteX251" fmla="*/ 1944419 w 5662788"/>
              <a:gd name="connsiteY251" fmla="*/ 25121 h 1240971"/>
              <a:gd name="connsiteX252" fmla="*/ 1848960 w 5662788"/>
              <a:gd name="connsiteY252" fmla="*/ 20097 h 1240971"/>
              <a:gd name="connsiteX253" fmla="*/ 1768573 w 5662788"/>
              <a:gd name="connsiteY253" fmla="*/ 10048 h 1240971"/>
              <a:gd name="connsiteX254" fmla="*/ 1502292 w 5662788"/>
              <a:gd name="connsiteY254" fmla="*/ 20097 h 1240971"/>
              <a:gd name="connsiteX255" fmla="*/ 1467122 w 5662788"/>
              <a:gd name="connsiteY255" fmla="*/ 25121 h 1240971"/>
              <a:gd name="connsiteX256" fmla="*/ 1426929 w 5662788"/>
              <a:gd name="connsiteY256" fmla="*/ 30145 h 1240971"/>
              <a:gd name="connsiteX257" fmla="*/ 1341518 w 5662788"/>
              <a:gd name="connsiteY257" fmla="*/ 45217 h 1240971"/>
              <a:gd name="connsiteX258" fmla="*/ 1095333 w 5662788"/>
              <a:gd name="connsiteY258" fmla="*/ 35169 h 1240971"/>
              <a:gd name="connsiteX259" fmla="*/ 979777 w 5662788"/>
              <a:gd name="connsiteY259" fmla="*/ 20097 h 1240971"/>
              <a:gd name="connsiteX260" fmla="*/ 939584 w 5662788"/>
              <a:gd name="connsiteY260" fmla="*/ 10048 h 1240971"/>
              <a:gd name="connsiteX261" fmla="*/ 813980 w 5662788"/>
              <a:gd name="connsiteY261" fmla="*/ 0 h 1240971"/>
              <a:gd name="connsiteX262" fmla="*/ 743641 w 5662788"/>
              <a:gd name="connsiteY262" fmla="*/ 5024 h 1240971"/>
              <a:gd name="connsiteX263" fmla="*/ 582867 w 5662788"/>
              <a:gd name="connsiteY263" fmla="*/ 15072 h 1240971"/>
              <a:gd name="connsiteX264" fmla="*/ 432142 w 5662788"/>
              <a:gd name="connsiteY264" fmla="*/ 5024 h 1240971"/>
              <a:gd name="connsiteX265" fmla="*/ 412046 w 5662788"/>
              <a:gd name="connsiteY265" fmla="*/ 0 h 1240971"/>
              <a:gd name="connsiteX266" fmla="*/ 281417 w 5662788"/>
              <a:gd name="connsiteY266" fmla="*/ 10048 h 1240971"/>
              <a:gd name="connsiteX267" fmla="*/ 261320 w 5662788"/>
              <a:gd name="connsiteY267" fmla="*/ 15072 h 1240971"/>
              <a:gd name="connsiteX268" fmla="*/ 100547 w 5662788"/>
              <a:gd name="connsiteY268" fmla="*/ 20097 h 1240971"/>
              <a:gd name="connsiteX269" fmla="*/ 5087 w 5662788"/>
              <a:gd name="connsiteY269"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74964 w 5662788"/>
              <a:gd name="connsiteY192" fmla="*/ 874206 h 1240971"/>
              <a:gd name="connsiteX193" fmla="*/ 5200085 w 5662788"/>
              <a:gd name="connsiteY193" fmla="*/ 849086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340762 w 5662788"/>
              <a:gd name="connsiteY199" fmla="*/ 758650 h 1240971"/>
              <a:gd name="connsiteX200" fmla="*/ 5355835 w 5662788"/>
              <a:gd name="connsiteY200" fmla="*/ 763675 h 1240971"/>
              <a:gd name="connsiteX201" fmla="*/ 5385980 w 5662788"/>
              <a:gd name="connsiteY201" fmla="*/ 783771 h 1240971"/>
              <a:gd name="connsiteX202" fmla="*/ 5431197 w 5662788"/>
              <a:gd name="connsiteY202" fmla="*/ 768699 h 1240971"/>
              <a:gd name="connsiteX203" fmla="*/ 5441246 w 5662788"/>
              <a:gd name="connsiteY203" fmla="*/ 753626 h 1240971"/>
              <a:gd name="connsiteX204" fmla="*/ 5456318 w 5662788"/>
              <a:gd name="connsiteY204" fmla="*/ 708409 h 1240971"/>
              <a:gd name="connsiteX205" fmla="*/ 5466366 w 5662788"/>
              <a:gd name="connsiteY205" fmla="*/ 683288 h 1240971"/>
              <a:gd name="connsiteX206" fmla="*/ 5476415 w 5662788"/>
              <a:gd name="connsiteY206" fmla="*/ 643094 h 1240971"/>
              <a:gd name="connsiteX207" fmla="*/ 5491487 w 5662788"/>
              <a:gd name="connsiteY207" fmla="*/ 617973 h 1240971"/>
              <a:gd name="connsiteX208" fmla="*/ 5506560 w 5662788"/>
              <a:gd name="connsiteY208" fmla="*/ 572756 h 1240971"/>
              <a:gd name="connsiteX209" fmla="*/ 5526656 w 5662788"/>
              <a:gd name="connsiteY209" fmla="*/ 522514 h 1240971"/>
              <a:gd name="connsiteX210" fmla="*/ 5546753 w 5662788"/>
              <a:gd name="connsiteY210" fmla="*/ 467248 h 1240971"/>
              <a:gd name="connsiteX211" fmla="*/ 5556802 w 5662788"/>
              <a:gd name="connsiteY211" fmla="*/ 411982 h 1240971"/>
              <a:gd name="connsiteX212" fmla="*/ 5566850 w 5662788"/>
              <a:gd name="connsiteY212" fmla="*/ 381837 h 1240971"/>
              <a:gd name="connsiteX213" fmla="*/ 5576898 w 5662788"/>
              <a:gd name="connsiteY213" fmla="*/ 356716 h 1240971"/>
              <a:gd name="connsiteX214" fmla="*/ 5596995 w 5662788"/>
              <a:gd name="connsiteY214" fmla="*/ 316523 h 1240971"/>
              <a:gd name="connsiteX215" fmla="*/ 5617092 w 5662788"/>
              <a:gd name="connsiteY215" fmla="*/ 246184 h 1240971"/>
              <a:gd name="connsiteX216" fmla="*/ 5622116 w 5662788"/>
              <a:gd name="connsiteY216" fmla="*/ 226088 h 1240971"/>
              <a:gd name="connsiteX217" fmla="*/ 5632164 w 5662788"/>
              <a:gd name="connsiteY217" fmla="*/ 216039 h 1240971"/>
              <a:gd name="connsiteX218" fmla="*/ 5637188 w 5662788"/>
              <a:gd name="connsiteY218" fmla="*/ 200967 h 1240971"/>
              <a:gd name="connsiteX219" fmla="*/ 5642213 w 5662788"/>
              <a:gd name="connsiteY219" fmla="*/ 180870 h 1240971"/>
              <a:gd name="connsiteX220" fmla="*/ 5652261 w 5662788"/>
              <a:gd name="connsiteY220" fmla="*/ 165798 h 1240971"/>
              <a:gd name="connsiteX221" fmla="*/ 5662309 w 5662788"/>
              <a:gd name="connsiteY221" fmla="*/ 115556 h 1240971"/>
              <a:gd name="connsiteX222" fmla="*/ 5657285 w 5662788"/>
              <a:gd name="connsiteY222" fmla="*/ 80387 h 1240971"/>
              <a:gd name="connsiteX223" fmla="*/ 5627140 w 5662788"/>
              <a:gd name="connsiteY223" fmla="*/ 75363 h 1240971"/>
              <a:gd name="connsiteX224" fmla="*/ 5586947 w 5662788"/>
              <a:gd name="connsiteY224" fmla="*/ 65314 h 1240971"/>
              <a:gd name="connsiteX225" fmla="*/ 5406076 w 5662788"/>
              <a:gd name="connsiteY225" fmla="*/ 70338 h 1240971"/>
              <a:gd name="connsiteX226" fmla="*/ 5345786 w 5662788"/>
              <a:gd name="connsiteY226" fmla="*/ 75363 h 1240971"/>
              <a:gd name="connsiteX227" fmla="*/ 5330714 w 5662788"/>
              <a:gd name="connsiteY227" fmla="*/ 80387 h 1240971"/>
              <a:gd name="connsiteX228" fmla="*/ 5255351 w 5662788"/>
              <a:gd name="connsiteY228" fmla="*/ 85411 h 1240971"/>
              <a:gd name="connsiteX229" fmla="*/ 5049360 w 5662788"/>
              <a:gd name="connsiteY229" fmla="*/ 80387 h 1240971"/>
              <a:gd name="connsiteX230" fmla="*/ 4989070 w 5662788"/>
              <a:gd name="connsiteY230" fmla="*/ 65314 h 1240971"/>
              <a:gd name="connsiteX231" fmla="*/ 4943852 w 5662788"/>
              <a:gd name="connsiteY231" fmla="*/ 60290 h 1240971"/>
              <a:gd name="connsiteX232" fmla="*/ 4823272 w 5662788"/>
              <a:gd name="connsiteY232" fmla="*/ 50242 h 1240971"/>
              <a:gd name="connsiteX233" fmla="*/ 4677571 w 5662788"/>
              <a:gd name="connsiteY233" fmla="*/ 55266 h 1240971"/>
              <a:gd name="connsiteX234" fmla="*/ 4647426 w 5662788"/>
              <a:gd name="connsiteY234" fmla="*/ 60290 h 1240971"/>
              <a:gd name="connsiteX235" fmla="*/ 4577087 w 5662788"/>
              <a:gd name="connsiteY235" fmla="*/ 65314 h 1240971"/>
              <a:gd name="connsiteX236" fmla="*/ 4486652 w 5662788"/>
              <a:gd name="connsiteY236" fmla="*/ 75363 h 1240971"/>
              <a:gd name="connsiteX237" fmla="*/ 4139984 w 5662788"/>
              <a:gd name="connsiteY237" fmla="*/ 60290 h 1240971"/>
              <a:gd name="connsiteX238" fmla="*/ 3918920 w 5662788"/>
              <a:gd name="connsiteY238" fmla="*/ 50242 h 1240971"/>
              <a:gd name="connsiteX239" fmla="*/ 3873703 w 5662788"/>
              <a:gd name="connsiteY239" fmla="*/ 45217 h 1240971"/>
              <a:gd name="connsiteX240" fmla="*/ 3687808 w 5662788"/>
              <a:gd name="connsiteY240" fmla="*/ 40193 h 1240971"/>
              <a:gd name="connsiteX241" fmla="*/ 3662687 w 5662788"/>
              <a:gd name="connsiteY241" fmla="*/ 35169 h 1240971"/>
              <a:gd name="connsiteX242" fmla="*/ 3627518 w 5662788"/>
              <a:gd name="connsiteY242" fmla="*/ 25121 h 1240971"/>
              <a:gd name="connsiteX243" fmla="*/ 3547131 w 5662788"/>
              <a:gd name="connsiteY243" fmla="*/ 20097 h 1240971"/>
              <a:gd name="connsiteX244" fmla="*/ 3310995 w 5662788"/>
              <a:gd name="connsiteY244" fmla="*/ 25121 h 1240971"/>
              <a:gd name="connsiteX245" fmla="*/ 3265777 w 5662788"/>
              <a:gd name="connsiteY245" fmla="*/ 30145 h 1240971"/>
              <a:gd name="connsiteX246" fmla="*/ 3175342 w 5662788"/>
              <a:gd name="connsiteY246" fmla="*/ 35169 h 1240971"/>
              <a:gd name="connsiteX247" fmla="*/ 2582489 w 5662788"/>
              <a:gd name="connsiteY247" fmla="*/ 45217 h 1240971"/>
              <a:gd name="connsiteX248" fmla="*/ 2255918 w 5662788"/>
              <a:gd name="connsiteY248" fmla="*/ 40193 h 1240971"/>
              <a:gd name="connsiteX249" fmla="*/ 1974564 w 5662788"/>
              <a:gd name="connsiteY249" fmla="*/ 30145 h 1240971"/>
              <a:gd name="connsiteX250" fmla="*/ 1944419 w 5662788"/>
              <a:gd name="connsiteY250" fmla="*/ 25121 h 1240971"/>
              <a:gd name="connsiteX251" fmla="*/ 1848960 w 5662788"/>
              <a:gd name="connsiteY251" fmla="*/ 20097 h 1240971"/>
              <a:gd name="connsiteX252" fmla="*/ 1768573 w 5662788"/>
              <a:gd name="connsiteY252" fmla="*/ 10048 h 1240971"/>
              <a:gd name="connsiteX253" fmla="*/ 1502292 w 5662788"/>
              <a:gd name="connsiteY253" fmla="*/ 20097 h 1240971"/>
              <a:gd name="connsiteX254" fmla="*/ 1467122 w 5662788"/>
              <a:gd name="connsiteY254" fmla="*/ 25121 h 1240971"/>
              <a:gd name="connsiteX255" fmla="*/ 1426929 w 5662788"/>
              <a:gd name="connsiteY255" fmla="*/ 30145 h 1240971"/>
              <a:gd name="connsiteX256" fmla="*/ 1341518 w 5662788"/>
              <a:gd name="connsiteY256" fmla="*/ 45217 h 1240971"/>
              <a:gd name="connsiteX257" fmla="*/ 1095333 w 5662788"/>
              <a:gd name="connsiteY257" fmla="*/ 35169 h 1240971"/>
              <a:gd name="connsiteX258" fmla="*/ 979777 w 5662788"/>
              <a:gd name="connsiteY258" fmla="*/ 20097 h 1240971"/>
              <a:gd name="connsiteX259" fmla="*/ 939584 w 5662788"/>
              <a:gd name="connsiteY259" fmla="*/ 10048 h 1240971"/>
              <a:gd name="connsiteX260" fmla="*/ 813980 w 5662788"/>
              <a:gd name="connsiteY260" fmla="*/ 0 h 1240971"/>
              <a:gd name="connsiteX261" fmla="*/ 743641 w 5662788"/>
              <a:gd name="connsiteY261" fmla="*/ 5024 h 1240971"/>
              <a:gd name="connsiteX262" fmla="*/ 582867 w 5662788"/>
              <a:gd name="connsiteY262" fmla="*/ 15072 h 1240971"/>
              <a:gd name="connsiteX263" fmla="*/ 432142 w 5662788"/>
              <a:gd name="connsiteY263" fmla="*/ 5024 h 1240971"/>
              <a:gd name="connsiteX264" fmla="*/ 412046 w 5662788"/>
              <a:gd name="connsiteY264" fmla="*/ 0 h 1240971"/>
              <a:gd name="connsiteX265" fmla="*/ 281417 w 5662788"/>
              <a:gd name="connsiteY265" fmla="*/ 10048 h 1240971"/>
              <a:gd name="connsiteX266" fmla="*/ 261320 w 5662788"/>
              <a:gd name="connsiteY266" fmla="*/ 15072 h 1240971"/>
              <a:gd name="connsiteX267" fmla="*/ 100547 w 5662788"/>
              <a:gd name="connsiteY267" fmla="*/ 20097 h 1240971"/>
              <a:gd name="connsiteX268" fmla="*/ 5087 w 5662788"/>
              <a:gd name="connsiteY268"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00085 w 5662788"/>
              <a:gd name="connsiteY193" fmla="*/ 849086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340762 w 5662788"/>
              <a:gd name="connsiteY199" fmla="*/ 758650 h 1240971"/>
              <a:gd name="connsiteX200" fmla="*/ 5355835 w 5662788"/>
              <a:gd name="connsiteY200" fmla="*/ 763675 h 1240971"/>
              <a:gd name="connsiteX201" fmla="*/ 5385980 w 5662788"/>
              <a:gd name="connsiteY201" fmla="*/ 783771 h 1240971"/>
              <a:gd name="connsiteX202" fmla="*/ 5431197 w 5662788"/>
              <a:gd name="connsiteY202" fmla="*/ 768699 h 1240971"/>
              <a:gd name="connsiteX203" fmla="*/ 5441246 w 5662788"/>
              <a:gd name="connsiteY203" fmla="*/ 753626 h 1240971"/>
              <a:gd name="connsiteX204" fmla="*/ 5456318 w 5662788"/>
              <a:gd name="connsiteY204" fmla="*/ 708409 h 1240971"/>
              <a:gd name="connsiteX205" fmla="*/ 5466366 w 5662788"/>
              <a:gd name="connsiteY205" fmla="*/ 683288 h 1240971"/>
              <a:gd name="connsiteX206" fmla="*/ 5476415 w 5662788"/>
              <a:gd name="connsiteY206" fmla="*/ 643094 h 1240971"/>
              <a:gd name="connsiteX207" fmla="*/ 5491487 w 5662788"/>
              <a:gd name="connsiteY207" fmla="*/ 617973 h 1240971"/>
              <a:gd name="connsiteX208" fmla="*/ 5506560 w 5662788"/>
              <a:gd name="connsiteY208" fmla="*/ 572756 h 1240971"/>
              <a:gd name="connsiteX209" fmla="*/ 5526656 w 5662788"/>
              <a:gd name="connsiteY209" fmla="*/ 522514 h 1240971"/>
              <a:gd name="connsiteX210" fmla="*/ 5546753 w 5662788"/>
              <a:gd name="connsiteY210" fmla="*/ 467248 h 1240971"/>
              <a:gd name="connsiteX211" fmla="*/ 5556802 w 5662788"/>
              <a:gd name="connsiteY211" fmla="*/ 411982 h 1240971"/>
              <a:gd name="connsiteX212" fmla="*/ 5566850 w 5662788"/>
              <a:gd name="connsiteY212" fmla="*/ 381837 h 1240971"/>
              <a:gd name="connsiteX213" fmla="*/ 5576898 w 5662788"/>
              <a:gd name="connsiteY213" fmla="*/ 356716 h 1240971"/>
              <a:gd name="connsiteX214" fmla="*/ 5596995 w 5662788"/>
              <a:gd name="connsiteY214" fmla="*/ 316523 h 1240971"/>
              <a:gd name="connsiteX215" fmla="*/ 5617092 w 5662788"/>
              <a:gd name="connsiteY215" fmla="*/ 246184 h 1240971"/>
              <a:gd name="connsiteX216" fmla="*/ 5622116 w 5662788"/>
              <a:gd name="connsiteY216" fmla="*/ 226088 h 1240971"/>
              <a:gd name="connsiteX217" fmla="*/ 5632164 w 5662788"/>
              <a:gd name="connsiteY217" fmla="*/ 216039 h 1240971"/>
              <a:gd name="connsiteX218" fmla="*/ 5637188 w 5662788"/>
              <a:gd name="connsiteY218" fmla="*/ 200967 h 1240971"/>
              <a:gd name="connsiteX219" fmla="*/ 5642213 w 5662788"/>
              <a:gd name="connsiteY219" fmla="*/ 180870 h 1240971"/>
              <a:gd name="connsiteX220" fmla="*/ 5652261 w 5662788"/>
              <a:gd name="connsiteY220" fmla="*/ 165798 h 1240971"/>
              <a:gd name="connsiteX221" fmla="*/ 5662309 w 5662788"/>
              <a:gd name="connsiteY221" fmla="*/ 115556 h 1240971"/>
              <a:gd name="connsiteX222" fmla="*/ 5657285 w 5662788"/>
              <a:gd name="connsiteY222" fmla="*/ 80387 h 1240971"/>
              <a:gd name="connsiteX223" fmla="*/ 5627140 w 5662788"/>
              <a:gd name="connsiteY223" fmla="*/ 75363 h 1240971"/>
              <a:gd name="connsiteX224" fmla="*/ 5586947 w 5662788"/>
              <a:gd name="connsiteY224" fmla="*/ 65314 h 1240971"/>
              <a:gd name="connsiteX225" fmla="*/ 5406076 w 5662788"/>
              <a:gd name="connsiteY225" fmla="*/ 70338 h 1240971"/>
              <a:gd name="connsiteX226" fmla="*/ 5345786 w 5662788"/>
              <a:gd name="connsiteY226" fmla="*/ 75363 h 1240971"/>
              <a:gd name="connsiteX227" fmla="*/ 5330714 w 5662788"/>
              <a:gd name="connsiteY227" fmla="*/ 80387 h 1240971"/>
              <a:gd name="connsiteX228" fmla="*/ 5255351 w 5662788"/>
              <a:gd name="connsiteY228" fmla="*/ 85411 h 1240971"/>
              <a:gd name="connsiteX229" fmla="*/ 5049360 w 5662788"/>
              <a:gd name="connsiteY229" fmla="*/ 80387 h 1240971"/>
              <a:gd name="connsiteX230" fmla="*/ 4989070 w 5662788"/>
              <a:gd name="connsiteY230" fmla="*/ 65314 h 1240971"/>
              <a:gd name="connsiteX231" fmla="*/ 4943852 w 5662788"/>
              <a:gd name="connsiteY231" fmla="*/ 60290 h 1240971"/>
              <a:gd name="connsiteX232" fmla="*/ 4823272 w 5662788"/>
              <a:gd name="connsiteY232" fmla="*/ 50242 h 1240971"/>
              <a:gd name="connsiteX233" fmla="*/ 4677571 w 5662788"/>
              <a:gd name="connsiteY233" fmla="*/ 55266 h 1240971"/>
              <a:gd name="connsiteX234" fmla="*/ 4647426 w 5662788"/>
              <a:gd name="connsiteY234" fmla="*/ 60290 h 1240971"/>
              <a:gd name="connsiteX235" fmla="*/ 4577087 w 5662788"/>
              <a:gd name="connsiteY235" fmla="*/ 65314 h 1240971"/>
              <a:gd name="connsiteX236" fmla="*/ 4486652 w 5662788"/>
              <a:gd name="connsiteY236" fmla="*/ 75363 h 1240971"/>
              <a:gd name="connsiteX237" fmla="*/ 4139984 w 5662788"/>
              <a:gd name="connsiteY237" fmla="*/ 60290 h 1240971"/>
              <a:gd name="connsiteX238" fmla="*/ 3918920 w 5662788"/>
              <a:gd name="connsiteY238" fmla="*/ 50242 h 1240971"/>
              <a:gd name="connsiteX239" fmla="*/ 3873703 w 5662788"/>
              <a:gd name="connsiteY239" fmla="*/ 45217 h 1240971"/>
              <a:gd name="connsiteX240" fmla="*/ 3687808 w 5662788"/>
              <a:gd name="connsiteY240" fmla="*/ 40193 h 1240971"/>
              <a:gd name="connsiteX241" fmla="*/ 3662687 w 5662788"/>
              <a:gd name="connsiteY241" fmla="*/ 35169 h 1240971"/>
              <a:gd name="connsiteX242" fmla="*/ 3627518 w 5662788"/>
              <a:gd name="connsiteY242" fmla="*/ 25121 h 1240971"/>
              <a:gd name="connsiteX243" fmla="*/ 3547131 w 5662788"/>
              <a:gd name="connsiteY243" fmla="*/ 20097 h 1240971"/>
              <a:gd name="connsiteX244" fmla="*/ 3310995 w 5662788"/>
              <a:gd name="connsiteY244" fmla="*/ 25121 h 1240971"/>
              <a:gd name="connsiteX245" fmla="*/ 3265777 w 5662788"/>
              <a:gd name="connsiteY245" fmla="*/ 30145 h 1240971"/>
              <a:gd name="connsiteX246" fmla="*/ 3175342 w 5662788"/>
              <a:gd name="connsiteY246" fmla="*/ 35169 h 1240971"/>
              <a:gd name="connsiteX247" fmla="*/ 2582489 w 5662788"/>
              <a:gd name="connsiteY247" fmla="*/ 45217 h 1240971"/>
              <a:gd name="connsiteX248" fmla="*/ 2255918 w 5662788"/>
              <a:gd name="connsiteY248" fmla="*/ 40193 h 1240971"/>
              <a:gd name="connsiteX249" fmla="*/ 1974564 w 5662788"/>
              <a:gd name="connsiteY249" fmla="*/ 30145 h 1240971"/>
              <a:gd name="connsiteX250" fmla="*/ 1944419 w 5662788"/>
              <a:gd name="connsiteY250" fmla="*/ 25121 h 1240971"/>
              <a:gd name="connsiteX251" fmla="*/ 1848960 w 5662788"/>
              <a:gd name="connsiteY251" fmla="*/ 20097 h 1240971"/>
              <a:gd name="connsiteX252" fmla="*/ 1768573 w 5662788"/>
              <a:gd name="connsiteY252" fmla="*/ 10048 h 1240971"/>
              <a:gd name="connsiteX253" fmla="*/ 1502292 w 5662788"/>
              <a:gd name="connsiteY253" fmla="*/ 20097 h 1240971"/>
              <a:gd name="connsiteX254" fmla="*/ 1467122 w 5662788"/>
              <a:gd name="connsiteY254" fmla="*/ 25121 h 1240971"/>
              <a:gd name="connsiteX255" fmla="*/ 1426929 w 5662788"/>
              <a:gd name="connsiteY255" fmla="*/ 30145 h 1240971"/>
              <a:gd name="connsiteX256" fmla="*/ 1341518 w 5662788"/>
              <a:gd name="connsiteY256" fmla="*/ 45217 h 1240971"/>
              <a:gd name="connsiteX257" fmla="*/ 1095333 w 5662788"/>
              <a:gd name="connsiteY257" fmla="*/ 35169 h 1240971"/>
              <a:gd name="connsiteX258" fmla="*/ 979777 w 5662788"/>
              <a:gd name="connsiteY258" fmla="*/ 20097 h 1240971"/>
              <a:gd name="connsiteX259" fmla="*/ 939584 w 5662788"/>
              <a:gd name="connsiteY259" fmla="*/ 10048 h 1240971"/>
              <a:gd name="connsiteX260" fmla="*/ 813980 w 5662788"/>
              <a:gd name="connsiteY260" fmla="*/ 0 h 1240971"/>
              <a:gd name="connsiteX261" fmla="*/ 743641 w 5662788"/>
              <a:gd name="connsiteY261" fmla="*/ 5024 h 1240971"/>
              <a:gd name="connsiteX262" fmla="*/ 582867 w 5662788"/>
              <a:gd name="connsiteY262" fmla="*/ 15072 h 1240971"/>
              <a:gd name="connsiteX263" fmla="*/ 432142 w 5662788"/>
              <a:gd name="connsiteY263" fmla="*/ 5024 h 1240971"/>
              <a:gd name="connsiteX264" fmla="*/ 412046 w 5662788"/>
              <a:gd name="connsiteY264" fmla="*/ 0 h 1240971"/>
              <a:gd name="connsiteX265" fmla="*/ 281417 w 5662788"/>
              <a:gd name="connsiteY265" fmla="*/ 10048 h 1240971"/>
              <a:gd name="connsiteX266" fmla="*/ 261320 w 5662788"/>
              <a:gd name="connsiteY266" fmla="*/ 15072 h 1240971"/>
              <a:gd name="connsiteX267" fmla="*/ 100547 w 5662788"/>
              <a:gd name="connsiteY267" fmla="*/ 20097 h 1240971"/>
              <a:gd name="connsiteX268" fmla="*/ 5087 w 5662788"/>
              <a:gd name="connsiteY268"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340762 w 5662788"/>
              <a:gd name="connsiteY199" fmla="*/ 758650 h 1240971"/>
              <a:gd name="connsiteX200" fmla="*/ 5355835 w 5662788"/>
              <a:gd name="connsiteY200" fmla="*/ 763675 h 1240971"/>
              <a:gd name="connsiteX201" fmla="*/ 5385980 w 5662788"/>
              <a:gd name="connsiteY201" fmla="*/ 783771 h 1240971"/>
              <a:gd name="connsiteX202" fmla="*/ 5431197 w 5662788"/>
              <a:gd name="connsiteY202" fmla="*/ 768699 h 1240971"/>
              <a:gd name="connsiteX203" fmla="*/ 5441246 w 5662788"/>
              <a:gd name="connsiteY203" fmla="*/ 753626 h 1240971"/>
              <a:gd name="connsiteX204" fmla="*/ 5456318 w 5662788"/>
              <a:gd name="connsiteY204" fmla="*/ 708409 h 1240971"/>
              <a:gd name="connsiteX205" fmla="*/ 5466366 w 5662788"/>
              <a:gd name="connsiteY205" fmla="*/ 683288 h 1240971"/>
              <a:gd name="connsiteX206" fmla="*/ 5476415 w 5662788"/>
              <a:gd name="connsiteY206" fmla="*/ 643094 h 1240971"/>
              <a:gd name="connsiteX207" fmla="*/ 5491487 w 5662788"/>
              <a:gd name="connsiteY207" fmla="*/ 617973 h 1240971"/>
              <a:gd name="connsiteX208" fmla="*/ 5506560 w 5662788"/>
              <a:gd name="connsiteY208" fmla="*/ 572756 h 1240971"/>
              <a:gd name="connsiteX209" fmla="*/ 5526656 w 5662788"/>
              <a:gd name="connsiteY209" fmla="*/ 522514 h 1240971"/>
              <a:gd name="connsiteX210" fmla="*/ 5546753 w 5662788"/>
              <a:gd name="connsiteY210" fmla="*/ 467248 h 1240971"/>
              <a:gd name="connsiteX211" fmla="*/ 5556802 w 5662788"/>
              <a:gd name="connsiteY211" fmla="*/ 411982 h 1240971"/>
              <a:gd name="connsiteX212" fmla="*/ 5566850 w 5662788"/>
              <a:gd name="connsiteY212" fmla="*/ 381837 h 1240971"/>
              <a:gd name="connsiteX213" fmla="*/ 5576898 w 5662788"/>
              <a:gd name="connsiteY213" fmla="*/ 356716 h 1240971"/>
              <a:gd name="connsiteX214" fmla="*/ 5596995 w 5662788"/>
              <a:gd name="connsiteY214" fmla="*/ 316523 h 1240971"/>
              <a:gd name="connsiteX215" fmla="*/ 5617092 w 5662788"/>
              <a:gd name="connsiteY215" fmla="*/ 246184 h 1240971"/>
              <a:gd name="connsiteX216" fmla="*/ 5622116 w 5662788"/>
              <a:gd name="connsiteY216" fmla="*/ 226088 h 1240971"/>
              <a:gd name="connsiteX217" fmla="*/ 5632164 w 5662788"/>
              <a:gd name="connsiteY217" fmla="*/ 216039 h 1240971"/>
              <a:gd name="connsiteX218" fmla="*/ 5637188 w 5662788"/>
              <a:gd name="connsiteY218" fmla="*/ 200967 h 1240971"/>
              <a:gd name="connsiteX219" fmla="*/ 5642213 w 5662788"/>
              <a:gd name="connsiteY219" fmla="*/ 180870 h 1240971"/>
              <a:gd name="connsiteX220" fmla="*/ 5652261 w 5662788"/>
              <a:gd name="connsiteY220" fmla="*/ 165798 h 1240971"/>
              <a:gd name="connsiteX221" fmla="*/ 5662309 w 5662788"/>
              <a:gd name="connsiteY221" fmla="*/ 115556 h 1240971"/>
              <a:gd name="connsiteX222" fmla="*/ 5657285 w 5662788"/>
              <a:gd name="connsiteY222" fmla="*/ 80387 h 1240971"/>
              <a:gd name="connsiteX223" fmla="*/ 5627140 w 5662788"/>
              <a:gd name="connsiteY223" fmla="*/ 75363 h 1240971"/>
              <a:gd name="connsiteX224" fmla="*/ 5586947 w 5662788"/>
              <a:gd name="connsiteY224" fmla="*/ 65314 h 1240971"/>
              <a:gd name="connsiteX225" fmla="*/ 5406076 w 5662788"/>
              <a:gd name="connsiteY225" fmla="*/ 70338 h 1240971"/>
              <a:gd name="connsiteX226" fmla="*/ 5345786 w 5662788"/>
              <a:gd name="connsiteY226" fmla="*/ 75363 h 1240971"/>
              <a:gd name="connsiteX227" fmla="*/ 5330714 w 5662788"/>
              <a:gd name="connsiteY227" fmla="*/ 80387 h 1240971"/>
              <a:gd name="connsiteX228" fmla="*/ 5255351 w 5662788"/>
              <a:gd name="connsiteY228" fmla="*/ 85411 h 1240971"/>
              <a:gd name="connsiteX229" fmla="*/ 5049360 w 5662788"/>
              <a:gd name="connsiteY229" fmla="*/ 80387 h 1240971"/>
              <a:gd name="connsiteX230" fmla="*/ 4989070 w 5662788"/>
              <a:gd name="connsiteY230" fmla="*/ 65314 h 1240971"/>
              <a:gd name="connsiteX231" fmla="*/ 4943852 w 5662788"/>
              <a:gd name="connsiteY231" fmla="*/ 60290 h 1240971"/>
              <a:gd name="connsiteX232" fmla="*/ 4823272 w 5662788"/>
              <a:gd name="connsiteY232" fmla="*/ 50242 h 1240971"/>
              <a:gd name="connsiteX233" fmla="*/ 4677571 w 5662788"/>
              <a:gd name="connsiteY233" fmla="*/ 55266 h 1240971"/>
              <a:gd name="connsiteX234" fmla="*/ 4647426 w 5662788"/>
              <a:gd name="connsiteY234" fmla="*/ 60290 h 1240971"/>
              <a:gd name="connsiteX235" fmla="*/ 4577087 w 5662788"/>
              <a:gd name="connsiteY235" fmla="*/ 65314 h 1240971"/>
              <a:gd name="connsiteX236" fmla="*/ 4486652 w 5662788"/>
              <a:gd name="connsiteY236" fmla="*/ 75363 h 1240971"/>
              <a:gd name="connsiteX237" fmla="*/ 4139984 w 5662788"/>
              <a:gd name="connsiteY237" fmla="*/ 60290 h 1240971"/>
              <a:gd name="connsiteX238" fmla="*/ 3918920 w 5662788"/>
              <a:gd name="connsiteY238" fmla="*/ 50242 h 1240971"/>
              <a:gd name="connsiteX239" fmla="*/ 3873703 w 5662788"/>
              <a:gd name="connsiteY239" fmla="*/ 45217 h 1240971"/>
              <a:gd name="connsiteX240" fmla="*/ 3687808 w 5662788"/>
              <a:gd name="connsiteY240" fmla="*/ 40193 h 1240971"/>
              <a:gd name="connsiteX241" fmla="*/ 3662687 w 5662788"/>
              <a:gd name="connsiteY241" fmla="*/ 35169 h 1240971"/>
              <a:gd name="connsiteX242" fmla="*/ 3627518 w 5662788"/>
              <a:gd name="connsiteY242" fmla="*/ 25121 h 1240971"/>
              <a:gd name="connsiteX243" fmla="*/ 3547131 w 5662788"/>
              <a:gd name="connsiteY243" fmla="*/ 20097 h 1240971"/>
              <a:gd name="connsiteX244" fmla="*/ 3310995 w 5662788"/>
              <a:gd name="connsiteY244" fmla="*/ 25121 h 1240971"/>
              <a:gd name="connsiteX245" fmla="*/ 3265777 w 5662788"/>
              <a:gd name="connsiteY245" fmla="*/ 30145 h 1240971"/>
              <a:gd name="connsiteX246" fmla="*/ 3175342 w 5662788"/>
              <a:gd name="connsiteY246" fmla="*/ 35169 h 1240971"/>
              <a:gd name="connsiteX247" fmla="*/ 2582489 w 5662788"/>
              <a:gd name="connsiteY247" fmla="*/ 45217 h 1240971"/>
              <a:gd name="connsiteX248" fmla="*/ 2255918 w 5662788"/>
              <a:gd name="connsiteY248" fmla="*/ 40193 h 1240971"/>
              <a:gd name="connsiteX249" fmla="*/ 1974564 w 5662788"/>
              <a:gd name="connsiteY249" fmla="*/ 30145 h 1240971"/>
              <a:gd name="connsiteX250" fmla="*/ 1944419 w 5662788"/>
              <a:gd name="connsiteY250" fmla="*/ 25121 h 1240971"/>
              <a:gd name="connsiteX251" fmla="*/ 1848960 w 5662788"/>
              <a:gd name="connsiteY251" fmla="*/ 20097 h 1240971"/>
              <a:gd name="connsiteX252" fmla="*/ 1768573 w 5662788"/>
              <a:gd name="connsiteY252" fmla="*/ 10048 h 1240971"/>
              <a:gd name="connsiteX253" fmla="*/ 1502292 w 5662788"/>
              <a:gd name="connsiteY253" fmla="*/ 20097 h 1240971"/>
              <a:gd name="connsiteX254" fmla="*/ 1467122 w 5662788"/>
              <a:gd name="connsiteY254" fmla="*/ 25121 h 1240971"/>
              <a:gd name="connsiteX255" fmla="*/ 1426929 w 5662788"/>
              <a:gd name="connsiteY255" fmla="*/ 30145 h 1240971"/>
              <a:gd name="connsiteX256" fmla="*/ 1341518 w 5662788"/>
              <a:gd name="connsiteY256" fmla="*/ 45217 h 1240971"/>
              <a:gd name="connsiteX257" fmla="*/ 1095333 w 5662788"/>
              <a:gd name="connsiteY257" fmla="*/ 35169 h 1240971"/>
              <a:gd name="connsiteX258" fmla="*/ 979777 w 5662788"/>
              <a:gd name="connsiteY258" fmla="*/ 20097 h 1240971"/>
              <a:gd name="connsiteX259" fmla="*/ 939584 w 5662788"/>
              <a:gd name="connsiteY259" fmla="*/ 10048 h 1240971"/>
              <a:gd name="connsiteX260" fmla="*/ 813980 w 5662788"/>
              <a:gd name="connsiteY260" fmla="*/ 0 h 1240971"/>
              <a:gd name="connsiteX261" fmla="*/ 743641 w 5662788"/>
              <a:gd name="connsiteY261" fmla="*/ 5024 h 1240971"/>
              <a:gd name="connsiteX262" fmla="*/ 582867 w 5662788"/>
              <a:gd name="connsiteY262" fmla="*/ 15072 h 1240971"/>
              <a:gd name="connsiteX263" fmla="*/ 432142 w 5662788"/>
              <a:gd name="connsiteY263" fmla="*/ 5024 h 1240971"/>
              <a:gd name="connsiteX264" fmla="*/ 412046 w 5662788"/>
              <a:gd name="connsiteY264" fmla="*/ 0 h 1240971"/>
              <a:gd name="connsiteX265" fmla="*/ 281417 w 5662788"/>
              <a:gd name="connsiteY265" fmla="*/ 10048 h 1240971"/>
              <a:gd name="connsiteX266" fmla="*/ 261320 w 5662788"/>
              <a:gd name="connsiteY266" fmla="*/ 15072 h 1240971"/>
              <a:gd name="connsiteX267" fmla="*/ 100547 w 5662788"/>
              <a:gd name="connsiteY267" fmla="*/ 20097 h 1240971"/>
              <a:gd name="connsiteX268" fmla="*/ 5087 w 5662788"/>
              <a:gd name="connsiteY268"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340762 w 5662788"/>
              <a:gd name="connsiteY199" fmla="*/ 758650 h 1240971"/>
              <a:gd name="connsiteX200" fmla="*/ 5385980 w 5662788"/>
              <a:gd name="connsiteY200" fmla="*/ 783771 h 1240971"/>
              <a:gd name="connsiteX201" fmla="*/ 5431197 w 5662788"/>
              <a:gd name="connsiteY201" fmla="*/ 768699 h 1240971"/>
              <a:gd name="connsiteX202" fmla="*/ 5441246 w 5662788"/>
              <a:gd name="connsiteY202" fmla="*/ 753626 h 1240971"/>
              <a:gd name="connsiteX203" fmla="*/ 5456318 w 5662788"/>
              <a:gd name="connsiteY203" fmla="*/ 708409 h 1240971"/>
              <a:gd name="connsiteX204" fmla="*/ 5466366 w 5662788"/>
              <a:gd name="connsiteY204" fmla="*/ 683288 h 1240971"/>
              <a:gd name="connsiteX205" fmla="*/ 5476415 w 5662788"/>
              <a:gd name="connsiteY205" fmla="*/ 643094 h 1240971"/>
              <a:gd name="connsiteX206" fmla="*/ 5491487 w 5662788"/>
              <a:gd name="connsiteY206" fmla="*/ 617973 h 1240971"/>
              <a:gd name="connsiteX207" fmla="*/ 5506560 w 5662788"/>
              <a:gd name="connsiteY207" fmla="*/ 572756 h 1240971"/>
              <a:gd name="connsiteX208" fmla="*/ 5526656 w 5662788"/>
              <a:gd name="connsiteY208" fmla="*/ 522514 h 1240971"/>
              <a:gd name="connsiteX209" fmla="*/ 5546753 w 5662788"/>
              <a:gd name="connsiteY209" fmla="*/ 467248 h 1240971"/>
              <a:gd name="connsiteX210" fmla="*/ 5556802 w 5662788"/>
              <a:gd name="connsiteY210" fmla="*/ 411982 h 1240971"/>
              <a:gd name="connsiteX211" fmla="*/ 5566850 w 5662788"/>
              <a:gd name="connsiteY211" fmla="*/ 381837 h 1240971"/>
              <a:gd name="connsiteX212" fmla="*/ 5576898 w 5662788"/>
              <a:gd name="connsiteY212" fmla="*/ 356716 h 1240971"/>
              <a:gd name="connsiteX213" fmla="*/ 5596995 w 5662788"/>
              <a:gd name="connsiteY213" fmla="*/ 316523 h 1240971"/>
              <a:gd name="connsiteX214" fmla="*/ 5617092 w 5662788"/>
              <a:gd name="connsiteY214" fmla="*/ 246184 h 1240971"/>
              <a:gd name="connsiteX215" fmla="*/ 5622116 w 5662788"/>
              <a:gd name="connsiteY215" fmla="*/ 226088 h 1240971"/>
              <a:gd name="connsiteX216" fmla="*/ 5632164 w 5662788"/>
              <a:gd name="connsiteY216" fmla="*/ 216039 h 1240971"/>
              <a:gd name="connsiteX217" fmla="*/ 5637188 w 5662788"/>
              <a:gd name="connsiteY217" fmla="*/ 200967 h 1240971"/>
              <a:gd name="connsiteX218" fmla="*/ 5642213 w 5662788"/>
              <a:gd name="connsiteY218" fmla="*/ 180870 h 1240971"/>
              <a:gd name="connsiteX219" fmla="*/ 5652261 w 5662788"/>
              <a:gd name="connsiteY219" fmla="*/ 165798 h 1240971"/>
              <a:gd name="connsiteX220" fmla="*/ 5662309 w 5662788"/>
              <a:gd name="connsiteY220" fmla="*/ 115556 h 1240971"/>
              <a:gd name="connsiteX221" fmla="*/ 5657285 w 5662788"/>
              <a:gd name="connsiteY221" fmla="*/ 80387 h 1240971"/>
              <a:gd name="connsiteX222" fmla="*/ 5627140 w 5662788"/>
              <a:gd name="connsiteY222" fmla="*/ 75363 h 1240971"/>
              <a:gd name="connsiteX223" fmla="*/ 5586947 w 5662788"/>
              <a:gd name="connsiteY223" fmla="*/ 65314 h 1240971"/>
              <a:gd name="connsiteX224" fmla="*/ 5406076 w 5662788"/>
              <a:gd name="connsiteY224" fmla="*/ 70338 h 1240971"/>
              <a:gd name="connsiteX225" fmla="*/ 5345786 w 5662788"/>
              <a:gd name="connsiteY225" fmla="*/ 75363 h 1240971"/>
              <a:gd name="connsiteX226" fmla="*/ 5330714 w 5662788"/>
              <a:gd name="connsiteY226" fmla="*/ 80387 h 1240971"/>
              <a:gd name="connsiteX227" fmla="*/ 5255351 w 5662788"/>
              <a:gd name="connsiteY227" fmla="*/ 85411 h 1240971"/>
              <a:gd name="connsiteX228" fmla="*/ 5049360 w 5662788"/>
              <a:gd name="connsiteY228" fmla="*/ 80387 h 1240971"/>
              <a:gd name="connsiteX229" fmla="*/ 4989070 w 5662788"/>
              <a:gd name="connsiteY229" fmla="*/ 65314 h 1240971"/>
              <a:gd name="connsiteX230" fmla="*/ 4943852 w 5662788"/>
              <a:gd name="connsiteY230" fmla="*/ 60290 h 1240971"/>
              <a:gd name="connsiteX231" fmla="*/ 4823272 w 5662788"/>
              <a:gd name="connsiteY231" fmla="*/ 50242 h 1240971"/>
              <a:gd name="connsiteX232" fmla="*/ 4677571 w 5662788"/>
              <a:gd name="connsiteY232" fmla="*/ 55266 h 1240971"/>
              <a:gd name="connsiteX233" fmla="*/ 4647426 w 5662788"/>
              <a:gd name="connsiteY233" fmla="*/ 60290 h 1240971"/>
              <a:gd name="connsiteX234" fmla="*/ 4577087 w 5662788"/>
              <a:gd name="connsiteY234" fmla="*/ 65314 h 1240971"/>
              <a:gd name="connsiteX235" fmla="*/ 4486652 w 5662788"/>
              <a:gd name="connsiteY235" fmla="*/ 75363 h 1240971"/>
              <a:gd name="connsiteX236" fmla="*/ 4139984 w 5662788"/>
              <a:gd name="connsiteY236" fmla="*/ 60290 h 1240971"/>
              <a:gd name="connsiteX237" fmla="*/ 3918920 w 5662788"/>
              <a:gd name="connsiteY237" fmla="*/ 50242 h 1240971"/>
              <a:gd name="connsiteX238" fmla="*/ 3873703 w 5662788"/>
              <a:gd name="connsiteY238" fmla="*/ 45217 h 1240971"/>
              <a:gd name="connsiteX239" fmla="*/ 3687808 w 5662788"/>
              <a:gd name="connsiteY239" fmla="*/ 40193 h 1240971"/>
              <a:gd name="connsiteX240" fmla="*/ 3662687 w 5662788"/>
              <a:gd name="connsiteY240" fmla="*/ 35169 h 1240971"/>
              <a:gd name="connsiteX241" fmla="*/ 3627518 w 5662788"/>
              <a:gd name="connsiteY241" fmla="*/ 25121 h 1240971"/>
              <a:gd name="connsiteX242" fmla="*/ 3547131 w 5662788"/>
              <a:gd name="connsiteY242" fmla="*/ 20097 h 1240971"/>
              <a:gd name="connsiteX243" fmla="*/ 3310995 w 5662788"/>
              <a:gd name="connsiteY243" fmla="*/ 25121 h 1240971"/>
              <a:gd name="connsiteX244" fmla="*/ 3265777 w 5662788"/>
              <a:gd name="connsiteY244" fmla="*/ 30145 h 1240971"/>
              <a:gd name="connsiteX245" fmla="*/ 3175342 w 5662788"/>
              <a:gd name="connsiteY245" fmla="*/ 35169 h 1240971"/>
              <a:gd name="connsiteX246" fmla="*/ 2582489 w 5662788"/>
              <a:gd name="connsiteY246" fmla="*/ 45217 h 1240971"/>
              <a:gd name="connsiteX247" fmla="*/ 2255918 w 5662788"/>
              <a:gd name="connsiteY247" fmla="*/ 40193 h 1240971"/>
              <a:gd name="connsiteX248" fmla="*/ 1974564 w 5662788"/>
              <a:gd name="connsiteY248" fmla="*/ 30145 h 1240971"/>
              <a:gd name="connsiteX249" fmla="*/ 1944419 w 5662788"/>
              <a:gd name="connsiteY249" fmla="*/ 25121 h 1240971"/>
              <a:gd name="connsiteX250" fmla="*/ 1848960 w 5662788"/>
              <a:gd name="connsiteY250" fmla="*/ 20097 h 1240971"/>
              <a:gd name="connsiteX251" fmla="*/ 1768573 w 5662788"/>
              <a:gd name="connsiteY251" fmla="*/ 10048 h 1240971"/>
              <a:gd name="connsiteX252" fmla="*/ 1502292 w 5662788"/>
              <a:gd name="connsiteY252" fmla="*/ 20097 h 1240971"/>
              <a:gd name="connsiteX253" fmla="*/ 1467122 w 5662788"/>
              <a:gd name="connsiteY253" fmla="*/ 25121 h 1240971"/>
              <a:gd name="connsiteX254" fmla="*/ 1426929 w 5662788"/>
              <a:gd name="connsiteY254" fmla="*/ 30145 h 1240971"/>
              <a:gd name="connsiteX255" fmla="*/ 1341518 w 5662788"/>
              <a:gd name="connsiteY255" fmla="*/ 45217 h 1240971"/>
              <a:gd name="connsiteX256" fmla="*/ 1095333 w 5662788"/>
              <a:gd name="connsiteY256" fmla="*/ 35169 h 1240971"/>
              <a:gd name="connsiteX257" fmla="*/ 979777 w 5662788"/>
              <a:gd name="connsiteY257" fmla="*/ 20097 h 1240971"/>
              <a:gd name="connsiteX258" fmla="*/ 939584 w 5662788"/>
              <a:gd name="connsiteY258" fmla="*/ 10048 h 1240971"/>
              <a:gd name="connsiteX259" fmla="*/ 813980 w 5662788"/>
              <a:gd name="connsiteY259" fmla="*/ 0 h 1240971"/>
              <a:gd name="connsiteX260" fmla="*/ 743641 w 5662788"/>
              <a:gd name="connsiteY260" fmla="*/ 5024 h 1240971"/>
              <a:gd name="connsiteX261" fmla="*/ 582867 w 5662788"/>
              <a:gd name="connsiteY261" fmla="*/ 15072 h 1240971"/>
              <a:gd name="connsiteX262" fmla="*/ 432142 w 5662788"/>
              <a:gd name="connsiteY262" fmla="*/ 5024 h 1240971"/>
              <a:gd name="connsiteX263" fmla="*/ 412046 w 5662788"/>
              <a:gd name="connsiteY263" fmla="*/ 0 h 1240971"/>
              <a:gd name="connsiteX264" fmla="*/ 281417 w 5662788"/>
              <a:gd name="connsiteY264" fmla="*/ 10048 h 1240971"/>
              <a:gd name="connsiteX265" fmla="*/ 261320 w 5662788"/>
              <a:gd name="connsiteY265" fmla="*/ 15072 h 1240971"/>
              <a:gd name="connsiteX266" fmla="*/ 100547 w 5662788"/>
              <a:gd name="connsiteY266" fmla="*/ 20097 h 1240971"/>
              <a:gd name="connsiteX267" fmla="*/ 5087 w 5662788"/>
              <a:gd name="connsiteY267"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385980 w 5662788"/>
              <a:gd name="connsiteY199" fmla="*/ 783771 h 1240971"/>
              <a:gd name="connsiteX200" fmla="*/ 5431197 w 5662788"/>
              <a:gd name="connsiteY200" fmla="*/ 768699 h 1240971"/>
              <a:gd name="connsiteX201" fmla="*/ 5441246 w 5662788"/>
              <a:gd name="connsiteY201" fmla="*/ 753626 h 1240971"/>
              <a:gd name="connsiteX202" fmla="*/ 5456318 w 5662788"/>
              <a:gd name="connsiteY202" fmla="*/ 708409 h 1240971"/>
              <a:gd name="connsiteX203" fmla="*/ 5466366 w 5662788"/>
              <a:gd name="connsiteY203" fmla="*/ 683288 h 1240971"/>
              <a:gd name="connsiteX204" fmla="*/ 5476415 w 5662788"/>
              <a:gd name="connsiteY204" fmla="*/ 643094 h 1240971"/>
              <a:gd name="connsiteX205" fmla="*/ 5491487 w 5662788"/>
              <a:gd name="connsiteY205" fmla="*/ 617973 h 1240971"/>
              <a:gd name="connsiteX206" fmla="*/ 5506560 w 5662788"/>
              <a:gd name="connsiteY206" fmla="*/ 572756 h 1240971"/>
              <a:gd name="connsiteX207" fmla="*/ 5526656 w 5662788"/>
              <a:gd name="connsiteY207" fmla="*/ 522514 h 1240971"/>
              <a:gd name="connsiteX208" fmla="*/ 5546753 w 5662788"/>
              <a:gd name="connsiteY208" fmla="*/ 467248 h 1240971"/>
              <a:gd name="connsiteX209" fmla="*/ 5556802 w 5662788"/>
              <a:gd name="connsiteY209" fmla="*/ 411982 h 1240971"/>
              <a:gd name="connsiteX210" fmla="*/ 5566850 w 5662788"/>
              <a:gd name="connsiteY210" fmla="*/ 381837 h 1240971"/>
              <a:gd name="connsiteX211" fmla="*/ 5576898 w 5662788"/>
              <a:gd name="connsiteY211" fmla="*/ 356716 h 1240971"/>
              <a:gd name="connsiteX212" fmla="*/ 5596995 w 5662788"/>
              <a:gd name="connsiteY212" fmla="*/ 316523 h 1240971"/>
              <a:gd name="connsiteX213" fmla="*/ 5617092 w 5662788"/>
              <a:gd name="connsiteY213" fmla="*/ 246184 h 1240971"/>
              <a:gd name="connsiteX214" fmla="*/ 5622116 w 5662788"/>
              <a:gd name="connsiteY214" fmla="*/ 226088 h 1240971"/>
              <a:gd name="connsiteX215" fmla="*/ 5632164 w 5662788"/>
              <a:gd name="connsiteY215" fmla="*/ 216039 h 1240971"/>
              <a:gd name="connsiteX216" fmla="*/ 5637188 w 5662788"/>
              <a:gd name="connsiteY216" fmla="*/ 200967 h 1240971"/>
              <a:gd name="connsiteX217" fmla="*/ 5642213 w 5662788"/>
              <a:gd name="connsiteY217" fmla="*/ 180870 h 1240971"/>
              <a:gd name="connsiteX218" fmla="*/ 5652261 w 5662788"/>
              <a:gd name="connsiteY218" fmla="*/ 165798 h 1240971"/>
              <a:gd name="connsiteX219" fmla="*/ 5662309 w 5662788"/>
              <a:gd name="connsiteY219" fmla="*/ 115556 h 1240971"/>
              <a:gd name="connsiteX220" fmla="*/ 5657285 w 5662788"/>
              <a:gd name="connsiteY220" fmla="*/ 80387 h 1240971"/>
              <a:gd name="connsiteX221" fmla="*/ 5627140 w 5662788"/>
              <a:gd name="connsiteY221" fmla="*/ 75363 h 1240971"/>
              <a:gd name="connsiteX222" fmla="*/ 5586947 w 5662788"/>
              <a:gd name="connsiteY222" fmla="*/ 65314 h 1240971"/>
              <a:gd name="connsiteX223" fmla="*/ 5406076 w 5662788"/>
              <a:gd name="connsiteY223" fmla="*/ 70338 h 1240971"/>
              <a:gd name="connsiteX224" fmla="*/ 5345786 w 5662788"/>
              <a:gd name="connsiteY224" fmla="*/ 75363 h 1240971"/>
              <a:gd name="connsiteX225" fmla="*/ 5330714 w 5662788"/>
              <a:gd name="connsiteY225" fmla="*/ 80387 h 1240971"/>
              <a:gd name="connsiteX226" fmla="*/ 5255351 w 5662788"/>
              <a:gd name="connsiteY226" fmla="*/ 85411 h 1240971"/>
              <a:gd name="connsiteX227" fmla="*/ 5049360 w 5662788"/>
              <a:gd name="connsiteY227" fmla="*/ 80387 h 1240971"/>
              <a:gd name="connsiteX228" fmla="*/ 4989070 w 5662788"/>
              <a:gd name="connsiteY228" fmla="*/ 65314 h 1240971"/>
              <a:gd name="connsiteX229" fmla="*/ 4943852 w 5662788"/>
              <a:gd name="connsiteY229" fmla="*/ 60290 h 1240971"/>
              <a:gd name="connsiteX230" fmla="*/ 4823272 w 5662788"/>
              <a:gd name="connsiteY230" fmla="*/ 50242 h 1240971"/>
              <a:gd name="connsiteX231" fmla="*/ 4677571 w 5662788"/>
              <a:gd name="connsiteY231" fmla="*/ 55266 h 1240971"/>
              <a:gd name="connsiteX232" fmla="*/ 4647426 w 5662788"/>
              <a:gd name="connsiteY232" fmla="*/ 60290 h 1240971"/>
              <a:gd name="connsiteX233" fmla="*/ 4577087 w 5662788"/>
              <a:gd name="connsiteY233" fmla="*/ 65314 h 1240971"/>
              <a:gd name="connsiteX234" fmla="*/ 4486652 w 5662788"/>
              <a:gd name="connsiteY234" fmla="*/ 75363 h 1240971"/>
              <a:gd name="connsiteX235" fmla="*/ 4139984 w 5662788"/>
              <a:gd name="connsiteY235" fmla="*/ 60290 h 1240971"/>
              <a:gd name="connsiteX236" fmla="*/ 3918920 w 5662788"/>
              <a:gd name="connsiteY236" fmla="*/ 50242 h 1240971"/>
              <a:gd name="connsiteX237" fmla="*/ 3873703 w 5662788"/>
              <a:gd name="connsiteY237" fmla="*/ 45217 h 1240971"/>
              <a:gd name="connsiteX238" fmla="*/ 3687808 w 5662788"/>
              <a:gd name="connsiteY238" fmla="*/ 40193 h 1240971"/>
              <a:gd name="connsiteX239" fmla="*/ 3662687 w 5662788"/>
              <a:gd name="connsiteY239" fmla="*/ 35169 h 1240971"/>
              <a:gd name="connsiteX240" fmla="*/ 3627518 w 5662788"/>
              <a:gd name="connsiteY240" fmla="*/ 25121 h 1240971"/>
              <a:gd name="connsiteX241" fmla="*/ 3547131 w 5662788"/>
              <a:gd name="connsiteY241" fmla="*/ 20097 h 1240971"/>
              <a:gd name="connsiteX242" fmla="*/ 3310995 w 5662788"/>
              <a:gd name="connsiteY242" fmla="*/ 25121 h 1240971"/>
              <a:gd name="connsiteX243" fmla="*/ 3265777 w 5662788"/>
              <a:gd name="connsiteY243" fmla="*/ 30145 h 1240971"/>
              <a:gd name="connsiteX244" fmla="*/ 3175342 w 5662788"/>
              <a:gd name="connsiteY244" fmla="*/ 35169 h 1240971"/>
              <a:gd name="connsiteX245" fmla="*/ 2582489 w 5662788"/>
              <a:gd name="connsiteY245" fmla="*/ 45217 h 1240971"/>
              <a:gd name="connsiteX246" fmla="*/ 2255918 w 5662788"/>
              <a:gd name="connsiteY246" fmla="*/ 40193 h 1240971"/>
              <a:gd name="connsiteX247" fmla="*/ 1974564 w 5662788"/>
              <a:gd name="connsiteY247" fmla="*/ 30145 h 1240971"/>
              <a:gd name="connsiteX248" fmla="*/ 1944419 w 5662788"/>
              <a:gd name="connsiteY248" fmla="*/ 25121 h 1240971"/>
              <a:gd name="connsiteX249" fmla="*/ 1848960 w 5662788"/>
              <a:gd name="connsiteY249" fmla="*/ 20097 h 1240971"/>
              <a:gd name="connsiteX250" fmla="*/ 1768573 w 5662788"/>
              <a:gd name="connsiteY250" fmla="*/ 10048 h 1240971"/>
              <a:gd name="connsiteX251" fmla="*/ 1502292 w 5662788"/>
              <a:gd name="connsiteY251" fmla="*/ 20097 h 1240971"/>
              <a:gd name="connsiteX252" fmla="*/ 1467122 w 5662788"/>
              <a:gd name="connsiteY252" fmla="*/ 25121 h 1240971"/>
              <a:gd name="connsiteX253" fmla="*/ 1426929 w 5662788"/>
              <a:gd name="connsiteY253" fmla="*/ 30145 h 1240971"/>
              <a:gd name="connsiteX254" fmla="*/ 1341518 w 5662788"/>
              <a:gd name="connsiteY254" fmla="*/ 45217 h 1240971"/>
              <a:gd name="connsiteX255" fmla="*/ 1095333 w 5662788"/>
              <a:gd name="connsiteY255" fmla="*/ 35169 h 1240971"/>
              <a:gd name="connsiteX256" fmla="*/ 979777 w 5662788"/>
              <a:gd name="connsiteY256" fmla="*/ 20097 h 1240971"/>
              <a:gd name="connsiteX257" fmla="*/ 939584 w 5662788"/>
              <a:gd name="connsiteY257" fmla="*/ 10048 h 1240971"/>
              <a:gd name="connsiteX258" fmla="*/ 813980 w 5662788"/>
              <a:gd name="connsiteY258" fmla="*/ 0 h 1240971"/>
              <a:gd name="connsiteX259" fmla="*/ 743641 w 5662788"/>
              <a:gd name="connsiteY259" fmla="*/ 5024 h 1240971"/>
              <a:gd name="connsiteX260" fmla="*/ 582867 w 5662788"/>
              <a:gd name="connsiteY260" fmla="*/ 15072 h 1240971"/>
              <a:gd name="connsiteX261" fmla="*/ 432142 w 5662788"/>
              <a:gd name="connsiteY261" fmla="*/ 5024 h 1240971"/>
              <a:gd name="connsiteX262" fmla="*/ 412046 w 5662788"/>
              <a:gd name="connsiteY262" fmla="*/ 0 h 1240971"/>
              <a:gd name="connsiteX263" fmla="*/ 281417 w 5662788"/>
              <a:gd name="connsiteY263" fmla="*/ 10048 h 1240971"/>
              <a:gd name="connsiteX264" fmla="*/ 261320 w 5662788"/>
              <a:gd name="connsiteY264" fmla="*/ 15072 h 1240971"/>
              <a:gd name="connsiteX265" fmla="*/ 100547 w 5662788"/>
              <a:gd name="connsiteY265" fmla="*/ 20097 h 1240971"/>
              <a:gd name="connsiteX266" fmla="*/ 5087 w 5662788"/>
              <a:gd name="connsiteY266"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10617 w 5662788"/>
              <a:gd name="connsiteY198" fmla="*/ 768699 h 1240971"/>
              <a:gd name="connsiteX199" fmla="*/ 5412174 w 5662788"/>
              <a:gd name="connsiteY199" fmla="*/ 824252 h 1240971"/>
              <a:gd name="connsiteX200" fmla="*/ 5431197 w 5662788"/>
              <a:gd name="connsiteY200" fmla="*/ 768699 h 1240971"/>
              <a:gd name="connsiteX201" fmla="*/ 5441246 w 5662788"/>
              <a:gd name="connsiteY201" fmla="*/ 753626 h 1240971"/>
              <a:gd name="connsiteX202" fmla="*/ 5456318 w 5662788"/>
              <a:gd name="connsiteY202" fmla="*/ 708409 h 1240971"/>
              <a:gd name="connsiteX203" fmla="*/ 5466366 w 5662788"/>
              <a:gd name="connsiteY203" fmla="*/ 683288 h 1240971"/>
              <a:gd name="connsiteX204" fmla="*/ 5476415 w 5662788"/>
              <a:gd name="connsiteY204" fmla="*/ 643094 h 1240971"/>
              <a:gd name="connsiteX205" fmla="*/ 5491487 w 5662788"/>
              <a:gd name="connsiteY205" fmla="*/ 617973 h 1240971"/>
              <a:gd name="connsiteX206" fmla="*/ 5506560 w 5662788"/>
              <a:gd name="connsiteY206" fmla="*/ 572756 h 1240971"/>
              <a:gd name="connsiteX207" fmla="*/ 5526656 w 5662788"/>
              <a:gd name="connsiteY207" fmla="*/ 522514 h 1240971"/>
              <a:gd name="connsiteX208" fmla="*/ 5546753 w 5662788"/>
              <a:gd name="connsiteY208" fmla="*/ 467248 h 1240971"/>
              <a:gd name="connsiteX209" fmla="*/ 5556802 w 5662788"/>
              <a:gd name="connsiteY209" fmla="*/ 411982 h 1240971"/>
              <a:gd name="connsiteX210" fmla="*/ 5566850 w 5662788"/>
              <a:gd name="connsiteY210" fmla="*/ 381837 h 1240971"/>
              <a:gd name="connsiteX211" fmla="*/ 5576898 w 5662788"/>
              <a:gd name="connsiteY211" fmla="*/ 356716 h 1240971"/>
              <a:gd name="connsiteX212" fmla="*/ 5596995 w 5662788"/>
              <a:gd name="connsiteY212" fmla="*/ 316523 h 1240971"/>
              <a:gd name="connsiteX213" fmla="*/ 5617092 w 5662788"/>
              <a:gd name="connsiteY213" fmla="*/ 246184 h 1240971"/>
              <a:gd name="connsiteX214" fmla="*/ 5622116 w 5662788"/>
              <a:gd name="connsiteY214" fmla="*/ 226088 h 1240971"/>
              <a:gd name="connsiteX215" fmla="*/ 5632164 w 5662788"/>
              <a:gd name="connsiteY215" fmla="*/ 216039 h 1240971"/>
              <a:gd name="connsiteX216" fmla="*/ 5637188 w 5662788"/>
              <a:gd name="connsiteY216" fmla="*/ 200967 h 1240971"/>
              <a:gd name="connsiteX217" fmla="*/ 5642213 w 5662788"/>
              <a:gd name="connsiteY217" fmla="*/ 180870 h 1240971"/>
              <a:gd name="connsiteX218" fmla="*/ 5652261 w 5662788"/>
              <a:gd name="connsiteY218" fmla="*/ 165798 h 1240971"/>
              <a:gd name="connsiteX219" fmla="*/ 5662309 w 5662788"/>
              <a:gd name="connsiteY219" fmla="*/ 115556 h 1240971"/>
              <a:gd name="connsiteX220" fmla="*/ 5657285 w 5662788"/>
              <a:gd name="connsiteY220" fmla="*/ 80387 h 1240971"/>
              <a:gd name="connsiteX221" fmla="*/ 5627140 w 5662788"/>
              <a:gd name="connsiteY221" fmla="*/ 75363 h 1240971"/>
              <a:gd name="connsiteX222" fmla="*/ 5586947 w 5662788"/>
              <a:gd name="connsiteY222" fmla="*/ 65314 h 1240971"/>
              <a:gd name="connsiteX223" fmla="*/ 5406076 w 5662788"/>
              <a:gd name="connsiteY223" fmla="*/ 70338 h 1240971"/>
              <a:gd name="connsiteX224" fmla="*/ 5345786 w 5662788"/>
              <a:gd name="connsiteY224" fmla="*/ 75363 h 1240971"/>
              <a:gd name="connsiteX225" fmla="*/ 5330714 w 5662788"/>
              <a:gd name="connsiteY225" fmla="*/ 80387 h 1240971"/>
              <a:gd name="connsiteX226" fmla="*/ 5255351 w 5662788"/>
              <a:gd name="connsiteY226" fmla="*/ 85411 h 1240971"/>
              <a:gd name="connsiteX227" fmla="*/ 5049360 w 5662788"/>
              <a:gd name="connsiteY227" fmla="*/ 80387 h 1240971"/>
              <a:gd name="connsiteX228" fmla="*/ 4989070 w 5662788"/>
              <a:gd name="connsiteY228" fmla="*/ 65314 h 1240971"/>
              <a:gd name="connsiteX229" fmla="*/ 4943852 w 5662788"/>
              <a:gd name="connsiteY229" fmla="*/ 60290 h 1240971"/>
              <a:gd name="connsiteX230" fmla="*/ 4823272 w 5662788"/>
              <a:gd name="connsiteY230" fmla="*/ 50242 h 1240971"/>
              <a:gd name="connsiteX231" fmla="*/ 4677571 w 5662788"/>
              <a:gd name="connsiteY231" fmla="*/ 55266 h 1240971"/>
              <a:gd name="connsiteX232" fmla="*/ 4647426 w 5662788"/>
              <a:gd name="connsiteY232" fmla="*/ 60290 h 1240971"/>
              <a:gd name="connsiteX233" fmla="*/ 4577087 w 5662788"/>
              <a:gd name="connsiteY233" fmla="*/ 65314 h 1240971"/>
              <a:gd name="connsiteX234" fmla="*/ 4486652 w 5662788"/>
              <a:gd name="connsiteY234" fmla="*/ 75363 h 1240971"/>
              <a:gd name="connsiteX235" fmla="*/ 4139984 w 5662788"/>
              <a:gd name="connsiteY235" fmla="*/ 60290 h 1240971"/>
              <a:gd name="connsiteX236" fmla="*/ 3918920 w 5662788"/>
              <a:gd name="connsiteY236" fmla="*/ 50242 h 1240971"/>
              <a:gd name="connsiteX237" fmla="*/ 3873703 w 5662788"/>
              <a:gd name="connsiteY237" fmla="*/ 45217 h 1240971"/>
              <a:gd name="connsiteX238" fmla="*/ 3687808 w 5662788"/>
              <a:gd name="connsiteY238" fmla="*/ 40193 h 1240971"/>
              <a:gd name="connsiteX239" fmla="*/ 3662687 w 5662788"/>
              <a:gd name="connsiteY239" fmla="*/ 35169 h 1240971"/>
              <a:gd name="connsiteX240" fmla="*/ 3627518 w 5662788"/>
              <a:gd name="connsiteY240" fmla="*/ 25121 h 1240971"/>
              <a:gd name="connsiteX241" fmla="*/ 3547131 w 5662788"/>
              <a:gd name="connsiteY241" fmla="*/ 20097 h 1240971"/>
              <a:gd name="connsiteX242" fmla="*/ 3310995 w 5662788"/>
              <a:gd name="connsiteY242" fmla="*/ 25121 h 1240971"/>
              <a:gd name="connsiteX243" fmla="*/ 3265777 w 5662788"/>
              <a:gd name="connsiteY243" fmla="*/ 30145 h 1240971"/>
              <a:gd name="connsiteX244" fmla="*/ 3175342 w 5662788"/>
              <a:gd name="connsiteY244" fmla="*/ 35169 h 1240971"/>
              <a:gd name="connsiteX245" fmla="*/ 2582489 w 5662788"/>
              <a:gd name="connsiteY245" fmla="*/ 45217 h 1240971"/>
              <a:gd name="connsiteX246" fmla="*/ 2255918 w 5662788"/>
              <a:gd name="connsiteY246" fmla="*/ 40193 h 1240971"/>
              <a:gd name="connsiteX247" fmla="*/ 1974564 w 5662788"/>
              <a:gd name="connsiteY247" fmla="*/ 30145 h 1240971"/>
              <a:gd name="connsiteX248" fmla="*/ 1944419 w 5662788"/>
              <a:gd name="connsiteY248" fmla="*/ 25121 h 1240971"/>
              <a:gd name="connsiteX249" fmla="*/ 1848960 w 5662788"/>
              <a:gd name="connsiteY249" fmla="*/ 20097 h 1240971"/>
              <a:gd name="connsiteX250" fmla="*/ 1768573 w 5662788"/>
              <a:gd name="connsiteY250" fmla="*/ 10048 h 1240971"/>
              <a:gd name="connsiteX251" fmla="*/ 1502292 w 5662788"/>
              <a:gd name="connsiteY251" fmla="*/ 20097 h 1240971"/>
              <a:gd name="connsiteX252" fmla="*/ 1467122 w 5662788"/>
              <a:gd name="connsiteY252" fmla="*/ 25121 h 1240971"/>
              <a:gd name="connsiteX253" fmla="*/ 1426929 w 5662788"/>
              <a:gd name="connsiteY253" fmla="*/ 30145 h 1240971"/>
              <a:gd name="connsiteX254" fmla="*/ 1341518 w 5662788"/>
              <a:gd name="connsiteY254" fmla="*/ 45217 h 1240971"/>
              <a:gd name="connsiteX255" fmla="*/ 1095333 w 5662788"/>
              <a:gd name="connsiteY255" fmla="*/ 35169 h 1240971"/>
              <a:gd name="connsiteX256" fmla="*/ 979777 w 5662788"/>
              <a:gd name="connsiteY256" fmla="*/ 20097 h 1240971"/>
              <a:gd name="connsiteX257" fmla="*/ 939584 w 5662788"/>
              <a:gd name="connsiteY257" fmla="*/ 10048 h 1240971"/>
              <a:gd name="connsiteX258" fmla="*/ 813980 w 5662788"/>
              <a:gd name="connsiteY258" fmla="*/ 0 h 1240971"/>
              <a:gd name="connsiteX259" fmla="*/ 743641 w 5662788"/>
              <a:gd name="connsiteY259" fmla="*/ 5024 h 1240971"/>
              <a:gd name="connsiteX260" fmla="*/ 582867 w 5662788"/>
              <a:gd name="connsiteY260" fmla="*/ 15072 h 1240971"/>
              <a:gd name="connsiteX261" fmla="*/ 432142 w 5662788"/>
              <a:gd name="connsiteY261" fmla="*/ 5024 h 1240971"/>
              <a:gd name="connsiteX262" fmla="*/ 412046 w 5662788"/>
              <a:gd name="connsiteY262" fmla="*/ 0 h 1240971"/>
              <a:gd name="connsiteX263" fmla="*/ 281417 w 5662788"/>
              <a:gd name="connsiteY263" fmla="*/ 10048 h 1240971"/>
              <a:gd name="connsiteX264" fmla="*/ 261320 w 5662788"/>
              <a:gd name="connsiteY264" fmla="*/ 15072 h 1240971"/>
              <a:gd name="connsiteX265" fmla="*/ 100547 w 5662788"/>
              <a:gd name="connsiteY265" fmla="*/ 20097 h 1240971"/>
              <a:gd name="connsiteX266" fmla="*/ 5087 w 5662788"/>
              <a:gd name="connsiteY266"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0520 w 5662788"/>
              <a:gd name="connsiteY197" fmla="*/ 783771 h 1240971"/>
              <a:gd name="connsiteX198" fmla="*/ 5334430 w 5662788"/>
              <a:gd name="connsiteY198" fmla="*/ 794893 h 1240971"/>
              <a:gd name="connsiteX199" fmla="*/ 5412174 w 5662788"/>
              <a:gd name="connsiteY199" fmla="*/ 824252 h 1240971"/>
              <a:gd name="connsiteX200" fmla="*/ 5431197 w 5662788"/>
              <a:gd name="connsiteY200" fmla="*/ 768699 h 1240971"/>
              <a:gd name="connsiteX201" fmla="*/ 5441246 w 5662788"/>
              <a:gd name="connsiteY201" fmla="*/ 753626 h 1240971"/>
              <a:gd name="connsiteX202" fmla="*/ 5456318 w 5662788"/>
              <a:gd name="connsiteY202" fmla="*/ 708409 h 1240971"/>
              <a:gd name="connsiteX203" fmla="*/ 5466366 w 5662788"/>
              <a:gd name="connsiteY203" fmla="*/ 683288 h 1240971"/>
              <a:gd name="connsiteX204" fmla="*/ 5476415 w 5662788"/>
              <a:gd name="connsiteY204" fmla="*/ 643094 h 1240971"/>
              <a:gd name="connsiteX205" fmla="*/ 5491487 w 5662788"/>
              <a:gd name="connsiteY205" fmla="*/ 617973 h 1240971"/>
              <a:gd name="connsiteX206" fmla="*/ 5506560 w 5662788"/>
              <a:gd name="connsiteY206" fmla="*/ 572756 h 1240971"/>
              <a:gd name="connsiteX207" fmla="*/ 5526656 w 5662788"/>
              <a:gd name="connsiteY207" fmla="*/ 522514 h 1240971"/>
              <a:gd name="connsiteX208" fmla="*/ 5546753 w 5662788"/>
              <a:gd name="connsiteY208" fmla="*/ 467248 h 1240971"/>
              <a:gd name="connsiteX209" fmla="*/ 5556802 w 5662788"/>
              <a:gd name="connsiteY209" fmla="*/ 411982 h 1240971"/>
              <a:gd name="connsiteX210" fmla="*/ 5566850 w 5662788"/>
              <a:gd name="connsiteY210" fmla="*/ 381837 h 1240971"/>
              <a:gd name="connsiteX211" fmla="*/ 5576898 w 5662788"/>
              <a:gd name="connsiteY211" fmla="*/ 356716 h 1240971"/>
              <a:gd name="connsiteX212" fmla="*/ 5596995 w 5662788"/>
              <a:gd name="connsiteY212" fmla="*/ 316523 h 1240971"/>
              <a:gd name="connsiteX213" fmla="*/ 5617092 w 5662788"/>
              <a:gd name="connsiteY213" fmla="*/ 246184 h 1240971"/>
              <a:gd name="connsiteX214" fmla="*/ 5622116 w 5662788"/>
              <a:gd name="connsiteY214" fmla="*/ 226088 h 1240971"/>
              <a:gd name="connsiteX215" fmla="*/ 5632164 w 5662788"/>
              <a:gd name="connsiteY215" fmla="*/ 216039 h 1240971"/>
              <a:gd name="connsiteX216" fmla="*/ 5637188 w 5662788"/>
              <a:gd name="connsiteY216" fmla="*/ 200967 h 1240971"/>
              <a:gd name="connsiteX217" fmla="*/ 5642213 w 5662788"/>
              <a:gd name="connsiteY217" fmla="*/ 180870 h 1240971"/>
              <a:gd name="connsiteX218" fmla="*/ 5652261 w 5662788"/>
              <a:gd name="connsiteY218" fmla="*/ 165798 h 1240971"/>
              <a:gd name="connsiteX219" fmla="*/ 5662309 w 5662788"/>
              <a:gd name="connsiteY219" fmla="*/ 115556 h 1240971"/>
              <a:gd name="connsiteX220" fmla="*/ 5657285 w 5662788"/>
              <a:gd name="connsiteY220" fmla="*/ 80387 h 1240971"/>
              <a:gd name="connsiteX221" fmla="*/ 5627140 w 5662788"/>
              <a:gd name="connsiteY221" fmla="*/ 75363 h 1240971"/>
              <a:gd name="connsiteX222" fmla="*/ 5586947 w 5662788"/>
              <a:gd name="connsiteY222" fmla="*/ 65314 h 1240971"/>
              <a:gd name="connsiteX223" fmla="*/ 5406076 w 5662788"/>
              <a:gd name="connsiteY223" fmla="*/ 70338 h 1240971"/>
              <a:gd name="connsiteX224" fmla="*/ 5345786 w 5662788"/>
              <a:gd name="connsiteY224" fmla="*/ 75363 h 1240971"/>
              <a:gd name="connsiteX225" fmla="*/ 5330714 w 5662788"/>
              <a:gd name="connsiteY225" fmla="*/ 80387 h 1240971"/>
              <a:gd name="connsiteX226" fmla="*/ 5255351 w 5662788"/>
              <a:gd name="connsiteY226" fmla="*/ 85411 h 1240971"/>
              <a:gd name="connsiteX227" fmla="*/ 5049360 w 5662788"/>
              <a:gd name="connsiteY227" fmla="*/ 80387 h 1240971"/>
              <a:gd name="connsiteX228" fmla="*/ 4989070 w 5662788"/>
              <a:gd name="connsiteY228" fmla="*/ 65314 h 1240971"/>
              <a:gd name="connsiteX229" fmla="*/ 4943852 w 5662788"/>
              <a:gd name="connsiteY229" fmla="*/ 60290 h 1240971"/>
              <a:gd name="connsiteX230" fmla="*/ 4823272 w 5662788"/>
              <a:gd name="connsiteY230" fmla="*/ 50242 h 1240971"/>
              <a:gd name="connsiteX231" fmla="*/ 4677571 w 5662788"/>
              <a:gd name="connsiteY231" fmla="*/ 55266 h 1240971"/>
              <a:gd name="connsiteX232" fmla="*/ 4647426 w 5662788"/>
              <a:gd name="connsiteY232" fmla="*/ 60290 h 1240971"/>
              <a:gd name="connsiteX233" fmla="*/ 4577087 w 5662788"/>
              <a:gd name="connsiteY233" fmla="*/ 65314 h 1240971"/>
              <a:gd name="connsiteX234" fmla="*/ 4486652 w 5662788"/>
              <a:gd name="connsiteY234" fmla="*/ 75363 h 1240971"/>
              <a:gd name="connsiteX235" fmla="*/ 4139984 w 5662788"/>
              <a:gd name="connsiteY235" fmla="*/ 60290 h 1240971"/>
              <a:gd name="connsiteX236" fmla="*/ 3918920 w 5662788"/>
              <a:gd name="connsiteY236" fmla="*/ 50242 h 1240971"/>
              <a:gd name="connsiteX237" fmla="*/ 3873703 w 5662788"/>
              <a:gd name="connsiteY237" fmla="*/ 45217 h 1240971"/>
              <a:gd name="connsiteX238" fmla="*/ 3687808 w 5662788"/>
              <a:gd name="connsiteY238" fmla="*/ 40193 h 1240971"/>
              <a:gd name="connsiteX239" fmla="*/ 3662687 w 5662788"/>
              <a:gd name="connsiteY239" fmla="*/ 35169 h 1240971"/>
              <a:gd name="connsiteX240" fmla="*/ 3627518 w 5662788"/>
              <a:gd name="connsiteY240" fmla="*/ 25121 h 1240971"/>
              <a:gd name="connsiteX241" fmla="*/ 3547131 w 5662788"/>
              <a:gd name="connsiteY241" fmla="*/ 20097 h 1240971"/>
              <a:gd name="connsiteX242" fmla="*/ 3310995 w 5662788"/>
              <a:gd name="connsiteY242" fmla="*/ 25121 h 1240971"/>
              <a:gd name="connsiteX243" fmla="*/ 3265777 w 5662788"/>
              <a:gd name="connsiteY243" fmla="*/ 30145 h 1240971"/>
              <a:gd name="connsiteX244" fmla="*/ 3175342 w 5662788"/>
              <a:gd name="connsiteY244" fmla="*/ 35169 h 1240971"/>
              <a:gd name="connsiteX245" fmla="*/ 2582489 w 5662788"/>
              <a:gd name="connsiteY245" fmla="*/ 45217 h 1240971"/>
              <a:gd name="connsiteX246" fmla="*/ 2255918 w 5662788"/>
              <a:gd name="connsiteY246" fmla="*/ 40193 h 1240971"/>
              <a:gd name="connsiteX247" fmla="*/ 1974564 w 5662788"/>
              <a:gd name="connsiteY247" fmla="*/ 30145 h 1240971"/>
              <a:gd name="connsiteX248" fmla="*/ 1944419 w 5662788"/>
              <a:gd name="connsiteY248" fmla="*/ 25121 h 1240971"/>
              <a:gd name="connsiteX249" fmla="*/ 1848960 w 5662788"/>
              <a:gd name="connsiteY249" fmla="*/ 20097 h 1240971"/>
              <a:gd name="connsiteX250" fmla="*/ 1768573 w 5662788"/>
              <a:gd name="connsiteY250" fmla="*/ 10048 h 1240971"/>
              <a:gd name="connsiteX251" fmla="*/ 1502292 w 5662788"/>
              <a:gd name="connsiteY251" fmla="*/ 20097 h 1240971"/>
              <a:gd name="connsiteX252" fmla="*/ 1467122 w 5662788"/>
              <a:gd name="connsiteY252" fmla="*/ 25121 h 1240971"/>
              <a:gd name="connsiteX253" fmla="*/ 1426929 w 5662788"/>
              <a:gd name="connsiteY253" fmla="*/ 30145 h 1240971"/>
              <a:gd name="connsiteX254" fmla="*/ 1341518 w 5662788"/>
              <a:gd name="connsiteY254" fmla="*/ 45217 h 1240971"/>
              <a:gd name="connsiteX255" fmla="*/ 1095333 w 5662788"/>
              <a:gd name="connsiteY255" fmla="*/ 35169 h 1240971"/>
              <a:gd name="connsiteX256" fmla="*/ 979777 w 5662788"/>
              <a:gd name="connsiteY256" fmla="*/ 20097 h 1240971"/>
              <a:gd name="connsiteX257" fmla="*/ 939584 w 5662788"/>
              <a:gd name="connsiteY257" fmla="*/ 10048 h 1240971"/>
              <a:gd name="connsiteX258" fmla="*/ 813980 w 5662788"/>
              <a:gd name="connsiteY258" fmla="*/ 0 h 1240971"/>
              <a:gd name="connsiteX259" fmla="*/ 743641 w 5662788"/>
              <a:gd name="connsiteY259" fmla="*/ 5024 h 1240971"/>
              <a:gd name="connsiteX260" fmla="*/ 582867 w 5662788"/>
              <a:gd name="connsiteY260" fmla="*/ 15072 h 1240971"/>
              <a:gd name="connsiteX261" fmla="*/ 432142 w 5662788"/>
              <a:gd name="connsiteY261" fmla="*/ 5024 h 1240971"/>
              <a:gd name="connsiteX262" fmla="*/ 412046 w 5662788"/>
              <a:gd name="connsiteY262" fmla="*/ 0 h 1240971"/>
              <a:gd name="connsiteX263" fmla="*/ 281417 w 5662788"/>
              <a:gd name="connsiteY263" fmla="*/ 10048 h 1240971"/>
              <a:gd name="connsiteX264" fmla="*/ 261320 w 5662788"/>
              <a:gd name="connsiteY264" fmla="*/ 15072 h 1240971"/>
              <a:gd name="connsiteX265" fmla="*/ 100547 w 5662788"/>
              <a:gd name="connsiteY265" fmla="*/ 20097 h 1240971"/>
              <a:gd name="connsiteX266" fmla="*/ 5087 w 5662788"/>
              <a:gd name="connsiteY266"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75448 w 5662788"/>
              <a:gd name="connsiteY196" fmla="*/ 793820 h 1240971"/>
              <a:gd name="connsiteX197" fmla="*/ 5295282 w 5662788"/>
              <a:gd name="connsiteY197" fmla="*/ 800440 h 1240971"/>
              <a:gd name="connsiteX198" fmla="*/ 5334430 w 5662788"/>
              <a:gd name="connsiteY198" fmla="*/ 794893 h 1240971"/>
              <a:gd name="connsiteX199" fmla="*/ 5412174 w 5662788"/>
              <a:gd name="connsiteY199" fmla="*/ 824252 h 1240971"/>
              <a:gd name="connsiteX200" fmla="*/ 5431197 w 5662788"/>
              <a:gd name="connsiteY200" fmla="*/ 768699 h 1240971"/>
              <a:gd name="connsiteX201" fmla="*/ 5441246 w 5662788"/>
              <a:gd name="connsiteY201" fmla="*/ 753626 h 1240971"/>
              <a:gd name="connsiteX202" fmla="*/ 5456318 w 5662788"/>
              <a:gd name="connsiteY202" fmla="*/ 708409 h 1240971"/>
              <a:gd name="connsiteX203" fmla="*/ 5466366 w 5662788"/>
              <a:gd name="connsiteY203" fmla="*/ 683288 h 1240971"/>
              <a:gd name="connsiteX204" fmla="*/ 5476415 w 5662788"/>
              <a:gd name="connsiteY204" fmla="*/ 643094 h 1240971"/>
              <a:gd name="connsiteX205" fmla="*/ 5491487 w 5662788"/>
              <a:gd name="connsiteY205" fmla="*/ 617973 h 1240971"/>
              <a:gd name="connsiteX206" fmla="*/ 5506560 w 5662788"/>
              <a:gd name="connsiteY206" fmla="*/ 572756 h 1240971"/>
              <a:gd name="connsiteX207" fmla="*/ 5526656 w 5662788"/>
              <a:gd name="connsiteY207" fmla="*/ 522514 h 1240971"/>
              <a:gd name="connsiteX208" fmla="*/ 5546753 w 5662788"/>
              <a:gd name="connsiteY208" fmla="*/ 467248 h 1240971"/>
              <a:gd name="connsiteX209" fmla="*/ 5556802 w 5662788"/>
              <a:gd name="connsiteY209" fmla="*/ 411982 h 1240971"/>
              <a:gd name="connsiteX210" fmla="*/ 5566850 w 5662788"/>
              <a:gd name="connsiteY210" fmla="*/ 381837 h 1240971"/>
              <a:gd name="connsiteX211" fmla="*/ 5576898 w 5662788"/>
              <a:gd name="connsiteY211" fmla="*/ 356716 h 1240971"/>
              <a:gd name="connsiteX212" fmla="*/ 5596995 w 5662788"/>
              <a:gd name="connsiteY212" fmla="*/ 316523 h 1240971"/>
              <a:gd name="connsiteX213" fmla="*/ 5617092 w 5662788"/>
              <a:gd name="connsiteY213" fmla="*/ 246184 h 1240971"/>
              <a:gd name="connsiteX214" fmla="*/ 5622116 w 5662788"/>
              <a:gd name="connsiteY214" fmla="*/ 226088 h 1240971"/>
              <a:gd name="connsiteX215" fmla="*/ 5632164 w 5662788"/>
              <a:gd name="connsiteY215" fmla="*/ 216039 h 1240971"/>
              <a:gd name="connsiteX216" fmla="*/ 5637188 w 5662788"/>
              <a:gd name="connsiteY216" fmla="*/ 200967 h 1240971"/>
              <a:gd name="connsiteX217" fmla="*/ 5642213 w 5662788"/>
              <a:gd name="connsiteY217" fmla="*/ 180870 h 1240971"/>
              <a:gd name="connsiteX218" fmla="*/ 5652261 w 5662788"/>
              <a:gd name="connsiteY218" fmla="*/ 165798 h 1240971"/>
              <a:gd name="connsiteX219" fmla="*/ 5662309 w 5662788"/>
              <a:gd name="connsiteY219" fmla="*/ 115556 h 1240971"/>
              <a:gd name="connsiteX220" fmla="*/ 5657285 w 5662788"/>
              <a:gd name="connsiteY220" fmla="*/ 80387 h 1240971"/>
              <a:gd name="connsiteX221" fmla="*/ 5627140 w 5662788"/>
              <a:gd name="connsiteY221" fmla="*/ 75363 h 1240971"/>
              <a:gd name="connsiteX222" fmla="*/ 5586947 w 5662788"/>
              <a:gd name="connsiteY222" fmla="*/ 65314 h 1240971"/>
              <a:gd name="connsiteX223" fmla="*/ 5406076 w 5662788"/>
              <a:gd name="connsiteY223" fmla="*/ 70338 h 1240971"/>
              <a:gd name="connsiteX224" fmla="*/ 5345786 w 5662788"/>
              <a:gd name="connsiteY224" fmla="*/ 75363 h 1240971"/>
              <a:gd name="connsiteX225" fmla="*/ 5330714 w 5662788"/>
              <a:gd name="connsiteY225" fmla="*/ 80387 h 1240971"/>
              <a:gd name="connsiteX226" fmla="*/ 5255351 w 5662788"/>
              <a:gd name="connsiteY226" fmla="*/ 85411 h 1240971"/>
              <a:gd name="connsiteX227" fmla="*/ 5049360 w 5662788"/>
              <a:gd name="connsiteY227" fmla="*/ 80387 h 1240971"/>
              <a:gd name="connsiteX228" fmla="*/ 4989070 w 5662788"/>
              <a:gd name="connsiteY228" fmla="*/ 65314 h 1240971"/>
              <a:gd name="connsiteX229" fmla="*/ 4943852 w 5662788"/>
              <a:gd name="connsiteY229" fmla="*/ 60290 h 1240971"/>
              <a:gd name="connsiteX230" fmla="*/ 4823272 w 5662788"/>
              <a:gd name="connsiteY230" fmla="*/ 50242 h 1240971"/>
              <a:gd name="connsiteX231" fmla="*/ 4677571 w 5662788"/>
              <a:gd name="connsiteY231" fmla="*/ 55266 h 1240971"/>
              <a:gd name="connsiteX232" fmla="*/ 4647426 w 5662788"/>
              <a:gd name="connsiteY232" fmla="*/ 60290 h 1240971"/>
              <a:gd name="connsiteX233" fmla="*/ 4577087 w 5662788"/>
              <a:gd name="connsiteY233" fmla="*/ 65314 h 1240971"/>
              <a:gd name="connsiteX234" fmla="*/ 4486652 w 5662788"/>
              <a:gd name="connsiteY234" fmla="*/ 75363 h 1240971"/>
              <a:gd name="connsiteX235" fmla="*/ 4139984 w 5662788"/>
              <a:gd name="connsiteY235" fmla="*/ 60290 h 1240971"/>
              <a:gd name="connsiteX236" fmla="*/ 3918920 w 5662788"/>
              <a:gd name="connsiteY236" fmla="*/ 50242 h 1240971"/>
              <a:gd name="connsiteX237" fmla="*/ 3873703 w 5662788"/>
              <a:gd name="connsiteY237" fmla="*/ 45217 h 1240971"/>
              <a:gd name="connsiteX238" fmla="*/ 3687808 w 5662788"/>
              <a:gd name="connsiteY238" fmla="*/ 40193 h 1240971"/>
              <a:gd name="connsiteX239" fmla="*/ 3662687 w 5662788"/>
              <a:gd name="connsiteY239" fmla="*/ 35169 h 1240971"/>
              <a:gd name="connsiteX240" fmla="*/ 3627518 w 5662788"/>
              <a:gd name="connsiteY240" fmla="*/ 25121 h 1240971"/>
              <a:gd name="connsiteX241" fmla="*/ 3547131 w 5662788"/>
              <a:gd name="connsiteY241" fmla="*/ 20097 h 1240971"/>
              <a:gd name="connsiteX242" fmla="*/ 3310995 w 5662788"/>
              <a:gd name="connsiteY242" fmla="*/ 25121 h 1240971"/>
              <a:gd name="connsiteX243" fmla="*/ 3265777 w 5662788"/>
              <a:gd name="connsiteY243" fmla="*/ 30145 h 1240971"/>
              <a:gd name="connsiteX244" fmla="*/ 3175342 w 5662788"/>
              <a:gd name="connsiteY244" fmla="*/ 35169 h 1240971"/>
              <a:gd name="connsiteX245" fmla="*/ 2582489 w 5662788"/>
              <a:gd name="connsiteY245" fmla="*/ 45217 h 1240971"/>
              <a:gd name="connsiteX246" fmla="*/ 2255918 w 5662788"/>
              <a:gd name="connsiteY246" fmla="*/ 40193 h 1240971"/>
              <a:gd name="connsiteX247" fmla="*/ 1974564 w 5662788"/>
              <a:gd name="connsiteY247" fmla="*/ 30145 h 1240971"/>
              <a:gd name="connsiteX248" fmla="*/ 1944419 w 5662788"/>
              <a:gd name="connsiteY248" fmla="*/ 25121 h 1240971"/>
              <a:gd name="connsiteX249" fmla="*/ 1848960 w 5662788"/>
              <a:gd name="connsiteY249" fmla="*/ 20097 h 1240971"/>
              <a:gd name="connsiteX250" fmla="*/ 1768573 w 5662788"/>
              <a:gd name="connsiteY250" fmla="*/ 10048 h 1240971"/>
              <a:gd name="connsiteX251" fmla="*/ 1502292 w 5662788"/>
              <a:gd name="connsiteY251" fmla="*/ 20097 h 1240971"/>
              <a:gd name="connsiteX252" fmla="*/ 1467122 w 5662788"/>
              <a:gd name="connsiteY252" fmla="*/ 25121 h 1240971"/>
              <a:gd name="connsiteX253" fmla="*/ 1426929 w 5662788"/>
              <a:gd name="connsiteY253" fmla="*/ 30145 h 1240971"/>
              <a:gd name="connsiteX254" fmla="*/ 1341518 w 5662788"/>
              <a:gd name="connsiteY254" fmla="*/ 45217 h 1240971"/>
              <a:gd name="connsiteX255" fmla="*/ 1095333 w 5662788"/>
              <a:gd name="connsiteY255" fmla="*/ 35169 h 1240971"/>
              <a:gd name="connsiteX256" fmla="*/ 979777 w 5662788"/>
              <a:gd name="connsiteY256" fmla="*/ 20097 h 1240971"/>
              <a:gd name="connsiteX257" fmla="*/ 939584 w 5662788"/>
              <a:gd name="connsiteY257" fmla="*/ 10048 h 1240971"/>
              <a:gd name="connsiteX258" fmla="*/ 813980 w 5662788"/>
              <a:gd name="connsiteY258" fmla="*/ 0 h 1240971"/>
              <a:gd name="connsiteX259" fmla="*/ 743641 w 5662788"/>
              <a:gd name="connsiteY259" fmla="*/ 5024 h 1240971"/>
              <a:gd name="connsiteX260" fmla="*/ 582867 w 5662788"/>
              <a:gd name="connsiteY260" fmla="*/ 15072 h 1240971"/>
              <a:gd name="connsiteX261" fmla="*/ 432142 w 5662788"/>
              <a:gd name="connsiteY261" fmla="*/ 5024 h 1240971"/>
              <a:gd name="connsiteX262" fmla="*/ 412046 w 5662788"/>
              <a:gd name="connsiteY262" fmla="*/ 0 h 1240971"/>
              <a:gd name="connsiteX263" fmla="*/ 281417 w 5662788"/>
              <a:gd name="connsiteY263" fmla="*/ 10048 h 1240971"/>
              <a:gd name="connsiteX264" fmla="*/ 261320 w 5662788"/>
              <a:gd name="connsiteY264" fmla="*/ 15072 h 1240971"/>
              <a:gd name="connsiteX265" fmla="*/ 100547 w 5662788"/>
              <a:gd name="connsiteY265" fmla="*/ 20097 h 1240971"/>
              <a:gd name="connsiteX266" fmla="*/ 5087 w 5662788"/>
              <a:gd name="connsiteY266"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40278 w 5662788"/>
              <a:gd name="connsiteY194" fmla="*/ 823965 h 1240971"/>
              <a:gd name="connsiteX195" fmla="*/ 5265399 w 5662788"/>
              <a:gd name="connsiteY195" fmla="*/ 803868 h 1240971"/>
              <a:gd name="connsiteX196" fmla="*/ 5295282 w 5662788"/>
              <a:gd name="connsiteY196" fmla="*/ 800440 h 1240971"/>
              <a:gd name="connsiteX197" fmla="*/ 5334430 w 5662788"/>
              <a:gd name="connsiteY197" fmla="*/ 794893 h 1240971"/>
              <a:gd name="connsiteX198" fmla="*/ 5412174 w 5662788"/>
              <a:gd name="connsiteY198" fmla="*/ 824252 h 1240971"/>
              <a:gd name="connsiteX199" fmla="*/ 5431197 w 5662788"/>
              <a:gd name="connsiteY199" fmla="*/ 768699 h 1240971"/>
              <a:gd name="connsiteX200" fmla="*/ 5441246 w 5662788"/>
              <a:gd name="connsiteY200" fmla="*/ 753626 h 1240971"/>
              <a:gd name="connsiteX201" fmla="*/ 5456318 w 5662788"/>
              <a:gd name="connsiteY201" fmla="*/ 708409 h 1240971"/>
              <a:gd name="connsiteX202" fmla="*/ 5466366 w 5662788"/>
              <a:gd name="connsiteY202" fmla="*/ 683288 h 1240971"/>
              <a:gd name="connsiteX203" fmla="*/ 5476415 w 5662788"/>
              <a:gd name="connsiteY203" fmla="*/ 643094 h 1240971"/>
              <a:gd name="connsiteX204" fmla="*/ 5491487 w 5662788"/>
              <a:gd name="connsiteY204" fmla="*/ 617973 h 1240971"/>
              <a:gd name="connsiteX205" fmla="*/ 5506560 w 5662788"/>
              <a:gd name="connsiteY205" fmla="*/ 572756 h 1240971"/>
              <a:gd name="connsiteX206" fmla="*/ 5526656 w 5662788"/>
              <a:gd name="connsiteY206" fmla="*/ 522514 h 1240971"/>
              <a:gd name="connsiteX207" fmla="*/ 5546753 w 5662788"/>
              <a:gd name="connsiteY207" fmla="*/ 467248 h 1240971"/>
              <a:gd name="connsiteX208" fmla="*/ 5556802 w 5662788"/>
              <a:gd name="connsiteY208" fmla="*/ 411982 h 1240971"/>
              <a:gd name="connsiteX209" fmla="*/ 5566850 w 5662788"/>
              <a:gd name="connsiteY209" fmla="*/ 381837 h 1240971"/>
              <a:gd name="connsiteX210" fmla="*/ 5576898 w 5662788"/>
              <a:gd name="connsiteY210" fmla="*/ 356716 h 1240971"/>
              <a:gd name="connsiteX211" fmla="*/ 5596995 w 5662788"/>
              <a:gd name="connsiteY211" fmla="*/ 316523 h 1240971"/>
              <a:gd name="connsiteX212" fmla="*/ 5617092 w 5662788"/>
              <a:gd name="connsiteY212" fmla="*/ 246184 h 1240971"/>
              <a:gd name="connsiteX213" fmla="*/ 5622116 w 5662788"/>
              <a:gd name="connsiteY213" fmla="*/ 226088 h 1240971"/>
              <a:gd name="connsiteX214" fmla="*/ 5632164 w 5662788"/>
              <a:gd name="connsiteY214" fmla="*/ 216039 h 1240971"/>
              <a:gd name="connsiteX215" fmla="*/ 5637188 w 5662788"/>
              <a:gd name="connsiteY215" fmla="*/ 200967 h 1240971"/>
              <a:gd name="connsiteX216" fmla="*/ 5642213 w 5662788"/>
              <a:gd name="connsiteY216" fmla="*/ 180870 h 1240971"/>
              <a:gd name="connsiteX217" fmla="*/ 5652261 w 5662788"/>
              <a:gd name="connsiteY217" fmla="*/ 165798 h 1240971"/>
              <a:gd name="connsiteX218" fmla="*/ 5662309 w 5662788"/>
              <a:gd name="connsiteY218" fmla="*/ 115556 h 1240971"/>
              <a:gd name="connsiteX219" fmla="*/ 5657285 w 5662788"/>
              <a:gd name="connsiteY219" fmla="*/ 80387 h 1240971"/>
              <a:gd name="connsiteX220" fmla="*/ 5627140 w 5662788"/>
              <a:gd name="connsiteY220" fmla="*/ 75363 h 1240971"/>
              <a:gd name="connsiteX221" fmla="*/ 5586947 w 5662788"/>
              <a:gd name="connsiteY221" fmla="*/ 65314 h 1240971"/>
              <a:gd name="connsiteX222" fmla="*/ 5406076 w 5662788"/>
              <a:gd name="connsiteY222" fmla="*/ 70338 h 1240971"/>
              <a:gd name="connsiteX223" fmla="*/ 5345786 w 5662788"/>
              <a:gd name="connsiteY223" fmla="*/ 75363 h 1240971"/>
              <a:gd name="connsiteX224" fmla="*/ 5330714 w 5662788"/>
              <a:gd name="connsiteY224" fmla="*/ 80387 h 1240971"/>
              <a:gd name="connsiteX225" fmla="*/ 5255351 w 5662788"/>
              <a:gd name="connsiteY225" fmla="*/ 85411 h 1240971"/>
              <a:gd name="connsiteX226" fmla="*/ 5049360 w 5662788"/>
              <a:gd name="connsiteY226" fmla="*/ 80387 h 1240971"/>
              <a:gd name="connsiteX227" fmla="*/ 4989070 w 5662788"/>
              <a:gd name="connsiteY227" fmla="*/ 65314 h 1240971"/>
              <a:gd name="connsiteX228" fmla="*/ 4943852 w 5662788"/>
              <a:gd name="connsiteY228" fmla="*/ 60290 h 1240971"/>
              <a:gd name="connsiteX229" fmla="*/ 4823272 w 5662788"/>
              <a:gd name="connsiteY229" fmla="*/ 50242 h 1240971"/>
              <a:gd name="connsiteX230" fmla="*/ 4677571 w 5662788"/>
              <a:gd name="connsiteY230" fmla="*/ 55266 h 1240971"/>
              <a:gd name="connsiteX231" fmla="*/ 4647426 w 5662788"/>
              <a:gd name="connsiteY231" fmla="*/ 60290 h 1240971"/>
              <a:gd name="connsiteX232" fmla="*/ 4577087 w 5662788"/>
              <a:gd name="connsiteY232" fmla="*/ 65314 h 1240971"/>
              <a:gd name="connsiteX233" fmla="*/ 4486652 w 5662788"/>
              <a:gd name="connsiteY233" fmla="*/ 75363 h 1240971"/>
              <a:gd name="connsiteX234" fmla="*/ 4139984 w 5662788"/>
              <a:gd name="connsiteY234" fmla="*/ 60290 h 1240971"/>
              <a:gd name="connsiteX235" fmla="*/ 3918920 w 5662788"/>
              <a:gd name="connsiteY235" fmla="*/ 50242 h 1240971"/>
              <a:gd name="connsiteX236" fmla="*/ 3873703 w 5662788"/>
              <a:gd name="connsiteY236" fmla="*/ 45217 h 1240971"/>
              <a:gd name="connsiteX237" fmla="*/ 3687808 w 5662788"/>
              <a:gd name="connsiteY237" fmla="*/ 40193 h 1240971"/>
              <a:gd name="connsiteX238" fmla="*/ 3662687 w 5662788"/>
              <a:gd name="connsiteY238" fmla="*/ 35169 h 1240971"/>
              <a:gd name="connsiteX239" fmla="*/ 3627518 w 5662788"/>
              <a:gd name="connsiteY239" fmla="*/ 25121 h 1240971"/>
              <a:gd name="connsiteX240" fmla="*/ 3547131 w 5662788"/>
              <a:gd name="connsiteY240" fmla="*/ 20097 h 1240971"/>
              <a:gd name="connsiteX241" fmla="*/ 3310995 w 5662788"/>
              <a:gd name="connsiteY241" fmla="*/ 25121 h 1240971"/>
              <a:gd name="connsiteX242" fmla="*/ 3265777 w 5662788"/>
              <a:gd name="connsiteY242" fmla="*/ 30145 h 1240971"/>
              <a:gd name="connsiteX243" fmla="*/ 3175342 w 5662788"/>
              <a:gd name="connsiteY243" fmla="*/ 35169 h 1240971"/>
              <a:gd name="connsiteX244" fmla="*/ 2582489 w 5662788"/>
              <a:gd name="connsiteY244" fmla="*/ 45217 h 1240971"/>
              <a:gd name="connsiteX245" fmla="*/ 2255918 w 5662788"/>
              <a:gd name="connsiteY245" fmla="*/ 40193 h 1240971"/>
              <a:gd name="connsiteX246" fmla="*/ 1974564 w 5662788"/>
              <a:gd name="connsiteY246" fmla="*/ 30145 h 1240971"/>
              <a:gd name="connsiteX247" fmla="*/ 1944419 w 5662788"/>
              <a:gd name="connsiteY247" fmla="*/ 25121 h 1240971"/>
              <a:gd name="connsiteX248" fmla="*/ 1848960 w 5662788"/>
              <a:gd name="connsiteY248" fmla="*/ 20097 h 1240971"/>
              <a:gd name="connsiteX249" fmla="*/ 1768573 w 5662788"/>
              <a:gd name="connsiteY249" fmla="*/ 10048 h 1240971"/>
              <a:gd name="connsiteX250" fmla="*/ 1502292 w 5662788"/>
              <a:gd name="connsiteY250" fmla="*/ 20097 h 1240971"/>
              <a:gd name="connsiteX251" fmla="*/ 1467122 w 5662788"/>
              <a:gd name="connsiteY251" fmla="*/ 25121 h 1240971"/>
              <a:gd name="connsiteX252" fmla="*/ 1426929 w 5662788"/>
              <a:gd name="connsiteY252" fmla="*/ 30145 h 1240971"/>
              <a:gd name="connsiteX253" fmla="*/ 1341518 w 5662788"/>
              <a:gd name="connsiteY253" fmla="*/ 45217 h 1240971"/>
              <a:gd name="connsiteX254" fmla="*/ 1095333 w 5662788"/>
              <a:gd name="connsiteY254" fmla="*/ 35169 h 1240971"/>
              <a:gd name="connsiteX255" fmla="*/ 979777 w 5662788"/>
              <a:gd name="connsiteY255" fmla="*/ 20097 h 1240971"/>
              <a:gd name="connsiteX256" fmla="*/ 939584 w 5662788"/>
              <a:gd name="connsiteY256" fmla="*/ 10048 h 1240971"/>
              <a:gd name="connsiteX257" fmla="*/ 813980 w 5662788"/>
              <a:gd name="connsiteY257" fmla="*/ 0 h 1240971"/>
              <a:gd name="connsiteX258" fmla="*/ 743641 w 5662788"/>
              <a:gd name="connsiteY258" fmla="*/ 5024 h 1240971"/>
              <a:gd name="connsiteX259" fmla="*/ 582867 w 5662788"/>
              <a:gd name="connsiteY259" fmla="*/ 15072 h 1240971"/>
              <a:gd name="connsiteX260" fmla="*/ 432142 w 5662788"/>
              <a:gd name="connsiteY260" fmla="*/ 5024 h 1240971"/>
              <a:gd name="connsiteX261" fmla="*/ 412046 w 5662788"/>
              <a:gd name="connsiteY261" fmla="*/ 0 h 1240971"/>
              <a:gd name="connsiteX262" fmla="*/ 281417 w 5662788"/>
              <a:gd name="connsiteY262" fmla="*/ 10048 h 1240971"/>
              <a:gd name="connsiteX263" fmla="*/ 261320 w 5662788"/>
              <a:gd name="connsiteY263" fmla="*/ 15072 h 1240971"/>
              <a:gd name="connsiteX264" fmla="*/ 100547 w 5662788"/>
              <a:gd name="connsiteY264" fmla="*/ 20097 h 1240971"/>
              <a:gd name="connsiteX265" fmla="*/ 5087 w 5662788"/>
              <a:gd name="connsiteY265"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5399 w 5662788"/>
              <a:gd name="connsiteY194" fmla="*/ 80386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55351 w 5662788"/>
              <a:gd name="connsiteY224" fmla="*/ 85411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55351 w 5662788"/>
              <a:gd name="connsiteY224" fmla="*/ 85411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55351 w 5662788"/>
              <a:gd name="connsiteY224" fmla="*/ 85411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55351 w 5662788"/>
              <a:gd name="connsiteY224" fmla="*/ 85411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55351 w 5662788"/>
              <a:gd name="connsiteY224" fmla="*/ 85411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38682 w 5662788"/>
              <a:gd name="connsiteY224" fmla="*/ 54455 h 1240971"/>
              <a:gd name="connsiteX225" fmla="*/ 5049360 w 5662788"/>
              <a:gd name="connsiteY225" fmla="*/ 80387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30714 w 5662788"/>
              <a:gd name="connsiteY223" fmla="*/ 80387 h 1240971"/>
              <a:gd name="connsiteX224" fmla="*/ 5238682 w 5662788"/>
              <a:gd name="connsiteY224" fmla="*/ 54455 h 1240971"/>
              <a:gd name="connsiteX225" fmla="*/ 5075554 w 5662788"/>
              <a:gd name="connsiteY225" fmla="*/ 56574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45786 w 5662788"/>
              <a:gd name="connsiteY222" fmla="*/ 75363 h 1240971"/>
              <a:gd name="connsiteX223" fmla="*/ 5323570 w 5662788"/>
              <a:gd name="connsiteY223" fmla="*/ 61337 h 1240971"/>
              <a:gd name="connsiteX224" fmla="*/ 5238682 w 5662788"/>
              <a:gd name="connsiteY224" fmla="*/ 54455 h 1240971"/>
              <a:gd name="connsiteX225" fmla="*/ 5075554 w 5662788"/>
              <a:gd name="connsiteY225" fmla="*/ 56574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06076 w 5662788"/>
              <a:gd name="connsiteY221" fmla="*/ 70338 h 1240971"/>
              <a:gd name="connsiteX222" fmla="*/ 5379124 w 5662788"/>
              <a:gd name="connsiteY222" fmla="*/ 39644 h 1240971"/>
              <a:gd name="connsiteX223" fmla="*/ 5323570 w 5662788"/>
              <a:gd name="connsiteY223" fmla="*/ 61337 h 1240971"/>
              <a:gd name="connsiteX224" fmla="*/ 5238682 w 5662788"/>
              <a:gd name="connsiteY224" fmla="*/ 54455 h 1240971"/>
              <a:gd name="connsiteX225" fmla="*/ 5075554 w 5662788"/>
              <a:gd name="connsiteY225" fmla="*/ 56574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788"/>
              <a:gd name="connsiteY0" fmla="*/ 30145 h 1240971"/>
              <a:gd name="connsiteX1" fmla="*/ 15136 w 5662788"/>
              <a:gd name="connsiteY1" fmla="*/ 115556 h 1240971"/>
              <a:gd name="connsiteX2" fmla="*/ 20160 w 5662788"/>
              <a:gd name="connsiteY2" fmla="*/ 150725 h 1240971"/>
              <a:gd name="connsiteX3" fmla="*/ 25184 w 5662788"/>
              <a:gd name="connsiteY3" fmla="*/ 236136 h 1240971"/>
              <a:gd name="connsiteX4" fmla="*/ 35232 w 5662788"/>
              <a:gd name="connsiteY4" fmla="*/ 311499 h 1240971"/>
              <a:gd name="connsiteX5" fmla="*/ 40256 w 5662788"/>
              <a:gd name="connsiteY5" fmla="*/ 783771 h 1240971"/>
              <a:gd name="connsiteX6" fmla="*/ 45281 w 5662788"/>
              <a:gd name="connsiteY6" fmla="*/ 864158 h 1240971"/>
              <a:gd name="connsiteX7" fmla="*/ 35232 w 5662788"/>
              <a:gd name="connsiteY7" fmla="*/ 1034980 h 1240971"/>
              <a:gd name="connsiteX8" fmla="*/ 25184 w 5662788"/>
              <a:gd name="connsiteY8" fmla="*/ 1100294 h 1240971"/>
              <a:gd name="connsiteX9" fmla="*/ 20160 w 5662788"/>
              <a:gd name="connsiteY9" fmla="*/ 1150536 h 1240971"/>
              <a:gd name="connsiteX10" fmla="*/ 25184 w 5662788"/>
              <a:gd name="connsiteY10" fmla="*/ 1170633 h 1240971"/>
              <a:gd name="connsiteX11" fmla="*/ 35232 w 5662788"/>
              <a:gd name="connsiteY11" fmla="*/ 1160584 h 1240971"/>
              <a:gd name="connsiteX12" fmla="*/ 55329 w 5662788"/>
              <a:gd name="connsiteY12" fmla="*/ 1100294 h 1240971"/>
              <a:gd name="connsiteX13" fmla="*/ 60353 w 5662788"/>
              <a:gd name="connsiteY13" fmla="*/ 1085222 h 1240971"/>
              <a:gd name="connsiteX14" fmla="*/ 70402 w 5662788"/>
              <a:gd name="connsiteY14" fmla="*/ 1075173 h 1240971"/>
              <a:gd name="connsiteX15" fmla="*/ 95522 w 5662788"/>
              <a:gd name="connsiteY15" fmla="*/ 1045028 h 1240971"/>
              <a:gd name="connsiteX16" fmla="*/ 110595 w 5662788"/>
              <a:gd name="connsiteY16" fmla="*/ 1040004 h 1240971"/>
              <a:gd name="connsiteX17" fmla="*/ 135716 w 5662788"/>
              <a:gd name="connsiteY17" fmla="*/ 1019908 h 1240971"/>
              <a:gd name="connsiteX18" fmla="*/ 150788 w 5662788"/>
              <a:gd name="connsiteY18" fmla="*/ 1009859 h 1240971"/>
              <a:gd name="connsiteX19" fmla="*/ 175909 w 5662788"/>
              <a:gd name="connsiteY19" fmla="*/ 994787 h 1240971"/>
              <a:gd name="connsiteX20" fmla="*/ 216103 w 5662788"/>
              <a:gd name="connsiteY20" fmla="*/ 984738 h 1240971"/>
              <a:gd name="connsiteX21" fmla="*/ 286441 w 5662788"/>
              <a:gd name="connsiteY21" fmla="*/ 994787 h 1240971"/>
              <a:gd name="connsiteX22" fmla="*/ 301514 w 5662788"/>
              <a:gd name="connsiteY22" fmla="*/ 1004835 h 1240971"/>
              <a:gd name="connsiteX23" fmla="*/ 321610 w 5662788"/>
              <a:gd name="connsiteY23" fmla="*/ 1034980 h 1240971"/>
              <a:gd name="connsiteX24" fmla="*/ 356780 w 5662788"/>
              <a:gd name="connsiteY24" fmla="*/ 1065125 h 1240971"/>
              <a:gd name="connsiteX25" fmla="*/ 366828 w 5662788"/>
              <a:gd name="connsiteY25" fmla="*/ 1080198 h 1240971"/>
              <a:gd name="connsiteX26" fmla="*/ 381900 w 5662788"/>
              <a:gd name="connsiteY26" fmla="*/ 1085222 h 1240971"/>
              <a:gd name="connsiteX27" fmla="*/ 396973 w 5662788"/>
              <a:gd name="connsiteY27" fmla="*/ 1095270 h 1240971"/>
              <a:gd name="connsiteX28" fmla="*/ 407021 w 5662788"/>
              <a:gd name="connsiteY28" fmla="*/ 1105319 h 1240971"/>
              <a:gd name="connsiteX29" fmla="*/ 422094 w 5662788"/>
              <a:gd name="connsiteY29" fmla="*/ 1110343 h 1240971"/>
              <a:gd name="connsiteX30" fmla="*/ 437166 w 5662788"/>
              <a:gd name="connsiteY30" fmla="*/ 1120391 h 1240971"/>
              <a:gd name="connsiteX31" fmla="*/ 467311 w 5662788"/>
              <a:gd name="connsiteY31" fmla="*/ 1130439 h 1240971"/>
              <a:gd name="connsiteX32" fmla="*/ 522577 w 5662788"/>
              <a:gd name="connsiteY32" fmla="*/ 1115367 h 1240971"/>
              <a:gd name="connsiteX33" fmla="*/ 552722 w 5662788"/>
              <a:gd name="connsiteY33" fmla="*/ 1075173 h 1240971"/>
              <a:gd name="connsiteX34" fmla="*/ 567795 w 5662788"/>
              <a:gd name="connsiteY34" fmla="*/ 1070149 h 1240971"/>
              <a:gd name="connsiteX35" fmla="*/ 582867 w 5662788"/>
              <a:gd name="connsiteY35" fmla="*/ 1060101 h 1240971"/>
              <a:gd name="connsiteX36" fmla="*/ 638133 w 5662788"/>
              <a:gd name="connsiteY36" fmla="*/ 1045028 h 1240971"/>
              <a:gd name="connsiteX37" fmla="*/ 653206 w 5662788"/>
              <a:gd name="connsiteY37" fmla="*/ 1040004 h 1240971"/>
              <a:gd name="connsiteX38" fmla="*/ 693399 w 5662788"/>
              <a:gd name="connsiteY38" fmla="*/ 1045028 h 1240971"/>
              <a:gd name="connsiteX39" fmla="*/ 723544 w 5662788"/>
              <a:gd name="connsiteY39" fmla="*/ 1055077 h 1240971"/>
              <a:gd name="connsiteX40" fmla="*/ 733593 w 5662788"/>
              <a:gd name="connsiteY40" fmla="*/ 1065125 h 1240971"/>
              <a:gd name="connsiteX41" fmla="*/ 768762 w 5662788"/>
              <a:gd name="connsiteY41" fmla="*/ 1080198 h 1240971"/>
              <a:gd name="connsiteX42" fmla="*/ 803931 w 5662788"/>
              <a:gd name="connsiteY42" fmla="*/ 1105319 h 1240971"/>
              <a:gd name="connsiteX43" fmla="*/ 834076 w 5662788"/>
              <a:gd name="connsiteY43" fmla="*/ 1130439 h 1240971"/>
              <a:gd name="connsiteX44" fmla="*/ 869246 w 5662788"/>
              <a:gd name="connsiteY44" fmla="*/ 1140488 h 1240971"/>
              <a:gd name="connsiteX45" fmla="*/ 909439 w 5662788"/>
              <a:gd name="connsiteY45" fmla="*/ 1175657 h 1240971"/>
              <a:gd name="connsiteX46" fmla="*/ 939584 w 5662788"/>
              <a:gd name="connsiteY46" fmla="*/ 1185705 h 1240971"/>
              <a:gd name="connsiteX47" fmla="*/ 979777 w 5662788"/>
              <a:gd name="connsiteY47" fmla="*/ 1180681 h 1240971"/>
              <a:gd name="connsiteX48" fmla="*/ 989826 w 5662788"/>
              <a:gd name="connsiteY48" fmla="*/ 1170633 h 1240971"/>
              <a:gd name="connsiteX49" fmla="*/ 1004898 w 5662788"/>
              <a:gd name="connsiteY49" fmla="*/ 1150536 h 1240971"/>
              <a:gd name="connsiteX50" fmla="*/ 1014947 w 5662788"/>
              <a:gd name="connsiteY50" fmla="*/ 1120391 h 1240971"/>
              <a:gd name="connsiteX51" fmla="*/ 1040067 w 5662788"/>
              <a:gd name="connsiteY51" fmla="*/ 1095270 h 1240971"/>
              <a:gd name="connsiteX52" fmla="*/ 1050116 w 5662788"/>
              <a:gd name="connsiteY52" fmla="*/ 1085222 h 1240971"/>
              <a:gd name="connsiteX53" fmla="*/ 1075237 w 5662788"/>
              <a:gd name="connsiteY53" fmla="*/ 1065125 h 1240971"/>
              <a:gd name="connsiteX54" fmla="*/ 1090309 w 5662788"/>
              <a:gd name="connsiteY54" fmla="*/ 1050053 h 1240971"/>
              <a:gd name="connsiteX55" fmla="*/ 1120454 w 5662788"/>
              <a:gd name="connsiteY55" fmla="*/ 1040004 h 1240971"/>
              <a:gd name="connsiteX56" fmla="*/ 1135527 w 5662788"/>
              <a:gd name="connsiteY56" fmla="*/ 1034980 h 1240971"/>
              <a:gd name="connsiteX57" fmla="*/ 1160648 w 5662788"/>
              <a:gd name="connsiteY57" fmla="*/ 1019908 h 1240971"/>
              <a:gd name="connsiteX58" fmla="*/ 1175720 w 5662788"/>
              <a:gd name="connsiteY58" fmla="*/ 1014883 h 1240971"/>
              <a:gd name="connsiteX59" fmla="*/ 1195817 w 5662788"/>
              <a:gd name="connsiteY59" fmla="*/ 1004835 h 1240971"/>
              <a:gd name="connsiteX60" fmla="*/ 1281228 w 5662788"/>
              <a:gd name="connsiteY60" fmla="*/ 1014883 h 1240971"/>
              <a:gd name="connsiteX61" fmla="*/ 1296300 w 5662788"/>
              <a:gd name="connsiteY61" fmla="*/ 1024932 h 1240971"/>
              <a:gd name="connsiteX62" fmla="*/ 1311373 w 5662788"/>
              <a:gd name="connsiteY62" fmla="*/ 1029956 h 1240971"/>
              <a:gd name="connsiteX63" fmla="*/ 1326446 w 5662788"/>
              <a:gd name="connsiteY63" fmla="*/ 1060101 h 1240971"/>
              <a:gd name="connsiteX64" fmla="*/ 1341518 w 5662788"/>
              <a:gd name="connsiteY64" fmla="*/ 1065125 h 1240971"/>
              <a:gd name="connsiteX65" fmla="*/ 1356591 w 5662788"/>
              <a:gd name="connsiteY65" fmla="*/ 1075173 h 1240971"/>
              <a:gd name="connsiteX66" fmla="*/ 1396784 w 5662788"/>
              <a:gd name="connsiteY66" fmla="*/ 1090246 h 1240971"/>
              <a:gd name="connsiteX67" fmla="*/ 1447026 w 5662788"/>
              <a:gd name="connsiteY67" fmla="*/ 1105319 h 1240971"/>
              <a:gd name="connsiteX68" fmla="*/ 1462098 w 5662788"/>
              <a:gd name="connsiteY68" fmla="*/ 1110343 h 1240971"/>
              <a:gd name="connsiteX69" fmla="*/ 1497267 w 5662788"/>
              <a:gd name="connsiteY69" fmla="*/ 1120391 h 1240971"/>
              <a:gd name="connsiteX70" fmla="*/ 1552533 w 5662788"/>
              <a:gd name="connsiteY70" fmla="*/ 1115367 h 1240971"/>
              <a:gd name="connsiteX71" fmla="*/ 1567606 w 5662788"/>
              <a:gd name="connsiteY71" fmla="*/ 1110343 h 1240971"/>
              <a:gd name="connsiteX72" fmla="*/ 1587703 w 5662788"/>
              <a:gd name="connsiteY72" fmla="*/ 1090246 h 1240971"/>
              <a:gd name="connsiteX73" fmla="*/ 1637944 w 5662788"/>
              <a:gd name="connsiteY73" fmla="*/ 1050053 h 1240971"/>
              <a:gd name="connsiteX74" fmla="*/ 1653017 w 5662788"/>
              <a:gd name="connsiteY74" fmla="*/ 1029956 h 1240971"/>
              <a:gd name="connsiteX75" fmla="*/ 1688186 w 5662788"/>
              <a:gd name="connsiteY75" fmla="*/ 1019908 h 1240971"/>
              <a:gd name="connsiteX76" fmla="*/ 1788670 w 5662788"/>
              <a:gd name="connsiteY76" fmla="*/ 1029956 h 1240971"/>
              <a:gd name="connsiteX77" fmla="*/ 1818815 w 5662788"/>
              <a:gd name="connsiteY77" fmla="*/ 1040004 h 1240971"/>
              <a:gd name="connsiteX78" fmla="*/ 1853984 w 5662788"/>
              <a:gd name="connsiteY78" fmla="*/ 1050053 h 1240971"/>
              <a:gd name="connsiteX79" fmla="*/ 1869056 w 5662788"/>
              <a:gd name="connsiteY79" fmla="*/ 1060101 h 1240971"/>
              <a:gd name="connsiteX80" fmla="*/ 1894177 w 5662788"/>
              <a:gd name="connsiteY80" fmla="*/ 1065125 h 1240971"/>
              <a:gd name="connsiteX81" fmla="*/ 1949443 w 5662788"/>
              <a:gd name="connsiteY81" fmla="*/ 1085222 h 1240971"/>
              <a:gd name="connsiteX82" fmla="*/ 1969540 w 5662788"/>
              <a:gd name="connsiteY82" fmla="*/ 1090246 h 1240971"/>
              <a:gd name="connsiteX83" fmla="*/ 2014758 w 5662788"/>
              <a:gd name="connsiteY83" fmla="*/ 1110343 h 1240971"/>
              <a:gd name="connsiteX84" fmla="*/ 2039878 w 5662788"/>
              <a:gd name="connsiteY84" fmla="*/ 1125415 h 1240971"/>
              <a:gd name="connsiteX85" fmla="*/ 2120265 w 5662788"/>
              <a:gd name="connsiteY85" fmla="*/ 1120391 h 1240971"/>
              <a:gd name="connsiteX86" fmla="*/ 2130314 w 5662788"/>
              <a:gd name="connsiteY86" fmla="*/ 1110343 h 1240971"/>
              <a:gd name="connsiteX87" fmla="*/ 2155435 w 5662788"/>
              <a:gd name="connsiteY87" fmla="*/ 1100294 h 1240971"/>
              <a:gd name="connsiteX88" fmla="*/ 2190604 w 5662788"/>
              <a:gd name="connsiteY88" fmla="*/ 1070149 h 1240971"/>
              <a:gd name="connsiteX89" fmla="*/ 2230797 w 5662788"/>
              <a:gd name="connsiteY89" fmla="*/ 1040004 h 1240971"/>
              <a:gd name="connsiteX90" fmla="*/ 2245870 w 5662788"/>
              <a:gd name="connsiteY90" fmla="*/ 1034980 h 1240971"/>
              <a:gd name="connsiteX91" fmla="*/ 2270991 w 5662788"/>
              <a:gd name="connsiteY91" fmla="*/ 1019908 h 1240971"/>
              <a:gd name="connsiteX92" fmla="*/ 2301136 w 5662788"/>
              <a:gd name="connsiteY92" fmla="*/ 994787 h 1240971"/>
              <a:gd name="connsiteX93" fmla="*/ 2316208 w 5662788"/>
              <a:gd name="connsiteY93" fmla="*/ 989763 h 1240971"/>
              <a:gd name="connsiteX94" fmla="*/ 2396595 w 5662788"/>
              <a:gd name="connsiteY94" fmla="*/ 984738 h 1240971"/>
              <a:gd name="connsiteX95" fmla="*/ 2426740 w 5662788"/>
              <a:gd name="connsiteY95" fmla="*/ 989763 h 1240971"/>
              <a:gd name="connsiteX96" fmla="*/ 2461909 w 5662788"/>
              <a:gd name="connsiteY96" fmla="*/ 1024932 h 1240971"/>
              <a:gd name="connsiteX97" fmla="*/ 2476982 w 5662788"/>
              <a:gd name="connsiteY97" fmla="*/ 1029956 h 1240971"/>
              <a:gd name="connsiteX98" fmla="*/ 2487030 w 5662788"/>
              <a:gd name="connsiteY98" fmla="*/ 1045028 h 1240971"/>
              <a:gd name="connsiteX99" fmla="*/ 2497078 w 5662788"/>
              <a:gd name="connsiteY99" fmla="*/ 1055077 h 1240971"/>
              <a:gd name="connsiteX100" fmla="*/ 2532248 w 5662788"/>
              <a:gd name="connsiteY100" fmla="*/ 1095270 h 1240971"/>
              <a:gd name="connsiteX101" fmla="*/ 2567417 w 5662788"/>
              <a:gd name="connsiteY101" fmla="*/ 1135464 h 1240971"/>
              <a:gd name="connsiteX102" fmla="*/ 2582489 w 5662788"/>
              <a:gd name="connsiteY102" fmla="*/ 1145512 h 1240971"/>
              <a:gd name="connsiteX103" fmla="*/ 2622683 w 5662788"/>
              <a:gd name="connsiteY103" fmla="*/ 1170633 h 1240971"/>
              <a:gd name="connsiteX104" fmla="*/ 2657852 w 5662788"/>
              <a:gd name="connsiteY104" fmla="*/ 1160584 h 1240971"/>
              <a:gd name="connsiteX105" fmla="*/ 2682973 w 5662788"/>
              <a:gd name="connsiteY105" fmla="*/ 1145512 h 1240971"/>
              <a:gd name="connsiteX106" fmla="*/ 2713118 w 5662788"/>
              <a:gd name="connsiteY106" fmla="*/ 1130439 h 1240971"/>
              <a:gd name="connsiteX107" fmla="*/ 2728191 w 5662788"/>
              <a:gd name="connsiteY107" fmla="*/ 1120391 h 1240971"/>
              <a:gd name="connsiteX108" fmla="*/ 2748287 w 5662788"/>
              <a:gd name="connsiteY108" fmla="*/ 1115367 h 1240971"/>
              <a:gd name="connsiteX109" fmla="*/ 2778432 w 5662788"/>
              <a:gd name="connsiteY109" fmla="*/ 1105319 h 1240971"/>
              <a:gd name="connsiteX110" fmla="*/ 2868867 w 5662788"/>
              <a:gd name="connsiteY110" fmla="*/ 1075173 h 1240971"/>
              <a:gd name="connsiteX111" fmla="*/ 2893988 w 5662788"/>
              <a:gd name="connsiteY111" fmla="*/ 1070149 h 1240971"/>
              <a:gd name="connsiteX112" fmla="*/ 2919109 w 5662788"/>
              <a:gd name="connsiteY112" fmla="*/ 1075173 h 1240971"/>
              <a:gd name="connsiteX113" fmla="*/ 2934182 w 5662788"/>
              <a:gd name="connsiteY113" fmla="*/ 1080198 h 1240971"/>
              <a:gd name="connsiteX114" fmla="*/ 2944230 w 5662788"/>
              <a:gd name="connsiteY114" fmla="*/ 1110343 h 1240971"/>
              <a:gd name="connsiteX115" fmla="*/ 2959303 w 5662788"/>
              <a:gd name="connsiteY115" fmla="*/ 1125415 h 1240971"/>
              <a:gd name="connsiteX116" fmla="*/ 2979399 w 5662788"/>
              <a:gd name="connsiteY116" fmla="*/ 1155560 h 1240971"/>
              <a:gd name="connsiteX117" fmla="*/ 2994472 w 5662788"/>
              <a:gd name="connsiteY117" fmla="*/ 1160584 h 1240971"/>
              <a:gd name="connsiteX118" fmla="*/ 3014569 w 5662788"/>
              <a:gd name="connsiteY118" fmla="*/ 1180681 h 1240971"/>
              <a:gd name="connsiteX119" fmla="*/ 3024617 w 5662788"/>
              <a:gd name="connsiteY119" fmla="*/ 1190730 h 1240971"/>
              <a:gd name="connsiteX120" fmla="*/ 3069835 w 5662788"/>
              <a:gd name="connsiteY120" fmla="*/ 1215850 h 1240971"/>
              <a:gd name="connsiteX121" fmla="*/ 3079883 w 5662788"/>
              <a:gd name="connsiteY121" fmla="*/ 1225899 h 1240971"/>
              <a:gd name="connsiteX122" fmla="*/ 3099980 w 5662788"/>
              <a:gd name="connsiteY122" fmla="*/ 1230923 h 1240971"/>
              <a:gd name="connsiteX123" fmla="*/ 3130125 w 5662788"/>
              <a:gd name="connsiteY123" fmla="*/ 1240971 h 1240971"/>
              <a:gd name="connsiteX124" fmla="*/ 3180366 w 5662788"/>
              <a:gd name="connsiteY124" fmla="*/ 1235947 h 1240971"/>
              <a:gd name="connsiteX125" fmla="*/ 3195439 w 5662788"/>
              <a:gd name="connsiteY125" fmla="*/ 1225899 h 1240971"/>
              <a:gd name="connsiteX126" fmla="*/ 3220560 w 5662788"/>
              <a:gd name="connsiteY126" fmla="*/ 1215850 h 1240971"/>
              <a:gd name="connsiteX127" fmla="*/ 3255729 w 5662788"/>
              <a:gd name="connsiteY127" fmla="*/ 1185705 h 1240971"/>
              <a:gd name="connsiteX128" fmla="*/ 3295922 w 5662788"/>
              <a:gd name="connsiteY128" fmla="*/ 1160584 h 1240971"/>
              <a:gd name="connsiteX129" fmla="*/ 3310995 w 5662788"/>
              <a:gd name="connsiteY129" fmla="*/ 1145512 h 1240971"/>
              <a:gd name="connsiteX130" fmla="*/ 3351188 w 5662788"/>
              <a:gd name="connsiteY130" fmla="*/ 1140488 h 1240971"/>
              <a:gd name="connsiteX131" fmla="*/ 3406454 w 5662788"/>
              <a:gd name="connsiteY131" fmla="*/ 1155560 h 1240971"/>
              <a:gd name="connsiteX132" fmla="*/ 3426551 w 5662788"/>
              <a:gd name="connsiteY132" fmla="*/ 1165609 h 1240971"/>
              <a:gd name="connsiteX133" fmla="*/ 3441624 w 5662788"/>
              <a:gd name="connsiteY133" fmla="*/ 1175657 h 1240971"/>
              <a:gd name="connsiteX134" fmla="*/ 3456696 w 5662788"/>
              <a:gd name="connsiteY134" fmla="*/ 1180681 h 1240971"/>
              <a:gd name="connsiteX135" fmla="*/ 3466744 w 5662788"/>
              <a:gd name="connsiteY135" fmla="*/ 1195754 h 1240971"/>
              <a:gd name="connsiteX136" fmla="*/ 3527035 w 5662788"/>
              <a:gd name="connsiteY136" fmla="*/ 1200778 h 1240971"/>
              <a:gd name="connsiteX137" fmla="*/ 3542107 w 5662788"/>
              <a:gd name="connsiteY137" fmla="*/ 1190730 h 1240971"/>
              <a:gd name="connsiteX138" fmla="*/ 3567228 w 5662788"/>
              <a:gd name="connsiteY138" fmla="*/ 1180681 h 1240971"/>
              <a:gd name="connsiteX139" fmla="*/ 3587325 w 5662788"/>
              <a:gd name="connsiteY139" fmla="*/ 1150536 h 1240971"/>
              <a:gd name="connsiteX140" fmla="*/ 3617470 w 5662788"/>
              <a:gd name="connsiteY140" fmla="*/ 1125415 h 1240971"/>
              <a:gd name="connsiteX141" fmla="*/ 3632542 w 5662788"/>
              <a:gd name="connsiteY141" fmla="*/ 1105319 h 1240971"/>
              <a:gd name="connsiteX142" fmla="*/ 3662687 w 5662788"/>
              <a:gd name="connsiteY142" fmla="*/ 1085222 h 1240971"/>
              <a:gd name="connsiteX143" fmla="*/ 3697856 w 5662788"/>
              <a:gd name="connsiteY143" fmla="*/ 1070149 h 1240971"/>
              <a:gd name="connsiteX144" fmla="*/ 3707905 w 5662788"/>
              <a:gd name="connsiteY144" fmla="*/ 1060101 h 1240971"/>
              <a:gd name="connsiteX145" fmla="*/ 3743074 w 5662788"/>
              <a:gd name="connsiteY145" fmla="*/ 1040004 h 1240971"/>
              <a:gd name="connsiteX146" fmla="*/ 3813413 w 5662788"/>
              <a:gd name="connsiteY146" fmla="*/ 1024932 h 1240971"/>
              <a:gd name="connsiteX147" fmla="*/ 3833509 w 5662788"/>
              <a:gd name="connsiteY147" fmla="*/ 1014883 h 1240971"/>
              <a:gd name="connsiteX148" fmla="*/ 3858630 w 5662788"/>
              <a:gd name="connsiteY148" fmla="*/ 1009859 h 1240971"/>
              <a:gd name="connsiteX149" fmla="*/ 3873703 w 5662788"/>
              <a:gd name="connsiteY149" fmla="*/ 1004835 h 1240971"/>
              <a:gd name="connsiteX150" fmla="*/ 3923944 w 5662788"/>
              <a:gd name="connsiteY150" fmla="*/ 1014883 h 1240971"/>
              <a:gd name="connsiteX151" fmla="*/ 3933993 w 5662788"/>
              <a:gd name="connsiteY151" fmla="*/ 1029956 h 1240971"/>
              <a:gd name="connsiteX152" fmla="*/ 3964138 w 5662788"/>
              <a:gd name="connsiteY152" fmla="*/ 1075173 h 1240971"/>
              <a:gd name="connsiteX153" fmla="*/ 3969162 w 5662788"/>
              <a:gd name="connsiteY153" fmla="*/ 1100294 h 1240971"/>
              <a:gd name="connsiteX154" fmla="*/ 3979210 w 5662788"/>
              <a:gd name="connsiteY154" fmla="*/ 1110343 h 1240971"/>
              <a:gd name="connsiteX155" fmla="*/ 3984235 w 5662788"/>
              <a:gd name="connsiteY155" fmla="*/ 1130439 h 1240971"/>
              <a:gd name="connsiteX156" fmla="*/ 4019404 w 5662788"/>
              <a:gd name="connsiteY156" fmla="*/ 1165609 h 1240971"/>
              <a:gd name="connsiteX157" fmla="*/ 4064621 w 5662788"/>
              <a:gd name="connsiteY157" fmla="*/ 1150536 h 1240971"/>
              <a:gd name="connsiteX158" fmla="*/ 4079694 w 5662788"/>
              <a:gd name="connsiteY158" fmla="*/ 1125415 h 1240971"/>
              <a:gd name="connsiteX159" fmla="*/ 4099791 w 5662788"/>
              <a:gd name="connsiteY159" fmla="*/ 1105319 h 1240971"/>
              <a:gd name="connsiteX160" fmla="*/ 4129936 w 5662788"/>
              <a:gd name="connsiteY160" fmla="*/ 1075173 h 1240971"/>
              <a:gd name="connsiteX161" fmla="*/ 4150032 w 5662788"/>
              <a:gd name="connsiteY161" fmla="*/ 1040004 h 1240971"/>
              <a:gd name="connsiteX162" fmla="*/ 4160081 w 5662788"/>
              <a:gd name="connsiteY162" fmla="*/ 1019908 h 1240971"/>
              <a:gd name="connsiteX163" fmla="*/ 4165105 w 5662788"/>
              <a:gd name="connsiteY163" fmla="*/ 1004835 h 1240971"/>
              <a:gd name="connsiteX164" fmla="*/ 4185202 w 5662788"/>
              <a:gd name="connsiteY164" fmla="*/ 984738 h 1240971"/>
              <a:gd name="connsiteX165" fmla="*/ 4200274 w 5662788"/>
              <a:gd name="connsiteY165" fmla="*/ 979714 h 1240971"/>
              <a:gd name="connsiteX166" fmla="*/ 4235443 w 5662788"/>
              <a:gd name="connsiteY166" fmla="*/ 954593 h 1240971"/>
              <a:gd name="connsiteX167" fmla="*/ 4275637 w 5662788"/>
              <a:gd name="connsiteY167" fmla="*/ 934497 h 1240971"/>
              <a:gd name="connsiteX168" fmla="*/ 4310806 w 5662788"/>
              <a:gd name="connsiteY168" fmla="*/ 914400 h 1240971"/>
              <a:gd name="connsiteX169" fmla="*/ 4325878 w 5662788"/>
              <a:gd name="connsiteY169" fmla="*/ 904352 h 1240971"/>
              <a:gd name="connsiteX170" fmla="*/ 4381144 w 5662788"/>
              <a:gd name="connsiteY170" fmla="*/ 904352 h 1240971"/>
              <a:gd name="connsiteX171" fmla="*/ 4401241 w 5662788"/>
              <a:gd name="connsiteY171" fmla="*/ 914400 h 1240971"/>
              <a:gd name="connsiteX172" fmla="*/ 4416314 w 5662788"/>
              <a:gd name="connsiteY172" fmla="*/ 919424 h 1240971"/>
              <a:gd name="connsiteX173" fmla="*/ 4431386 w 5662788"/>
              <a:gd name="connsiteY173" fmla="*/ 929472 h 1240971"/>
              <a:gd name="connsiteX174" fmla="*/ 4456507 w 5662788"/>
              <a:gd name="connsiteY174" fmla="*/ 974690 h 1240971"/>
              <a:gd name="connsiteX175" fmla="*/ 4476604 w 5662788"/>
              <a:gd name="connsiteY175" fmla="*/ 999811 h 1240971"/>
              <a:gd name="connsiteX176" fmla="*/ 4567039 w 5662788"/>
              <a:gd name="connsiteY176" fmla="*/ 994787 h 1240971"/>
              <a:gd name="connsiteX177" fmla="*/ 4597184 w 5662788"/>
              <a:gd name="connsiteY177" fmla="*/ 969666 h 1240971"/>
              <a:gd name="connsiteX178" fmla="*/ 4617281 w 5662788"/>
              <a:gd name="connsiteY178" fmla="*/ 959617 h 1240971"/>
              <a:gd name="connsiteX179" fmla="*/ 4632353 w 5662788"/>
              <a:gd name="connsiteY179" fmla="*/ 944545 h 1240971"/>
              <a:gd name="connsiteX180" fmla="*/ 4652450 w 5662788"/>
              <a:gd name="connsiteY180" fmla="*/ 934497 h 1240971"/>
              <a:gd name="connsiteX181" fmla="*/ 4672547 w 5662788"/>
              <a:gd name="connsiteY181" fmla="*/ 919424 h 1240971"/>
              <a:gd name="connsiteX182" fmla="*/ 4737861 w 5662788"/>
              <a:gd name="connsiteY182" fmla="*/ 884255 h 1240971"/>
              <a:gd name="connsiteX183" fmla="*/ 4762982 w 5662788"/>
              <a:gd name="connsiteY183" fmla="*/ 879231 h 1240971"/>
              <a:gd name="connsiteX184" fmla="*/ 4778054 w 5662788"/>
              <a:gd name="connsiteY184" fmla="*/ 874206 h 1240971"/>
              <a:gd name="connsiteX185" fmla="*/ 4819294 w 5662788"/>
              <a:gd name="connsiteY185" fmla="*/ 873944 h 1240971"/>
              <a:gd name="connsiteX186" fmla="*/ 4877465 w 5662788"/>
              <a:gd name="connsiteY186" fmla="*/ 895638 h 1240971"/>
              <a:gd name="connsiteX187" fmla="*/ 4935347 w 5662788"/>
              <a:gd name="connsiteY187" fmla="*/ 934523 h 1240971"/>
              <a:gd name="connsiteX188" fmla="*/ 4995402 w 5662788"/>
              <a:gd name="connsiteY188" fmla="*/ 1006746 h 1240971"/>
              <a:gd name="connsiteX189" fmla="*/ 5024762 w 5662788"/>
              <a:gd name="connsiteY189" fmla="*/ 1051963 h 1240971"/>
              <a:gd name="connsiteX190" fmla="*/ 5092223 w 5662788"/>
              <a:gd name="connsiteY190" fmla="*/ 1016506 h 1240971"/>
              <a:gd name="connsiteX191" fmla="*/ 5144322 w 5662788"/>
              <a:gd name="connsiteY191" fmla="*/ 948261 h 1240971"/>
              <a:gd name="connsiteX192" fmla="*/ 5189252 w 5662788"/>
              <a:gd name="connsiteY192" fmla="*/ 886112 h 1240971"/>
              <a:gd name="connsiteX193" fmla="*/ 5226279 w 5662788"/>
              <a:gd name="connsiteY193" fmla="*/ 856230 h 1240971"/>
              <a:gd name="connsiteX194" fmla="*/ 5260637 w 5662788"/>
              <a:gd name="connsiteY194" fmla="*/ 822918 h 1240971"/>
              <a:gd name="connsiteX195" fmla="*/ 5295282 w 5662788"/>
              <a:gd name="connsiteY195" fmla="*/ 800440 h 1240971"/>
              <a:gd name="connsiteX196" fmla="*/ 5334430 w 5662788"/>
              <a:gd name="connsiteY196" fmla="*/ 794893 h 1240971"/>
              <a:gd name="connsiteX197" fmla="*/ 5412174 w 5662788"/>
              <a:gd name="connsiteY197" fmla="*/ 824252 h 1240971"/>
              <a:gd name="connsiteX198" fmla="*/ 5431197 w 5662788"/>
              <a:gd name="connsiteY198" fmla="*/ 768699 h 1240971"/>
              <a:gd name="connsiteX199" fmla="*/ 5441246 w 5662788"/>
              <a:gd name="connsiteY199" fmla="*/ 753626 h 1240971"/>
              <a:gd name="connsiteX200" fmla="*/ 5456318 w 5662788"/>
              <a:gd name="connsiteY200" fmla="*/ 708409 h 1240971"/>
              <a:gd name="connsiteX201" fmla="*/ 5466366 w 5662788"/>
              <a:gd name="connsiteY201" fmla="*/ 683288 h 1240971"/>
              <a:gd name="connsiteX202" fmla="*/ 5476415 w 5662788"/>
              <a:gd name="connsiteY202" fmla="*/ 643094 h 1240971"/>
              <a:gd name="connsiteX203" fmla="*/ 5491487 w 5662788"/>
              <a:gd name="connsiteY203" fmla="*/ 617973 h 1240971"/>
              <a:gd name="connsiteX204" fmla="*/ 5506560 w 5662788"/>
              <a:gd name="connsiteY204" fmla="*/ 572756 h 1240971"/>
              <a:gd name="connsiteX205" fmla="*/ 5526656 w 5662788"/>
              <a:gd name="connsiteY205" fmla="*/ 522514 h 1240971"/>
              <a:gd name="connsiteX206" fmla="*/ 5546753 w 5662788"/>
              <a:gd name="connsiteY206" fmla="*/ 467248 h 1240971"/>
              <a:gd name="connsiteX207" fmla="*/ 5556802 w 5662788"/>
              <a:gd name="connsiteY207" fmla="*/ 411982 h 1240971"/>
              <a:gd name="connsiteX208" fmla="*/ 5566850 w 5662788"/>
              <a:gd name="connsiteY208" fmla="*/ 381837 h 1240971"/>
              <a:gd name="connsiteX209" fmla="*/ 5576898 w 5662788"/>
              <a:gd name="connsiteY209" fmla="*/ 356716 h 1240971"/>
              <a:gd name="connsiteX210" fmla="*/ 5596995 w 5662788"/>
              <a:gd name="connsiteY210" fmla="*/ 316523 h 1240971"/>
              <a:gd name="connsiteX211" fmla="*/ 5617092 w 5662788"/>
              <a:gd name="connsiteY211" fmla="*/ 246184 h 1240971"/>
              <a:gd name="connsiteX212" fmla="*/ 5622116 w 5662788"/>
              <a:gd name="connsiteY212" fmla="*/ 226088 h 1240971"/>
              <a:gd name="connsiteX213" fmla="*/ 5632164 w 5662788"/>
              <a:gd name="connsiteY213" fmla="*/ 216039 h 1240971"/>
              <a:gd name="connsiteX214" fmla="*/ 5637188 w 5662788"/>
              <a:gd name="connsiteY214" fmla="*/ 200967 h 1240971"/>
              <a:gd name="connsiteX215" fmla="*/ 5642213 w 5662788"/>
              <a:gd name="connsiteY215" fmla="*/ 180870 h 1240971"/>
              <a:gd name="connsiteX216" fmla="*/ 5652261 w 5662788"/>
              <a:gd name="connsiteY216" fmla="*/ 165798 h 1240971"/>
              <a:gd name="connsiteX217" fmla="*/ 5662309 w 5662788"/>
              <a:gd name="connsiteY217" fmla="*/ 115556 h 1240971"/>
              <a:gd name="connsiteX218" fmla="*/ 5657285 w 5662788"/>
              <a:gd name="connsiteY218" fmla="*/ 80387 h 1240971"/>
              <a:gd name="connsiteX219" fmla="*/ 5627140 w 5662788"/>
              <a:gd name="connsiteY219" fmla="*/ 75363 h 1240971"/>
              <a:gd name="connsiteX220" fmla="*/ 5586947 w 5662788"/>
              <a:gd name="connsiteY220" fmla="*/ 65314 h 1240971"/>
              <a:gd name="connsiteX221" fmla="*/ 5470369 w 5662788"/>
              <a:gd name="connsiteY221" fmla="*/ 39381 h 1240971"/>
              <a:gd name="connsiteX222" fmla="*/ 5379124 w 5662788"/>
              <a:gd name="connsiteY222" fmla="*/ 39644 h 1240971"/>
              <a:gd name="connsiteX223" fmla="*/ 5323570 w 5662788"/>
              <a:gd name="connsiteY223" fmla="*/ 61337 h 1240971"/>
              <a:gd name="connsiteX224" fmla="*/ 5238682 w 5662788"/>
              <a:gd name="connsiteY224" fmla="*/ 54455 h 1240971"/>
              <a:gd name="connsiteX225" fmla="*/ 5075554 w 5662788"/>
              <a:gd name="connsiteY225" fmla="*/ 56574 h 1240971"/>
              <a:gd name="connsiteX226" fmla="*/ 4989070 w 5662788"/>
              <a:gd name="connsiteY226" fmla="*/ 65314 h 1240971"/>
              <a:gd name="connsiteX227" fmla="*/ 4943852 w 5662788"/>
              <a:gd name="connsiteY227" fmla="*/ 60290 h 1240971"/>
              <a:gd name="connsiteX228" fmla="*/ 4823272 w 5662788"/>
              <a:gd name="connsiteY228" fmla="*/ 50242 h 1240971"/>
              <a:gd name="connsiteX229" fmla="*/ 4677571 w 5662788"/>
              <a:gd name="connsiteY229" fmla="*/ 55266 h 1240971"/>
              <a:gd name="connsiteX230" fmla="*/ 4647426 w 5662788"/>
              <a:gd name="connsiteY230" fmla="*/ 60290 h 1240971"/>
              <a:gd name="connsiteX231" fmla="*/ 4577087 w 5662788"/>
              <a:gd name="connsiteY231" fmla="*/ 65314 h 1240971"/>
              <a:gd name="connsiteX232" fmla="*/ 4486652 w 5662788"/>
              <a:gd name="connsiteY232" fmla="*/ 75363 h 1240971"/>
              <a:gd name="connsiteX233" fmla="*/ 4139984 w 5662788"/>
              <a:gd name="connsiteY233" fmla="*/ 60290 h 1240971"/>
              <a:gd name="connsiteX234" fmla="*/ 3918920 w 5662788"/>
              <a:gd name="connsiteY234" fmla="*/ 50242 h 1240971"/>
              <a:gd name="connsiteX235" fmla="*/ 3873703 w 5662788"/>
              <a:gd name="connsiteY235" fmla="*/ 45217 h 1240971"/>
              <a:gd name="connsiteX236" fmla="*/ 3687808 w 5662788"/>
              <a:gd name="connsiteY236" fmla="*/ 40193 h 1240971"/>
              <a:gd name="connsiteX237" fmla="*/ 3662687 w 5662788"/>
              <a:gd name="connsiteY237" fmla="*/ 35169 h 1240971"/>
              <a:gd name="connsiteX238" fmla="*/ 3627518 w 5662788"/>
              <a:gd name="connsiteY238" fmla="*/ 25121 h 1240971"/>
              <a:gd name="connsiteX239" fmla="*/ 3547131 w 5662788"/>
              <a:gd name="connsiteY239" fmla="*/ 20097 h 1240971"/>
              <a:gd name="connsiteX240" fmla="*/ 3310995 w 5662788"/>
              <a:gd name="connsiteY240" fmla="*/ 25121 h 1240971"/>
              <a:gd name="connsiteX241" fmla="*/ 3265777 w 5662788"/>
              <a:gd name="connsiteY241" fmla="*/ 30145 h 1240971"/>
              <a:gd name="connsiteX242" fmla="*/ 3175342 w 5662788"/>
              <a:gd name="connsiteY242" fmla="*/ 35169 h 1240971"/>
              <a:gd name="connsiteX243" fmla="*/ 2582489 w 5662788"/>
              <a:gd name="connsiteY243" fmla="*/ 45217 h 1240971"/>
              <a:gd name="connsiteX244" fmla="*/ 2255918 w 5662788"/>
              <a:gd name="connsiteY244" fmla="*/ 40193 h 1240971"/>
              <a:gd name="connsiteX245" fmla="*/ 1974564 w 5662788"/>
              <a:gd name="connsiteY245" fmla="*/ 30145 h 1240971"/>
              <a:gd name="connsiteX246" fmla="*/ 1944419 w 5662788"/>
              <a:gd name="connsiteY246" fmla="*/ 25121 h 1240971"/>
              <a:gd name="connsiteX247" fmla="*/ 1848960 w 5662788"/>
              <a:gd name="connsiteY247" fmla="*/ 20097 h 1240971"/>
              <a:gd name="connsiteX248" fmla="*/ 1768573 w 5662788"/>
              <a:gd name="connsiteY248" fmla="*/ 10048 h 1240971"/>
              <a:gd name="connsiteX249" fmla="*/ 1502292 w 5662788"/>
              <a:gd name="connsiteY249" fmla="*/ 20097 h 1240971"/>
              <a:gd name="connsiteX250" fmla="*/ 1467122 w 5662788"/>
              <a:gd name="connsiteY250" fmla="*/ 25121 h 1240971"/>
              <a:gd name="connsiteX251" fmla="*/ 1426929 w 5662788"/>
              <a:gd name="connsiteY251" fmla="*/ 30145 h 1240971"/>
              <a:gd name="connsiteX252" fmla="*/ 1341518 w 5662788"/>
              <a:gd name="connsiteY252" fmla="*/ 45217 h 1240971"/>
              <a:gd name="connsiteX253" fmla="*/ 1095333 w 5662788"/>
              <a:gd name="connsiteY253" fmla="*/ 35169 h 1240971"/>
              <a:gd name="connsiteX254" fmla="*/ 979777 w 5662788"/>
              <a:gd name="connsiteY254" fmla="*/ 20097 h 1240971"/>
              <a:gd name="connsiteX255" fmla="*/ 939584 w 5662788"/>
              <a:gd name="connsiteY255" fmla="*/ 10048 h 1240971"/>
              <a:gd name="connsiteX256" fmla="*/ 813980 w 5662788"/>
              <a:gd name="connsiteY256" fmla="*/ 0 h 1240971"/>
              <a:gd name="connsiteX257" fmla="*/ 743641 w 5662788"/>
              <a:gd name="connsiteY257" fmla="*/ 5024 h 1240971"/>
              <a:gd name="connsiteX258" fmla="*/ 582867 w 5662788"/>
              <a:gd name="connsiteY258" fmla="*/ 15072 h 1240971"/>
              <a:gd name="connsiteX259" fmla="*/ 432142 w 5662788"/>
              <a:gd name="connsiteY259" fmla="*/ 5024 h 1240971"/>
              <a:gd name="connsiteX260" fmla="*/ 412046 w 5662788"/>
              <a:gd name="connsiteY260" fmla="*/ 0 h 1240971"/>
              <a:gd name="connsiteX261" fmla="*/ 281417 w 5662788"/>
              <a:gd name="connsiteY261" fmla="*/ 10048 h 1240971"/>
              <a:gd name="connsiteX262" fmla="*/ 261320 w 5662788"/>
              <a:gd name="connsiteY262" fmla="*/ 15072 h 1240971"/>
              <a:gd name="connsiteX263" fmla="*/ 100547 w 5662788"/>
              <a:gd name="connsiteY263" fmla="*/ 20097 h 1240971"/>
              <a:gd name="connsiteX264" fmla="*/ 5087 w 5662788"/>
              <a:gd name="connsiteY264" fmla="*/ 30145 h 1240971"/>
              <a:gd name="connsiteX0" fmla="*/ 5087 w 5662407"/>
              <a:gd name="connsiteY0" fmla="*/ 30145 h 1240971"/>
              <a:gd name="connsiteX1" fmla="*/ 15136 w 5662407"/>
              <a:gd name="connsiteY1" fmla="*/ 115556 h 1240971"/>
              <a:gd name="connsiteX2" fmla="*/ 20160 w 5662407"/>
              <a:gd name="connsiteY2" fmla="*/ 150725 h 1240971"/>
              <a:gd name="connsiteX3" fmla="*/ 25184 w 5662407"/>
              <a:gd name="connsiteY3" fmla="*/ 236136 h 1240971"/>
              <a:gd name="connsiteX4" fmla="*/ 35232 w 5662407"/>
              <a:gd name="connsiteY4" fmla="*/ 311499 h 1240971"/>
              <a:gd name="connsiteX5" fmla="*/ 40256 w 5662407"/>
              <a:gd name="connsiteY5" fmla="*/ 783771 h 1240971"/>
              <a:gd name="connsiteX6" fmla="*/ 45281 w 5662407"/>
              <a:gd name="connsiteY6" fmla="*/ 864158 h 1240971"/>
              <a:gd name="connsiteX7" fmla="*/ 35232 w 5662407"/>
              <a:gd name="connsiteY7" fmla="*/ 1034980 h 1240971"/>
              <a:gd name="connsiteX8" fmla="*/ 25184 w 5662407"/>
              <a:gd name="connsiteY8" fmla="*/ 1100294 h 1240971"/>
              <a:gd name="connsiteX9" fmla="*/ 20160 w 5662407"/>
              <a:gd name="connsiteY9" fmla="*/ 1150536 h 1240971"/>
              <a:gd name="connsiteX10" fmla="*/ 25184 w 5662407"/>
              <a:gd name="connsiteY10" fmla="*/ 1170633 h 1240971"/>
              <a:gd name="connsiteX11" fmla="*/ 35232 w 5662407"/>
              <a:gd name="connsiteY11" fmla="*/ 1160584 h 1240971"/>
              <a:gd name="connsiteX12" fmla="*/ 55329 w 5662407"/>
              <a:gd name="connsiteY12" fmla="*/ 1100294 h 1240971"/>
              <a:gd name="connsiteX13" fmla="*/ 60353 w 5662407"/>
              <a:gd name="connsiteY13" fmla="*/ 1085222 h 1240971"/>
              <a:gd name="connsiteX14" fmla="*/ 70402 w 5662407"/>
              <a:gd name="connsiteY14" fmla="*/ 1075173 h 1240971"/>
              <a:gd name="connsiteX15" fmla="*/ 95522 w 5662407"/>
              <a:gd name="connsiteY15" fmla="*/ 1045028 h 1240971"/>
              <a:gd name="connsiteX16" fmla="*/ 110595 w 5662407"/>
              <a:gd name="connsiteY16" fmla="*/ 1040004 h 1240971"/>
              <a:gd name="connsiteX17" fmla="*/ 135716 w 5662407"/>
              <a:gd name="connsiteY17" fmla="*/ 1019908 h 1240971"/>
              <a:gd name="connsiteX18" fmla="*/ 150788 w 5662407"/>
              <a:gd name="connsiteY18" fmla="*/ 1009859 h 1240971"/>
              <a:gd name="connsiteX19" fmla="*/ 175909 w 5662407"/>
              <a:gd name="connsiteY19" fmla="*/ 994787 h 1240971"/>
              <a:gd name="connsiteX20" fmla="*/ 216103 w 5662407"/>
              <a:gd name="connsiteY20" fmla="*/ 984738 h 1240971"/>
              <a:gd name="connsiteX21" fmla="*/ 286441 w 5662407"/>
              <a:gd name="connsiteY21" fmla="*/ 994787 h 1240971"/>
              <a:gd name="connsiteX22" fmla="*/ 301514 w 5662407"/>
              <a:gd name="connsiteY22" fmla="*/ 1004835 h 1240971"/>
              <a:gd name="connsiteX23" fmla="*/ 321610 w 5662407"/>
              <a:gd name="connsiteY23" fmla="*/ 1034980 h 1240971"/>
              <a:gd name="connsiteX24" fmla="*/ 356780 w 5662407"/>
              <a:gd name="connsiteY24" fmla="*/ 1065125 h 1240971"/>
              <a:gd name="connsiteX25" fmla="*/ 366828 w 5662407"/>
              <a:gd name="connsiteY25" fmla="*/ 1080198 h 1240971"/>
              <a:gd name="connsiteX26" fmla="*/ 381900 w 5662407"/>
              <a:gd name="connsiteY26" fmla="*/ 1085222 h 1240971"/>
              <a:gd name="connsiteX27" fmla="*/ 396973 w 5662407"/>
              <a:gd name="connsiteY27" fmla="*/ 1095270 h 1240971"/>
              <a:gd name="connsiteX28" fmla="*/ 407021 w 5662407"/>
              <a:gd name="connsiteY28" fmla="*/ 1105319 h 1240971"/>
              <a:gd name="connsiteX29" fmla="*/ 422094 w 5662407"/>
              <a:gd name="connsiteY29" fmla="*/ 1110343 h 1240971"/>
              <a:gd name="connsiteX30" fmla="*/ 437166 w 5662407"/>
              <a:gd name="connsiteY30" fmla="*/ 1120391 h 1240971"/>
              <a:gd name="connsiteX31" fmla="*/ 467311 w 5662407"/>
              <a:gd name="connsiteY31" fmla="*/ 1130439 h 1240971"/>
              <a:gd name="connsiteX32" fmla="*/ 522577 w 5662407"/>
              <a:gd name="connsiteY32" fmla="*/ 1115367 h 1240971"/>
              <a:gd name="connsiteX33" fmla="*/ 552722 w 5662407"/>
              <a:gd name="connsiteY33" fmla="*/ 1075173 h 1240971"/>
              <a:gd name="connsiteX34" fmla="*/ 567795 w 5662407"/>
              <a:gd name="connsiteY34" fmla="*/ 1070149 h 1240971"/>
              <a:gd name="connsiteX35" fmla="*/ 582867 w 5662407"/>
              <a:gd name="connsiteY35" fmla="*/ 1060101 h 1240971"/>
              <a:gd name="connsiteX36" fmla="*/ 638133 w 5662407"/>
              <a:gd name="connsiteY36" fmla="*/ 1045028 h 1240971"/>
              <a:gd name="connsiteX37" fmla="*/ 653206 w 5662407"/>
              <a:gd name="connsiteY37" fmla="*/ 1040004 h 1240971"/>
              <a:gd name="connsiteX38" fmla="*/ 693399 w 5662407"/>
              <a:gd name="connsiteY38" fmla="*/ 1045028 h 1240971"/>
              <a:gd name="connsiteX39" fmla="*/ 723544 w 5662407"/>
              <a:gd name="connsiteY39" fmla="*/ 1055077 h 1240971"/>
              <a:gd name="connsiteX40" fmla="*/ 733593 w 5662407"/>
              <a:gd name="connsiteY40" fmla="*/ 1065125 h 1240971"/>
              <a:gd name="connsiteX41" fmla="*/ 768762 w 5662407"/>
              <a:gd name="connsiteY41" fmla="*/ 1080198 h 1240971"/>
              <a:gd name="connsiteX42" fmla="*/ 803931 w 5662407"/>
              <a:gd name="connsiteY42" fmla="*/ 1105319 h 1240971"/>
              <a:gd name="connsiteX43" fmla="*/ 834076 w 5662407"/>
              <a:gd name="connsiteY43" fmla="*/ 1130439 h 1240971"/>
              <a:gd name="connsiteX44" fmla="*/ 869246 w 5662407"/>
              <a:gd name="connsiteY44" fmla="*/ 1140488 h 1240971"/>
              <a:gd name="connsiteX45" fmla="*/ 909439 w 5662407"/>
              <a:gd name="connsiteY45" fmla="*/ 1175657 h 1240971"/>
              <a:gd name="connsiteX46" fmla="*/ 939584 w 5662407"/>
              <a:gd name="connsiteY46" fmla="*/ 1185705 h 1240971"/>
              <a:gd name="connsiteX47" fmla="*/ 979777 w 5662407"/>
              <a:gd name="connsiteY47" fmla="*/ 1180681 h 1240971"/>
              <a:gd name="connsiteX48" fmla="*/ 989826 w 5662407"/>
              <a:gd name="connsiteY48" fmla="*/ 1170633 h 1240971"/>
              <a:gd name="connsiteX49" fmla="*/ 1004898 w 5662407"/>
              <a:gd name="connsiteY49" fmla="*/ 1150536 h 1240971"/>
              <a:gd name="connsiteX50" fmla="*/ 1014947 w 5662407"/>
              <a:gd name="connsiteY50" fmla="*/ 1120391 h 1240971"/>
              <a:gd name="connsiteX51" fmla="*/ 1040067 w 5662407"/>
              <a:gd name="connsiteY51" fmla="*/ 1095270 h 1240971"/>
              <a:gd name="connsiteX52" fmla="*/ 1050116 w 5662407"/>
              <a:gd name="connsiteY52" fmla="*/ 1085222 h 1240971"/>
              <a:gd name="connsiteX53" fmla="*/ 1075237 w 5662407"/>
              <a:gd name="connsiteY53" fmla="*/ 1065125 h 1240971"/>
              <a:gd name="connsiteX54" fmla="*/ 1090309 w 5662407"/>
              <a:gd name="connsiteY54" fmla="*/ 1050053 h 1240971"/>
              <a:gd name="connsiteX55" fmla="*/ 1120454 w 5662407"/>
              <a:gd name="connsiteY55" fmla="*/ 1040004 h 1240971"/>
              <a:gd name="connsiteX56" fmla="*/ 1135527 w 5662407"/>
              <a:gd name="connsiteY56" fmla="*/ 1034980 h 1240971"/>
              <a:gd name="connsiteX57" fmla="*/ 1160648 w 5662407"/>
              <a:gd name="connsiteY57" fmla="*/ 1019908 h 1240971"/>
              <a:gd name="connsiteX58" fmla="*/ 1175720 w 5662407"/>
              <a:gd name="connsiteY58" fmla="*/ 1014883 h 1240971"/>
              <a:gd name="connsiteX59" fmla="*/ 1195817 w 5662407"/>
              <a:gd name="connsiteY59" fmla="*/ 1004835 h 1240971"/>
              <a:gd name="connsiteX60" fmla="*/ 1281228 w 5662407"/>
              <a:gd name="connsiteY60" fmla="*/ 1014883 h 1240971"/>
              <a:gd name="connsiteX61" fmla="*/ 1296300 w 5662407"/>
              <a:gd name="connsiteY61" fmla="*/ 1024932 h 1240971"/>
              <a:gd name="connsiteX62" fmla="*/ 1311373 w 5662407"/>
              <a:gd name="connsiteY62" fmla="*/ 1029956 h 1240971"/>
              <a:gd name="connsiteX63" fmla="*/ 1326446 w 5662407"/>
              <a:gd name="connsiteY63" fmla="*/ 1060101 h 1240971"/>
              <a:gd name="connsiteX64" fmla="*/ 1341518 w 5662407"/>
              <a:gd name="connsiteY64" fmla="*/ 1065125 h 1240971"/>
              <a:gd name="connsiteX65" fmla="*/ 1356591 w 5662407"/>
              <a:gd name="connsiteY65" fmla="*/ 1075173 h 1240971"/>
              <a:gd name="connsiteX66" fmla="*/ 1396784 w 5662407"/>
              <a:gd name="connsiteY66" fmla="*/ 1090246 h 1240971"/>
              <a:gd name="connsiteX67" fmla="*/ 1447026 w 5662407"/>
              <a:gd name="connsiteY67" fmla="*/ 1105319 h 1240971"/>
              <a:gd name="connsiteX68" fmla="*/ 1462098 w 5662407"/>
              <a:gd name="connsiteY68" fmla="*/ 1110343 h 1240971"/>
              <a:gd name="connsiteX69" fmla="*/ 1497267 w 5662407"/>
              <a:gd name="connsiteY69" fmla="*/ 1120391 h 1240971"/>
              <a:gd name="connsiteX70" fmla="*/ 1552533 w 5662407"/>
              <a:gd name="connsiteY70" fmla="*/ 1115367 h 1240971"/>
              <a:gd name="connsiteX71" fmla="*/ 1567606 w 5662407"/>
              <a:gd name="connsiteY71" fmla="*/ 1110343 h 1240971"/>
              <a:gd name="connsiteX72" fmla="*/ 1587703 w 5662407"/>
              <a:gd name="connsiteY72" fmla="*/ 1090246 h 1240971"/>
              <a:gd name="connsiteX73" fmla="*/ 1637944 w 5662407"/>
              <a:gd name="connsiteY73" fmla="*/ 1050053 h 1240971"/>
              <a:gd name="connsiteX74" fmla="*/ 1653017 w 5662407"/>
              <a:gd name="connsiteY74" fmla="*/ 1029956 h 1240971"/>
              <a:gd name="connsiteX75" fmla="*/ 1688186 w 5662407"/>
              <a:gd name="connsiteY75" fmla="*/ 1019908 h 1240971"/>
              <a:gd name="connsiteX76" fmla="*/ 1788670 w 5662407"/>
              <a:gd name="connsiteY76" fmla="*/ 1029956 h 1240971"/>
              <a:gd name="connsiteX77" fmla="*/ 1818815 w 5662407"/>
              <a:gd name="connsiteY77" fmla="*/ 1040004 h 1240971"/>
              <a:gd name="connsiteX78" fmla="*/ 1853984 w 5662407"/>
              <a:gd name="connsiteY78" fmla="*/ 1050053 h 1240971"/>
              <a:gd name="connsiteX79" fmla="*/ 1869056 w 5662407"/>
              <a:gd name="connsiteY79" fmla="*/ 1060101 h 1240971"/>
              <a:gd name="connsiteX80" fmla="*/ 1894177 w 5662407"/>
              <a:gd name="connsiteY80" fmla="*/ 1065125 h 1240971"/>
              <a:gd name="connsiteX81" fmla="*/ 1949443 w 5662407"/>
              <a:gd name="connsiteY81" fmla="*/ 1085222 h 1240971"/>
              <a:gd name="connsiteX82" fmla="*/ 1969540 w 5662407"/>
              <a:gd name="connsiteY82" fmla="*/ 1090246 h 1240971"/>
              <a:gd name="connsiteX83" fmla="*/ 2014758 w 5662407"/>
              <a:gd name="connsiteY83" fmla="*/ 1110343 h 1240971"/>
              <a:gd name="connsiteX84" fmla="*/ 2039878 w 5662407"/>
              <a:gd name="connsiteY84" fmla="*/ 1125415 h 1240971"/>
              <a:gd name="connsiteX85" fmla="*/ 2120265 w 5662407"/>
              <a:gd name="connsiteY85" fmla="*/ 1120391 h 1240971"/>
              <a:gd name="connsiteX86" fmla="*/ 2130314 w 5662407"/>
              <a:gd name="connsiteY86" fmla="*/ 1110343 h 1240971"/>
              <a:gd name="connsiteX87" fmla="*/ 2155435 w 5662407"/>
              <a:gd name="connsiteY87" fmla="*/ 1100294 h 1240971"/>
              <a:gd name="connsiteX88" fmla="*/ 2190604 w 5662407"/>
              <a:gd name="connsiteY88" fmla="*/ 1070149 h 1240971"/>
              <a:gd name="connsiteX89" fmla="*/ 2230797 w 5662407"/>
              <a:gd name="connsiteY89" fmla="*/ 1040004 h 1240971"/>
              <a:gd name="connsiteX90" fmla="*/ 2245870 w 5662407"/>
              <a:gd name="connsiteY90" fmla="*/ 1034980 h 1240971"/>
              <a:gd name="connsiteX91" fmla="*/ 2270991 w 5662407"/>
              <a:gd name="connsiteY91" fmla="*/ 1019908 h 1240971"/>
              <a:gd name="connsiteX92" fmla="*/ 2301136 w 5662407"/>
              <a:gd name="connsiteY92" fmla="*/ 994787 h 1240971"/>
              <a:gd name="connsiteX93" fmla="*/ 2316208 w 5662407"/>
              <a:gd name="connsiteY93" fmla="*/ 989763 h 1240971"/>
              <a:gd name="connsiteX94" fmla="*/ 2396595 w 5662407"/>
              <a:gd name="connsiteY94" fmla="*/ 984738 h 1240971"/>
              <a:gd name="connsiteX95" fmla="*/ 2426740 w 5662407"/>
              <a:gd name="connsiteY95" fmla="*/ 989763 h 1240971"/>
              <a:gd name="connsiteX96" fmla="*/ 2461909 w 5662407"/>
              <a:gd name="connsiteY96" fmla="*/ 1024932 h 1240971"/>
              <a:gd name="connsiteX97" fmla="*/ 2476982 w 5662407"/>
              <a:gd name="connsiteY97" fmla="*/ 1029956 h 1240971"/>
              <a:gd name="connsiteX98" fmla="*/ 2487030 w 5662407"/>
              <a:gd name="connsiteY98" fmla="*/ 1045028 h 1240971"/>
              <a:gd name="connsiteX99" fmla="*/ 2497078 w 5662407"/>
              <a:gd name="connsiteY99" fmla="*/ 1055077 h 1240971"/>
              <a:gd name="connsiteX100" fmla="*/ 2532248 w 5662407"/>
              <a:gd name="connsiteY100" fmla="*/ 1095270 h 1240971"/>
              <a:gd name="connsiteX101" fmla="*/ 2567417 w 5662407"/>
              <a:gd name="connsiteY101" fmla="*/ 1135464 h 1240971"/>
              <a:gd name="connsiteX102" fmla="*/ 2582489 w 5662407"/>
              <a:gd name="connsiteY102" fmla="*/ 1145512 h 1240971"/>
              <a:gd name="connsiteX103" fmla="*/ 2622683 w 5662407"/>
              <a:gd name="connsiteY103" fmla="*/ 1170633 h 1240971"/>
              <a:gd name="connsiteX104" fmla="*/ 2657852 w 5662407"/>
              <a:gd name="connsiteY104" fmla="*/ 1160584 h 1240971"/>
              <a:gd name="connsiteX105" fmla="*/ 2682973 w 5662407"/>
              <a:gd name="connsiteY105" fmla="*/ 1145512 h 1240971"/>
              <a:gd name="connsiteX106" fmla="*/ 2713118 w 5662407"/>
              <a:gd name="connsiteY106" fmla="*/ 1130439 h 1240971"/>
              <a:gd name="connsiteX107" fmla="*/ 2728191 w 5662407"/>
              <a:gd name="connsiteY107" fmla="*/ 1120391 h 1240971"/>
              <a:gd name="connsiteX108" fmla="*/ 2748287 w 5662407"/>
              <a:gd name="connsiteY108" fmla="*/ 1115367 h 1240971"/>
              <a:gd name="connsiteX109" fmla="*/ 2778432 w 5662407"/>
              <a:gd name="connsiteY109" fmla="*/ 1105319 h 1240971"/>
              <a:gd name="connsiteX110" fmla="*/ 2868867 w 5662407"/>
              <a:gd name="connsiteY110" fmla="*/ 1075173 h 1240971"/>
              <a:gd name="connsiteX111" fmla="*/ 2893988 w 5662407"/>
              <a:gd name="connsiteY111" fmla="*/ 1070149 h 1240971"/>
              <a:gd name="connsiteX112" fmla="*/ 2919109 w 5662407"/>
              <a:gd name="connsiteY112" fmla="*/ 1075173 h 1240971"/>
              <a:gd name="connsiteX113" fmla="*/ 2934182 w 5662407"/>
              <a:gd name="connsiteY113" fmla="*/ 1080198 h 1240971"/>
              <a:gd name="connsiteX114" fmla="*/ 2944230 w 5662407"/>
              <a:gd name="connsiteY114" fmla="*/ 1110343 h 1240971"/>
              <a:gd name="connsiteX115" fmla="*/ 2959303 w 5662407"/>
              <a:gd name="connsiteY115" fmla="*/ 1125415 h 1240971"/>
              <a:gd name="connsiteX116" fmla="*/ 2979399 w 5662407"/>
              <a:gd name="connsiteY116" fmla="*/ 1155560 h 1240971"/>
              <a:gd name="connsiteX117" fmla="*/ 2994472 w 5662407"/>
              <a:gd name="connsiteY117" fmla="*/ 1160584 h 1240971"/>
              <a:gd name="connsiteX118" fmla="*/ 3014569 w 5662407"/>
              <a:gd name="connsiteY118" fmla="*/ 1180681 h 1240971"/>
              <a:gd name="connsiteX119" fmla="*/ 3024617 w 5662407"/>
              <a:gd name="connsiteY119" fmla="*/ 1190730 h 1240971"/>
              <a:gd name="connsiteX120" fmla="*/ 3069835 w 5662407"/>
              <a:gd name="connsiteY120" fmla="*/ 1215850 h 1240971"/>
              <a:gd name="connsiteX121" fmla="*/ 3079883 w 5662407"/>
              <a:gd name="connsiteY121" fmla="*/ 1225899 h 1240971"/>
              <a:gd name="connsiteX122" fmla="*/ 3099980 w 5662407"/>
              <a:gd name="connsiteY122" fmla="*/ 1230923 h 1240971"/>
              <a:gd name="connsiteX123" fmla="*/ 3130125 w 5662407"/>
              <a:gd name="connsiteY123" fmla="*/ 1240971 h 1240971"/>
              <a:gd name="connsiteX124" fmla="*/ 3180366 w 5662407"/>
              <a:gd name="connsiteY124" fmla="*/ 1235947 h 1240971"/>
              <a:gd name="connsiteX125" fmla="*/ 3195439 w 5662407"/>
              <a:gd name="connsiteY125" fmla="*/ 1225899 h 1240971"/>
              <a:gd name="connsiteX126" fmla="*/ 3220560 w 5662407"/>
              <a:gd name="connsiteY126" fmla="*/ 1215850 h 1240971"/>
              <a:gd name="connsiteX127" fmla="*/ 3255729 w 5662407"/>
              <a:gd name="connsiteY127" fmla="*/ 1185705 h 1240971"/>
              <a:gd name="connsiteX128" fmla="*/ 3295922 w 5662407"/>
              <a:gd name="connsiteY128" fmla="*/ 1160584 h 1240971"/>
              <a:gd name="connsiteX129" fmla="*/ 3310995 w 5662407"/>
              <a:gd name="connsiteY129" fmla="*/ 1145512 h 1240971"/>
              <a:gd name="connsiteX130" fmla="*/ 3351188 w 5662407"/>
              <a:gd name="connsiteY130" fmla="*/ 1140488 h 1240971"/>
              <a:gd name="connsiteX131" fmla="*/ 3406454 w 5662407"/>
              <a:gd name="connsiteY131" fmla="*/ 1155560 h 1240971"/>
              <a:gd name="connsiteX132" fmla="*/ 3426551 w 5662407"/>
              <a:gd name="connsiteY132" fmla="*/ 1165609 h 1240971"/>
              <a:gd name="connsiteX133" fmla="*/ 3441624 w 5662407"/>
              <a:gd name="connsiteY133" fmla="*/ 1175657 h 1240971"/>
              <a:gd name="connsiteX134" fmla="*/ 3456696 w 5662407"/>
              <a:gd name="connsiteY134" fmla="*/ 1180681 h 1240971"/>
              <a:gd name="connsiteX135" fmla="*/ 3466744 w 5662407"/>
              <a:gd name="connsiteY135" fmla="*/ 1195754 h 1240971"/>
              <a:gd name="connsiteX136" fmla="*/ 3527035 w 5662407"/>
              <a:gd name="connsiteY136" fmla="*/ 1200778 h 1240971"/>
              <a:gd name="connsiteX137" fmla="*/ 3542107 w 5662407"/>
              <a:gd name="connsiteY137" fmla="*/ 1190730 h 1240971"/>
              <a:gd name="connsiteX138" fmla="*/ 3567228 w 5662407"/>
              <a:gd name="connsiteY138" fmla="*/ 1180681 h 1240971"/>
              <a:gd name="connsiteX139" fmla="*/ 3587325 w 5662407"/>
              <a:gd name="connsiteY139" fmla="*/ 1150536 h 1240971"/>
              <a:gd name="connsiteX140" fmla="*/ 3617470 w 5662407"/>
              <a:gd name="connsiteY140" fmla="*/ 1125415 h 1240971"/>
              <a:gd name="connsiteX141" fmla="*/ 3632542 w 5662407"/>
              <a:gd name="connsiteY141" fmla="*/ 1105319 h 1240971"/>
              <a:gd name="connsiteX142" fmla="*/ 3662687 w 5662407"/>
              <a:gd name="connsiteY142" fmla="*/ 1085222 h 1240971"/>
              <a:gd name="connsiteX143" fmla="*/ 3697856 w 5662407"/>
              <a:gd name="connsiteY143" fmla="*/ 1070149 h 1240971"/>
              <a:gd name="connsiteX144" fmla="*/ 3707905 w 5662407"/>
              <a:gd name="connsiteY144" fmla="*/ 1060101 h 1240971"/>
              <a:gd name="connsiteX145" fmla="*/ 3743074 w 5662407"/>
              <a:gd name="connsiteY145" fmla="*/ 1040004 h 1240971"/>
              <a:gd name="connsiteX146" fmla="*/ 3813413 w 5662407"/>
              <a:gd name="connsiteY146" fmla="*/ 1024932 h 1240971"/>
              <a:gd name="connsiteX147" fmla="*/ 3833509 w 5662407"/>
              <a:gd name="connsiteY147" fmla="*/ 1014883 h 1240971"/>
              <a:gd name="connsiteX148" fmla="*/ 3858630 w 5662407"/>
              <a:gd name="connsiteY148" fmla="*/ 1009859 h 1240971"/>
              <a:gd name="connsiteX149" fmla="*/ 3873703 w 5662407"/>
              <a:gd name="connsiteY149" fmla="*/ 1004835 h 1240971"/>
              <a:gd name="connsiteX150" fmla="*/ 3923944 w 5662407"/>
              <a:gd name="connsiteY150" fmla="*/ 1014883 h 1240971"/>
              <a:gd name="connsiteX151" fmla="*/ 3933993 w 5662407"/>
              <a:gd name="connsiteY151" fmla="*/ 1029956 h 1240971"/>
              <a:gd name="connsiteX152" fmla="*/ 3964138 w 5662407"/>
              <a:gd name="connsiteY152" fmla="*/ 1075173 h 1240971"/>
              <a:gd name="connsiteX153" fmla="*/ 3969162 w 5662407"/>
              <a:gd name="connsiteY153" fmla="*/ 1100294 h 1240971"/>
              <a:gd name="connsiteX154" fmla="*/ 3979210 w 5662407"/>
              <a:gd name="connsiteY154" fmla="*/ 1110343 h 1240971"/>
              <a:gd name="connsiteX155" fmla="*/ 3984235 w 5662407"/>
              <a:gd name="connsiteY155" fmla="*/ 1130439 h 1240971"/>
              <a:gd name="connsiteX156" fmla="*/ 4019404 w 5662407"/>
              <a:gd name="connsiteY156" fmla="*/ 1165609 h 1240971"/>
              <a:gd name="connsiteX157" fmla="*/ 4064621 w 5662407"/>
              <a:gd name="connsiteY157" fmla="*/ 1150536 h 1240971"/>
              <a:gd name="connsiteX158" fmla="*/ 4079694 w 5662407"/>
              <a:gd name="connsiteY158" fmla="*/ 1125415 h 1240971"/>
              <a:gd name="connsiteX159" fmla="*/ 4099791 w 5662407"/>
              <a:gd name="connsiteY159" fmla="*/ 1105319 h 1240971"/>
              <a:gd name="connsiteX160" fmla="*/ 4129936 w 5662407"/>
              <a:gd name="connsiteY160" fmla="*/ 1075173 h 1240971"/>
              <a:gd name="connsiteX161" fmla="*/ 4150032 w 5662407"/>
              <a:gd name="connsiteY161" fmla="*/ 1040004 h 1240971"/>
              <a:gd name="connsiteX162" fmla="*/ 4160081 w 5662407"/>
              <a:gd name="connsiteY162" fmla="*/ 1019908 h 1240971"/>
              <a:gd name="connsiteX163" fmla="*/ 4165105 w 5662407"/>
              <a:gd name="connsiteY163" fmla="*/ 1004835 h 1240971"/>
              <a:gd name="connsiteX164" fmla="*/ 4185202 w 5662407"/>
              <a:gd name="connsiteY164" fmla="*/ 984738 h 1240971"/>
              <a:gd name="connsiteX165" fmla="*/ 4200274 w 5662407"/>
              <a:gd name="connsiteY165" fmla="*/ 979714 h 1240971"/>
              <a:gd name="connsiteX166" fmla="*/ 4235443 w 5662407"/>
              <a:gd name="connsiteY166" fmla="*/ 954593 h 1240971"/>
              <a:gd name="connsiteX167" fmla="*/ 4275637 w 5662407"/>
              <a:gd name="connsiteY167" fmla="*/ 934497 h 1240971"/>
              <a:gd name="connsiteX168" fmla="*/ 4310806 w 5662407"/>
              <a:gd name="connsiteY168" fmla="*/ 914400 h 1240971"/>
              <a:gd name="connsiteX169" fmla="*/ 4325878 w 5662407"/>
              <a:gd name="connsiteY169" fmla="*/ 904352 h 1240971"/>
              <a:gd name="connsiteX170" fmla="*/ 4381144 w 5662407"/>
              <a:gd name="connsiteY170" fmla="*/ 904352 h 1240971"/>
              <a:gd name="connsiteX171" fmla="*/ 4401241 w 5662407"/>
              <a:gd name="connsiteY171" fmla="*/ 914400 h 1240971"/>
              <a:gd name="connsiteX172" fmla="*/ 4416314 w 5662407"/>
              <a:gd name="connsiteY172" fmla="*/ 919424 h 1240971"/>
              <a:gd name="connsiteX173" fmla="*/ 4431386 w 5662407"/>
              <a:gd name="connsiteY173" fmla="*/ 929472 h 1240971"/>
              <a:gd name="connsiteX174" fmla="*/ 4456507 w 5662407"/>
              <a:gd name="connsiteY174" fmla="*/ 974690 h 1240971"/>
              <a:gd name="connsiteX175" fmla="*/ 4476604 w 5662407"/>
              <a:gd name="connsiteY175" fmla="*/ 999811 h 1240971"/>
              <a:gd name="connsiteX176" fmla="*/ 4567039 w 5662407"/>
              <a:gd name="connsiteY176" fmla="*/ 994787 h 1240971"/>
              <a:gd name="connsiteX177" fmla="*/ 4597184 w 5662407"/>
              <a:gd name="connsiteY177" fmla="*/ 969666 h 1240971"/>
              <a:gd name="connsiteX178" fmla="*/ 4617281 w 5662407"/>
              <a:gd name="connsiteY178" fmla="*/ 959617 h 1240971"/>
              <a:gd name="connsiteX179" fmla="*/ 4632353 w 5662407"/>
              <a:gd name="connsiteY179" fmla="*/ 944545 h 1240971"/>
              <a:gd name="connsiteX180" fmla="*/ 4652450 w 5662407"/>
              <a:gd name="connsiteY180" fmla="*/ 934497 h 1240971"/>
              <a:gd name="connsiteX181" fmla="*/ 4672547 w 5662407"/>
              <a:gd name="connsiteY181" fmla="*/ 919424 h 1240971"/>
              <a:gd name="connsiteX182" fmla="*/ 4737861 w 5662407"/>
              <a:gd name="connsiteY182" fmla="*/ 884255 h 1240971"/>
              <a:gd name="connsiteX183" fmla="*/ 4762982 w 5662407"/>
              <a:gd name="connsiteY183" fmla="*/ 879231 h 1240971"/>
              <a:gd name="connsiteX184" fmla="*/ 4778054 w 5662407"/>
              <a:gd name="connsiteY184" fmla="*/ 874206 h 1240971"/>
              <a:gd name="connsiteX185" fmla="*/ 4819294 w 5662407"/>
              <a:gd name="connsiteY185" fmla="*/ 873944 h 1240971"/>
              <a:gd name="connsiteX186" fmla="*/ 4877465 w 5662407"/>
              <a:gd name="connsiteY186" fmla="*/ 895638 h 1240971"/>
              <a:gd name="connsiteX187" fmla="*/ 4935347 w 5662407"/>
              <a:gd name="connsiteY187" fmla="*/ 934523 h 1240971"/>
              <a:gd name="connsiteX188" fmla="*/ 4995402 w 5662407"/>
              <a:gd name="connsiteY188" fmla="*/ 1006746 h 1240971"/>
              <a:gd name="connsiteX189" fmla="*/ 5024762 w 5662407"/>
              <a:gd name="connsiteY189" fmla="*/ 1051963 h 1240971"/>
              <a:gd name="connsiteX190" fmla="*/ 5092223 w 5662407"/>
              <a:gd name="connsiteY190" fmla="*/ 1016506 h 1240971"/>
              <a:gd name="connsiteX191" fmla="*/ 5144322 w 5662407"/>
              <a:gd name="connsiteY191" fmla="*/ 948261 h 1240971"/>
              <a:gd name="connsiteX192" fmla="*/ 5189252 w 5662407"/>
              <a:gd name="connsiteY192" fmla="*/ 886112 h 1240971"/>
              <a:gd name="connsiteX193" fmla="*/ 5226279 w 5662407"/>
              <a:gd name="connsiteY193" fmla="*/ 856230 h 1240971"/>
              <a:gd name="connsiteX194" fmla="*/ 5260637 w 5662407"/>
              <a:gd name="connsiteY194" fmla="*/ 822918 h 1240971"/>
              <a:gd name="connsiteX195" fmla="*/ 5295282 w 5662407"/>
              <a:gd name="connsiteY195" fmla="*/ 800440 h 1240971"/>
              <a:gd name="connsiteX196" fmla="*/ 5334430 w 5662407"/>
              <a:gd name="connsiteY196" fmla="*/ 794893 h 1240971"/>
              <a:gd name="connsiteX197" fmla="*/ 5412174 w 5662407"/>
              <a:gd name="connsiteY197" fmla="*/ 824252 h 1240971"/>
              <a:gd name="connsiteX198" fmla="*/ 5431197 w 5662407"/>
              <a:gd name="connsiteY198" fmla="*/ 768699 h 1240971"/>
              <a:gd name="connsiteX199" fmla="*/ 5441246 w 5662407"/>
              <a:gd name="connsiteY199" fmla="*/ 753626 h 1240971"/>
              <a:gd name="connsiteX200" fmla="*/ 5456318 w 5662407"/>
              <a:gd name="connsiteY200" fmla="*/ 708409 h 1240971"/>
              <a:gd name="connsiteX201" fmla="*/ 5466366 w 5662407"/>
              <a:gd name="connsiteY201" fmla="*/ 683288 h 1240971"/>
              <a:gd name="connsiteX202" fmla="*/ 5476415 w 5662407"/>
              <a:gd name="connsiteY202" fmla="*/ 643094 h 1240971"/>
              <a:gd name="connsiteX203" fmla="*/ 5491487 w 5662407"/>
              <a:gd name="connsiteY203" fmla="*/ 617973 h 1240971"/>
              <a:gd name="connsiteX204" fmla="*/ 5506560 w 5662407"/>
              <a:gd name="connsiteY204" fmla="*/ 572756 h 1240971"/>
              <a:gd name="connsiteX205" fmla="*/ 5526656 w 5662407"/>
              <a:gd name="connsiteY205" fmla="*/ 522514 h 1240971"/>
              <a:gd name="connsiteX206" fmla="*/ 5546753 w 5662407"/>
              <a:gd name="connsiteY206" fmla="*/ 467248 h 1240971"/>
              <a:gd name="connsiteX207" fmla="*/ 5556802 w 5662407"/>
              <a:gd name="connsiteY207" fmla="*/ 411982 h 1240971"/>
              <a:gd name="connsiteX208" fmla="*/ 5566850 w 5662407"/>
              <a:gd name="connsiteY208" fmla="*/ 381837 h 1240971"/>
              <a:gd name="connsiteX209" fmla="*/ 5576898 w 5662407"/>
              <a:gd name="connsiteY209" fmla="*/ 356716 h 1240971"/>
              <a:gd name="connsiteX210" fmla="*/ 5596995 w 5662407"/>
              <a:gd name="connsiteY210" fmla="*/ 316523 h 1240971"/>
              <a:gd name="connsiteX211" fmla="*/ 5617092 w 5662407"/>
              <a:gd name="connsiteY211" fmla="*/ 246184 h 1240971"/>
              <a:gd name="connsiteX212" fmla="*/ 5622116 w 5662407"/>
              <a:gd name="connsiteY212" fmla="*/ 226088 h 1240971"/>
              <a:gd name="connsiteX213" fmla="*/ 5632164 w 5662407"/>
              <a:gd name="connsiteY213" fmla="*/ 216039 h 1240971"/>
              <a:gd name="connsiteX214" fmla="*/ 5637188 w 5662407"/>
              <a:gd name="connsiteY214" fmla="*/ 200967 h 1240971"/>
              <a:gd name="connsiteX215" fmla="*/ 5642213 w 5662407"/>
              <a:gd name="connsiteY215" fmla="*/ 180870 h 1240971"/>
              <a:gd name="connsiteX216" fmla="*/ 5652261 w 5662407"/>
              <a:gd name="connsiteY216" fmla="*/ 165798 h 1240971"/>
              <a:gd name="connsiteX217" fmla="*/ 5662309 w 5662407"/>
              <a:gd name="connsiteY217" fmla="*/ 115556 h 1240971"/>
              <a:gd name="connsiteX218" fmla="*/ 5657285 w 5662407"/>
              <a:gd name="connsiteY218" fmla="*/ 80387 h 1240971"/>
              <a:gd name="connsiteX219" fmla="*/ 5624759 w 5662407"/>
              <a:gd name="connsiteY219" fmla="*/ 46788 h 1240971"/>
              <a:gd name="connsiteX220" fmla="*/ 5586947 w 5662407"/>
              <a:gd name="connsiteY220" fmla="*/ 65314 h 1240971"/>
              <a:gd name="connsiteX221" fmla="*/ 5470369 w 5662407"/>
              <a:gd name="connsiteY221" fmla="*/ 39381 h 1240971"/>
              <a:gd name="connsiteX222" fmla="*/ 5379124 w 5662407"/>
              <a:gd name="connsiteY222" fmla="*/ 39644 h 1240971"/>
              <a:gd name="connsiteX223" fmla="*/ 5323570 w 5662407"/>
              <a:gd name="connsiteY223" fmla="*/ 61337 h 1240971"/>
              <a:gd name="connsiteX224" fmla="*/ 5238682 w 5662407"/>
              <a:gd name="connsiteY224" fmla="*/ 54455 h 1240971"/>
              <a:gd name="connsiteX225" fmla="*/ 5075554 w 5662407"/>
              <a:gd name="connsiteY225" fmla="*/ 56574 h 1240971"/>
              <a:gd name="connsiteX226" fmla="*/ 4989070 w 5662407"/>
              <a:gd name="connsiteY226" fmla="*/ 65314 h 1240971"/>
              <a:gd name="connsiteX227" fmla="*/ 4943852 w 5662407"/>
              <a:gd name="connsiteY227" fmla="*/ 60290 h 1240971"/>
              <a:gd name="connsiteX228" fmla="*/ 4823272 w 5662407"/>
              <a:gd name="connsiteY228" fmla="*/ 50242 h 1240971"/>
              <a:gd name="connsiteX229" fmla="*/ 4677571 w 5662407"/>
              <a:gd name="connsiteY229" fmla="*/ 55266 h 1240971"/>
              <a:gd name="connsiteX230" fmla="*/ 4647426 w 5662407"/>
              <a:gd name="connsiteY230" fmla="*/ 60290 h 1240971"/>
              <a:gd name="connsiteX231" fmla="*/ 4577087 w 5662407"/>
              <a:gd name="connsiteY231" fmla="*/ 65314 h 1240971"/>
              <a:gd name="connsiteX232" fmla="*/ 4486652 w 5662407"/>
              <a:gd name="connsiteY232" fmla="*/ 75363 h 1240971"/>
              <a:gd name="connsiteX233" fmla="*/ 4139984 w 5662407"/>
              <a:gd name="connsiteY233" fmla="*/ 60290 h 1240971"/>
              <a:gd name="connsiteX234" fmla="*/ 3918920 w 5662407"/>
              <a:gd name="connsiteY234" fmla="*/ 50242 h 1240971"/>
              <a:gd name="connsiteX235" fmla="*/ 3873703 w 5662407"/>
              <a:gd name="connsiteY235" fmla="*/ 45217 h 1240971"/>
              <a:gd name="connsiteX236" fmla="*/ 3687808 w 5662407"/>
              <a:gd name="connsiteY236" fmla="*/ 40193 h 1240971"/>
              <a:gd name="connsiteX237" fmla="*/ 3662687 w 5662407"/>
              <a:gd name="connsiteY237" fmla="*/ 35169 h 1240971"/>
              <a:gd name="connsiteX238" fmla="*/ 3627518 w 5662407"/>
              <a:gd name="connsiteY238" fmla="*/ 25121 h 1240971"/>
              <a:gd name="connsiteX239" fmla="*/ 3547131 w 5662407"/>
              <a:gd name="connsiteY239" fmla="*/ 20097 h 1240971"/>
              <a:gd name="connsiteX240" fmla="*/ 3310995 w 5662407"/>
              <a:gd name="connsiteY240" fmla="*/ 25121 h 1240971"/>
              <a:gd name="connsiteX241" fmla="*/ 3265777 w 5662407"/>
              <a:gd name="connsiteY241" fmla="*/ 30145 h 1240971"/>
              <a:gd name="connsiteX242" fmla="*/ 3175342 w 5662407"/>
              <a:gd name="connsiteY242" fmla="*/ 35169 h 1240971"/>
              <a:gd name="connsiteX243" fmla="*/ 2582489 w 5662407"/>
              <a:gd name="connsiteY243" fmla="*/ 45217 h 1240971"/>
              <a:gd name="connsiteX244" fmla="*/ 2255918 w 5662407"/>
              <a:gd name="connsiteY244" fmla="*/ 40193 h 1240971"/>
              <a:gd name="connsiteX245" fmla="*/ 1974564 w 5662407"/>
              <a:gd name="connsiteY245" fmla="*/ 30145 h 1240971"/>
              <a:gd name="connsiteX246" fmla="*/ 1944419 w 5662407"/>
              <a:gd name="connsiteY246" fmla="*/ 25121 h 1240971"/>
              <a:gd name="connsiteX247" fmla="*/ 1848960 w 5662407"/>
              <a:gd name="connsiteY247" fmla="*/ 20097 h 1240971"/>
              <a:gd name="connsiteX248" fmla="*/ 1768573 w 5662407"/>
              <a:gd name="connsiteY248" fmla="*/ 10048 h 1240971"/>
              <a:gd name="connsiteX249" fmla="*/ 1502292 w 5662407"/>
              <a:gd name="connsiteY249" fmla="*/ 20097 h 1240971"/>
              <a:gd name="connsiteX250" fmla="*/ 1467122 w 5662407"/>
              <a:gd name="connsiteY250" fmla="*/ 25121 h 1240971"/>
              <a:gd name="connsiteX251" fmla="*/ 1426929 w 5662407"/>
              <a:gd name="connsiteY251" fmla="*/ 30145 h 1240971"/>
              <a:gd name="connsiteX252" fmla="*/ 1341518 w 5662407"/>
              <a:gd name="connsiteY252" fmla="*/ 45217 h 1240971"/>
              <a:gd name="connsiteX253" fmla="*/ 1095333 w 5662407"/>
              <a:gd name="connsiteY253" fmla="*/ 35169 h 1240971"/>
              <a:gd name="connsiteX254" fmla="*/ 979777 w 5662407"/>
              <a:gd name="connsiteY254" fmla="*/ 20097 h 1240971"/>
              <a:gd name="connsiteX255" fmla="*/ 939584 w 5662407"/>
              <a:gd name="connsiteY255" fmla="*/ 10048 h 1240971"/>
              <a:gd name="connsiteX256" fmla="*/ 813980 w 5662407"/>
              <a:gd name="connsiteY256" fmla="*/ 0 h 1240971"/>
              <a:gd name="connsiteX257" fmla="*/ 743641 w 5662407"/>
              <a:gd name="connsiteY257" fmla="*/ 5024 h 1240971"/>
              <a:gd name="connsiteX258" fmla="*/ 582867 w 5662407"/>
              <a:gd name="connsiteY258" fmla="*/ 15072 h 1240971"/>
              <a:gd name="connsiteX259" fmla="*/ 432142 w 5662407"/>
              <a:gd name="connsiteY259" fmla="*/ 5024 h 1240971"/>
              <a:gd name="connsiteX260" fmla="*/ 412046 w 5662407"/>
              <a:gd name="connsiteY260" fmla="*/ 0 h 1240971"/>
              <a:gd name="connsiteX261" fmla="*/ 281417 w 5662407"/>
              <a:gd name="connsiteY261" fmla="*/ 10048 h 1240971"/>
              <a:gd name="connsiteX262" fmla="*/ 261320 w 5662407"/>
              <a:gd name="connsiteY262" fmla="*/ 15072 h 1240971"/>
              <a:gd name="connsiteX263" fmla="*/ 100547 w 5662407"/>
              <a:gd name="connsiteY263" fmla="*/ 20097 h 1240971"/>
              <a:gd name="connsiteX264" fmla="*/ 5087 w 5662407"/>
              <a:gd name="connsiteY264" fmla="*/ 30145 h 1240971"/>
              <a:gd name="connsiteX0" fmla="*/ 5087 w 5662407"/>
              <a:gd name="connsiteY0" fmla="*/ 30145 h 1240971"/>
              <a:gd name="connsiteX1" fmla="*/ 15136 w 5662407"/>
              <a:gd name="connsiteY1" fmla="*/ 115556 h 1240971"/>
              <a:gd name="connsiteX2" fmla="*/ 20160 w 5662407"/>
              <a:gd name="connsiteY2" fmla="*/ 150725 h 1240971"/>
              <a:gd name="connsiteX3" fmla="*/ 25184 w 5662407"/>
              <a:gd name="connsiteY3" fmla="*/ 236136 h 1240971"/>
              <a:gd name="connsiteX4" fmla="*/ 35232 w 5662407"/>
              <a:gd name="connsiteY4" fmla="*/ 311499 h 1240971"/>
              <a:gd name="connsiteX5" fmla="*/ 40256 w 5662407"/>
              <a:gd name="connsiteY5" fmla="*/ 783771 h 1240971"/>
              <a:gd name="connsiteX6" fmla="*/ 45281 w 5662407"/>
              <a:gd name="connsiteY6" fmla="*/ 864158 h 1240971"/>
              <a:gd name="connsiteX7" fmla="*/ 35232 w 5662407"/>
              <a:gd name="connsiteY7" fmla="*/ 1034980 h 1240971"/>
              <a:gd name="connsiteX8" fmla="*/ 25184 w 5662407"/>
              <a:gd name="connsiteY8" fmla="*/ 1100294 h 1240971"/>
              <a:gd name="connsiteX9" fmla="*/ 20160 w 5662407"/>
              <a:gd name="connsiteY9" fmla="*/ 1150536 h 1240971"/>
              <a:gd name="connsiteX10" fmla="*/ 25184 w 5662407"/>
              <a:gd name="connsiteY10" fmla="*/ 1170633 h 1240971"/>
              <a:gd name="connsiteX11" fmla="*/ 35232 w 5662407"/>
              <a:gd name="connsiteY11" fmla="*/ 1160584 h 1240971"/>
              <a:gd name="connsiteX12" fmla="*/ 55329 w 5662407"/>
              <a:gd name="connsiteY12" fmla="*/ 1100294 h 1240971"/>
              <a:gd name="connsiteX13" fmla="*/ 60353 w 5662407"/>
              <a:gd name="connsiteY13" fmla="*/ 1085222 h 1240971"/>
              <a:gd name="connsiteX14" fmla="*/ 70402 w 5662407"/>
              <a:gd name="connsiteY14" fmla="*/ 1075173 h 1240971"/>
              <a:gd name="connsiteX15" fmla="*/ 95522 w 5662407"/>
              <a:gd name="connsiteY15" fmla="*/ 1045028 h 1240971"/>
              <a:gd name="connsiteX16" fmla="*/ 110595 w 5662407"/>
              <a:gd name="connsiteY16" fmla="*/ 1040004 h 1240971"/>
              <a:gd name="connsiteX17" fmla="*/ 135716 w 5662407"/>
              <a:gd name="connsiteY17" fmla="*/ 1019908 h 1240971"/>
              <a:gd name="connsiteX18" fmla="*/ 150788 w 5662407"/>
              <a:gd name="connsiteY18" fmla="*/ 1009859 h 1240971"/>
              <a:gd name="connsiteX19" fmla="*/ 175909 w 5662407"/>
              <a:gd name="connsiteY19" fmla="*/ 994787 h 1240971"/>
              <a:gd name="connsiteX20" fmla="*/ 216103 w 5662407"/>
              <a:gd name="connsiteY20" fmla="*/ 984738 h 1240971"/>
              <a:gd name="connsiteX21" fmla="*/ 286441 w 5662407"/>
              <a:gd name="connsiteY21" fmla="*/ 994787 h 1240971"/>
              <a:gd name="connsiteX22" fmla="*/ 301514 w 5662407"/>
              <a:gd name="connsiteY22" fmla="*/ 1004835 h 1240971"/>
              <a:gd name="connsiteX23" fmla="*/ 321610 w 5662407"/>
              <a:gd name="connsiteY23" fmla="*/ 1034980 h 1240971"/>
              <a:gd name="connsiteX24" fmla="*/ 356780 w 5662407"/>
              <a:gd name="connsiteY24" fmla="*/ 1065125 h 1240971"/>
              <a:gd name="connsiteX25" fmla="*/ 366828 w 5662407"/>
              <a:gd name="connsiteY25" fmla="*/ 1080198 h 1240971"/>
              <a:gd name="connsiteX26" fmla="*/ 381900 w 5662407"/>
              <a:gd name="connsiteY26" fmla="*/ 1085222 h 1240971"/>
              <a:gd name="connsiteX27" fmla="*/ 396973 w 5662407"/>
              <a:gd name="connsiteY27" fmla="*/ 1095270 h 1240971"/>
              <a:gd name="connsiteX28" fmla="*/ 407021 w 5662407"/>
              <a:gd name="connsiteY28" fmla="*/ 1105319 h 1240971"/>
              <a:gd name="connsiteX29" fmla="*/ 422094 w 5662407"/>
              <a:gd name="connsiteY29" fmla="*/ 1110343 h 1240971"/>
              <a:gd name="connsiteX30" fmla="*/ 437166 w 5662407"/>
              <a:gd name="connsiteY30" fmla="*/ 1120391 h 1240971"/>
              <a:gd name="connsiteX31" fmla="*/ 467311 w 5662407"/>
              <a:gd name="connsiteY31" fmla="*/ 1130439 h 1240971"/>
              <a:gd name="connsiteX32" fmla="*/ 522577 w 5662407"/>
              <a:gd name="connsiteY32" fmla="*/ 1115367 h 1240971"/>
              <a:gd name="connsiteX33" fmla="*/ 552722 w 5662407"/>
              <a:gd name="connsiteY33" fmla="*/ 1075173 h 1240971"/>
              <a:gd name="connsiteX34" fmla="*/ 567795 w 5662407"/>
              <a:gd name="connsiteY34" fmla="*/ 1070149 h 1240971"/>
              <a:gd name="connsiteX35" fmla="*/ 582867 w 5662407"/>
              <a:gd name="connsiteY35" fmla="*/ 1060101 h 1240971"/>
              <a:gd name="connsiteX36" fmla="*/ 638133 w 5662407"/>
              <a:gd name="connsiteY36" fmla="*/ 1045028 h 1240971"/>
              <a:gd name="connsiteX37" fmla="*/ 653206 w 5662407"/>
              <a:gd name="connsiteY37" fmla="*/ 1040004 h 1240971"/>
              <a:gd name="connsiteX38" fmla="*/ 693399 w 5662407"/>
              <a:gd name="connsiteY38" fmla="*/ 1045028 h 1240971"/>
              <a:gd name="connsiteX39" fmla="*/ 723544 w 5662407"/>
              <a:gd name="connsiteY39" fmla="*/ 1055077 h 1240971"/>
              <a:gd name="connsiteX40" fmla="*/ 733593 w 5662407"/>
              <a:gd name="connsiteY40" fmla="*/ 1065125 h 1240971"/>
              <a:gd name="connsiteX41" fmla="*/ 768762 w 5662407"/>
              <a:gd name="connsiteY41" fmla="*/ 1080198 h 1240971"/>
              <a:gd name="connsiteX42" fmla="*/ 803931 w 5662407"/>
              <a:gd name="connsiteY42" fmla="*/ 1105319 h 1240971"/>
              <a:gd name="connsiteX43" fmla="*/ 834076 w 5662407"/>
              <a:gd name="connsiteY43" fmla="*/ 1130439 h 1240971"/>
              <a:gd name="connsiteX44" fmla="*/ 869246 w 5662407"/>
              <a:gd name="connsiteY44" fmla="*/ 1140488 h 1240971"/>
              <a:gd name="connsiteX45" fmla="*/ 909439 w 5662407"/>
              <a:gd name="connsiteY45" fmla="*/ 1175657 h 1240971"/>
              <a:gd name="connsiteX46" fmla="*/ 939584 w 5662407"/>
              <a:gd name="connsiteY46" fmla="*/ 1185705 h 1240971"/>
              <a:gd name="connsiteX47" fmla="*/ 979777 w 5662407"/>
              <a:gd name="connsiteY47" fmla="*/ 1180681 h 1240971"/>
              <a:gd name="connsiteX48" fmla="*/ 989826 w 5662407"/>
              <a:gd name="connsiteY48" fmla="*/ 1170633 h 1240971"/>
              <a:gd name="connsiteX49" fmla="*/ 1004898 w 5662407"/>
              <a:gd name="connsiteY49" fmla="*/ 1150536 h 1240971"/>
              <a:gd name="connsiteX50" fmla="*/ 1014947 w 5662407"/>
              <a:gd name="connsiteY50" fmla="*/ 1120391 h 1240971"/>
              <a:gd name="connsiteX51" fmla="*/ 1040067 w 5662407"/>
              <a:gd name="connsiteY51" fmla="*/ 1095270 h 1240971"/>
              <a:gd name="connsiteX52" fmla="*/ 1050116 w 5662407"/>
              <a:gd name="connsiteY52" fmla="*/ 1085222 h 1240971"/>
              <a:gd name="connsiteX53" fmla="*/ 1075237 w 5662407"/>
              <a:gd name="connsiteY53" fmla="*/ 1065125 h 1240971"/>
              <a:gd name="connsiteX54" fmla="*/ 1090309 w 5662407"/>
              <a:gd name="connsiteY54" fmla="*/ 1050053 h 1240971"/>
              <a:gd name="connsiteX55" fmla="*/ 1120454 w 5662407"/>
              <a:gd name="connsiteY55" fmla="*/ 1040004 h 1240971"/>
              <a:gd name="connsiteX56" fmla="*/ 1135527 w 5662407"/>
              <a:gd name="connsiteY56" fmla="*/ 1034980 h 1240971"/>
              <a:gd name="connsiteX57" fmla="*/ 1160648 w 5662407"/>
              <a:gd name="connsiteY57" fmla="*/ 1019908 h 1240971"/>
              <a:gd name="connsiteX58" fmla="*/ 1175720 w 5662407"/>
              <a:gd name="connsiteY58" fmla="*/ 1014883 h 1240971"/>
              <a:gd name="connsiteX59" fmla="*/ 1195817 w 5662407"/>
              <a:gd name="connsiteY59" fmla="*/ 1004835 h 1240971"/>
              <a:gd name="connsiteX60" fmla="*/ 1281228 w 5662407"/>
              <a:gd name="connsiteY60" fmla="*/ 1014883 h 1240971"/>
              <a:gd name="connsiteX61" fmla="*/ 1296300 w 5662407"/>
              <a:gd name="connsiteY61" fmla="*/ 1024932 h 1240971"/>
              <a:gd name="connsiteX62" fmla="*/ 1311373 w 5662407"/>
              <a:gd name="connsiteY62" fmla="*/ 1029956 h 1240971"/>
              <a:gd name="connsiteX63" fmla="*/ 1326446 w 5662407"/>
              <a:gd name="connsiteY63" fmla="*/ 1060101 h 1240971"/>
              <a:gd name="connsiteX64" fmla="*/ 1341518 w 5662407"/>
              <a:gd name="connsiteY64" fmla="*/ 1065125 h 1240971"/>
              <a:gd name="connsiteX65" fmla="*/ 1356591 w 5662407"/>
              <a:gd name="connsiteY65" fmla="*/ 1075173 h 1240971"/>
              <a:gd name="connsiteX66" fmla="*/ 1396784 w 5662407"/>
              <a:gd name="connsiteY66" fmla="*/ 1090246 h 1240971"/>
              <a:gd name="connsiteX67" fmla="*/ 1447026 w 5662407"/>
              <a:gd name="connsiteY67" fmla="*/ 1105319 h 1240971"/>
              <a:gd name="connsiteX68" fmla="*/ 1462098 w 5662407"/>
              <a:gd name="connsiteY68" fmla="*/ 1110343 h 1240971"/>
              <a:gd name="connsiteX69" fmla="*/ 1497267 w 5662407"/>
              <a:gd name="connsiteY69" fmla="*/ 1120391 h 1240971"/>
              <a:gd name="connsiteX70" fmla="*/ 1552533 w 5662407"/>
              <a:gd name="connsiteY70" fmla="*/ 1115367 h 1240971"/>
              <a:gd name="connsiteX71" fmla="*/ 1567606 w 5662407"/>
              <a:gd name="connsiteY71" fmla="*/ 1110343 h 1240971"/>
              <a:gd name="connsiteX72" fmla="*/ 1587703 w 5662407"/>
              <a:gd name="connsiteY72" fmla="*/ 1090246 h 1240971"/>
              <a:gd name="connsiteX73" fmla="*/ 1637944 w 5662407"/>
              <a:gd name="connsiteY73" fmla="*/ 1050053 h 1240971"/>
              <a:gd name="connsiteX74" fmla="*/ 1653017 w 5662407"/>
              <a:gd name="connsiteY74" fmla="*/ 1029956 h 1240971"/>
              <a:gd name="connsiteX75" fmla="*/ 1688186 w 5662407"/>
              <a:gd name="connsiteY75" fmla="*/ 1019908 h 1240971"/>
              <a:gd name="connsiteX76" fmla="*/ 1788670 w 5662407"/>
              <a:gd name="connsiteY76" fmla="*/ 1029956 h 1240971"/>
              <a:gd name="connsiteX77" fmla="*/ 1818815 w 5662407"/>
              <a:gd name="connsiteY77" fmla="*/ 1040004 h 1240971"/>
              <a:gd name="connsiteX78" fmla="*/ 1853984 w 5662407"/>
              <a:gd name="connsiteY78" fmla="*/ 1050053 h 1240971"/>
              <a:gd name="connsiteX79" fmla="*/ 1869056 w 5662407"/>
              <a:gd name="connsiteY79" fmla="*/ 1060101 h 1240971"/>
              <a:gd name="connsiteX80" fmla="*/ 1894177 w 5662407"/>
              <a:gd name="connsiteY80" fmla="*/ 1065125 h 1240971"/>
              <a:gd name="connsiteX81" fmla="*/ 1949443 w 5662407"/>
              <a:gd name="connsiteY81" fmla="*/ 1085222 h 1240971"/>
              <a:gd name="connsiteX82" fmla="*/ 1969540 w 5662407"/>
              <a:gd name="connsiteY82" fmla="*/ 1090246 h 1240971"/>
              <a:gd name="connsiteX83" fmla="*/ 2014758 w 5662407"/>
              <a:gd name="connsiteY83" fmla="*/ 1110343 h 1240971"/>
              <a:gd name="connsiteX84" fmla="*/ 2039878 w 5662407"/>
              <a:gd name="connsiteY84" fmla="*/ 1125415 h 1240971"/>
              <a:gd name="connsiteX85" fmla="*/ 2120265 w 5662407"/>
              <a:gd name="connsiteY85" fmla="*/ 1120391 h 1240971"/>
              <a:gd name="connsiteX86" fmla="*/ 2130314 w 5662407"/>
              <a:gd name="connsiteY86" fmla="*/ 1110343 h 1240971"/>
              <a:gd name="connsiteX87" fmla="*/ 2155435 w 5662407"/>
              <a:gd name="connsiteY87" fmla="*/ 1100294 h 1240971"/>
              <a:gd name="connsiteX88" fmla="*/ 2190604 w 5662407"/>
              <a:gd name="connsiteY88" fmla="*/ 1070149 h 1240971"/>
              <a:gd name="connsiteX89" fmla="*/ 2230797 w 5662407"/>
              <a:gd name="connsiteY89" fmla="*/ 1040004 h 1240971"/>
              <a:gd name="connsiteX90" fmla="*/ 2245870 w 5662407"/>
              <a:gd name="connsiteY90" fmla="*/ 1034980 h 1240971"/>
              <a:gd name="connsiteX91" fmla="*/ 2270991 w 5662407"/>
              <a:gd name="connsiteY91" fmla="*/ 1019908 h 1240971"/>
              <a:gd name="connsiteX92" fmla="*/ 2301136 w 5662407"/>
              <a:gd name="connsiteY92" fmla="*/ 994787 h 1240971"/>
              <a:gd name="connsiteX93" fmla="*/ 2316208 w 5662407"/>
              <a:gd name="connsiteY93" fmla="*/ 989763 h 1240971"/>
              <a:gd name="connsiteX94" fmla="*/ 2396595 w 5662407"/>
              <a:gd name="connsiteY94" fmla="*/ 984738 h 1240971"/>
              <a:gd name="connsiteX95" fmla="*/ 2426740 w 5662407"/>
              <a:gd name="connsiteY95" fmla="*/ 989763 h 1240971"/>
              <a:gd name="connsiteX96" fmla="*/ 2461909 w 5662407"/>
              <a:gd name="connsiteY96" fmla="*/ 1024932 h 1240971"/>
              <a:gd name="connsiteX97" fmla="*/ 2476982 w 5662407"/>
              <a:gd name="connsiteY97" fmla="*/ 1029956 h 1240971"/>
              <a:gd name="connsiteX98" fmla="*/ 2487030 w 5662407"/>
              <a:gd name="connsiteY98" fmla="*/ 1045028 h 1240971"/>
              <a:gd name="connsiteX99" fmla="*/ 2497078 w 5662407"/>
              <a:gd name="connsiteY99" fmla="*/ 1055077 h 1240971"/>
              <a:gd name="connsiteX100" fmla="*/ 2532248 w 5662407"/>
              <a:gd name="connsiteY100" fmla="*/ 1095270 h 1240971"/>
              <a:gd name="connsiteX101" fmla="*/ 2567417 w 5662407"/>
              <a:gd name="connsiteY101" fmla="*/ 1135464 h 1240971"/>
              <a:gd name="connsiteX102" fmla="*/ 2582489 w 5662407"/>
              <a:gd name="connsiteY102" fmla="*/ 1145512 h 1240971"/>
              <a:gd name="connsiteX103" fmla="*/ 2622683 w 5662407"/>
              <a:gd name="connsiteY103" fmla="*/ 1170633 h 1240971"/>
              <a:gd name="connsiteX104" fmla="*/ 2657852 w 5662407"/>
              <a:gd name="connsiteY104" fmla="*/ 1160584 h 1240971"/>
              <a:gd name="connsiteX105" fmla="*/ 2682973 w 5662407"/>
              <a:gd name="connsiteY105" fmla="*/ 1145512 h 1240971"/>
              <a:gd name="connsiteX106" fmla="*/ 2713118 w 5662407"/>
              <a:gd name="connsiteY106" fmla="*/ 1130439 h 1240971"/>
              <a:gd name="connsiteX107" fmla="*/ 2728191 w 5662407"/>
              <a:gd name="connsiteY107" fmla="*/ 1120391 h 1240971"/>
              <a:gd name="connsiteX108" fmla="*/ 2748287 w 5662407"/>
              <a:gd name="connsiteY108" fmla="*/ 1115367 h 1240971"/>
              <a:gd name="connsiteX109" fmla="*/ 2778432 w 5662407"/>
              <a:gd name="connsiteY109" fmla="*/ 1105319 h 1240971"/>
              <a:gd name="connsiteX110" fmla="*/ 2868867 w 5662407"/>
              <a:gd name="connsiteY110" fmla="*/ 1075173 h 1240971"/>
              <a:gd name="connsiteX111" fmla="*/ 2893988 w 5662407"/>
              <a:gd name="connsiteY111" fmla="*/ 1070149 h 1240971"/>
              <a:gd name="connsiteX112" fmla="*/ 2919109 w 5662407"/>
              <a:gd name="connsiteY112" fmla="*/ 1075173 h 1240971"/>
              <a:gd name="connsiteX113" fmla="*/ 2934182 w 5662407"/>
              <a:gd name="connsiteY113" fmla="*/ 1080198 h 1240971"/>
              <a:gd name="connsiteX114" fmla="*/ 2944230 w 5662407"/>
              <a:gd name="connsiteY114" fmla="*/ 1110343 h 1240971"/>
              <a:gd name="connsiteX115" fmla="*/ 2959303 w 5662407"/>
              <a:gd name="connsiteY115" fmla="*/ 1125415 h 1240971"/>
              <a:gd name="connsiteX116" fmla="*/ 2979399 w 5662407"/>
              <a:gd name="connsiteY116" fmla="*/ 1155560 h 1240971"/>
              <a:gd name="connsiteX117" fmla="*/ 2994472 w 5662407"/>
              <a:gd name="connsiteY117" fmla="*/ 1160584 h 1240971"/>
              <a:gd name="connsiteX118" fmla="*/ 3014569 w 5662407"/>
              <a:gd name="connsiteY118" fmla="*/ 1180681 h 1240971"/>
              <a:gd name="connsiteX119" fmla="*/ 3024617 w 5662407"/>
              <a:gd name="connsiteY119" fmla="*/ 1190730 h 1240971"/>
              <a:gd name="connsiteX120" fmla="*/ 3069835 w 5662407"/>
              <a:gd name="connsiteY120" fmla="*/ 1215850 h 1240971"/>
              <a:gd name="connsiteX121" fmla="*/ 3079883 w 5662407"/>
              <a:gd name="connsiteY121" fmla="*/ 1225899 h 1240971"/>
              <a:gd name="connsiteX122" fmla="*/ 3099980 w 5662407"/>
              <a:gd name="connsiteY122" fmla="*/ 1230923 h 1240971"/>
              <a:gd name="connsiteX123" fmla="*/ 3130125 w 5662407"/>
              <a:gd name="connsiteY123" fmla="*/ 1240971 h 1240971"/>
              <a:gd name="connsiteX124" fmla="*/ 3180366 w 5662407"/>
              <a:gd name="connsiteY124" fmla="*/ 1235947 h 1240971"/>
              <a:gd name="connsiteX125" fmla="*/ 3195439 w 5662407"/>
              <a:gd name="connsiteY125" fmla="*/ 1225899 h 1240971"/>
              <a:gd name="connsiteX126" fmla="*/ 3220560 w 5662407"/>
              <a:gd name="connsiteY126" fmla="*/ 1215850 h 1240971"/>
              <a:gd name="connsiteX127" fmla="*/ 3255729 w 5662407"/>
              <a:gd name="connsiteY127" fmla="*/ 1185705 h 1240971"/>
              <a:gd name="connsiteX128" fmla="*/ 3295922 w 5662407"/>
              <a:gd name="connsiteY128" fmla="*/ 1160584 h 1240971"/>
              <a:gd name="connsiteX129" fmla="*/ 3310995 w 5662407"/>
              <a:gd name="connsiteY129" fmla="*/ 1145512 h 1240971"/>
              <a:gd name="connsiteX130" fmla="*/ 3351188 w 5662407"/>
              <a:gd name="connsiteY130" fmla="*/ 1140488 h 1240971"/>
              <a:gd name="connsiteX131" fmla="*/ 3406454 w 5662407"/>
              <a:gd name="connsiteY131" fmla="*/ 1155560 h 1240971"/>
              <a:gd name="connsiteX132" fmla="*/ 3426551 w 5662407"/>
              <a:gd name="connsiteY132" fmla="*/ 1165609 h 1240971"/>
              <a:gd name="connsiteX133" fmla="*/ 3441624 w 5662407"/>
              <a:gd name="connsiteY133" fmla="*/ 1175657 h 1240971"/>
              <a:gd name="connsiteX134" fmla="*/ 3456696 w 5662407"/>
              <a:gd name="connsiteY134" fmla="*/ 1180681 h 1240971"/>
              <a:gd name="connsiteX135" fmla="*/ 3466744 w 5662407"/>
              <a:gd name="connsiteY135" fmla="*/ 1195754 h 1240971"/>
              <a:gd name="connsiteX136" fmla="*/ 3527035 w 5662407"/>
              <a:gd name="connsiteY136" fmla="*/ 1200778 h 1240971"/>
              <a:gd name="connsiteX137" fmla="*/ 3542107 w 5662407"/>
              <a:gd name="connsiteY137" fmla="*/ 1190730 h 1240971"/>
              <a:gd name="connsiteX138" fmla="*/ 3567228 w 5662407"/>
              <a:gd name="connsiteY138" fmla="*/ 1180681 h 1240971"/>
              <a:gd name="connsiteX139" fmla="*/ 3587325 w 5662407"/>
              <a:gd name="connsiteY139" fmla="*/ 1150536 h 1240971"/>
              <a:gd name="connsiteX140" fmla="*/ 3617470 w 5662407"/>
              <a:gd name="connsiteY140" fmla="*/ 1125415 h 1240971"/>
              <a:gd name="connsiteX141" fmla="*/ 3632542 w 5662407"/>
              <a:gd name="connsiteY141" fmla="*/ 1105319 h 1240971"/>
              <a:gd name="connsiteX142" fmla="*/ 3662687 w 5662407"/>
              <a:gd name="connsiteY142" fmla="*/ 1085222 h 1240971"/>
              <a:gd name="connsiteX143" fmla="*/ 3697856 w 5662407"/>
              <a:gd name="connsiteY143" fmla="*/ 1070149 h 1240971"/>
              <a:gd name="connsiteX144" fmla="*/ 3707905 w 5662407"/>
              <a:gd name="connsiteY144" fmla="*/ 1060101 h 1240971"/>
              <a:gd name="connsiteX145" fmla="*/ 3743074 w 5662407"/>
              <a:gd name="connsiteY145" fmla="*/ 1040004 h 1240971"/>
              <a:gd name="connsiteX146" fmla="*/ 3813413 w 5662407"/>
              <a:gd name="connsiteY146" fmla="*/ 1024932 h 1240971"/>
              <a:gd name="connsiteX147" fmla="*/ 3833509 w 5662407"/>
              <a:gd name="connsiteY147" fmla="*/ 1014883 h 1240971"/>
              <a:gd name="connsiteX148" fmla="*/ 3858630 w 5662407"/>
              <a:gd name="connsiteY148" fmla="*/ 1009859 h 1240971"/>
              <a:gd name="connsiteX149" fmla="*/ 3873703 w 5662407"/>
              <a:gd name="connsiteY149" fmla="*/ 1004835 h 1240971"/>
              <a:gd name="connsiteX150" fmla="*/ 3923944 w 5662407"/>
              <a:gd name="connsiteY150" fmla="*/ 1014883 h 1240971"/>
              <a:gd name="connsiteX151" fmla="*/ 3933993 w 5662407"/>
              <a:gd name="connsiteY151" fmla="*/ 1029956 h 1240971"/>
              <a:gd name="connsiteX152" fmla="*/ 3964138 w 5662407"/>
              <a:gd name="connsiteY152" fmla="*/ 1075173 h 1240971"/>
              <a:gd name="connsiteX153" fmla="*/ 3969162 w 5662407"/>
              <a:gd name="connsiteY153" fmla="*/ 1100294 h 1240971"/>
              <a:gd name="connsiteX154" fmla="*/ 3979210 w 5662407"/>
              <a:gd name="connsiteY154" fmla="*/ 1110343 h 1240971"/>
              <a:gd name="connsiteX155" fmla="*/ 3984235 w 5662407"/>
              <a:gd name="connsiteY155" fmla="*/ 1130439 h 1240971"/>
              <a:gd name="connsiteX156" fmla="*/ 4019404 w 5662407"/>
              <a:gd name="connsiteY156" fmla="*/ 1165609 h 1240971"/>
              <a:gd name="connsiteX157" fmla="*/ 4064621 w 5662407"/>
              <a:gd name="connsiteY157" fmla="*/ 1150536 h 1240971"/>
              <a:gd name="connsiteX158" fmla="*/ 4079694 w 5662407"/>
              <a:gd name="connsiteY158" fmla="*/ 1125415 h 1240971"/>
              <a:gd name="connsiteX159" fmla="*/ 4099791 w 5662407"/>
              <a:gd name="connsiteY159" fmla="*/ 1105319 h 1240971"/>
              <a:gd name="connsiteX160" fmla="*/ 4129936 w 5662407"/>
              <a:gd name="connsiteY160" fmla="*/ 1075173 h 1240971"/>
              <a:gd name="connsiteX161" fmla="*/ 4150032 w 5662407"/>
              <a:gd name="connsiteY161" fmla="*/ 1040004 h 1240971"/>
              <a:gd name="connsiteX162" fmla="*/ 4160081 w 5662407"/>
              <a:gd name="connsiteY162" fmla="*/ 1019908 h 1240971"/>
              <a:gd name="connsiteX163" fmla="*/ 4165105 w 5662407"/>
              <a:gd name="connsiteY163" fmla="*/ 1004835 h 1240971"/>
              <a:gd name="connsiteX164" fmla="*/ 4185202 w 5662407"/>
              <a:gd name="connsiteY164" fmla="*/ 984738 h 1240971"/>
              <a:gd name="connsiteX165" fmla="*/ 4200274 w 5662407"/>
              <a:gd name="connsiteY165" fmla="*/ 979714 h 1240971"/>
              <a:gd name="connsiteX166" fmla="*/ 4235443 w 5662407"/>
              <a:gd name="connsiteY166" fmla="*/ 954593 h 1240971"/>
              <a:gd name="connsiteX167" fmla="*/ 4275637 w 5662407"/>
              <a:gd name="connsiteY167" fmla="*/ 934497 h 1240971"/>
              <a:gd name="connsiteX168" fmla="*/ 4310806 w 5662407"/>
              <a:gd name="connsiteY168" fmla="*/ 914400 h 1240971"/>
              <a:gd name="connsiteX169" fmla="*/ 4325878 w 5662407"/>
              <a:gd name="connsiteY169" fmla="*/ 904352 h 1240971"/>
              <a:gd name="connsiteX170" fmla="*/ 4381144 w 5662407"/>
              <a:gd name="connsiteY170" fmla="*/ 904352 h 1240971"/>
              <a:gd name="connsiteX171" fmla="*/ 4401241 w 5662407"/>
              <a:gd name="connsiteY171" fmla="*/ 914400 h 1240971"/>
              <a:gd name="connsiteX172" fmla="*/ 4416314 w 5662407"/>
              <a:gd name="connsiteY172" fmla="*/ 919424 h 1240971"/>
              <a:gd name="connsiteX173" fmla="*/ 4431386 w 5662407"/>
              <a:gd name="connsiteY173" fmla="*/ 929472 h 1240971"/>
              <a:gd name="connsiteX174" fmla="*/ 4456507 w 5662407"/>
              <a:gd name="connsiteY174" fmla="*/ 974690 h 1240971"/>
              <a:gd name="connsiteX175" fmla="*/ 4476604 w 5662407"/>
              <a:gd name="connsiteY175" fmla="*/ 999811 h 1240971"/>
              <a:gd name="connsiteX176" fmla="*/ 4567039 w 5662407"/>
              <a:gd name="connsiteY176" fmla="*/ 994787 h 1240971"/>
              <a:gd name="connsiteX177" fmla="*/ 4597184 w 5662407"/>
              <a:gd name="connsiteY177" fmla="*/ 969666 h 1240971"/>
              <a:gd name="connsiteX178" fmla="*/ 4617281 w 5662407"/>
              <a:gd name="connsiteY178" fmla="*/ 959617 h 1240971"/>
              <a:gd name="connsiteX179" fmla="*/ 4632353 w 5662407"/>
              <a:gd name="connsiteY179" fmla="*/ 944545 h 1240971"/>
              <a:gd name="connsiteX180" fmla="*/ 4652450 w 5662407"/>
              <a:gd name="connsiteY180" fmla="*/ 934497 h 1240971"/>
              <a:gd name="connsiteX181" fmla="*/ 4672547 w 5662407"/>
              <a:gd name="connsiteY181" fmla="*/ 919424 h 1240971"/>
              <a:gd name="connsiteX182" fmla="*/ 4737861 w 5662407"/>
              <a:gd name="connsiteY182" fmla="*/ 884255 h 1240971"/>
              <a:gd name="connsiteX183" fmla="*/ 4762982 w 5662407"/>
              <a:gd name="connsiteY183" fmla="*/ 879231 h 1240971"/>
              <a:gd name="connsiteX184" fmla="*/ 4778054 w 5662407"/>
              <a:gd name="connsiteY184" fmla="*/ 874206 h 1240971"/>
              <a:gd name="connsiteX185" fmla="*/ 4819294 w 5662407"/>
              <a:gd name="connsiteY185" fmla="*/ 873944 h 1240971"/>
              <a:gd name="connsiteX186" fmla="*/ 4877465 w 5662407"/>
              <a:gd name="connsiteY186" fmla="*/ 895638 h 1240971"/>
              <a:gd name="connsiteX187" fmla="*/ 4935347 w 5662407"/>
              <a:gd name="connsiteY187" fmla="*/ 934523 h 1240971"/>
              <a:gd name="connsiteX188" fmla="*/ 4995402 w 5662407"/>
              <a:gd name="connsiteY188" fmla="*/ 1006746 h 1240971"/>
              <a:gd name="connsiteX189" fmla="*/ 5024762 w 5662407"/>
              <a:gd name="connsiteY189" fmla="*/ 1051963 h 1240971"/>
              <a:gd name="connsiteX190" fmla="*/ 5092223 w 5662407"/>
              <a:gd name="connsiteY190" fmla="*/ 1016506 h 1240971"/>
              <a:gd name="connsiteX191" fmla="*/ 5144322 w 5662407"/>
              <a:gd name="connsiteY191" fmla="*/ 948261 h 1240971"/>
              <a:gd name="connsiteX192" fmla="*/ 5189252 w 5662407"/>
              <a:gd name="connsiteY192" fmla="*/ 886112 h 1240971"/>
              <a:gd name="connsiteX193" fmla="*/ 5226279 w 5662407"/>
              <a:gd name="connsiteY193" fmla="*/ 856230 h 1240971"/>
              <a:gd name="connsiteX194" fmla="*/ 5260637 w 5662407"/>
              <a:gd name="connsiteY194" fmla="*/ 822918 h 1240971"/>
              <a:gd name="connsiteX195" fmla="*/ 5295282 w 5662407"/>
              <a:gd name="connsiteY195" fmla="*/ 800440 h 1240971"/>
              <a:gd name="connsiteX196" fmla="*/ 5334430 w 5662407"/>
              <a:gd name="connsiteY196" fmla="*/ 794893 h 1240971"/>
              <a:gd name="connsiteX197" fmla="*/ 5412174 w 5662407"/>
              <a:gd name="connsiteY197" fmla="*/ 824252 h 1240971"/>
              <a:gd name="connsiteX198" fmla="*/ 5431197 w 5662407"/>
              <a:gd name="connsiteY198" fmla="*/ 768699 h 1240971"/>
              <a:gd name="connsiteX199" fmla="*/ 5441246 w 5662407"/>
              <a:gd name="connsiteY199" fmla="*/ 753626 h 1240971"/>
              <a:gd name="connsiteX200" fmla="*/ 5456318 w 5662407"/>
              <a:gd name="connsiteY200" fmla="*/ 708409 h 1240971"/>
              <a:gd name="connsiteX201" fmla="*/ 5466366 w 5662407"/>
              <a:gd name="connsiteY201" fmla="*/ 683288 h 1240971"/>
              <a:gd name="connsiteX202" fmla="*/ 5476415 w 5662407"/>
              <a:gd name="connsiteY202" fmla="*/ 643094 h 1240971"/>
              <a:gd name="connsiteX203" fmla="*/ 5491487 w 5662407"/>
              <a:gd name="connsiteY203" fmla="*/ 617973 h 1240971"/>
              <a:gd name="connsiteX204" fmla="*/ 5506560 w 5662407"/>
              <a:gd name="connsiteY204" fmla="*/ 572756 h 1240971"/>
              <a:gd name="connsiteX205" fmla="*/ 5526656 w 5662407"/>
              <a:gd name="connsiteY205" fmla="*/ 522514 h 1240971"/>
              <a:gd name="connsiteX206" fmla="*/ 5546753 w 5662407"/>
              <a:gd name="connsiteY206" fmla="*/ 467248 h 1240971"/>
              <a:gd name="connsiteX207" fmla="*/ 5556802 w 5662407"/>
              <a:gd name="connsiteY207" fmla="*/ 411982 h 1240971"/>
              <a:gd name="connsiteX208" fmla="*/ 5566850 w 5662407"/>
              <a:gd name="connsiteY208" fmla="*/ 381837 h 1240971"/>
              <a:gd name="connsiteX209" fmla="*/ 5576898 w 5662407"/>
              <a:gd name="connsiteY209" fmla="*/ 356716 h 1240971"/>
              <a:gd name="connsiteX210" fmla="*/ 5596995 w 5662407"/>
              <a:gd name="connsiteY210" fmla="*/ 316523 h 1240971"/>
              <a:gd name="connsiteX211" fmla="*/ 5617092 w 5662407"/>
              <a:gd name="connsiteY211" fmla="*/ 246184 h 1240971"/>
              <a:gd name="connsiteX212" fmla="*/ 5622116 w 5662407"/>
              <a:gd name="connsiteY212" fmla="*/ 226088 h 1240971"/>
              <a:gd name="connsiteX213" fmla="*/ 5632164 w 5662407"/>
              <a:gd name="connsiteY213" fmla="*/ 216039 h 1240971"/>
              <a:gd name="connsiteX214" fmla="*/ 5637188 w 5662407"/>
              <a:gd name="connsiteY214" fmla="*/ 200967 h 1240971"/>
              <a:gd name="connsiteX215" fmla="*/ 5642213 w 5662407"/>
              <a:gd name="connsiteY215" fmla="*/ 180870 h 1240971"/>
              <a:gd name="connsiteX216" fmla="*/ 5652261 w 5662407"/>
              <a:gd name="connsiteY216" fmla="*/ 165798 h 1240971"/>
              <a:gd name="connsiteX217" fmla="*/ 5662309 w 5662407"/>
              <a:gd name="connsiteY217" fmla="*/ 115556 h 1240971"/>
              <a:gd name="connsiteX218" fmla="*/ 5657285 w 5662407"/>
              <a:gd name="connsiteY218" fmla="*/ 80387 h 1240971"/>
              <a:gd name="connsiteX219" fmla="*/ 5624759 w 5662407"/>
              <a:gd name="connsiteY219" fmla="*/ 46788 h 1240971"/>
              <a:gd name="connsiteX220" fmla="*/ 5575040 w 5662407"/>
              <a:gd name="connsiteY220" fmla="*/ 39120 h 1240971"/>
              <a:gd name="connsiteX221" fmla="*/ 5470369 w 5662407"/>
              <a:gd name="connsiteY221" fmla="*/ 39381 h 1240971"/>
              <a:gd name="connsiteX222" fmla="*/ 5379124 w 5662407"/>
              <a:gd name="connsiteY222" fmla="*/ 39644 h 1240971"/>
              <a:gd name="connsiteX223" fmla="*/ 5323570 w 5662407"/>
              <a:gd name="connsiteY223" fmla="*/ 61337 h 1240971"/>
              <a:gd name="connsiteX224" fmla="*/ 5238682 w 5662407"/>
              <a:gd name="connsiteY224" fmla="*/ 54455 h 1240971"/>
              <a:gd name="connsiteX225" fmla="*/ 5075554 w 5662407"/>
              <a:gd name="connsiteY225" fmla="*/ 56574 h 1240971"/>
              <a:gd name="connsiteX226" fmla="*/ 4989070 w 5662407"/>
              <a:gd name="connsiteY226" fmla="*/ 65314 h 1240971"/>
              <a:gd name="connsiteX227" fmla="*/ 4943852 w 5662407"/>
              <a:gd name="connsiteY227" fmla="*/ 60290 h 1240971"/>
              <a:gd name="connsiteX228" fmla="*/ 4823272 w 5662407"/>
              <a:gd name="connsiteY228" fmla="*/ 50242 h 1240971"/>
              <a:gd name="connsiteX229" fmla="*/ 4677571 w 5662407"/>
              <a:gd name="connsiteY229" fmla="*/ 55266 h 1240971"/>
              <a:gd name="connsiteX230" fmla="*/ 4647426 w 5662407"/>
              <a:gd name="connsiteY230" fmla="*/ 60290 h 1240971"/>
              <a:gd name="connsiteX231" fmla="*/ 4577087 w 5662407"/>
              <a:gd name="connsiteY231" fmla="*/ 65314 h 1240971"/>
              <a:gd name="connsiteX232" fmla="*/ 4486652 w 5662407"/>
              <a:gd name="connsiteY232" fmla="*/ 75363 h 1240971"/>
              <a:gd name="connsiteX233" fmla="*/ 4139984 w 5662407"/>
              <a:gd name="connsiteY233" fmla="*/ 60290 h 1240971"/>
              <a:gd name="connsiteX234" fmla="*/ 3918920 w 5662407"/>
              <a:gd name="connsiteY234" fmla="*/ 50242 h 1240971"/>
              <a:gd name="connsiteX235" fmla="*/ 3873703 w 5662407"/>
              <a:gd name="connsiteY235" fmla="*/ 45217 h 1240971"/>
              <a:gd name="connsiteX236" fmla="*/ 3687808 w 5662407"/>
              <a:gd name="connsiteY236" fmla="*/ 40193 h 1240971"/>
              <a:gd name="connsiteX237" fmla="*/ 3662687 w 5662407"/>
              <a:gd name="connsiteY237" fmla="*/ 35169 h 1240971"/>
              <a:gd name="connsiteX238" fmla="*/ 3627518 w 5662407"/>
              <a:gd name="connsiteY238" fmla="*/ 25121 h 1240971"/>
              <a:gd name="connsiteX239" fmla="*/ 3547131 w 5662407"/>
              <a:gd name="connsiteY239" fmla="*/ 20097 h 1240971"/>
              <a:gd name="connsiteX240" fmla="*/ 3310995 w 5662407"/>
              <a:gd name="connsiteY240" fmla="*/ 25121 h 1240971"/>
              <a:gd name="connsiteX241" fmla="*/ 3265777 w 5662407"/>
              <a:gd name="connsiteY241" fmla="*/ 30145 h 1240971"/>
              <a:gd name="connsiteX242" fmla="*/ 3175342 w 5662407"/>
              <a:gd name="connsiteY242" fmla="*/ 35169 h 1240971"/>
              <a:gd name="connsiteX243" fmla="*/ 2582489 w 5662407"/>
              <a:gd name="connsiteY243" fmla="*/ 45217 h 1240971"/>
              <a:gd name="connsiteX244" fmla="*/ 2255918 w 5662407"/>
              <a:gd name="connsiteY244" fmla="*/ 40193 h 1240971"/>
              <a:gd name="connsiteX245" fmla="*/ 1974564 w 5662407"/>
              <a:gd name="connsiteY245" fmla="*/ 30145 h 1240971"/>
              <a:gd name="connsiteX246" fmla="*/ 1944419 w 5662407"/>
              <a:gd name="connsiteY246" fmla="*/ 25121 h 1240971"/>
              <a:gd name="connsiteX247" fmla="*/ 1848960 w 5662407"/>
              <a:gd name="connsiteY247" fmla="*/ 20097 h 1240971"/>
              <a:gd name="connsiteX248" fmla="*/ 1768573 w 5662407"/>
              <a:gd name="connsiteY248" fmla="*/ 10048 h 1240971"/>
              <a:gd name="connsiteX249" fmla="*/ 1502292 w 5662407"/>
              <a:gd name="connsiteY249" fmla="*/ 20097 h 1240971"/>
              <a:gd name="connsiteX250" fmla="*/ 1467122 w 5662407"/>
              <a:gd name="connsiteY250" fmla="*/ 25121 h 1240971"/>
              <a:gd name="connsiteX251" fmla="*/ 1426929 w 5662407"/>
              <a:gd name="connsiteY251" fmla="*/ 30145 h 1240971"/>
              <a:gd name="connsiteX252" fmla="*/ 1341518 w 5662407"/>
              <a:gd name="connsiteY252" fmla="*/ 45217 h 1240971"/>
              <a:gd name="connsiteX253" fmla="*/ 1095333 w 5662407"/>
              <a:gd name="connsiteY253" fmla="*/ 35169 h 1240971"/>
              <a:gd name="connsiteX254" fmla="*/ 979777 w 5662407"/>
              <a:gd name="connsiteY254" fmla="*/ 20097 h 1240971"/>
              <a:gd name="connsiteX255" fmla="*/ 939584 w 5662407"/>
              <a:gd name="connsiteY255" fmla="*/ 10048 h 1240971"/>
              <a:gd name="connsiteX256" fmla="*/ 813980 w 5662407"/>
              <a:gd name="connsiteY256" fmla="*/ 0 h 1240971"/>
              <a:gd name="connsiteX257" fmla="*/ 743641 w 5662407"/>
              <a:gd name="connsiteY257" fmla="*/ 5024 h 1240971"/>
              <a:gd name="connsiteX258" fmla="*/ 582867 w 5662407"/>
              <a:gd name="connsiteY258" fmla="*/ 15072 h 1240971"/>
              <a:gd name="connsiteX259" fmla="*/ 432142 w 5662407"/>
              <a:gd name="connsiteY259" fmla="*/ 5024 h 1240971"/>
              <a:gd name="connsiteX260" fmla="*/ 412046 w 5662407"/>
              <a:gd name="connsiteY260" fmla="*/ 0 h 1240971"/>
              <a:gd name="connsiteX261" fmla="*/ 281417 w 5662407"/>
              <a:gd name="connsiteY261" fmla="*/ 10048 h 1240971"/>
              <a:gd name="connsiteX262" fmla="*/ 261320 w 5662407"/>
              <a:gd name="connsiteY262" fmla="*/ 15072 h 1240971"/>
              <a:gd name="connsiteX263" fmla="*/ 100547 w 5662407"/>
              <a:gd name="connsiteY263" fmla="*/ 20097 h 1240971"/>
              <a:gd name="connsiteX264" fmla="*/ 5087 w 5662407"/>
              <a:gd name="connsiteY264" fmla="*/ 30145 h 1240971"/>
              <a:gd name="connsiteX0" fmla="*/ 5087 w 5693265"/>
              <a:gd name="connsiteY0" fmla="*/ 30145 h 1240971"/>
              <a:gd name="connsiteX1" fmla="*/ 15136 w 5693265"/>
              <a:gd name="connsiteY1" fmla="*/ 115556 h 1240971"/>
              <a:gd name="connsiteX2" fmla="*/ 20160 w 5693265"/>
              <a:gd name="connsiteY2" fmla="*/ 150725 h 1240971"/>
              <a:gd name="connsiteX3" fmla="*/ 25184 w 5693265"/>
              <a:gd name="connsiteY3" fmla="*/ 236136 h 1240971"/>
              <a:gd name="connsiteX4" fmla="*/ 35232 w 5693265"/>
              <a:gd name="connsiteY4" fmla="*/ 311499 h 1240971"/>
              <a:gd name="connsiteX5" fmla="*/ 40256 w 5693265"/>
              <a:gd name="connsiteY5" fmla="*/ 783771 h 1240971"/>
              <a:gd name="connsiteX6" fmla="*/ 45281 w 5693265"/>
              <a:gd name="connsiteY6" fmla="*/ 864158 h 1240971"/>
              <a:gd name="connsiteX7" fmla="*/ 35232 w 5693265"/>
              <a:gd name="connsiteY7" fmla="*/ 1034980 h 1240971"/>
              <a:gd name="connsiteX8" fmla="*/ 25184 w 5693265"/>
              <a:gd name="connsiteY8" fmla="*/ 1100294 h 1240971"/>
              <a:gd name="connsiteX9" fmla="*/ 20160 w 5693265"/>
              <a:gd name="connsiteY9" fmla="*/ 1150536 h 1240971"/>
              <a:gd name="connsiteX10" fmla="*/ 25184 w 5693265"/>
              <a:gd name="connsiteY10" fmla="*/ 1170633 h 1240971"/>
              <a:gd name="connsiteX11" fmla="*/ 35232 w 5693265"/>
              <a:gd name="connsiteY11" fmla="*/ 1160584 h 1240971"/>
              <a:gd name="connsiteX12" fmla="*/ 55329 w 5693265"/>
              <a:gd name="connsiteY12" fmla="*/ 1100294 h 1240971"/>
              <a:gd name="connsiteX13" fmla="*/ 60353 w 5693265"/>
              <a:gd name="connsiteY13" fmla="*/ 1085222 h 1240971"/>
              <a:gd name="connsiteX14" fmla="*/ 70402 w 5693265"/>
              <a:gd name="connsiteY14" fmla="*/ 1075173 h 1240971"/>
              <a:gd name="connsiteX15" fmla="*/ 95522 w 5693265"/>
              <a:gd name="connsiteY15" fmla="*/ 1045028 h 1240971"/>
              <a:gd name="connsiteX16" fmla="*/ 110595 w 5693265"/>
              <a:gd name="connsiteY16" fmla="*/ 1040004 h 1240971"/>
              <a:gd name="connsiteX17" fmla="*/ 135716 w 5693265"/>
              <a:gd name="connsiteY17" fmla="*/ 1019908 h 1240971"/>
              <a:gd name="connsiteX18" fmla="*/ 150788 w 5693265"/>
              <a:gd name="connsiteY18" fmla="*/ 1009859 h 1240971"/>
              <a:gd name="connsiteX19" fmla="*/ 175909 w 5693265"/>
              <a:gd name="connsiteY19" fmla="*/ 994787 h 1240971"/>
              <a:gd name="connsiteX20" fmla="*/ 216103 w 5693265"/>
              <a:gd name="connsiteY20" fmla="*/ 984738 h 1240971"/>
              <a:gd name="connsiteX21" fmla="*/ 286441 w 5693265"/>
              <a:gd name="connsiteY21" fmla="*/ 994787 h 1240971"/>
              <a:gd name="connsiteX22" fmla="*/ 301514 w 5693265"/>
              <a:gd name="connsiteY22" fmla="*/ 1004835 h 1240971"/>
              <a:gd name="connsiteX23" fmla="*/ 321610 w 5693265"/>
              <a:gd name="connsiteY23" fmla="*/ 1034980 h 1240971"/>
              <a:gd name="connsiteX24" fmla="*/ 356780 w 5693265"/>
              <a:gd name="connsiteY24" fmla="*/ 1065125 h 1240971"/>
              <a:gd name="connsiteX25" fmla="*/ 366828 w 5693265"/>
              <a:gd name="connsiteY25" fmla="*/ 1080198 h 1240971"/>
              <a:gd name="connsiteX26" fmla="*/ 381900 w 5693265"/>
              <a:gd name="connsiteY26" fmla="*/ 1085222 h 1240971"/>
              <a:gd name="connsiteX27" fmla="*/ 396973 w 5693265"/>
              <a:gd name="connsiteY27" fmla="*/ 1095270 h 1240971"/>
              <a:gd name="connsiteX28" fmla="*/ 407021 w 5693265"/>
              <a:gd name="connsiteY28" fmla="*/ 1105319 h 1240971"/>
              <a:gd name="connsiteX29" fmla="*/ 422094 w 5693265"/>
              <a:gd name="connsiteY29" fmla="*/ 1110343 h 1240971"/>
              <a:gd name="connsiteX30" fmla="*/ 437166 w 5693265"/>
              <a:gd name="connsiteY30" fmla="*/ 1120391 h 1240971"/>
              <a:gd name="connsiteX31" fmla="*/ 467311 w 5693265"/>
              <a:gd name="connsiteY31" fmla="*/ 1130439 h 1240971"/>
              <a:gd name="connsiteX32" fmla="*/ 522577 w 5693265"/>
              <a:gd name="connsiteY32" fmla="*/ 1115367 h 1240971"/>
              <a:gd name="connsiteX33" fmla="*/ 552722 w 5693265"/>
              <a:gd name="connsiteY33" fmla="*/ 1075173 h 1240971"/>
              <a:gd name="connsiteX34" fmla="*/ 567795 w 5693265"/>
              <a:gd name="connsiteY34" fmla="*/ 1070149 h 1240971"/>
              <a:gd name="connsiteX35" fmla="*/ 582867 w 5693265"/>
              <a:gd name="connsiteY35" fmla="*/ 1060101 h 1240971"/>
              <a:gd name="connsiteX36" fmla="*/ 638133 w 5693265"/>
              <a:gd name="connsiteY36" fmla="*/ 1045028 h 1240971"/>
              <a:gd name="connsiteX37" fmla="*/ 653206 w 5693265"/>
              <a:gd name="connsiteY37" fmla="*/ 1040004 h 1240971"/>
              <a:gd name="connsiteX38" fmla="*/ 693399 w 5693265"/>
              <a:gd name="connsiteY38" fmla="*/ 1045028 h 1240971"/>
              <a:gd name="connsiteX39" fmla="*/ 723544 w 5693265"/>
              <a:gd name="connsiteY39" fmla="*/ 1055077 h 1240971"/>
              <a:gd name="connsiteX40" fmla="*/ 733593 w 5693265"/>
              <a:gd name="connsiteY40" fmla="*/ 1065125 h 1240971"/>
              <a:gd name="connsiteX41" fmla="*/ 768762 w 5693265"/>
              <a:gd name="connsiteY41" fmla="*/ 1080198 h 1240971"/>
              <a:gd name="connsiteX42" fmla="*/ 803931 w 5693265"/>
              <a:gd name="connsiteY42" fmla="*/ 1105319 h 1240971"/>
              <a:gd name="connsiteX43" fmla="*/ 834076 w 5693265"/>
              <a:gd name="connsiteY43" fmla="*/ 1130439 h 1240971"/>
              <a:gd name="connsiteX44" fmla="*/ 869246 w 5693265"/>
              <a:gd name="connsiteY44" fmla="*/ 1140488 h 1240971"/>
              <a:gd name="connsiteX45" fmla="*/ 909439 w 5693265"/>
              <a:gd name="connsiteY45" fmla="*/ 1175657 h 1240971"/>
              <a:gd name="connsiteX46" fmla="*/ 939584 w 5693265"/>
              <a:gd name="connsiteY46" fmla="*/ 1185705 h 1240971"/>
              <a:gd name="connsiteX47" fmla="*/ 979777 w 5693265"/>
              <a:gd name="connsiteY47" fmla="*/ 1180681 h 1240971"/>
              <a:gd name="connsiteX48" fmla="*/ 989826 w 5693265"/>
              <a:gd name="connsiteY48" fmla="*/ 1170633 h 1240971"/>
              <a:gd name="connsiteX49" fmla="*/ 1004898 w 5693265"/>
              <a:gd name="connsiteY49" fmla="*/ 1150536 h 1240971"/>
              <a:gd name="connsiteX50" fmla="*/ 1014947 w 5693265"/>
              <a:gd name="connsiteY50" fmla="*/ 1120391 h 1240971"/>
              <a:gd name="connsiteX51" fmla="*/ 1040067 w 5693265"/>
              <a:gd name="connsiteY51" fmla="*/ 1095270 h 1240971"/>
              <a:gd name="connsiteX52" fmla="*/ 1050116 w 5693265"/>
              <a:gd name="connsiteY52" fmla="*/ 1085222 h 1240971"/>
              <a:gd name="connsiteX53" fmla="*/ 1075237 w 5693265"/>
              <a:gd name="connsiteY53" fmla="*/ 1065125 h 1240971"/>
              <a:gd name="connsiteX54" fmla="*/ 1090309 w 5693265"/>
              <a:gd name="connsiteY54" fmla="*/ 1050053 h 1240971"/>
              <a:gd name="connsiteX55" fmla="*/ 1120454 w 5693265"/>
              <a:gd name="connsiteY55" fmla="*/ 1040004 h 1240971"/>
              <a:gd name="connsiteX56" fmla="*/ 1135527 w 5693265"/>
              <a:gd name="connsiteY56" fmla="*/ 1034980 h 1240971"/>
              <a:gd name="connsiteX57" fmla="*/ 1160648 w 5693265"/>
              <a:gd name="connsiteY57" fmla="*/ 1019908 h 1240971"/>
              <a:gd name="connsiteX58" fmla="*/ 1175720 w 5693265"/>
              <a:gd name="connsiteY58" fmla="*/ 1014883 h 1240971"/>
              <a:gd name="connsiteX59" fmla="*/ 1195817 w 5693265"/>
              <a:gd name="connsiteY59" fmla="*/ 1004835 h 1240971"/>
              <a:gd name="connsiteX60" fmla="*/ 1281228 w 5693265"/>
              <a:gd name="connsiteY60" fmla="*/ 1014883 h 1240971"/>
              <a:gd name="connsiteX61" fmla="*/ 1296300 w 5693265"/>
              <a:gd name="connsiteY61" fmla="*/ 1024932 h 1240971"/>
              <a:gd name="connsiteX62" fmla="*/ 1311373 w 5693265"/>
              <a:gd name="connsiteY62" fmla="*/ 1029956 h 1240971"/>
              <a:gd name="connsiteX63" fmla="*/ 1326446 w 5693265"/>
              <a:gd name="connsiteY63" fmla="*/ 1060101 h 1240971"/>
              <a:gd name="connsiteX64" fmla="*/ 1341518 w 5693265"/>
              <a:gd name="connsiteY64" fmla="*/ 1065125 h 1240971"/>
              <a:gd name="connsiteX65" fmla="*/ 1356591 w 5693265"/>
              <a:gd name="connsiteY65" fmla="*/ 1075173 h 1240971"/>
              <a:gd name="connsiteX66" fmla="*/ 1396784 w 5693265"/>
              <a:gd name="connsiteY66" fmla="*/ 1090246 h 1240971"/>
              <a:gd name="connsiteX67" fmla="*/ 1447026 w 5693265"/>
              <a:gd name="connsiteY67" fmla="*/ 1105319 h 1240971"/>
              <a:gd name="connsiteX68" fmla="*/ 1462098 w 5693265"/>
              <a:gd name="connsiteY68" fmla="*/ 1110343 h 1240971"/>
              <a:gd name="connsiteX69" fmla="*/ 1497267 w 5693265"/>
              <a:gd name="connsiteY69" fmla="*/ 1120391 h 1240971"/>
              <a:gd name="connsiteX70" fmla="*/ 1552533 w 5693265"/>
              <a:gd name="connsiteY70" fmla="*/ 1115367 h 1240971"/>
              <a:gd name="connsiteX71" fmla="*/ 1567606 w 5693265"/>
              <a:gd name="connsiteY71" fmla="*/ 1110343 h 1240971"/>
              <a:gd name="connsiteX72" fmla="*/ 1587703 w 5693265"/>
              <a:gd name="connsiteY72" fmla="*/ 1090246 h 1240971"/>
              <a:gd name="connsiteX73" fmla="*/ 1637944 w 5693265"/>
              <a:gd name="connsiteY73" fmla="*/ 1050053 h 1240971"/>
              <a:gd name="connsiteX74" fmla="*/ 1653017 w 5693265"/>
              <a:gd name="connsiteY74" fmla="*/ 1029956 h 1240971"/>
              <a:gd name="connsiteX75" fmla="*/ 1688186 w 5693265"/>
              <a:gd name="connsiteY75" fmla="*/ 1019908 h 1240971"/>
              <a:gd name="connsiteX76" fmla="*/ 1788670 w 5693265"/>
              <a:gd name="connsiteY76" fmla="*/ 1029956 h 1240971"/>
              <a:gd name="connsiteX77" fmla="*/ 1818815 w 5693265"/>
              <a:gd name="connsiteY77" fmla="*/ 1040004 h 1240971"/>
              <a:gd name="connsiteX78" fmla="*/ 1853984 w 5693265"/>
              <a:gd name="connsiteY78" fmla="*/ 1050053 h 1240971"/>
              <a:gd name="connsiteX79" fmla="*/ 1869056 w 5693265"/>
              <a:gd name="connsiteY79" fmla="*/ 1060101 h 1240971"/>
              <a:gd name="connsiteX80" fmla="*/ 1894177 w 5693265"/>
              <a:gd name="connsiteY80" fmla="*/ 1065125 h 1240971"/>
              <a:gd name="connsiteX81" fmla="*/ 1949443 w 5693265"/>
              <a:gd name="connsiteY81" fmla="*/ 1085222 h 1240971"/>
              <a:gd name="connsiteX82" fmla="*/ 1969540 w 5693265"/>
              <a:gd name="connsiteY82" fmla="*/ 1090246 h 1240971"/>
              <a:gd name="connsiteX83" fmla="*/ 2014758 w 5693265"/>
              <a:gd name="connsiteY83" fmla="*/ 1110343 h 1240971"/>
              <a:gd name="connsiteX84" fmla="*/ 2039878 w 5693265"/>
              <a:gd name="connsiteY84" fmla="*/ 1125415 h 1240971"/>
              <a:gd name="connsiteX85" fmla="*/ 2120265 w 5693265"/>
              <a:gd name="connsiteY85" fmla="*/ 1120391 h 1240971"/>
              <a:gd name="connsiteX86" fmla="*/ 2130314 w 5693265"/>
              <a:gd name="connsiteY86" fmla="*/ 1110343 h 1240971"/>
              <a:gd name="connsiteX87" fmla="*/ 2155435 w 5693265"/>
              <a:gd name="connsiteY87" fmla="*/ 1100294 h 1240971"/>
              <a:gd name="connsiteX88" fmla="*/ 2190604 w 5693265"/>
              <a:gd name="connsiteY88" fmla="*/ 1070149 h 1240971"/>
              <a:gd name="connsiteX89" fmla="*/ 2230797 w 5693265"/>
              <a:gd name="connsiteY89" fmla="*/ 1040004 h 1240971"/>
              <a:gd name="connsiteX90" fmla="*/ 2245870 w 5693265"/>
              <a:gd name="connsiteY90" fmla="*/ 1034980 h 1240971"/>
              <a:gd name="connsiteX91" fmla="*/ 2270991 w 5693265"/>
              <a:gd name="connsiteY91" fmla="*/ 1019908 h 1240971"/>
              <a:gd name="connsiteX92" fmla="*/ 2301136 w 5693265"/>
              <a:gd name="connsiteY92" fmla="*/ 994787 h 1240971"/>
              <a:gd name="connsiteX93" fmla="*/ 2316208 w 5693265"/>
              <a:gd name="connsiteY93" fmla="*/ 989763 h 1240971"/>
              <a:gd name="connsiteX94" fmla="*/ 2396595 w 5693265"/>
              <a:gd name="connsiteY94" fmla="*/ 984738 h 1240971"/>
              <a:gd name="connsiteX95" fmla="*/ 2426740 w 5693265"/>
              <a:gd name="connsiteY95" fmla="*/ 989763 h 1240971"/>
              <a:gd name="connsiteX96" fmla="*/ 2461909 w 5693265"/>
              <a:gd name="connsiteY96" fmla="*/ 1024932 h 1240971"/>
              <a:gd name="connsiteX97" fmla="*/ 2476982 w 5693265"/>
              <a:gd name="connsiteY97" fmla="*/ 1029956 h 1240971"/>
              <a:gd name="connsiteX98" fmla="*/ 2487030 w 5693265"/>
              <a:gd name="connsiteY98" fmla="*/ 1045028 h 1240971"/>
              <a:gd name="connsiteX99" fmla="*/ 2497078 w 5693265"/>
              <a:gd name="connsiteY99" fmla="*/ 1055077 h 1240971"/>
              <a:gd name="connsiteX100" fmla="*/ 2532248 w 5693265"/>
              <a:gd name="connsiteY100" fmla="*/ 1095270 h 1240971"/>
              <a:gd name="connsiteX101" fmla="*/ 2567417 w 5693265"/>
              <a:gd name="connsiteY101" fmla="*/ 1135464 h 1240971"/>
              <a:gd name="connsiteX102" fmla="*/ 2582489 w 5693265"/>
              <a:gd name="connsiteY102" fmla="*/ 1145512 h 1240971"/>
              <a:gd name="connsiteX103" fmla="*/ 2622683 w 5693265"/>
              <a:gd name="connsiteY103" fmla="*/ 1170633 h 1240971"/>
              <a:gd name="connsiteX104" fmla="*/ 2657852 w 5693265"/>
              <a:gd name="connsiteY104" fmla="*/ 1160584 h 1240971"/>
              <a:gd name="connsiteX105" fmla="*/ 2682973 w 5693265"/>
              <a:gd name="connsiteY105" fmla="*/ 1145512 h 1240971"/>
              <a:gd name="connsiteX106" fmla="*/ 2713118 w 5693265"/>
              <a:gd name="connsiteY106" fmla="*/ 1130439 h 1240971"/>
              <a:gd name="connsiteX107" fmla="*/ 2728191 w 5693265"/>
              <a:gd name="connsiteY107" fmla="*/ 1120391 h 1240971"/>
              <a:gd name="connsiteX108" fmla="*/ 2748287 w 5693265"/>
              <a:gd name="connsiteY108" fmla="*/ 1115367 h 1240971"/>
              <a:gd name="connsiteX109" fmla="*/ 2778432 w 5693265"/>
              <a:gd name="connsiteY109" fmla="*/ 1105319 h 1240971"/>
              <a:gd name="connsiteX110" fmla="*/ 2868867 w 5693265"/>
              <a:gd name="connsiteY110" fmla="*/ 1075173 h 1240971"/>
              <a:gd name="connsiteX111" fmla="*/ 2893988 w 5693265"/>
              <a:gd name="connsiteY111" fmla="*/ 1070149 h 1240971"/>
              <a:gd name="connsiteX112" fmla="*/ 2919109 w 5693265"/>
              <a:gd name="connsiteY112" fmla="*/ 1075173 h 1240971"/>
              <a:gd name="connsiteX113" fmla="*/ 2934182 w 5693265"/>
              <a:gd name="connsiteY113" fmla="*/ 1080198 h 1240971"/>
              <a:gd name="connsiteX114" fmla="*/ 2944230 w 5693265"/>
              <a:gd name="connsiteY114" fmla="*/ 1110343 h 1240971"/>
              <a:gd name="connsiteX115" fmla="*/ 2959303 w 5693265"/>
              <a:gd name="connsiteY115" fmla="*/ 1125415 h 1240971"/>
              <a:gd name="connsiteX116" fmla="*/ 2979399 w 5693265"/>
              <a:gd name="connsiteY116" fmla="*/ 1155560 h 1240971"/>
              <a:gd name="connsiteX117" fmla="*/ 2994472 w 5693265"/>
              <a:gd name="connsiteY117" fmla="*/ 1160584 h 1240971"/>
              <a:gd name="connsiteX118" fmla="*/ 3014569 w 5693265"/>
              <a:gd name="connsiteY118" fmla="*/ 1180681 h 1240971"/>
              <a:gd name="connsiteX119" fmla="*/ 3024617 w 5693265"/>
              <a:gd name="connsiteY119" fmla="*/ 1190730 h 1240971"/>
              <a:gd name="connsiteX120" fmla="*/ 3069835 w 5693265"/>
              <a:gd name="connsiteY120" fmla="*/ 1215850 h 1240971"/>
              <a:gd name="connsiteX121" fmla="*/ 3079883 w 5693265"/>
              <a:gd name="connsiteY121" fmla="*/ 1225899 h 1240971"/>
              <a:gd name="connsiteX122" fmla="*/ 3099980 w 5693265"/>
              <a:gd name="connsiteY122" fmla="*/ 1230923 h 1240971"/>
              <a:gd name="connsiteX123" fmla="*/ 3130125 w 5693265"/>
              <a:gd name="connsiteY123" fmla="*/ 1240971 h 1240971"/>
              <a:gd name="connsiteX124" fmla="*/ 3180366 w 5693265"/>
              <a:gd name="connsiteY124" fmla="*/ 1235947 h 1240971"/>
              <a:gd name="connsiteX125" fmla="*/ 3195439 w 5693265"/>
              <a:gd name="connsiteY125" fmla="*/ 1225899 h 1240971"/>
              <a:gd name="connsiteX126" fmla="*/ 3220560 w 5693265"/>
              <a:gd name="connsiteY126" fmla="*/ 1215850 h 1240971"/>
              <a:gd name="connsiteX127" fmla="*/ 3255729 w 5693265"/>
              <a:gd name="connsiteY127" fmla="*/ 1185705 h 1240971"/>
              <a:gd name="connsiteX128" fmla="*/ 3295922 w 5693265"/>
              <a:gd name="connsiteY128" fmla="*/ 1160584 h 1240971"/>
              <a:gd name="connsiteX129" fmla="*/ 3310995 w 5693265"/>
              <a:gd name="connsiteY129" fmla="*/ 1145512 h 1240971"/>
              <a:gd name="connsiteX130" fmla="*/ 3351188 w 5693265"/>
              <a:gd name="connsiteY130" fmla="*/ 1140488 h 1240971"/>
              <a:gd name="connsiteX131" fmla="*/ 3406454 w 5693265"/>
              <a:gd name="connsiteY131" fmla="*/ 1155560 h 1240971"/>
              <a:gd name="connsiteX132" fmla="*/ 3426551 w 5693265"/>
              <a:gd name="connsiteY132" fmla="*/ 1165609 h 1240971"/>
              <a:gd name="connsiteX133" fmla="*/ 3441624 w 5693265"/>
              <a:gd name="connsiteY133" fmla="*/ 1175657 h 1240971"/>
              <a:gd name="connsiteX134" fmla="*/ 3456696 w 5693265"/>
              <a:gd name="connsiteY134" fmla="*/ 1180681 h 1240971"/>
              <a:gd name="connsiteX135" fmla="*/ 3466744 w 5693265"/>
              <a:gd name="connsiteY135" fmla="*/ 1195754 h 1240971"/>
              <a:gd name="connsiteX136" fmla="*/ 3527035 w 5693265"/>
              <a:gd name="connsiteY136" fmla="*/ 1200778 h 1240971"/>
              <a:gd name="connsiteX137" fmla="*/ 3542107 w 5693265"/>
              <a:gd name="connsiteY137" fmla="*/ 1190730 h 1240971"/>
              <a:gd name="connsiteX138" fmla="*/ 3567228 w 5693265"/>
              <a:gd name="connsiteY138" fmla="*/ 1180681 h 1240971"/>
              <a:gd name="connsiteX139" fmla="*/ 3587325 w 5693265"/>
              <a:gd name="connsiteY139" fmla="*/ 1150536 h 1240971"/>
              <a:gd name="connsiteX140" fmla="*/ 3617470 w 5693265"/>
              <a:gd name="connsiteY140" fmla="*/ 1125415 h 1240971"/>
              <a:gd name="connsiteX141" fmla="*/ 3632542 w 5693265"/>
              <a:gd name="connsiteY141" fmla="*/ 1105319 h 1240971"/>
              <a:gd name="connsiteX142" fmla="*/ 3662687 w 5693265"/>
              <a:gd name="connsiteY142" fmla="*/ 1085222 h 1240971"/>
              <a:gd name="connsiteX143" fmla="*/ 3697856 w 5693265"/>
              <a:gd name="connsiteY143" fmla="*/ 1070149 h 1240971"/>
              <a:gd name="connsiteX144" fmla="*/ 3707905 w 5693265"/>
              <a:gd name="connsiteY144" fmla="*/ 1060101 h 1240971"/>
              <a:gd name="connsiteX145" fmla="*/ 3743074 w 5693265"/>
              <a:gd name="connsiteY145" fmla="*/ 1040004 h 1240971"/>
              <a:gd name="connsiteX146" fmla="*/ 3813413 w 5693265"/>
              <a:gd name="connsiteY146" fmla="*/ 1024932 h 1240971"/>
              <a:gd name="connsiteX147" fmla="*/ 3833509 w 5693265"/>
              <a:gd name="connsiteY147" fmla="*/ 1014883 h 1240971"/>
              <a:gd name="connsiteX148" fmla="*/ 3858630 w 5693265"/>
              <a:gd name="connsiteY148" fmla="*/ 1009859 h 1240971"/>
              <a:gd name="connsiteX149" fmla="*/ 3873703 w 5693265"/>
              <a:gd name="connsiteY149" fmla="*/ 1004835 h 1240971"/>
              <a:gd name="connsiteX150" fmla="*/ 3923944 w 5693265"/>
              <a:gd name="connsiteY150" fmla="*/ 1014883 h 1240971"/>
              <a:gd name="connsiteX151" fmla="*/ 3933993 w 5693265"/>
              <a:gd name="connsiteY151" fmla="*/ 1029956 h 1240971"/>
              <a:gd name="connsiteX152" fmla="*/ 3964138 w 5693265"/>
              <a:gd name="connsiteY152" fmla="*/ 1075173 h 1240971"/>
              <a:gd name="connsiteX153" fmla="*/ 3969162 w 5693265"/>
              <a:gd name="connsiteY153" fmla="*/ 1100294 h 1240971"/>
              <a:gd name="connsiteX154" fmla="*/ 3979210 w 5693265"/>
              <a:gd name="connsiteY154" fmla="*/ 1110343 h 1240971"/>
              <a:gd name="connsiteX155" fmla="*/ 3984235 w 5693265"/>
              <a:gd name="connsiteY155" fmla="*/ 1130439 h 1240971"/>
              <a:gd name="connsiteX156" fmla="*/ 4019404 w 5693265"/>
              <a:gd name="connsiteY156" fmla="*/ 1165609 h 1240971"/>
              <a:gd name="connsiteX157" fmla="*/ 4064621 w 5693265"/>
              <a:gd name="connsiteY157" fmla="*/ 1150536 h 1240971"/>
              <a:gd name="connsiteX158" fmla="*/ 4079694 w 5693265"/>
              <a:gd name="connsiteY158" fmla="*/ 1125415 h 1240971"/>
              <a:gd name="connsiteX159" fmla="*/ 4099791 w 5693265"/>
              <a:gd name="connsiteY159" fmla="*/ 1105319 h 1240971"/>
              <a:gd name="connsiteX160" fmla="*/ 4129936 w 5693265"/>
              <a:gd name="connsiteY160" fmla="*/ 1075173 h 1240971"/>
              <a:gd name="connsiteX161" fmla="*/ 4150032 w 5693265"/>
              <a:gd name="connsiteY161" fmla="*/ 1040004 h 1240971"/>
              <a:gd name="connsiteX162" fmla="*/ 4160081 w 5693265"/>
              <a:gd name="connsiteY162" fmla="*/ 1019908 h 1240971"/>
              <a:gd name="connsiteX163" fmla="*/ 4165105 w 5693265"/>
              <a:gd name="connsiteY163" fmla="*/ 1004835 h 1240971"/>
              <a:gd name="connsiteX164" fmla="*/ 4185202 w 5693265"/>
              <a:gd name="connsiteY164" fmla="*/ 984738 h 1240971"/>
              <a:gd name="connsiteX165" fmla="*/ 4200274 w 5693265"/>
              <a:gd name="connsiteY165" fmla="*/ 979714 h 1240971"/>
              <a:gd name="connsiteX166" fmla="*/ 4235443 w 5693265"/>
              <a:gd name="connsiteY166" fmla="*/ 954593 h 1240971"/>
              <a:gd name="connsiteX167" fmla="*/ 4275637 w 5693265"/>
              <a:gd name="connsiteY167" fmla="*/ 934497 h 1240971"/>
              <a:gd name="connsiteX168" fmla="*/ 4310806 w 5693265"/>
              <a:gd name="connsiteY168" fmla="*/ 914400 h 1240971"/>
              <a:gd name="connsiteX169" fmla="*/ 4325878 w 5693265"/>
              <a:gd name="connsiteY169" fmla="*/ 904352 h 1240971"/>
              <a:gd name="connsiteX170" fmla="*/ 4381144 w 5693265"/>
              <a:gd name="connsiteY170" fmla="*/ 904352 h 1240971"/>
              <a:gd name="connsiteX171" fmla="*/ 4401241 w 5693265"/>
              <a:gd name="connsiteY171" fmla="*/ 914400 h 1240971"/>
              <a:gd name="connsiteX172" fmla="*/ 4416314 w 5693265"/>
              <a:gd name="connsiteY172" fmla="*/ 919424 h 1240971"/>
              <a:gd name="connsiteX173" fmla="*/ 4431386 w 5693265"/>
              <a:gd name="connsiteY173" fmla="*/ 929472 h 1240971"/>
              <a:gd name="connsiteX174" fmla="*/ 4456507 w 5693265"/>
              <a:gd name="connsiteY174" fmla="*/ 974690 h 1240971"/>
              <a:gd name="connsiteX175" fmla="*/ 4476604 w 5693265"/>
              <a:gd name="connsiteY175" fmla="*/ 999811 h 1240971"/>
              <a:gd name="connsiteX176" fmla="*/ 4567039 w 5693265"/>
              <a:gd name="connsiteY176" fmla="*/ 994787 h 1240971"/>
              <a:gd name="connsiteX177" fmla="*/ 4597184 w 5693265"/>
              <a:gd name="connsiteY177" fmla="*/ 969666 h 1240971"/>
              <a:gd name="connsiteX178" fmla="*/ 4617281 w 5693265"/>
              <a:gd name="connsiteY178" fmla="*/ 959617 h 1240971"/>
              <a:gd name="connsiteX179" fmla="*/ 4632353 w 5693265"/>
              <a:gd name="connsiteY179" fmla="*/ 944545 h 1240971"/>
              <a:gd name="connsiteX180" fmla="*/ 4652450 w 5693265"/>
              <a:gd name="connsiteY180" fmla="*/ 934497 h 1240971"/>
              <a:gd name="connsiteX181" fmla="*/ 4672547 w 5693265"/>
              <a:gd name="connsiteY181" fmla="*/ 919424 h 1240971"/>
              <a:gd name="connsiteX182" fmla="*/ 4737861 w 5693265"/>
              <a:gd name="connsiteY182" fmla="*/ 884255 h 1240971"/>
              <a:gd name="connsiteX183" fmla="*/ 4762982 w 5693265"/>
              <a:gd name="connsiteY183" fmla="*/ 879231 h 1240971"/>
              <a:gd name="connsiteX184" fmla="*/ 4778054 w 5693265"/>
              <a:gd name="connsiteY184" fmla="*/ 874206 h 1240971"/>
              <a:gd name="connsiteX185" fmla="*/ 4819294 w 5693265"/>
              <a:gd name="connsiteY185" fmla="*/ 873944 h 1240971"/>
              <a:gd name="connsiteX186" fmla="*/ 4877465 w 5693265"/>
              <a:gd name="connsiteY186" fmla="*/ 895638 h 1240971"/>
              <a:gd name="connsiteX187" fmla="*/ 4935347 w 5693265"/>
              <a:gd name="connsiteY187" fmla="*/ 934523 h 1240971"/>
              <a:gd name="connsiteX188" fmla="*/ 4995402 w 5693265"/>
              <a:gd name="connsiteY188" fmla="*/ 1006746 h 1240971"/>
              <a:gd name="connsiteX189" fmla="*/ 5024762 w 5693265"/>
              <a:gd name="connsiteY189" fmla="*/ 1051963 h 1240971"/>
              <a:gd name="connsiteX190" fmla="*/ 5092223 w 5693265"/>
              <a:gd name="connsiteY190" fmla="*/ 1016506 h 1240971"/>
              <a:gd name="connsiteX191" fmla="*/ 5144322 w 5693265"/>
              <a:gd name="connsiteY191" fmla="*/ 948261 h 1240971"/>
              <a:gd name="connsiteX192" fmla="*/ 5189252 w 5693265"/>
              <a:gd name="connsiteY192" fmla="*/ 886112 h 1240971"/>
              <a:gd name="connsiteX193" fmla="*/ 5226279 w 5693265"/>
              <a:gd name="connsiteY193" fmla="*/ 856230 h 1240971"/>
              <a:gd name="connsiteX194" fmla="*/ 5260637 w 5693265"/>
              <a:gd name="connsiteY194" fmla="*/ 822918 h 1240971"/>
              <a:gd name="connsiteX195" fmla="*/ 5295282 w 5693265"/>
              <a:gd name="connsiteY195" fmla="*/ 800440 h 1240971"/>
              <a:gd name="connsiteX196" fmla="*/ 5334430 w 5693265"/>
              <a:gd name="connsiteY196" fmla="*/ 794893 h 1240971"/>
              <a:gd name="connsiteX197" fmla="*/ 5412174 w 5693265"/>
              <a:gd name="connsiteY197" fmla="*/ 824252 h 1240971"/>
              <a:gd name="connsiteX198" fmla="*/ 5431197 w 5693265"/>
              <a:gd name="connsiteY198" fmla="*/ 768699 h 1240971"/>
              <a:gd name="connsiteX199" fmla="*/ 5441246 w 5693265"/>
              <a:gd name="connsiteY199" fmla="*/ 753626 h 1240971"/>
              <a:gd name="connsiteX200" fmla="*/ 5456318 w 5693265"/>
              <a:gd name="connsiteY200" fmla="*/ 708409 h 1240971"/>
              <a:gd name="connsiteX201" fmla="*/ 5466366 w 5693265"/>
              <a:gd name="connsiteY201" fmla="*/ 683288 h 1240971"/>
              <a:gd name="connsiteX202" fmla="*/ 5476415 w 5693265"/>
              <a:gd name="connsiteY202" fmla="*/ 643094 h 1240971"/>
              <a:gd name="connsiteX203" fmla="*/ 5491487 w 5693265"/>
              <a:gd name="connsiteY203" fmla="*/ 617973 h 1240971"/>
              <a:gd name="connsiteX204" fmla="*/ 5506560 w 5693265"/>
              <a:gd name="connsiteY204" fmla="*/ 572756 h 1240971"/>
              <a:gd name="connsiteX205" fmla="*/ 5526656 w 5693265"/>
              <a:gd name="connsiteY205" fmla="*/ 522514 h 1240971"/>
              <a:gd name="connsiteX206" fmla="*/ 5546753 w 5693265"/>
              <a:gd name="connsiteY206" fmla="*/ 467248 h 1240971"/>
              <a:gd name="connsiteX207" fmla="*/ 5556802 w 5693265"/>
              <a:gd name="connsiteY207" fmla="*/ 411982 h 1240971"/>
              <a:gd name="connsiteX208" fmla="*/ 5566850 w 5693265"/>
              <a:gd name="connsiteY208" fmla="*/ 381837 h 1240971"/>
              <a:gd name="connsiteX209" fmla="*/ 5576898 w 5693265"/>
              <a:gd name="connsiteY209" fmla="*/ 356716 h 1240971"/>
              <a:gd name="connsiteX210" fmla="*/ 5596995 w 5693265"/>
              <a:gd name="connsiteY210" fmla="*/ 316523 h 1240971"/>
              <a:gd name="connsiteX211" fmla="*/ 5617092 w 5693265"/>
              <a:gd name="connsiteY211" fmla="*/ 246184 h 1240971"/>
              <a:gd name="connsiteX212" fmla="*/ 5622116 w 5693265"/>
              <a:gd name="connsiteY212" fmla="*/ 226088 h 1240971"/>
              <a:gd name="connsiteX213" fmla="*/ 5632164 w 5693265"/>
              <a:gd name="connsiteY213" fmla="*/ 216039 h 1240971"/>
              <a:gd name="connsiteX214" fmla="*/ 5637188 w 5693265"/>
              <a:gd name="connsiteY214" fmla="*/ 200967 h 1240971"/>
              <a:gd name="connsiteX215" fmla="*/ 5642213 w 5693265"/>
              <a:gd name="connsiteY215" fmla="*/ 180870 h 1240971"/>
              <a:gd name="connsiteX216" fmla="*/ 5652261 w 5693265"/>
              <a:gd name="connsiteY216" fmla="*/ 165798 h 1240971"/>
              <a:gd name="connsiteX217" fmla="*/ 5693265 w 5693265"/>
              <a:gd name="connsiteY217" fmla="*/ 101268 h 1240971"/>
              <a:gd name="connsiteX218" fmla="*/ 5657285 w 5693265"/>
              <a:gd name="connsiteY218" fmla="*/ 80387 h 1240971"/>
              <a:gd name="connsiteX219" fmla="*/ 5624759 w 5693265"/>
              <a:gd name="connsiteY219" fmla="*/ 46788 h 1240971"/>
              <a:gd name="connsiteX220" fmla="*/ 5575040 w 5693265"/>
              <a:gd name="connsiteY220" fmla="*/ 39120 h 1240971"/>
              <a:gd name="connsiteX221" fmla="*/ 5470369 w 5693265"/>
              <a:gd name="connsiteY221" fmla="*/ 39381 h 1240971"/>
              <a:gd name="connsiteX222" fmla="*/ 5379124 w 5693265"/>
              <a:gd name="connsiteY222" fmla="*/ 39644 h 1240971"/>
              <a:gd name="connsiteX223" fmla="*/ 5323570 w 5693265"/>
              <a:gd name="connsiteY223" fmla="*/ 61337 h 1240971"/>
              <a:gd name="connsiteX224" fmla="*/ 5238682 w 5693265"/>
              <a:gd name="connsiteY224" fmla="*/ 54455 h 1240971"/>
              <a:gd name="connsiteX225" fmla="*/ 5075554 w 5693265"/>
              <a:gd name="connsiteY225" fmla="*/ 56574 h 1240971"/>
              <a:gd name="connsiteX226" fmla="*/ 4989070 w 5693265"/>
              <a:gd name="connsiteY226" fmla="*/ 65314 h 1240971"/>
              <a:gd name="connsiteX227" fmla="*/ 4943852 w 5693265"/>
              <a:gd name="connsiteY227" fmla="*/ 60290 h 1240971"/>
              <a:gd name="connsiteX228" fmla="*/ 4823272 w 5693265"/>
              <a:gd name="connsiteY228" fmla="*/ 50242 h 1240971"/>
              <a:gd name="connsiteX229" fmla="*/ 4677571 w 5693265"/>
              <a:gd name="connsiteY229" fmla="*/ 55266 h 1240971"/>
              <a:gd name="connsiteX230" fmla="*/ 4647426 w 5693265"/>
              <a:gd name="connsiteY230" fmla="*/ 60290 h 1240971"/>
              <a:gd name="connsiteX231" fmla="*/ 4577087 w 5693265"/>
              <a:gd name="connsiteY231" fmla="*/ 65314 h 1240971"/>
              <a:gd name="connsiteX232" fmla="*/ 4486652 w 5693265"/>
              <a:gd name="connsiteY232" fmla="*/ 75363 h 1240971"/>
              <a:gd name="connsiteX233" fmla="*/ 4139984 w 5693265"/>
              <a:gd name="connsiteY233" fmla="*/ 60290 h 1240971"/>
              <a:gd name="connsiteX234" fmla="*/ 3918920 w 5693265"/>
              <a:gd name="connsiteY234" fmla="*/ 50242 h 1240971"/>
              <a:gd name="connsiteX235" fmla="*/ 3873703 w 5693265"/>
              <a:gd name="connsiteY235" fmla="*/ 45217 h 1240971"/>
              <a:gd name="connsiteX236" fmla="*/ 3687808 w 5693265"/>
              <a:gd name="connsiteY236" fmla="*/ 40193 h 1240971"/>
              <a:gd name="connsiteX237" fmla="*/ 3662687 w 5693265"/>
              <a:gd name="connsiteY237" fmla="*/ 35169 h 1240971"/>
              <a:gd name="connsiteX238" fmla="*/ 3627518 w 5693265"/>
              <a:gd name="connsiteY238" fmla="*/ 25121 h 1240971"/>
              <a:gd name="connsiteX239" fmla="*/ 3547131 w 5693265"/>
              <a:gd name="connsiteY239" fmla="*/ 20097 h 1240971"/>
              <a:gd name="connsiteX240" fmla="*/ 3310995 w 5693265"/>
              <a:gd name="connsiteY240" fmla="*/ 25121 h 1240971"/>
              <a:gd name="connsiteX241" fmla="*/ 3265777 w 5693265"/>
              <a:gd name="connsiteY241" fmla="*/ 30145 h 1240971"/>
              <a:gd name="connsiteX242" fmla="*/ 3175342 w 5693265"/>
              <a:gd name="connsiteY242" fmla="*/ 35169 h 1240971"/>
              <a:gd name="connsiteX243" fmla="*/ 2582489 w 5693265"/>
              <a:gd name="connsiteY243" fmla="*/ 45217 h 1240971"/>
              <a:gd name="connsiteX244" fmla="*/ 2255918 w 5693265"/>
              <a:gd name="connsiteY244" fmla="*/ 40193 h 1240971"/>
              <a:gd name="connsiteX245" fmla="*/ 1974564 w 5693265"/>
              <a:gd name="connsiteY245" fmla="*/ 30145 h 1240971"/>
              <a:gd name="connsiteX246" fmla="*/ 1944419 w 5693265"/>
              <a:gd name="connsiteY246" fmla="*/ 25121 h 1240971"/>
              <a:gd name="connsiteX247" fmla="*/ 1848960 w 5693265"/>
              <a:gd name="connsiteY247" fmla="*/ 20097 h 1240971"/>
              <a:gd name="connsiteX248" fmla="*/ 1768573 w 5693265"/>
              <a:gd name="connsiteY248" fmla="*/ 10048 h 1240971"/>
              <a:gd name="connsiteX249" fmla="*/ 1502292 w 5693265"/>
              <a:gd name="connsiteY249" fmla="*/ 20097 h 1240971"/>
              <a:gd name="connsiteX250" fmla="*/ 1467122 w 5693265"/>
              <a:gd name="connsiteY250" fmla="*/ 25121 h 1240971"/>
              <a:gd name="connsiteX251" fmla="*/ 1426929 w 5693265"/>
              <a:gd name="connsiteY251" fmla="*/ 30145 h 1240971"/>
              <a:gd name="connsiteX252" fmla="*/ 1341518 w 5693265"/>
              <a:gd name="connsiteY252" fmla="*/ 45217 h 1240971"/>
              <a:gd name="connsiteX253" fmla="*/ 1095333 w 5693265"/>
              <a:gd name="connsiteY253" fmla="*/ 35169 h 1240971"/>
              <a:gd name="connsiteX254" fmla="*/ 979777 w 5693265"/>
              <a:gd name="connsiteY254" fmla="*/ 20097 h 1240971"/>
              <a:gd name="connsiteX255" fmla="*/ 939584 w 5693265"/>
              <a:gd name="connsiteY255" fmla="*/ 10048 h 1240971"/>
              <a:gd name="connsiteX256" fmla="*/ 813980 w 5693265"/>
              <a:gd name="connsiteY256" fmla="*/ 0 h 1240971"/>
              <a:gd name="connsiteX257" fmla="*/ 743641 w 5693265"/>
              <a:gd name="connsiteY257" fmla="*/ 5024 h 1240971"/>
              <a:gd name="connsiteX258" fmla="*/ 582867 w 5693265"/>
              <a:gd name="connsiteY258" fmla="*/ 15072 h 1240971"/>
              <a:gd name="connsiteX259" fmla="*/ 432142 w 5693265"/>
              <a:gd name="connsiteY259" fmla="*/ 5024 h 1240971"/>
              <a:gd name="connsiteX260" fmla="*/ 412046 w 5693265"/>
              <a:gd name="connsiteY260" fmla="*/ 0 h 1240971"/>
              <a:gd name="connsiteX261" fmla="*/ 281417 w 5693265"/>
              <a:gd name="connsiteY261" fmla="*/ 10048 h 1240971"/>
              <a:gd name="connsiteX262" fmla="*/ 261320 w 5693265"/>
              <a:gd name="connsiteY262" fmla="*/ 15072 h 1240971"/>
              <a:gd name="connsiteX263" fmla="*/ 100547 w 5693265"/>
              <a:gd name="connsiteY263" fmla="*/ 20097 h 1240971"/>
              <a:gd name="connsiteX264" fmla="*/ 5087 w 5693265"/>
              <a:gd name="connsiteY264" fmla="*/ 30145 h 1240971"/>
              <a:gd name="connsiteX0" fmla="*/ 5087 w 5731022"/>
              <a:gd name="connsiteY0" fmla="*/ 30145 h 1240971"/>
              <a:gd name="connsiteX1" fmla="*/ 15136 w 5731022"/>
              <a:gd name="connsiteY1" fmla="*/ 115556 h 1240971"/>
              <a:gd name="connsiteX2" fmla="*/ 20160 w 5731022"/>
              <a:gd name="connsiteY2" fmla="*/ 150725 h 1240971"/>
              <a:gd name="connsiteX3" fmla="*/ 25184 w 5731022"/>
              <a:gd name="connsiteY3" fmla="*/ 236136 h 1240971"/>
              <a:gd name="connsiteX4" fmla="*/ 35232 w 5731022"/>
              <a:gd name="connsiteY4" fmla="*/ 311499 h 1240971"/>
              <a:gd name="connsiteX5" fmla="*/ 40256 w 5731022"/>
              <a:gd name="connsiteY5" fmla="*/ 783771 h 1240971"/>
              <a:gd name="connsiteX6" fmla="*/ 45281 w 5731022"/>
              <a:gd name="connsiteY6" fmla="*/ 864158 h 1240971"/>
              <a:gd name="connsiteX7" fmla="*/ 35232 w 5731022"/>
              <a:gd name="connsiteY7" fmla="*/ 1034980 h 1240971"/>
              <a:gd name="connsiteX8" fmla="*/ 25184 w 5731022"/>
              <a:gd name="connsiteY8" fmla="*/ 1100294 h 1240971"/>
              <a:gd name="connsiteX9" fmla="*/ 20160 w 5731022"/>
              <a:gd name="connsiteY9" fmla="*/ 1150536 h 1240971"/>
              <a:gd name="connsiteX10" fmla="*/ 25184 w 5731022"/>
              <a:gd name="connsiteY10" fmla="*/ 1170633 h 1240971"/>
              <a:gd name="connsiteX11" fmla="*/ 35232 w 5731022"/>
              <a:gd name="connsiteY11" fmla="*/ 1160584 h 1240971"/>
              <a:gd name="connsiteX12" fmla="*/ 55329 w 5731022"/>
              <a:gd name="connsiteY12" fmla="*/ 1100294 h 1240971"/>
              <a:gd name="connsiteX13" fmla="*/ 60353 w 5731022"/>
              <a:gd name="connsiteY13" fmla="*/ 1085222 h 1240971"/>
              <a:gd name="connsiteX14" fmla="*/ 70402 w 5731022"/>
              <a:gd name="connsiteY14" fmla="*/ 1075173 h 1240971"/>
              <a:gd name="connsiteX15" fmla="*/ 95522 w 5731022"/>
              <a:gd name="connsiteY15" fmla="*/ 1045028 h 1240971"/>
              <a:gd name="connsiteX16" fmla="*/ 110595 w 5731022"/>
              <a:gd name="connsiteY16" fmla="*/ 1040004 h 1240971"/>
              <a:gd name="connsiteX17" fmla="*/ 135716 w 5731022"/>
              <a:gd name="connsiteY17" fmla="*/ 1019908 h 1240971"/>
              <a:gd name="connsiteX18" fmla="*/ 150788 w 5731022"/>
              <a:gd name="connsiteY18" fmla="*/ 1009859 h 1240971"/>
              <a:gd name="connsiteX19" fmla="*/ 175909 w 5731022"/>
              <a:gd name="connsiteY19" fmla="*/ 994787 h 1240971"/>
              <a:gd name="connsiteX20" fmla="*/ 216103 w 5731022"/>
              <a:gd name="connsiteY20" fmla="*/ 984738 h 1240971"/>
              <a:gd name="connsiteX21" fmla="*/ 286441 w 5731022"/>
              <a:gd name="connsiteY21" fmla="*/ 994787 h 1240971"/>
              <a:gd name="connsiteX22" fmla="*/ 301514 w 5731022"/>
              <a:gd name="connsiteY22" fmla="*/ 1004835 h 1240971"/>
              <a:gd name="connsiteX23" fmla="*/ 321610 w 5731022"/>
              <a:gd name="connsiteY23" fmla="*/ 1034980 h 1240971"/>
              <a:gd name="connsiteX24" fmla="*/ 356780 w 5731022"/>
              <a:gd name="connsiteY24" fmla="*/ 1065125 h 1240971"/>
              <a:gd name="connsiteX25" fmla="*/ 366828 w 5731022"/>
              <a:gd name="connsiteY25" fmla="*/ 1080198 h 1240971"/>
              <a:gd name="connsiteX26" fmla="*/ 381900 w 5731022"/>
              <a:gd name="connsiteY26" fmla="*/ 1085222 h 1240971"/>
              <a:gd name="connsiteX27" fmla="*/ 396973 w 5731022"/>
              <a:gd name="connsiteY27" fmla="*/ 1095270 h 1240971"/>
              <a:gd name="connsiteX28" fmla="*/ 407021 w 5731022"/>
              <a:gd name="connsiteY28" fmla="*/ 1105319 h 1240971"/>
              <a:gd name="connsiteX29" fmla="*/ 422094 w 5731022"/>
              <a:gd name="connsiteY29" fmla="*/ 1110343 h 1240971"/>
              <a:gd name="connsiteX30" fmla="*/ 437166 w 5731022"/>
              <a:gd name="connsiteY30" fmla="*/ 1120391 h 1240971"/>
              <a:gd name="connsiteX31" fmla="*/ 467311 w 5731022"/>
              <a:gd name="connsiteY31" fmla="*/ 1130439 h 1240971"/>
              <a:gd name="connsiteX32" fmla="*/ 522577 w 5731022"/>
              <a:gd name="connsiteY32" fmla="*/ 1115367 h 1240971"/>
              <a:gd name="connsiteX33" fmla="*/ 552722 w 5731022"/>
              <a:gd name="connsiteY33" fmla="*/ 1075173 h 1240971"/>
              <a:gd name="connsiteX34" fmla="*/ 567795 w 5731022"/>
              <a:gd name="connsiteY34" fmla="*/ 1070149 h 1240971"/>
              <a:gd name="connsiteX35" fmla="*/ 582867 w 5731022"/>
              <a:gd name="connsiteY35" fmla="*/ 1060101 h 1240971"/>
              <a:gd name="connsiteX36" fmla="*/ 638133 w 5731022"/>
              <a:gd name="connsiteY36" fmla="*/ 1045028 h 1240971"/>
              <a:gd name="connsiteX37" fmla="*/ 653206 w 5731022"/>
              <a:gd name="connsiteY37" fmla="*/ 1040004 h 1240971"/>
              <a:gd name="connsiteX38" fmla="*/ 693399 w 5731022"/>
              <a:gd name="connsiteY38" fmla="*/ 1045028 h 1240971"/>
              <a:gd name="connsiteX39" fmla="*/ 723544 w 5731022"/>
              <a:gd name="connsiteY39" fmla="*/ 1055077 h 1240971"/>
              <a:gd name="connsiteX40" fmla="*/ 733593 w 5731022"/>
              <a:gd name="connsiteY40" fmla="*/ 1065125 h 1240971"/>
              <a:gd name="connsiteX41" fmla="*/ 768762 w 5731022"/>
              <a:gd name="connsiteY41" fmla="*/ 1080198 h 1240971"/>
              <a:gd name="connsiteX42" fmla="*/ 803931 w 5731022"/>
              <a:gd name="connsiteY42" fmla="*/ 1105319 h 1240971"/>
              <a:gd name="connsiteX43" fmla="*/ 834076 w 5731022"/>
              <a:gd name="connsiteY43" fmla="*/ 1130439 h 1240971"/>
              <a:gd name="connsiteX44" fmla="*/ 869246 w 5731022"/>
              <a:gd name="connsiteY44" fmla="*/ 1140488 h 1240971"/>
              <a:gd name="connsiteX45" fmla="*/ 909439 w 5731022"/>
              <a:gd name="connsiteY45" fmla="*/ 1175657 h 1240971"/>
              <a:gd name="connsiteX46" fmla="*/ 939584 w 5731022"/>
              <a:gd name="connsiteY46" fmla="*/ 1185705 h 1240971"/>
              <a:gd name="connsiteX47" fmla="*/ 979777 w 5731022"/>
              <a:gd name="connsiteY47" fmla="*/ 1180681 h 1240971"/>
              <a:gd name="connsiteX48" fmla="*/ 989826 w 5731022"/>
              <a:gd name="connsiteY48" fmla="*/ 1170633 h 1240971"/>
              <a:gd name="connsiteX49" fmla="*/ 1004898 w 5731022"/>
              <a:gd name="connsiteY49" fmla="*/ 1150536 h 1240971"/>
              <a:gd name="connsiteX50" fmla="*/ 1014947 w 5731022"/>
              <a:gd name="connsiteY50" fmla="*/ 1120391 h 1240971"/>
              <a:gd name="connsiteX51" fmla="*/ 1040067 w 5731022"/>
              <a:gd name="connsiteY51" fmla="*/ 1095270 h 1240971"/>
              <a:gd name="connsiteX52" fmla="*/ 1050116 w 5731022"/>
              <a:gd name="connsiteY52" fmla="*/ 1085222 h 1240971"/>
              <a:gd name="connsiteX53" fmla="*/ 1075237 w 5731022"/>
              <a:gd name="connsiteY53" fmla="*/ 1065125 h 1240971"/>
              <a:gd name="connsiteX54" fmla="*/ 1090309 w 5731022"/>
              <a:gd name="connsiteY54" fmla="*/ 1050053 h 1240971"/>
              <a:gd name="connsiteX55" fmla="*/ 1120454 w 5731022"/>
              <a:gd name="connsiteY55" fmla="*/ 1040004 h 1240971"/>
              <a:gd name="connsiteX56" fmla="*/ 1135527 w 5731022"/>
              <a:gd name="connsiteY56" fmla="*/ 1034980 h 1240971"/>
              <a:gd name="connsiteX57" fmla="*/ 1160648 w 5731022"/>
              <a:gd name="connsiteY57" fmla="*/ 1019908 h 1240971"/>
              <a:gd name="connsiteX58" fmla="*/ 1175720 w 5731022"/>
              <a:gd name="connsiteY58" fmla="*/ 1014883 h 1240971"/>
              <a:gd name="connsiteX59" fmla="*/ 1195817 w 5731022"/>
              <a:gd name="connsiteY59" fmla="*/ 1004835 h 1240971"/>
              <a:gd name="connsiteX60" fmla="*/ 1281228 w 5731022"/>
              <a:gd name="connsiteY60" fmla="*/ 1014883 h 1240971"/>
              <a:gd name="connsiteX61" fmla="*/ 1296300 w 5731022"/>
              <a:gd name="connsiteY61" fmla="*/ 1024932 h 1240971"/>
              <a:gd name="connsiteX62" fmla="*/ 1311373 w 5731022"/>
              <a:gd name="connsiteY62" fmla="*/ 1029956 h 1240971"/>
              <a:gd name="connsiteX63" fmla="*/ 1326446 w 5731022"/>
              <a:gd name="connsiteY63" fmla="*/ 1060101 h 1240971"/>
              <a:gd name="connsiteX64" fmla="*/ 1341518 w 5731022"/>
              <a:gd name="connsiteY64" fmla="*/ 1065125 h 1240971"/>
              <a:gd name="connsiteX65" fmla="*/ 1356591 w 5731022"/>
              <a:gd name="connsiteY65" fmla="*/ 1075173 h 1240971"/>
              <a:gd name="connsiteX66" fmla="*/ 1396784 w 5731022"/>
              <a:gd name="connsiteY66" fmla="*/ 1090246 h 1240971"/>
              <a:gd name="connsiteX67" fmla="*/ 1447026 w 5731022"/>
              <a:gd name="connsiteY67" fmla="*/ 1105319 h 1240971"/>
              <a:gd name="connsiteX68" fmla="*/ 1462098 w 5731022"/>
              <a:gd name="connsiteY68" fmla="*/ 1110343 h 1240971"/>
              <a:gd name="connsiteX69" fmla="*/ 1497267 w 5731022"/>
              <a:gd name="connsiteY69" fmla="*/ 1120391 h 1240971"/>
              <a:gd name="connsiteX70" fmla="*/ 1552533 w 5731022"/>
              <a:gd name="connsiteY70" fmla="*/ 1115367 h 1240971"/>
              <a:gd name="connsiteX71" fmla="*/ 1567606 w 5731022"/>
              <a:gd name="connsiteY71" fmla="*/ 1110343 h 1240971"/>
              <a:gd name="connsiteX72" fmla="*/ 1587703 w 5731022"/>
              <a:gd name="connsiteY72" fmla="*/ 1090246 h 1240971"/>
              <a:gd name="connsiteX73" fmla="*/ 1637944 w 5731022"/>
              <a:gd name="connsiteY73" fmla="*/ 1050053 h 1240971"/>
              <a:gd name="connsiteX74" fmla="*/ 1653017 w 5731022"/>
              <a:gd name="connsiteY74" fmla="*/ 1029956 h 1240971"/>
              <a:gd name="connsiteX75" fmla="*/ 1688186 w 5731022"/>
              <a:gd name="connsiteY75" fmla="*/ 1019908 h 1240971"/>
              <a:gd name="connsiteX76" fmla="*/ 1788670 w 5731022"/>
              <a:gd name="connsiteY76" fmla="*/ 1029956 h 1240971"/>
              <a:gd name="connsiteX77" fmla="*/ 1818815 w 5731022"/>
              <a:gd name="connsiteY77" fmla="*/ 1040004 h 1240971"/>
              <a:gd name="connsiteX78" fmla="*/ 1853984 w 5731022"/>
              <a:gd name="connsiteY78" fmla="*/ 1050053 h 1240971"/>
              <a:gd name="connsiteX79" fmla="*/ 1869056 w 5731022"/>
              <a:gd name="connsiteY79" fmla="*/ 1060101 h 1240971"/>
              <a:gd name="connsiteX80" fmla="*/ 1894177 w 5731022"/>
              <a:gd name="connsiteY80" fmla="*/ 1065125 h 1240971"/>
              <a:gd name="connsiteX81" fmla="*/ 1949443 w 5731022"/>
              <a:gd name="connsiteY81" fmla="*/ 1085222 h 1240971"/>
              <a:gd name="connsiteX82" fmla="*/ 1969540 w 5731022"/>
              <a:gd name="connsiteY82" fmla="*/ 1090246 h 1240971"/>
              <a:gd name="connsiteX83" fmla="*/ 2014758 w 5731022"/>
              <a:gd name="connsiteY83" fmla="*/ 1110343 h 1240971"/>
              <a:gd name="connsiteX84" fmla="*/ 2039878 w 5731022"/>
              <a:gd name="connsiteY84" fmla="*/ 1125415 h 1240971"/>
              <a:gd name="connsiteX85" fmla="*/ 2120265 w 5731022"/>
              <a:gd name="connsiteY85" fmla="*/ 1120391 h 1240971"/>
              <a:gd name="connsiteX86" fmla="*/ 2130314 w 5731022"/>
              <a:gd name="connsiteY86" fmla="*/ 1110343 h 1240971"/>
              <a:gd name="connsiteX87" fmla="*/ 2155435 w 5731022"/>
              <a:gd name="connsiteY87" fmla="*/ 1100294 h 1240971"/>
              <a:gd name="connsiteX88" fmla="*/ 2190604 w 5731022"/>
              <a:gd name="connsiteY88" fmla="*/ 1070149 h 1240971"/>
              <a:gd name="connsiteX89" fmla="*/ 2230797 w 5731022"/>
              <a:gd name="connsiteY89" fmla="*/ 1040004 h 1240971"/>
              <a:gd name="connsiteX90" fmla="*/ 2245870 w 5731022"/>
              <a:gd name="connsiteY90" fmla="*/ 1034980 h 1240971"/>
              <a:gd name="connsiteX91" fmla="*/ 2270991 w 5731022"/>
              <a:gd name="connsiteY91" fmla="*/ 1019908 h 1240971"/>
              <a:gd name="connsiteX92" fmla="*/ 2301136 w 5731022"/>
              <a:gd name="connsiteY92" fmla="*/ 994787 h 1240971"/>
              <a:gd name="connsiteX93" fmla="*/ 2316208 w 5731022"/>
              <a:gd name="connsiteY93" fmla="*/ 989763 h 1240971"/>
              <a:gd name="connsiteX94" fmla="*/ 2396595 w 5731022"/>
              <a:gd name="connsiteY94" fmla="*/ 984738 h 1240971"/>
              <a:gd name="connsiteX95" fmla="*/ 2426740 w 5731022"/>
              <a:gd name="connsiteY95" fmla="*/ 989763 h 1240971"/>
              <a:gd name="connsiteX96" fmla="*/ 2461909 w 5731022"/>
              <a:gd name="connsiteY96" fmla="*/ 1024932 h 1240971"/>
              <a:gd name="connsiteX97" fmla="*/ 2476982 w 5731022"/>
              <a:gd name="connsiteY97" fmla="*/ 1029956 h 1240971"/>
              <a:gd name="connsiteX98" fmla="*/ 2487030 w 5731022"/>
              <a:gd name="connsiteY98" fmla="*/ 1045028 h 1240971"/>
              <a:gd name="connsiteX99" fmla="*/ 2497078 w 5731022"/>
              <a:gd name="connsiteY99" fmla="*/ 1055077 h 1240971"/>
              <a:gd name="connsiteX100" fmla="*/ 2532248 w 5731022"/>
              <a:gd name="connsiteY100" fmla="*/ 1095270 h 1240971"/>
              <a:gd name="connsiteX101" fmla="*/ 2567417 w 5731022"/>
              <a:gd name="connsiteY101" fmla="*/ 1135464 h 1240971"/>
              <a:gd name="connsiteX102" fmla="*/ 2582489 w 5731022"/>
              <a:gd name="connsiteY102" fmla="*/ 1145512 h 1240971"/>
              <a:gd name="connsiteX103" fmla="*/ 2622683 w 5731022"/>
              <a:gd name="connsiteY103" fmla="*/ 1170633 h 1240971"/>
              <a:gd name="connsiteX104" fmla="*/ 2657852 w 5731022"/>
              <a:gd name="connsiteY104" fmla="*/ 1160584 h 1240971"/>
              <a:gd name="connsiteX105" fmla="*/ 2682973 w 5731022"/>
              <a:gd name="connsiteY105" fmla="*/ 1145512 h 1240971"/>
              <a:gd name="connsiteX106" fmla="*/ 2713118 w 5731022"/>
              <a:gd name="connsiteY106" fmla="*/ 1130439 h 1240971"/>
              <a:gd name="connsiteX107" fmla="*/ 2728191 w 5731022"/>
              <a:gd name="connsiteY107" fmla="*/ 1120391 h 1240971"/>
              <a:gd name="connsiteX108" fmla="*/ 2748287 w 5731022"/>
              <a:gd name="connsiteY108" fmla="*/ 1115367 h 1240971"/>
              <a:gd name="connsiteX109" fmla="*/ 2778432 w 5731022"/>
              <a:gd name="connsiteY109" fmla="*/ 1105319 h 1240971"/>
              <a:gd name="connsiteX110" fmla="*/ 2868867 w 5731022"/>
              <a:gd name="connsiteY110" fmla="*/ 1075173 h 1240971"/>
              <a:gd name="connsiteX111" fmla="*/ 2893988 w 5731022"/>
              <a:gd name="connsiteY111" fmla="*/ 1070149 h 1240971"/>
              <a:gd name="connsiteX112" fmla="*/ 2919109 w 5731022"/>
              <a:gd name="connsiteY112" fmla="*/ 1075173 h 1240971"/>
              <a:gd name="connsiteX113" fmla="*/ 2934182 w 5731022"/>
              <a:gd name="connsiteY113" fmla="*/ 1080198 h 1240971"/>
              <a:gd name="connsiteX114" fmla="*/ 2944230 w 5731022"/>
              <a:gd name="connsiteY114" fmla="*/ 1110343 h 1240971"/>
              <a:gd name="connsiteX115" fmla="*/ 2959303 w 5731022"/>
              <a:gd name="connsiteY115" fmla="*/ 1125415 h 1240971"/>
              <a:gd name="connsiteX116" fmla="*/ 2979399 w 5731022"/>
              <a:gd name="connsiteY116" fmla="*/ 1155560 h 1240971"/>
              <a:gd name="connsiteX117" fmla="*/ 2994472 w 5731022"/>
              <a:gd name="connsiteY117" fmla="*/ 1160584 h 1240971"/>
              <a:gd name="connsiteX118" fmla="*/ 3014569 w 5731022"/>
              <a:gd name="connsiteY118" fmla="*/ 1180681 h 1240971"/>
              <a:gd name="connsiteX119" fmla="*/ 3024617 w 5731022"/>
              <a:gd name="connsiteY119" fmla="*/ 1190730 h 1240971"/>
              <a:gd name="connsiteX120" fmla="*/ 3069835 w 5731022"/>
              <a:gd name="connsiteY120" fmla="*/ 1215850 h 1240971"/>
              <a:gd name="connsiteX121" fmla="*/ 3079883 w 5731022"/>
              <a:gd name="connsiteY121" fmla="*/ 1225899 h 1240971"/>
              <a:gd name="connsiteX122" fmla="*/ 3099980 w 5731022"/>
              <a:gd name="connsiteY122" fmla="*/ 1230923 h 1240971"/>
              <a:gd name="connsiteX123" fmla="*/ 3130125 w 5731022"/>
              <a:gd name="connsiteY123" fmla="*/ 1240971 h 1240971"/>
              <a:gd name="connsiteX124" fmla="*/ 3180366 w 5731022"/>
              <a:gd name="connsiteY124" fmla="*/ 1235947 h 1240971"/>
              <a:gd name="connsiteX125" fmla="*/ 3195439 w 5731022"/>
              <a:gd name="connsiteY125" fmla="*/ 1225899 h 1240971"/>
              <a:gd name="connsiteX126" fmla="*/ 3220560 w 5731022"/>
              <a:gd name="connsiteY126" fmla="*/ 1215850 h 1240971"/>
              <a:gd name="connsiteX127" fmla="*/ 3255729 w 5731022"/>
              <a:gd name="connsiteY127" fmla="*/ 1185705 h 1240971"/>
              <a:gd name="connsiteX128" fmla="*/ 3295922 w 5731022"/>
              <a:gd name="connsiteY128" fmla="*/ 1160584 h 1240971"/>
              <a:gd name="connsiteX129" fmla="*/ 3310995 w 5731022"/>
              <a:gd name="connsiteY129" fmla="*/ 1145512 h 1240971"/>
              <a:gd name="connsiteX130" fmla="*/ 3351188 w 5731022"/>
              <a:gd name="connsiteY130" fmla="*/ 1140488 h 1240971"/>
              <a:gd name="connsiteX131" fmla="*/ 3406454 w 5731022"/>
              <a:gd name="connsiteY131" fmla="*/ 1155560 h 1240971"/>
              <a:gd name="connsiteX132" fmla="*/ 3426551 w 5731022"/>
              <a:gd name="connsiteY132" fmla="*/ 1165609 h 1240971"/>
              <a:gd name="connsiteX133" fmla="*/ 3441624 w 5731022"/>
              <a:gd name="connsiteY133" fmla="*/ 1175657 h 1240971"/>
              <a:gd name="connsiteX134" fmla="*/ 3456696 w 5731022"/>
              <a:gd name="connsiteY134" fmla="*/ 1180681 h 1240971"/>
              <a:gd name="connsiteX135" fmla="*/ 3466744 w 5731022"/>
              <a:gd name="connsiteY135" fmla="*/ 1195754 h 1240971"/>
              <a:gd name="connsiteX136" fmla="*/ 3527035 w 5731022"/>
              <a:gd name="connsiteY136" fmla="*/ 1200778 h 1240971"/>
              <a:gd name="connsiteX137" fmla="*/ 3542107 w 5731022"/>
              <a:gd name="connsiteY137" fmla="*/ 1190730 h 1240971"/>
              <a:gd name="connsiteX138" fmla="*/ 3567228 w 5731022"/>
              <a:gd name="connsiteY138" fmla="*/ 1180681 h 1240971"/>
              <a:gd name="connsiteX139" fmla="*/ 3587325 w 5731022"/>
              <a:gd name="connsiteY139" fmla="*/ 1150536 h 1240971"/>
              <a:gd name="connsiteX140" fmla="*/ 3617470 w 5731022"/>
              <a:gd name="connsiteY140" fmla="*/ 1125415 h 1240971"/>
              <a:gd name="connsiteX141" fmla="*/ 3632542 w 5731022"/>
              <a:gd name="connsiteY141" fmla="*/ 1105319 h 1240971"/>
              <a:gd name="connsiteX142" fmla="*/ 3662687 w 5731022"/>
              <a:gd name="connsiteY142" fmla="*/ 1085222 h 1240971"/>
              <a:gd name="connsiteX143" fmla="*/ 3697856 w 5731022"/>
              <a:gd name="connsiteY143" fmla="*/ 1070149 h 1240971"/>
              <a:gd name="connsiteX144" fmla="*/ 3707905 w 5731022"/>
              <a:gd name="connsiteY144" fmla="*/ 1060101 h 1240971"/>
              <a:gd name="connsiteX145" fmla="*/ 3743074 w 5731022"/>
              <a:gd name="connsiteY145" fmla="*/ 1040004 h 1240971"/>
              <a:gd name="connsiteX146" fmla="*/ 3813413 w 5731022"/>
              <a:gd name="connsiteY146" fmla="*/ 1024932 h 1240971"/>
              <a:gd name="connsiteX147" fmla="*/ 3833509 w 5731022"/>
              <a:gd name="connsiteY147" fmla="*/ 1014883 h 1240971"/>
              <a:gd name="connsiteX148" fmla="*/ 3858630 w 5731022"/>
              <a:gd name="connsiteY148" fmla="*/ 1009859 h 1240971"/>
              <a:gd name="connsiteX149" fmla="*/ 3873703 w 5731022"/>
              <a:gd name="connsiteY149" fmla="*/ 1004835 h 1240971"/>
              <a:gd name="connsiteX150" fmla="*/ 3923944 w 5731022"/>
              <a:gd name="connsiteY150" fmla="*/ 1014883 h 1240971"/>
              <a:gd name="connsiteX151" fmla="*/ 3933993 w 5731022"/>
              <a:gd name="connsiteY151" fmla="*/ 1029956 h 1240971"/>
              <a:gd name="connsiteX152" fmla="*/ 3964138 w 5731022"/>
              <a:gd name="connsiteY152" fmla="*/ 1075173 h 1240971"/>
              <a:gd name="connsiteX153" fmla="*/ 3969162 w 5731022"/>
              <a:gd name="connsiteY153" fmla="*/ 1100294 h 1240971"/>
              <a:gd name="connsiteX154" fmla="*/ 3979210 w 5731022"/>
              <a:gd name="connsiteY154" fmla="*/ 1110343 h 1240971"/>
              <a:gd name="connsiteX155" fmla="*/ 3984235 w 5731022"/>
              <a:gd name="connsiteY155" fmla="*/ 1130439 h 1240971"/>
              <a:gd name="connsiteX156" fmla="*/ 4019404 w 5731022"/>
              <a:gd name="connsiteY156" fmla="*/ 1165609 h 1240971"/>
              <a:gd name="connsiteX157" fmla="*/ 4064621 w 5731022"/>
              <a:gd name="connsiteY157" fmla="*/ 1150536 h 1240971"/>
              <a:gd name="connsiteX158" fmla="*/ 4079694 w 5731022"/>
              <a:gd name="connsiteY158" fmla="*/ 1125415 h 1240971"/>
              <a:gd name="connsiteX159" fmla="*/ 4099791 w 5731022"/>
              <a:gd name="connsiteY159" fmla="*/ 1105319 h 1240971"/>
              <a:gd name="connsiteX160" fmla="*/ 4129936 w 5731022"/>
              <a:gd name="connsiteY160" fmla="*/ 1075173 h 1240971"/>
              <a:gd name="connsiteX161" fmla="*/ 4150032 w 5731022"/>
              <a:gd name="connsiteY161" fmla="*/ 1040004 h 1240971"/>
              <a:gd name="connsiteX162" fmla="*/ 4160081 w 5731022"/>
              <a:gd name="connsiteY162" fmla="*/ 1019908 h 1240971"/>
              <a:gd name="connsiteX163" fmla="*/ 4165105 w 5731022"/>
              <a:gd name="connsiteY163" fmla="*/ 1004835 h 1240971"/>
              <a:gd name="connsiteX164" fmla="*/ 4185202 w 5731022"/>
              <a:gd name="connsiteY164" fmla="*/ 984738 h 1240971"/>
              <a:gd name="connsiteX165" fmla="*/ 4200274 w 5731022"/>
              <a:gd name="connsiteY165" fmla="*/ 979714 h 1240971"/>
              <a:gd name="connsiteX166" fmla="*/ 4235443 w 5731022"/>
              <a:gd name="connsiteY166" fmla="*/ 954593 h 1240971"/>
              <a:gd name="connsiteX167" fmla="*/ 4275637 w 5731022"/>
              <a:gd name="connsiteY167" fmla="*/ 934497 h 1240971"/>
              <a:gd name="connsiteX168" fmla="*/ 4310806 w 5731022"/>
              <a:gd name="connsiteY168" fmla="*/ 914400 h 1240971"/>
              <a:gd name="connsiteX169" fmla="*/ 4325878 w 5731022"/>
              <a:gd name="connsiteY169" fmla="*/ 904352 h 1240971"/>
              <a:gd name="connsiteX170" fmla="*/ 4381144 w 5731022"/>
              <a:gd name="connsiteY170" fmla="*/ 904352 h 1240971"/>
              <a:gd name="connsiteX171" fmla="*/ 4401241 w 5731022"/>
              <a:gd name="connsiteY171" fmla="*/ 914400 h 1240971"/>
              <a:gd name="connsiteX172" fmla="*/ 4416314 w 5731022"/>
              <a:gd name="connsiteY172" fmla="*/ 919424 h 1240971"/>
              <a:gd name="connsiteX173" fmla="*/ 4431386 w 5731022"/>
              <a:gd name="connsiteY173" fmla="*/ 929472 h 1240971"/>
              <a:gd name="connsiteX174" fmla="*/ 4456507 w 5731022"/>
              <a:gd name="connsiteY174" fmla="*/ 974690 h 1240971"/>
              <a:gd name="connsiteX175" fmla="*/ 4476604 w 5731022"/>
              <a:gd name="connsiteY175" fmla="*/ 999811 h 1240971"/>
              <a:gd name="connsiteX176" fmla="*/ 4567039 w 5731022"/>
              <a:gd name="connsiteY176" fmla="*/ 994787 h 1240971"/>
              <a:gd name="connsiteX177" fmla="*/ 4597184 w 5731022"/>
              <a:gd name="connsiteY177" fmla="*/ 969666 h 1240971"/>
              <a:gd name="connsiteX178" fmla="*/ 4617281 w 5731022"/>
              <a:gd name="connsiteY178" fmla="*/ 959617 h 1240971"/>
              <a:gd name="connsiteX179" fmla="*/ 4632353 w 5731022"/>
              <a:gd name="connsiteY179" fmla="*/ 944545 h 1240971"/>
              <a:gd name="connsiteX180" fmla="*/ 4652450 w 5731022"/>
              <a:gd name="connsiteY180" fmla="*/ 934497 h 1240971"/>
              <a:gd name="connsiteX181" fmla="*/ 4672547 w 5731022"/>
              <a:gd name="connsiteY181" fmla="*/ 919424 h 1240971"/>
              <a:gd name="connsiteX182" fmla="*/ 4737861 w 5731022"/>
              <a:gd name="connsiteY182" fmla="*/ 884255 h 1240971"/>
              <a:gd name="connsiteX183" fmla="*/ 4762982 w 5731022"/>
              <a:gd name="connsiteY183" fmla="*/ 879231 h 1240971"/>
              <a:gd name="connsiteX184" fmla="*/ 4778054 w 5731022"/>
              <a:gd name="connsiteY184" fmla="*/ 874206 h 1240971"/>
              <a:gd name="connsiteX185" fmla="*/ 4819294 w 5731022"/>
              <a:gd name="connsiteY185" fmla="*/ 873944 h 1240971"/>
              <a:gd name="connsiteX186" fmla="*/ 4877465 w 5731022"/>
              <a:gd name="connsiteY186" fmla="*/ 895638 h 1240971"/>
              <a:gd name="connsiteX187" fmla="*/ 4935347 w 5731022"/>
              <a:gd name="connsiteY187" fmla="*/ 934523 h 1240971"/>
              <a:gd name="connsiteX188" fmla="*/ 4995402 w 5731022"/>
              <a:gd name="connsiteY188" fmla="*/ 1006746 h 1240971"/>
              <a:gd name="connsiteX189" fmla="*/ 5024762 w 5731022"/>
              <a:gd name="connsiteY189" fmla="*/ 1051963 h 1240971"/>
              <a:gd name="connsiteX190" fmla="*/ 5092223 w 5731022"/>
              <a:gd name="connsiteY190" fmla="*/ 1016506 h 1240971"/>
              <a:gd name="connsiteX191" fmla="*/ 5144322 w 5731022"/>
              <a:gd name="connsiteY191" fmla="*/ 948261 h 1240971"/>
              <a:gd name="connsiteX192" fmla="*/ 5189252 w 5731022"/>
              <a:gd name="connsiteY192" fmla="*/ 886112 h 1240971"/>
              <a:gd name="connsiteX193" fmla="*/ 5226279 w 5731022"/>
              <a:gd name="connsiteY193" fmla="*/ 856230 h 1240971"/>
              <a:gd name="connsiteX194" fmla="*/ 5260637 w 5731022"/>
              <a:gd name="connsiteY194" fmla="*/ 822918 h 1240971"/>
              <a:gd name="connsiteX195" fmla="*/ 5295282 w 5731022"/>
              <a:gd name="connsiteY195" fmla="*/ 800440 h 1240971"/>
              <a:gd name="connsiteX196" fmla="*/ 5334430 w 5731022"/>
              <a:gd name="connsiteY196" fmla="*/ 794893 h 1240971"/>
              <a:gd name="connsiteX197" fmla="*/ 5412174 w 5731022"/>
              <a:gd name="connsiteY197" fmla="*/ 824252 h 1240971"/>
              <a:gd name="connsiteX198" fmla="*/ 5431197 w 5731022"/>
              <a:gd name="connsiteY198" fmla="*/ 768699 h 1240971"/>
              <a:gd name="connsiteX199" fmla="*/ 5441246 w 5731022"/>
              <a:gd name="connsiteY199" fmla="*/ 753626 h 1240971"/>
              <a:gd name="connsiteX200" fmla="*/ 5456318 w 5731022"/>
              <a:gd name="connsiteY200" fmla="*/ 708409 h 1240971"/>
              <a:gd name="connsiteX201" fmla="*/ 5466366 w 5731022"/>
              <a:gd name="connsiteY201" fmla="*/ 683288 h 1240971"/>
              <a:gd name="connsiteX202" fmla="*/ 5476415 w 5731022"/>
              <a:gd name="connsiteY202" fmla="*/ 643094 h 1240971"/>
              <a:gd name="connsiteX203" fmla="*/ 5491487 w 5731022"/>
              <a:gd name="connsiteY203" fmla="*/ 617973 h 1240971"/>
              <a:gd name="connsiteX204" fmla="*/ 5506560 w 5731022"/>
              <a:gd name="connsiteY204" fmla="*/ 572756 h 1240971"/>
              <a:gd name="connsiteX205" fmla="*/ 5526656 w 5731022"/>
              <a:gd name="connsiteY205" fmla="*/ 522514 h 1240971"/>
              <a:gd name="connsiteX206" fmla="*/ 5546753 w 5731022"/>
              <a:gd name="connsiteY206" fmla="*/ 467248 h 1240971"/>
              <a:gd name="connsiteX207" fmla="*/ 5556802 w 5731022"/>
              <a:gd name="connsiteY207" fmla="*/ 411982 h 1240971"/>
              <a:gd name="connsiteX208" fmla="*/ 5566850 w 5731022"/>
              <a:gd name="connsiteY208" fmla="*/ 381837 h 1240971"/>
              <a:gd name="connsiteX209" fmla="*/ 5576898 w 5731022"/>
              <a:gd name="connsiteY209" fmla="*/ 356716 h 1240971"/>
              <a:gd name="connsiteX210" fmla="*/ 5596995 w 5731022"/>
              <a:gd name="connsiteY210" fmla="*/ 316523 h 1240971"/>
              <a:gd name="connsiteX211" fmla="*/ 5617092 w 5731022"/>
              <a:gd name="connsiteY211" fmla="*/ 246184 h 1240971"/>
              <a:gd name="connsiteX212" fmla="*/ 5622116 w 5731022"/>
              <a:gd name="connsiteY212" fmla="*/ 226088 h 1240971"/>
              <a:gd name="connsiteX213" fmla="*/ 5632164 w 5731022"/>
              <a:gd name="connsiteY213" fmla="*/ 216039 h 1240971"/>
              <a:gd name="connsiteX214" fmla="*/ 5637188 w 5731022"/>
              <a:gd name="connsiteY214" fmla="*/ 200967 h 1240971"/>
              <a:gd name="connsiteX215" fmla="*/ 5642213 w 5731022"/>
              <a:gd name="connsiteY215" fmla="*/ 180870 h 1240971"/>
              <a:gd name="connsiteX216" fmla="*/ 5652261 w 5731022"/>
              <a:gd name="connsiteY216" fmla="*/ 165798 h 1240971"/>
              <a:gd name="connsiteX217" fmla="*/ 5693265 w 5731022"/>
              <a:gd name="connsiteY217" fmla="*/ 101268 h 1240971"/>
              <a:gd name="connsiteX218" fmla="*/ 5728722 w 5731022"/>
              <a:gd name="connsiteY218" fmla="*/ 42287 h 1240971"/>
              <a:gd name="connsiteX219" fmla="*/ 5624759 w 5731022"/>
              <a:gd name="connsiteY219" fmla="*/ 46788 h 1240971"/>
              <a:gd name="connsiteX220" fmla="*/ 5575040 w 5731022"/>
              <a:gd name="connsiteY220" fmla="*/ 39120 h 1240971"/>
              <a:gd name="connsiteX221" fmla="*/ 5470369 w 5731022"/>
              <a:gd name="connsiteY221" fmla="*/ 39381 h 1240971"/>
              <a:gd name="connsiteX222" fmla="*/ 5379124 w 5731022"/>
              <a:gd name="connsiteY222" fmla="*/ 39644 h 1240971"/>
              <a:gd name="connsiteX223" fmla="*/ 5323570 w 5731022"/>
              <a:gd name="connsiteY223" fmla="*/ 61337 h 1240971"/>
              <a:gd name="connsiteX224" fmla="*/ 5238682 w 5731022"/>
              <a:gd name="connsiteY224" fmla="*/ 54455 h 1240971"/>
              <a:gd name="connsiteX225" fmla="*/ 5075554 w 5731022"/>
              <a:gd name="connsiteY225" fmla="*/ 56574 h 1240971"/>
              <a:gd name="connsiteX226" fmla="*/ 4989070 w 5731022"/>
              <a:gd name="connsiteY226" fmla="*/ 65314 h 1240971"/>
              <a:gd name="connsiteX227" fmla="*/ 4943852 w 5731022"/>
              <a:gd name="connsiteY227" fmla="*/ 60290 h 1240971"/>
              <a:gd name="connsiteX228" fmla="*/ 4823272 w 5731022"/>
              <a:gd name="connsiteY228" fmla="*/ 50242 h 1240971"/>
              <a:gd name="connsiteX229" fmla="*/ 4677571 w 5731022"/>
              <a:gd name="connsiteY229" fmla="*/ 55266 h 1240971"/>
              <a:gd name="connsiteX230" fmla="*/ 4647426 w 5731022"/>
              <a:gd name="connsiteY230" fmla="*/ 60290 h 1240971"/>
              <a:gd name="connsiteX231" fmla="*/ 4577087 w 5731022"/>
              <a:gd name="connsiteY231" fmla="*/ 65314 h 1240971"/>
              <a:gd name="connsiteX232" fmla="*/ 4486652 w 5731022"/>
              <a:gd name="connsiteY232" fmla="*/ 75363 h 1240971"/>
              <a:gd name="connsiteX233" fmla="*/ 4139984 w 5731022"/>
              <a:gd name="connsiteY233" fmla="*/ 60290 h 1240971"/>
              <a:gd name="connsiteX234" fmla="*/ 3918920 w 5731022"/>
              <a:gd name="connsiteY234" fmla="*/ 50242 h 1240971"/>
              <a:gd name="connsiteX235" fmla="*/ 3873703 w 5731022"/>
              <a:gd name="connsiteY235" fmla="*/ 45217 h 1240971"/>
              <a:gd name="connsiteX236" fmla="*/ 3687808 w 5731022"/>
              <a:gd name="connsiteY236" fmla="*/ 40193 h 1240971"/>
              <a:gd name="connsiteX237" fmla="*/ 3662687 w 5731022"/>
              <a:gd name="connsiteY237" fmla="*/ 35169 h 1240971"/>
              <a:gd name="connsiteX238" fmla="*/ 3627518 w 5731022"/>
              <a:gd name="connsiteY238" fmla="*/ 25121 h 1240971"/>
              <a:gd name="connsiteX239" fmla="*/ 3547131 w 5731022"/>
              <a:gd name="connsiteY239" fmla="*/ 20097 h 1240971"/>
              <a:gd name="connsiteX240" fmla="*/ 3310995 w 5731022"/>
              <a:gd name="connsiteY240" fmla="*/ 25121 h 1240971"/>
              <a:gd name="connsiteX241" fmla="*/ 3265777 w 5731022"/>
              <a:gd name="connsiteY241" fmla="*/ 30145 h 1240971"/>
              <a:gd name="connsiteX242" fmla="*/ 3175342 w 5731022"/>
              <a:gd name="connsiteY242" fmla="*/ 35169 h 1240971"/>
              <a:gd name="connsiteX243" fmla="*/ 2582489 w 5731022"/>
              <a:gd name="connsiteY243" fmla="*/ 45217 h 1240971"/>
              <a:gd name="connsiteX244" fmla="*/ 2255918 w 5731022"/>
              <a:gd name="connsiteY244" fmla="*/ 40193 h 1240971"/>
              <a:gd name="connsiteX245" fmla="*/ 1974564 w 5731022"/>
              <a:gd name="connsiteY245" fmla="*/ 30145 h 1240971"/>
              <a:gd name="connsiteX246" fmla="*/ 1944419 w 5731022"/>
              <a:gd name="connsiteY246" fmla="*/ 25121 h 1240971"/>
              <a:gd name="connsiteX247" fmla="*/ 1848960 w 5731022"/>
              <a:gd name="connsiteY247" fmla="*/ 20097 h 1240971"/>
              <a:gd name="connsiteX248" fmla="*/ 1768573 w 5731022"/>
              <a:gd name="connsiteY248" fmla="*/ 10048 h 1240971"/>
              <a:gd name="connsiteX249" fmla="*/ 1502292 w 5731022"/>
              <a:gd name="connsiteY249" fmla="*/ 20097 h 1240971"/>
              <a:gd name="connsiteX250" fmla="*/ 1467122 w 5731022"/>
              <a:gd name="connsiteY250" fmla="*/ 25121 h 1240971"/>
              <a:gd name="connsiteX251" fmla="*/ 1426929 w 5731022"/>
              <a:gd name="connsiteY251" fmla="*/ 30145 h 1240971"/>
              <a:gd name="connsiteX252" fmla="*/ 1341518 w 5731022"/>
              <a:gd name="connsiteY252" fmla="*/ 45217 h 1240971"/>
              <a:gd name="connsiteX253" fmla="*/ 1095333 w 5731022"/>
              <a:gd name="connsiteY253" fmla="*/ 35169 h 1240971"/>
              <a:gd name="connsiteX254" fmla="*/ 979777 w 5731022"/>
              <a:gd name="connsiteY254" fmla="*/ 20097 h 1240971"/>
              <a:gd name="connsiteX255" fmla="*/ 939584 w 5731022"/>
              <a:gd name="connsiteY255" fmla="*/ 10048 h 1240971"/>
              <a:gd name="connsiteX256" fmla="*/ 813980 w 5731022"/>
              <a:gd name="connsiteY256" fmla="*/ 0 h 1240971"/>
              <a:gd name="connsiteX257" fmla="*/ 743641 w 5731022"/>
              <a:gd name="connsiteY257" fmla="*/ 5024 h 1240971"/>
              <a:gd name="connsiteX258" fmla="*/ 582867 w 5731022"/>
              <a:gd name="connsiteY258" fmla="*/ 15072 h 1240971"/>
              <a:gd name="connsiteX259" fmla="*/ 432142 w 5731022"/>
              <a:gd name="connsiteY259" fmla="*/ 5024 h 1240971"/>
              <a:gd name="connsiteX260" fmla="*/ 412046 w 5731022"/>
              <a:gd name="connsiteY260" fmla="*/ 0 h 1240971"/>
              <a:gd name="connsiteX261" fmla="*/ 281417 w 5731022"/>
              <a:gd name="connsiteY261" fmla="*/ 10048 h 1240971"/>
              <a:gd name="connsiteX262" fmla="*/ 261320 w 5731022"/>
              <a:gd name="connsiteY262" fmla="*/ 15072 h 1240971"/>
              <a:gd name="connsiteX263" fmla="*/ 100547 w 5731022"/>
              <a:gd name="connsiteY263" fmla="*/ 20097 h 1240971"/>
              <a:gd name="connsiteX264" fmla="*/ 5087 w 5731022"/>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23570 w 5730544"/>
              <a:gd name="connsiteY223" fmla="*/ 6133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677571 w 5730544"/>
              <a:gd name="connsiteY229" fmla="*/ 55266 h 1240971"/>
              <a:gd name="connsiteX230" fmla="*/ 4647426 w 5730544"/>
              <a:gd name="connsiteY230" fmla="*/ 60290 h 1240971"/>
              <a:gd name="connsiteX231" fmla="*/ 4577087 w 5730544"/>
              <a:gd name="connsiteY231" fmla="*/ 65314 h 1240971"/>
              <a:gd name="connsiteX232" fmla="*/ 4486652 w 5730544"/>
              <a:gd name="connsiteY232" fmla="*/ 75363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677571 w 5730544"/>
              <a:gd name="connsiteY229" fmla="*/ 55266 h 1240971"/>
              <a:gd name="connsiteX230" fmla="*/ 4647426 w 5730544"/>
              <a:gd name="connsiteY230" fmla="*/ 60290 h 1240971"/>
              <a:gd name="connsiteX231" fmla="*/ 4577087 w 5730544"/>
              <a:gd name="connsiteY231" fmla="*/ 65314 h 1240971"/>
              <a:gd name="connsiteX232" fmla="*/ 4486652 w 5730544"/>
              <a:gd name="connsiteY232" fmla="*/ 75363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677571 w 5730544"/>
              <a:gd name="connsiteY229" fmla="*/ 55266 h 1240971"/>
              <a:gd name="connsiteX230" fmla="*/ 4647426 w 5730544"/>
              <a:gd name="connsiteY230" fmla="*/ 60290 h 1240971"/>
              <a:gd name="connsiteX231" fmla="*/ 4577087 w 5730544"/>
              <a:gd name="connsiteY231" fmla="*/ 6531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677571 w 5730544"/>
              <a:gd name="connsiteY229" fmla="*/ 55266 h 1240971"/>
              <a:gd name="connsiteX230" fmla="*/ 4647426 w 5730544"/>
              <a:gd name="connsiteY230" fmla="*/ 6029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727577 w 5730544"/>
              <a:gd name="connsiteY229" fmla="*/ 29073 h 1240971"/>
              <a:gd name="connsiteX230" fmla="*/ 4647426 w 5730544"/>
              <a:gd name="connsiteY230" fmla="*/ 6029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3852 w 5730544"/>
              <a:gd name="connsiteY227" fmla="*/ 60290 h 1240971"/>
              <a:gd name="connsiteX228" fmla="*/ 4823272 w 5730544"/>
              <a:gd name="connsiteY228" fmla="*/ 50242 h 1240971"/>
              <a:gd name="connsiteX229" fmla="*/ 4727577 w 5730544"/>
              <a:gd name="connsiteY229" fmla="*/ 29073 h 1240971"/>
              <a:gd name="connsiteX230" fmla="*/ 4628376 w 5730544"/>
              <a:gd name="connsiteY230" fmla="*/ 4124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4989070 w 5730544"/>
              <a:gd name="connsiteY226" fmla="*/ 65314 h 1240971"/>
              <a:gd name="connsiteX227" fmla="*/ 4946233 w 5730544"/>
              <a:gd name="connsiteY227" fmla="*/ 41240 h 1240971"/>
              <a:gd name="connsiteX228" fmla="*/ 4823272 w 5730544"/>
              <a:gd name="connsiteY228" fmla="*/ 50242 h 1240971"/>
              <a:gd name="connsiteX229" fmla="*/ 4727577 w 5730544"/>
              <a:gd name="connsiteY229" fmla="*/ 29073 h 1240971"/>
              <a:gd name="connsiteX230" fmla="*/ 4628376 w 5730544"/>
              <a:gd name="connsiteY230" fmla="*/ 4124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075554 w 5730544"/>
              <a:gd name="connsiteY225" fmla="*/ 56574 h 1240971"/>
              <a:gd name="connsiteX226" fmla="*/ 5020026 w 5730544"/>
              <a:gd name="connsiteY226" fmla="*/ 39120 h 1240971"/>
              <a:gd name="connsiteX227" fmla="*/ 4946233 w 5730544"/>
              <a:gd name="connsiteY227" fmla="*/ 41240 h 1240971"/>
              <a:gd name="connsiteX228" fmla="*/ 4823272 w 5730544"/>
              <a:gd name="connsiteY228" fmla="*/ 50242 h 1240971"/>
              <a:gd name="connsiteX229" fmla="*/ 4727577 w 5730544"/>
              <a:gd name="connsiteY229" fmla="*/ 29073 h 1240971"/>
              <a:gd name="connsiteX230" fmla="*/ 4628376 w 5730544"/>
              <a:gd name="connsiteY230" fmla="*/ 4124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75040 w 5730544"/>
              <a:gd name="connsiteY220" fmla="*/ 39120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108892 w 5730544"/>
              <a:gd name="connsiteY225" fmla="*/ 37524 h 1240971"/>
              <a:gd name="connsiteX226" fmla="*/ 5020026 w 5730544"/>
              <a:gd name="connsiteY226" fmla="*/ 39120 h 1240971"/>
              <a:gd name="connsiteX227" fmla="*/ 4946233 w 5730544"/>
              <a:gd name="connsiteY227" fmla="*/ 41240 h 1240971"/>
              <a:gd name="connsiteX228" fmla="*/ 4823272 w 5730544"/>
              <a:gd name="connsiteY228" fmla="*/ 50242 h 1240971"/>
              <a:gd name="connsiteX229" fmla="*/ 4727577 w 5730544"/>
              <a:gd name="connsiteY229" fmla="*/ 29073 h 1240971"/>
              <a:gd name="connsiteX230" fmla="*/ 4628376 w 5730544"/>
              <a:gd name="connsiteY230" fmla="*/ 4124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0544"/>
              <a:gd name="connsiteY0" fmla="*/ 30145 h 1240971"/>
              <a:gd name="connsiteX1" fmla="*/ 15136 w 5730544"/>
              <a:gd name="connsiteY1" fmla="*/ 115556 h 1240971"/>
              <a:gd name="connsiteX2" fmla="*/ 20160 w 5730544"/>
              <a:gd name="connsiteY2" fmla="*/ 150725 h 1240971"/>
              <a:gd name="connsiteX3" fmla="*/ 25184 w 5730544"/>
              <a:gd name="connsiteY3" fmla="*/ 236136 h 1240971"/>
              <a:gd name="connsiteX4" fmla="*/ 35232 w 5730544"/>
              <a:gd name="connsiteY4" fmla="*/ 311499 h 1240971"/>
              <a:gd name="connsiteX5" fmla="*/ 40256 w 5730544"/>
              <a:gd name="connsiteY5" fmla="*/ 783771 h 1240971"/>
              <a:gd name="connsiteX6" fmla="*/ 45281 w 5730544"/>
              <a:gd name="connsiteY6" fmla="*/ 864158 h 1240971"/>
              <a:gd name="connsiteX7" fmla="*/ 35232 w 5730544"/>
              <a:gd name="connsiteY7" fmla="*/ 1034980 h 1240971"/>
              <a:gd name="connsiteX8" fmla="*/ 25184 w 5730544"/>
              <a:gd name="connsiteY8" fmla="*/ 1100294 h 1240971"/>
              <a:gd name="connsiteX9" fmla="*/ 20160 w 5730544"/>
              <a:gd name="connsiteY9" fmla="*/ 1150536 h 1240971"/>
              <a:gd name="connsiteX10" fmla="*/ 25184 w 5730544"/>
              <a:gd name="connsiteY10" fmla="*/ 1170633 h 1240971"/>
              <a:gd name="connsiteX11" fmla="*/ 35232 w 5730544"/>
              <a:gd name="connsiteY11" fmla="*/ 1160584 h 1240971"/>
              <a:gd name="connsiteX12" fmla="*/ 55329 w 5730544"/>
              <a:gd name="connsiteY12" fmla="*/ 1100294 h 1240971"/>
              <a:gd name="connsiteX13" fmla="*/ 60353 w 5730544"/>
              <a:gd name="connsiteY13" fmla="*/ 1085222 h 1240971"/>
              <a:gd name="connsiteX14" fmla="*/ 70402 w 5730544"/>
              <a:gd name="connsiteY14" fmla="*/ 1075173 h 1240971"/>
              <a:gd name="connsiteX15" fmla="*/ 95522 w 5730544"/>
              <a:gd name="connsiteY15" fmla="*/ 1045028 h 1240971"/>
              <a:gd name="connsiteX16" fmla="*/ 110595 w 5730544"/>
              <a:gd name="connsiteY16" fmla="*/ 1040004 h 1240971"/>
              <a:gd name="connsiteX17" fmla="*/ 135716 w 5730544"/>
              <a:gd name="connsiteY17" fmla="*/ 1019908 h 1240971"/>
              <a:gd name="connsiteX18" fmla="*/ 150788 w 5730544"/>
              <a:gd name="connsiteY18" fmla="*/ 1009859 h 1240971"/>
              <a:gd name="connsiteX19" fmla="*/ 175909 w 5730544"/>
              <a:gd name="connsiteY19" fmla="*/ 994787 h 1240971"/>
              <a:gd name="connsiteX20" fmla="*/ 216103 w 5730544"/>
              <a:gd name="connsiteY20" fmla="*/ 984738 h 1240971"/>
              <a:gd name="connsiteX21" fmla="*/ 286441 w 5730544"/>
              <a:gd name="connsiteY21" fmla="*/ 994787 h 1240971"/>
              <a:gd name="connsiteX22" fmla="*/ 301514 w 5730544"/>
              <a:gd name="connsiteY22" fmla="*/ 1004835 h 1240971"/>
              <a:gd name="connsiteX23" fmla="*/ 321610 w 5730544"/>
              <a:gd name="connsiteY23" fmla="*/ 1034980 h 1240971"/>
              <a:gd name="connsiteX24" fmla="*/ 356780 w 5730544"/>
              <a:gd name="connsiteY24" fmla="*/ 1065125 h 1240971"/>
              <a:gd name="connsiteX25" fmla="*/ 366828 w 5730544"/>
              <a:gd name="connsiteY25" fmla="*/ 1080198 h 1240971"/>
              <a:gd name="connsiteX26" fmla="*/ 381900 w 5730544"/>
              <a:gd name="connsiteY26" fmla="*/ 1085222 h 1240971"/>
              <a:gd name="connsiteX27" fmla="*/ 396973 w 5730544"/>
              <a:gd name="connsiteY27" fmla="*/ 1095270 h 1240971"/>
              <a:gd name="connsiteX28" fmla="*/ 407021 w 5730544"/>
              <a:gd name="connsiteY28" fmla="*/ 1105319 h 1240971"/>
              <a:gd name="connsiteX29" fmla="*/ 422094 w 5730544"/>
              <a:gd name="connsiteY29" fmla="*/ 1110343 h 1240971"/>
              <a:gd name="connsiteX30" fmla="*/ 437166 w 5730544"/>
              <a:gd name="connsiteY30" fmla="*/ 1120391 h 1240971"/>
              <a:gd name="connsiteX31" fmla="*/ 467311 w 5730544"/>
              <a:gd name="connsiteY31" fmla="*/ 1130439 h 1240971"/>
              <a:gd name="connsiteX32" fmla="*/ 522577 w 5730544"/>
              <a:gd name="connsiteY32" fmla="*/ 1115367 h 1240971"/>
              <a:gd name="connsiteX33" fmla="*/ 552722 w 5730544"/>
              <a:gd name="connsiteY33" fmla="*/ 1075173 h 1240971"/>
              <a:gd name="connsiteX34" fmla="*/ 567795 w 5730544"/>
              <a:gd name="connsiteY34" fmla="*/ 1070149 h 1240971"/>
              <a:gd name="connsiteX35" fmla="*/ 582867 w 5730544"/>
              <a:gd name="connsiteY35" fmla="*/ 1060101 h 1240971"/>
              <a:gd name="connsiteX36" fmla="*/ 638133 w 5730544"/>
              <a:gd name="connsiteY36" fmla="*/ 1045028 h 1240971"/>
              <a:gd name="connsiteX37" fmla="*/ 653206 w 5730544"/>
              <a:gd name="connsiteY37" fmla="*/ 1040004 h 1240971"/>
              <a:gd name="connsiteX38" fmla="*/ 693399 w 5730544"/>
              <a:gd name="connsiteY38" fmla="*/ 1045028 h 1240971"/>
              <a:gd name="connsiteX39" fmla="*/ 723544 w 5730544"/>
              <a:gd name="connsiteY39" fmla="*/ 1055077 h 1240971"/>
              <a:gd name="connsiteX40" fmla="*/ 733593 w 5730544"/>
              <a:gd name="connsiteY40" fmla="*/ 1065125 h 1240971"/>
              <a:gd name="connsiteX41" fmla="*/ 768762 w 5730544"/>
              <a:gd name="connsiteY41" fmla="*/ 1080198 h 1240971"/>
              <a:gd name="connsiteX42" fmla="*/ 803931 w 5730544"/>
              <a:gd name="connsiteY42" fmla="*/ 1105319 h 1240971"/>
              <a:gd name="connsiteX43" fmla="*/ 834076 w 5730544"/>
              <a:gd name="connsiteY43" fmla="*/ 1130439 h 1240971"/>
              <a:gd name="connsiteX44" fmla="*/ 869246 w 5730544"/>
              <a:gd name="connsiteY44" fmla="*/ 1140488 h 1240971"/>
              <a:gd name="connsiteX45" fmla="*/ 909439 w 5730544"/>
              <a:gd name="connsiteY45" fmla="*/ 1175657 h 1240971"/>
              <a:gd name="connsiteX46" fmla="*/ 939584 w 5730544"/>
              <a:gd name="connsiteY46" fmla="*/ 1185705 h 1240971"/>
              <a:gd name="connsiteX47" fmla="*/ 979777 w 5730544"/>
              <a:gd name="connsiteY47" fmla="*/ 1180681 h 1240971"/>
              <a:gd name="connsiteX48" fmla="*/ 989826 w 5730544"/>
              <a:gd name="connsiteY48" fmla="*/ 1170633 h 1240971"/>
              <a:gd name="connsiteX49" fmla="*/ 1004898 w 5730544"/>
              <a:gd name="connsiteY49" fmla="*/ 1150536 h 1240971"/>
              <a:gd name="connsiteX50" fmla="*/ 1014947 w 5730544"/>
              <a:gd name="connsiteY50" fmla="*/ 1120391 h 1240971"/>
              <a:gd name="connsiteX51" fmla="*/ 1040067 w 5730544"/>
              <a:gd name="connsiteY51" fmla="*/ 1095270 h 1240971"/>
              <a:gd name="connsiteX52" fmla="*/ 1050116 w 5730544"/>
              <a:gd name="connsiteY52" fmla="*/ 1085222 h 1240971"/>
              <a:gd name="connsiteX53" fmla="*/ 1075237 w 5730544"/>
              <a:gd name="connsiteY53" fmla="*/ 1065125 h 1240971"/>
              <a:gd name="connsiteX54" fmla="*/ 1090309 w 5730544"/>
              <a:gd name="connsiteY54" fmla="*/ 1050053 h 1240971"/>
              <a:gd name="connsiteX55" fmla="*/ 1120454 w 5730544"/>
              <a:gd name="connsiteY55" fmla="*/ 1040004 h 1240971"/>
              <a:gd name="connsiteX56" fmla="*/ 1135527 w 5730544"/>
              <a:gd name="connsiteY56" fmla="*/ 1034980 h 1240971"/>
              <a:gd name="connsiteX57" fmla="*/ 1160648 w 5730544"/>
              <a:gd name="connsiteY57" fmla="*/ 1019908 h 1240971"/>
              <a:gd name="connsiteX58" fmla="*/ 1175720 w 5730544"/>
              <a:gd name="connsiteY58" fmla="*/ 1014883 h 1240971"/>
              <a:gd name="connsiteX59" fmla="*/ 1195817 w 5730544"/>
              <a:gd name="connsiteY59" fmla="*/ 1004835 h 1240971"/>
              <a:gd name="connsiteX60" fmla="*/ 1281228 w 5730544"/>
              <a:gd name="connsiteY60" fmla="*/ 1014883 h 1240971"/>
              <a:gd name="connsiteX61" fmla="*/ 1296300 w 5730544"/>
              <a:gd name="connsiteY61" fmla="*/ 1024932 h 1240971"/>
              <a:gd name="connsiteX62" fmla="*/ 1311373 w 5730544"/>
              <a:gd name="connsiteY62" fmla="*/ 1029956 h 1240971"/>
              <a:gd name="connsiteX63" fmla="*/ 1326446 w 5730544"/>
              <a:gd name="connsiteY63" fmla="*/ 1060101 h 1240971"/>
              <a:gd name="connsiteX64" fmla="*/ 1341518 w 5730544"/>
              <a:gd name="connsiteY64" fmla="*/ 1065125 h 1240971"/>
              <a:gd name="connsiteX65" fmla="*/ 1356591 w 5730544"/>
              <a:gd name="connsiteY65" fmla="*/ 1075173 h 1240971"/>
              <a:gd name="connsiteX66" fmla="*/ 1396784 w 5730544"/>
              <a:gd name="connsiteY66" fmla="*/ 1090246 h 1240971"/>
              <a:gd name="connsiteX67" fmla="*/ 1447026 w 5730544"/>
              <a:gd name="connsiteY67" fmla="*/ 1105319 h 1240971"/>
              <a:gd name="connsiteX68" fmla="*/ 1462098 w 5730544"/>
              <a:gd name="connsiteY68" fmla="*/ 1110343 h 1240971"/>
              <a:gd name="connsiteX69" fmla="*/ 1497267 w 5730544"/>
              <a:gd name="connsiteY69" fmla="*/ 1120391 h 1240971"/>
              <a:gd name="connsiteX70" fmla="*/ 1552533 w 5730544"/>
              <a:gd name="connsiteY70" fmla="*/ 1115367 h 1240971"/>
              <a:gd name="connsiteX71" fmla="*/ 1567606 w 5730544"/>
              <a:gd name="connsiteY71" fmla="*/ 1110343 h 1240971"/>
              <a:gd name="connsiteX72" fmla="*/ 1587703 w 5730544"/>
              <a:gd name="connsiteY72" fmla="*/ 1090246 h 1240971"/>
              <a:gd name="connsiteX73" fmla="*/ 1637944 w 5730544"/>
              <a:gd name="connsiteY73" fmla="*/ 1050053 h 1240971"/>
              <a:gd name="connsiteX74" fmla="*/ 1653017 w 5730544"/>
              <a:gd name="connsiteY74" fmla="*/ 1029956 h 1240971"/>
              <a:gd name="connsiteX75" fmla="*/ 1688186 w 5730544"/>
              <a:gd name="connsiteY75" fmla="*/ 1019908 h 1240971"/>
              <a:gd name="connsiteX76" fmla="*/ 1788670 w 5730544"/>
              <a:gd name="connsiteY76" fmla="*/ 1029956 h 1240971"/>
              <a:gd name="connsiteX77" fmla="*/ 1818815 w 5730544"/>
              <a:gd name="connsiteY77" fmla="*/ 1040004 h 1240971"/>
              <a:gd name="connsiteX78" fmla="*/ 1853984 w 5730544"/>
              <a:gd name="connsiteY78" fmla="*/ 1050053 h 1240971"/>
              <a:gd name="connsiteX79" fmla="*/ 1869056 w 5730544"/>
              <a:gd name="connsiteY79" fmla="*/ 1060101 h 1240971"/>
              <a:gd name="connsiteX80" fmla="*/ 1894177 w 5730544"/>
              <a:gd name="connsiteY80" fmla="*/ 1065125 h 1240971"/>
              <a:gd name="connsiteX81" fmla="*/ 1949443 w 5730544"/>
              <a:gd name="connsiteY81" fmla="*/ 1085222 h 1240971"/>
              <a:gd name="connsiteX82" fmla="*/ 1969540 w 5730544"/>
              <a:gd name="connsiteY82" fmla="*/ 1090246 h 1240971"/>
              <a:gd name="connsiteX83" fmla="*/ 2014758 w 5730544"/>
              <a:gd name="connsiteY83" fmla="*/ 1110343 h 1240971"/>
              <a:gd name="connsiteX84" fmla="*/ 2039878 w 5730544"/>
              <a:gd name="connsiteY84" fmla="*/ 1125415 h 1240971"/>
              <a:gd name="connsiteX85" fmla="*/ 2120265 w 5730544"/>
              <a:gd name="connsiteY85" fmla="*/ 1120391 h 1240971"/>
              <a:gd name="connsiteX86" fmla="*/ 2130314 w 5730544"/>
              <a:gd name="connsiteY86" fmla="*/ 1110343 h 1240971"/>
              <a:gd name="connsiteX87" fmla="*/ 2155435 w 5730544"/>
              <a:gd name="connsiteY87" fmla="*/ 1100294 h 1240971"/>
              <a:gd name="connsiteX88" fmla="*/ 2190604 w 5730544"/>
              <a:gd name="connsiteY88" fmla="*/ 1070149 h 1240971"/>
              <a:gd name="connsiteX89" fmla="*/ 2230797 w 5730544"/>
              <a:gd name="connsiteY89" fmla="*/ 1040004 h 1240971"/>
              <a:gd name="connsiteX90" fmla="*/ 2245870 w 5730544"/>
              <a:gd name="connsiteY90" fmla="*/ 1034980 h 1240971"/>
              <a:gd name="connsiteX91" fmla="*/ 2270991 w 5730544"/>
              <a:gd name="connsiteY91" fmla="*/ 1019908 h 1240971"/>
              <a:gd name="connsiteX92" fmla="*/ 2301136 w 5730544"/>
              <a:gd name="connsiteY92" fmla="*/ 994787 h 1240971"/>
              <a:gd name="connsiteX93" fmla="*/ 2316208 w 5730544"/>
              <a:gd name="connsiteY93" fmla="*/ 989763 h 1240971"/>
              <a:gd name="connsiteX94" fmla="*/ 2396595 w 5730544"/>
              <a:gd name="connsiteY94" fmla="*/ 984738 h 1240971"/>
              <a:gd name="connsiteX95" fmla="*/ 2426740 w 5730544"/>
              <a:gd name="connsiteY95" fmla="*/ 989763 h 1240971"/>
              <a:gd name="connsiteX96" fmla="*/ 2461909 w 5730544"/>
              <a:gd name="connsiteY96" fmla="*/ 1024932 h 1240971"/>
              <a:gd name="connsiteX97" fmla="*/ 2476982 w 5730544"/>
              <a:gd name="connsiteY97" fmla="*/ 1029956 h 1240971"/>
              <a:gd name="connsiteX98" fmla="*/ 2487030 w 5730544"/>
              <a:gd name="connsiteY98" fmla="*/ 1045028 h 1240971"/>
              <a:gd name="connsiteX99" fmla="*/ 2497078 w 5730544"/>
              <a:gd name="connsiteY99" fmla="*/ 1055077 h 1240971"/>
              <a:gd name="connsiteX100" fmla="*/ 2532248 w 5730544"/>
              <a:gd name="connsiteY100" fmla="*/ 1095270 h 1240971"/>
              <a:gd name="connsiteX101" fmla="*/ 2567417 w 5730544"/>
              <a:gd name="connsiteY101" fmla="*/ 1135464 h 1240971"/>
              <a:gd name="connsiteX102" fmla="*/ 2582489 w 5730544"/>
              <a:gd name="connsiteY102" fmla="*/ 1145512 h 1240971"/>
              <a:gd name="connsiteX103" fmla="*/ 2622683 w 5730544"/>
              <a:gd name="connsiteY103" fmla="*/ 1170633 h 1240971"/>
              <a:gd name="connsiteX104" fmla="*/ 2657852 w 5730544"/>
              <a:gd name="connsiteY104" fmla="*/ 1160584 h 1240971"/>
              <a:gd name="connsiteX105" fmla="*/ 2682973 w 5730544"/>
              <a:gd name="connsiteY105" fmla="*/ 1145512 h 1240971"/>
              <a:gd name="connsiteX106" fmla="*/ 2713118 w 5730544"/>
              <a:gd name="connsiteY106" fmla="*/ 1130439 h 1240971"/>
              <a:gd name="connsiteX107" fmla="*/ 2728191 w 5730544"/>
              <a:gd name="connsiteY107" fmla="*/ 1120391 h 1240971"/>
              <a:gd name="connsiteX108" fmla="*/ 2748287 w 5730544"/>
              <a:gd name="connsiteY108" fmla="*/ 1115367 h 1240971"/>
              <a:gd name="connsiteX109" fmla="*/ 2778432 w 5730544"/>
              <a:gd name="connsiteY109" fmla="*/ 1105319 h 1240971"/>
              <a:gd name="connsiteX110" fmla="*/ 2868867 w 5730544"/>
              <a:gd name="connsiteY110" fmla="*/ 1075173 h 1240971"/>
              <a:gd name="connsiteX111" fmla="*/ 2893988 w 5730544"/>
              <a:gd name="connsiteY111" fmla="*/ 1070149 h 1240971"/>
              <a:gd name="connsiteX112" fmla="*/ 2919109 w 5730544"/>
              <a:gd name="connsiteY112" fmla="*/ 1075173 h 1240971"/>
              <a:gd name="connsiteX113" fmla="*/ 2934182 w 5730544"/>
              <a:gd name="connsiteY113" fmla="*/ 1080198 h 1240971"/>
              <a:gd name="connsiteX114" fmla="*/ 2944230 w 5730544"/>
              <a:gd name="connsiteY114" fmla="*/ 1110343 h 1240971"/>
              <a:gd name="connsiteX115" fmla="*/ 2959303 w 5730544"/>
              <a:gd name="connsiteY115" fmla="*/ 1125415 h 1240971"/>
              <a:gd name="connsiteX116" fmla="*/ 2979399 w 5730544"/>
              <a:gd name="connsiteY116" fmla="*/ 1155560 h 1240971"/>
              <a:gd name="connsiteX117" fmla="*/ 2994472 w 5730544"/>
              <a:gd name="connsiteY117" fmla="*/ 1160584 h 1240971"/>
              <a:gd name="connsiteX118" fmla="*/ 3014569 w 5730544"/>
              <a:gd name="connsiteY118" fmla="*/ 1180681 h 1240971"/>
              <a:gd name="connsiteX119" fmla="*/ 3024617 w 5730544"/>
              <a:gd name="connsiteY119" fmla="*/ 1190730 h 1240971"/>
              <a:gd name="connsiteX120" fmla="*/ 3069835 w 5730544"/>
              <a:gd name="connsiteY120" fmla="*/ 1215850 h 1240971"/>
              <a:gd name="connsiteX121" fmla="*/ 3079883 w 5730544"/>
              <a:gd name="connsiteY121" fmla="*/ 1225899 h 1240971"/>
              <a:gd name="connsiteX122" fmla="*/ 3099980 w 5730544"/>
              <a:gd name="connsiteY122" fmla="*/ 1230923 h 1240971"/>
              <a:gd name="connsiteX123" fmla="*/ 3130125 w 5730544"/>
              <a:gd name="connsiteY123" fmla="*/ 1240971 h 1240971"/>
              <a:gd name="connsiteX124" fmla="*/ 3180366 w 5730544"/>
              <a:gd name="connsiteY124" fmla="*/ 1235947 h 1240971"/>
              <a:gd name="connsiteX125" fmla="*/ 3195439 w 5730544"/>
              <a:gd name="connsiteY125" fmla="*/ 1225899 h 1240971"/>
              <a:gd name="connsiteX126" fmla="*/ 3220560 w 5730544"/>
              <a:gd name="connsiteY126" fmla="*/ 1215850 h 1240971"/>
              <a:gd name="connsiteX127" fmla="*/ 3255729 w 5730544"/>
              <a:gd name="connsiteY127" fmla="*/ 1185705 h 1240971"/>
              <a:gd name="connsiteX128" fmla="*/ 3295922 w 5730544"/>
              <a:gd name="connsiteY128" fmla="*/ 1160584 h 1240971"/>
              <a:gd name="connsiteX129" fmla="*/ 3310995 w 5730544"/>
              <a:gd name="connsiteY129" fmla="*/ 1145512 h 1240971"/>
              <a:gd name="connsiteX130" fmla="*/ 3351188 w 5730544"/>
              <a:gd name="connsiteY130" fmla="*/ 1140488 h 1240971"/>
              <a:gd name="connsiteX131" fmla="*/ 3406454 w 5730544"/>
              <a:gd name="connsiteY131" fmla="*/ 1155560 h 1240971"/>
              <a:gd name="connsiteX132" fmla="*/ 3426551 w 5730544"/>
              <a:gd name="connsiteY132" fmla="*/ 1165609 h 1240971"/>
              <a:gd name="connsiteX133" fmla="*/ 3441624 w 5730544"/>
              <a:gd name="connsiteY133" fmla="*/ 1175657 h 1240971"/>
              <a:gd name="connsiteX134" fmla="*/ 3456696 w 5730544"/>
              <a:gd name="connsiteY134" fmla="*/ 1180681 h 1240971"/>
              <a:gd name="connsiteX135" fmla="*/ 3466744 w 5730544"/>
              <a:gd name="connsiteY135" fmla="*/ 1195754 h 1240971"/>
              <a:gd name="connsiteX136" fmla="*/ 3527035 w 5730544"/>
              <a:gd name="connsiteY136" fmla="*/ 1200778 h 1240971"/>
              <a:gd name="connsiteX137" fmla="*/ 3542107 w 5730544"/>
              <a:gd name="connsiteY137" fmla="*/ 1190730 h 1240971"/>
              <a:gd name="connsiteX138" fmla="*/ 3567228 w 5730544"/>
              <a:gd name="connsiteY138" fmla="*/ 1180681 h 1240971"/>
              <a:gd name="connsiteX139" fmla="*/ 3587325 w 5730544"/>
              <a:gd name="connsiteY139" fmla="*/ 1150536 h 1240971"/>
              <a:gd name="connsiteX140" fmla="*/ 3617470 w 5730544"/>
              <a:gd name="connsiteY140" fmla="*/ 1125415 h 1240971"/>
              <a:gd name="connsiteX141" fmla="*/ 3632542 w 5730544"/>
              <a:gd name="connsiteY141" fmla="*/ 1105319 h 1240971"/>
              <a:gd name="connsiteX142" fmla="*/ 3662687 w 5730544"/>
              <a:gd name="connsiteY142" fmla="*/ 1085222 h 1240971"/>
              <a:gd name="connsiteX143" fmla="*/ 3697856 w 5730544"/>
              <a:gd name="connsiteY143" fmla="*/ 1070149 h 1240971"/>
              <a:gd name="connsiteX144" fmla="*/ 3707905 w 5730544"/>
              <a:gd name="connsiteY144" fmla="*/ 1060101 h 1240971"/>
              <a:gd name="connsiteX145" fmla="*/ 3743074 w 5730544"/>
              <a:gd name="connsiteY145" fmla="*/ 1040004 h 1240971"/>
              <a:gd name="connsiteX146" fmla="*/ 3813413 w 5730544"/>
              <a:gd name="connsiteY146" fmla="*/ 1024932 h 1240971"/>
              <a:gd name="connsiteX147" fmla="*/ 3833509 w 5730544"/>
              <a:gd name="connsiteY147" fmla="*/ 1014883 h 1240971"/>
              <a:gd name="connsiteX148" fmla="*/ 3858630 w 5730544"/>
              <a:gd name="connsiteY148" fmla="*/ 1009859 h 1240971"/>
              <a:gd name="connsiteX149" fmla="*/ 3873703 w 5730544"/>
              <a:gd name="connsiteY149" fmla="*/ 1004835 h 1240971"/>
              <a:gd name="connsiteX150" fmla="*/ 3923944 w 5730544"/>
              <a:gd name="connsiteY150" fmla="*/ 1014883 h 1240971"/>
              <a:gd name="connsiteX151" fmla="*/ 3933993 w 5730544"/>
              <a:gd name="connsiteY151" fmla="*/ 1029956 h 1240971"/>
              <a:gd name="connsiteX152" fmla="*/ 3964138 w 5730544"/>
              <a:gd name="connsiteY152" fmla="*/ 1075173 h 1240971"/>
              <a:gd name="connsiteX153" fmla="*/ 3969162 w 5730544"/>
              <a:gd name="connsiteY153" fmla="*/ 1100294 h 1240971"/>
              <a:gd name="connsiteX154" fmla="*/ 3979210 w 5730544"/>
              <a:gd name="connsiteY154" fmla="*/ 1110343 h 1240971"/>
              <a:gd name="connsiteX155" fmla="*/ 3984235 w 5730544"/>
              <a:gd name="connsiteY155" fmla="*/ 1130439 h 1240971"/>
              <a:gd name="connsiteX156" fmla="*/ 4019404 w 5730544"/>
              <a:gd name="connsiteY156" fmla="*/ 1165609 h 1240971"/>
              <a:gd name="connsiteX157" fmla="*/ 4064621 w 5730544"/>
              <a:gd name="connsiteY157" fmla="*/ 1150536 h 1240971"/>
              <a:gd name="connsiteX158" fmla="*/ 4079694 w 5730544"/>
              <a:gd name="connsiteY158" fmla="*/ 1125415 h 1240971"/>
              <a:gd name="connsiteX159" fmla="*/ 4099791 w 5730544"/>
              <a:gd name="connsiteY159" fmla="*/ 1105319 h 1240971"/>
              <a:gd name="connsiteX160" fmla="*/ 4129936 w 5730544"/>
              <a:gd name="connsiteY160" fmla="*/ 1075173 h 1240971"/>
              <a:gd name="connsiteX161" fmla="*/ 4150032 w 5730544"/>
              <a:gd name="connsiteY161" fmla="*/ 1040004 h 1240971"/>
              <a:gd name="connsiteX162" fmla="*/ 4160081 w 5730544"/>
              <a:gd name="connsiteY162" fmla="*/ 1019908 h 1240971"/>
              <a:gd name="connsiteX163" fmla="*/ 4165105 w 5730544"/>
              <a:gd name="connsiteY163" fmla="*/ 1004835 h 1240971"/>
              <a:gd name="connsiteX164" fmla="*/ 4185202 w 5730544"/>
              <a:gd name="connsiteY164" fmla="*/ 984738 h 1240971"/>
              <a:gd name="connsiteX165" fmla="*/ 4200274 w 5730544"/>
              <a:gd name="connsiteY165" fmla="*/ 979714 h 1240971"/>
              <a:gd name="connsiteX166" fmla="*/ 4235443 w 5730544"/>
              <a:gd name="connsiteY166" fmla="*/ 954593 h 1240971"/>
              <a:gd name="connsiteX167" fmla="*/ 4275637 w 5730544"/>
              <a:gd name="connsiteY167" fmla="*/ 934497 h 1240971"/>
              <a:gd name="connsiteX168" fmla="*/ 4310806 w 5730544"/>
              <a:gd name="connsiteY168" fmla="*/ 914400 h 1240971"/>
              <a:gd name="connsiteX169" fmla="*/ 4325878 w 5730544"/>
              <a:gd name="connsiteY169" fmla="*/ 904352 h 1240971"/>
              <a:gd name="connsiteX170" fmla="*/ 4381144 w 5730544"/>
              <a:gd name="connsiteY170" fmla="*/ 904352 h 1240971"/>
              <a:gd name="connsiteX171" fmla="*/ 4401241 w 5730544"/>
              <a:gd name="connsiteY171" fmla="*/ 914400 h 1240971"/>
              <a:gd name="connsiteX172" fmla="*/ 4416314 w 5730544"/>
              <a:gd name="connsiteY172" fmla="*/ 919424 h 1240971"/>
              <a:gd name="connsiteX173" fmla="*/ 4431386 w 5730544"/>
              <a:gd name="connsiteY173" fmla="*/ 929472 h 1240971"/>
              <a:gd name="connsiteX174" fmla="*/ 4456507 w 5730544"/>
              <a:gd name="connsiteY174" fmla="*/ 974690 h 1240971"/>
              <a:gd name="connsiteX175" fmla="*/ 4476604 w 5730544"/>
              <a:gd name="connsiteY175" fmla="*/ 999811 h 1240971"/>
              <a:gd name="connsiteX176" fmla="*/ 4567039 w 5730544"/>
              <a:gd name="connsiteY176" fmla="*/ 994787 h 1240971"/>
              <a:gd name="connsiteX177" fmla="*/ 4597184 w 5730544"/>
              <a:gd name="connsiteY177" fmla="*/ 969666 h 1240971"/>
              <a:gd name="connsiteX178" fmla="*/ 4617281 w 5730544"/>
              <a:gd name="connsiteY178" fmla="*/ 959617 h 1240971"/>
              <a:gd name="connsiteX179" fmla="*/ 4632353 w 5730544"/>
              <a:gd name="connsiteY179" fmla="*/ 944545 h 1240971"/>
              <a:gd name="connsiteX180" fmla="*/ 4652450 w 5730544"/>
              <a:gd name="connsiteY180" fmla="*/ 934497 h 1240971"/>
              <a:gd name="connsiteX181" fmla="*/ 4672547 w 5730544"/>
              <a:gd name="connsiteY181" fmla="*/ 919424 h 1240971"/>
              <a:gd name="connsiteX182" fmla="*/ 4737861 w 5730544"/>
              <a:gd name="connsiteY182" fmla="*/ 884255 h 1240971"/>
              <a:gd name="connsiteX183" fmla="*/ 4762982 w 5730544"/>
              <a:gd name="connsiteY183" fmla="*/ 879231 h 1240971"/>
              <a:gd name="connsiteX184" fmla="*/ 4778054 w 5730544"/>
              <a:gd name="connsiteY184" fmla="*/ 874206 h 1240971"/>
              <a:gd name="connsiteX185" fmla="*/ 4819294 w 5730544"/>
              <a:gd name="connsiteY185" fmla="*/ 873944 h 1240971"/>
              <a:gd name="connsiteX186" fmla="*/ 4877465 w 5730544"/>
              <a:gd name="connsiteY186" fmla="*/ 895638 h 1240971"/>
              <a:gd name="connsiteX187" fmla="*/ 4935347 w 5730544"/>
              <a:gd name="connsiteY187" fmla="*/ 934523 h 1240971"/>
              <a:gd name="connsiteX188" fmla="*/ 4995402 w 5730544"/>
              <a:gd name="connsiteY188" fmla="*/ 1006746 h 1240971"/>
              <a:gd name="connsiteX189" fmla="*/ 5024762 w 5730544"/>
              <a:gd name="connsiteY189" fmla="*/ 1051963 h 1240971"/>
              <a:gd name="connsiteX190" fmla="*/ 5092223 w 5730544"/>
              <a:gd name="connsiteY190" fmla="*/ 1016506 h 1240971"/>
              <a:gd name="connsiteX191" fmla="*/ 5144322 w 5730544"/>
              <a:gd name="connsiteY191" fmla="*/ 948261 h 1240971"/>
              <a:gd name="connsiteX192" fmla="*/ 5189252 w 5730544"/>
              <a:gd name="connsiteY192" fmla="*/ 886112 h 1240971"/>
              <a:gd name="connsiteX193" fmla="*/ 5226279 w 5730544"/>
              <a:gd name="connsiteY193" fmla="*/ 856230 h 1240971"/>
              <a:gd name="connsiteX194" fmla="*/ 5260637 w 5730544"/>
              <a:gd name="connsiteY194" fmla="*/ 822918 h 1240971"/>
              <a:gd name="connsiteX195" fmla="*/ 5295282 w 5730544"/>
              <a:gd name="connsiteY195" fmla="*/ 800440 h 1240971"/>
              <a:gd name="connsiteX196" fmla="*/ 5334430 w 5730544"/>
              <a:gd name="connsiteY196" fmla="*/ 794893 h 1240971"/>
              <a:gd name="connsiteX197" fmla="*/ 5412174 w 5730544"/>
              <a:gd name="connsiteY197" fmla="*/ 824252 h 1240971"/>
              <a:gd name="connsiteX198" fmla="*/ 5431197 w 5730544"/>
              <a:gd name="connsiteY198" fmla="*/ 768699 h 1240971"/>
              <a:gd name="connsiteX199" fmla="*/ 5441246 w 5730544"/>
              <a:gd name="connsiteY199" fmla="*/ 753626 h 1240971"/>
              <a:gd name="connsiteX200" fmla="*/ 5456318 w 5730544"/>
              <a:gd name="connsiteY200" fmla="*/ 708409 h 1240971"/>
              <a:gd name="connsiteX201" fmla="*/ 5466366 w 5730544"/>
              <a:gd name="connsiteY201" fmla="*/ 683288 h 1240971"/>
              <a:gd name="connsiteX202" fmla="*/ 5476415 w 5730544"/>
              <a:gd name="connsiteY202" fmla="*/ 643094 h 1240971"/>
              <a:gd name="connsiteX203" fmla="*/ 5491487 w 5730544"/>
              <a:gd name="connsiteY203" fmla="*/ 617973 h 1240971"/>
              <a:gd name="connsiteX204" fmla="*/ 5506560 w 5730544"/>
              <a:gd name="connsiteY204" fmla="*/ 572756 h 1240971"/>
              <a:gd name="connsiteX205" fmla="*/ 5526656 w 5730544"/>
              <a:gd name="connsiteY205" fmla="*/ 522514 h 1240971"/>
              <a:gd name="connsiteX206" fmla="*/ 5546753 w 5730544"/>
              <a:gd name="connsiteY206" fmla="*/ 467248 h 1240971"/>
              <a:gd name="connsiteX207" fmla="*/ 5556802 w 5730544"/>
              <a:gd name="connsiteY207" fmla="*/ 411982 h 1240971"/>
              <a:gd name="connsiteX208" fmla="*/ 5566850 w 5730544"/>
              <a:gd name="connsiteY208" fmla="*/ 381837 h 1240971"/>
              <a:gd name="connsiteX209" fmla="*/ 5576898 w 5730544"/>
              <a:gd name="connsiteY209" fmla="*/ 356716 h 1240971"/>
              <a:gd name="connsiteX210" fmla="*/ 5596995 w 5730544"/>
              <a:gd name="connsiteY210" fmla="*/ 316523 h 1240971"/>
              <a:gd name="connsiteX211" fmla="*/ 5617092 w 5730544"/>
              <a:gd name="connsiteY211" fmla="*/ 246184 h 1240971"/>
              <a:gd name="connsiteX212" fmla="*/ 5622116 w 5730544"/>
              <a:gd name="connsiteY212" fmla="*/ 226088 h 1240971"/>
              <a:gd name="connsiteX213" fmla="*/ 5632164 w 5730544"/>
              <a:gd name="connsiteY213" fmla="*/ 216039 h 1240971"/>
              <a:gd name="connsiteX214" fmla="*/ 5637188 w 5730544"/>
              <a:gd name="connsiteY214" fmla="*/ 200967 h 1240971"/>
              <a:gd name="connsiteX215" fmla="*/ 5642213 w 5730544"/>
              <a:gd name="connsiteY215" fmla="*/ 180870 h 1240971"/>
              <a:gd name="connsiteX216" fmla="*/ 5652261 w 5730544"/>
              <a:gd name="connsiteY216" fmla="*/ 165798 h 1240971"/>
              <a:gd name="connsiteX217" fmla="*/ 5693265 w 5730544"/>
              <a:gd name="connsiteY217" fmla="*/ 101268 h 1240971"/>
              <a:gd name="connsiteX218" fmla="*/ 5728722 w 5730544"/>
              <a:gd name="connsiteY218" fmla="*/ 42287 h 1240971"/>
              <a:gd name="connsiteX219" fmla="*/ 5634284 w 5730544"/>
              <a:gd name="connsiteY219" fmla="*/ 25357 h 1240971"/>
              <a:gd name="connsiteX220" fmla="*/ 5536940 w 5730544"/>
              <a:gd name="connsiteY220" fmla="*/ 27214 h 1240971"/>
              <a:gd name="connsiteX221" fmla="*/ 5470369 w 5730544"/>
              <a:gd name="connsiteY221" fmla="*/ 39381 h 1240971"/>
              <a:gd name="connsiteX222" fmla="*/ 5379124 w 5730544"/>
              <a:gd name="connsiteY222" fmla="*/ 39644 h 1240971"/>
              <a:gd name="connsiteX223" fmla="*/ 5309282 w 5730544"/>
              <a:gd name="connsiteY223" fmla="*/ 42287 h 1240971"/>
              <a:gd name="connsiteX224" fmla="*/ 5238682 w 5730544"/>
              <a:gd name="connsiteY224" fmla="*/ 54455 h 1240971"/>
              <a:gd name="connsiteX225" fmla="*/ 5108892 w 5730544"/>
              <a:gd name="connsiteY225" fmla="*/ 37524 h 1240971"/>
              <a:gd name="connsiteX226" fmla="*/ 5020026 w 5730544"/>
              <a:gd name="connsiteY226" fmla="*/ 39120 h 1240971"/>
              <a:gd name="connsiteX227" fmla="*/ 4946233 w 5730544"/>
              <a:gd name="connsiteY227" fmla="*/ 41240 h 1240971"/>
              <a:gd name="connsiteX228" fmla="*/ 4823272 w 5730544"/>
              <a:gd name="connsiteY228" fmla="*/ 50242 h 1240971"/>
              <a:gd name="connsiteX229" fmla="*/ 4727577 w 5730544"/>
              <a:gd name="connsiteY229" fmla="*/ 29073 h 1240971"/>
              <a:gd name="connsiteX230" fmla="*/ 4628376 w 5730544"/>
              <a:gd name="connsiteY230" fmla="*/ 41240 h 1240971"/>
              <a:gd name="connsiteX231" fmla="*/ 4565180 w 5730544"/>
              <a:gd name="connsiteY231" fmla="*/ 46264 h 1240971"/>
              <a:gd name="connsiteX232" fmla="*/ 4417596 w 5730544"/>
              <a:gd name="connsiteY232" fmla="*/ 44406 h 1240971"/>
              <a:gd name="connsiteX233" fmla="*/ 4139984 w 5730544"/>
              <a:gd name="connsiteY233" fmla="*/ 60290 h 1240971"/>
              <a:gd name="connsiteX234" fmla="*/ 3918920 w 5730544"/>
              <a:gd name="connsiteY234" fmla="*/ 50242 h 1240971"/>
              <a:gd name="connsiteX235" fmla="*/ 3873703 w 5730544"/>
              <a:gd name="connsiteY235" fmla="*/ 45217 h 1240971"/>
              <a:gd name="connsiteX236" fmla="*/ 3687808 w 5730544"/>
              <a:gd name="connsiteY236" fmla="*/ 40193 h 1240971"/>
              <a:gd name="connsiteX237" fmla="*/ 3662687 w 5730544"/>
              <a:gd name="connsiteY237" fmla="*/ 35169 h 1240971"/>
              <a:gd name="connsiteX238" fmla="*/ 3627518 w 5730544"/>
              <a:gd name="connsiteY238" fmla="*/ 25121 h 1240971"/>
              <a:gd name="connsiteX239" fmla="*/ 3547131 w 5730544"/>
              <a:gd name="connsiteY239" fmla="*/ 20097 h 1240971"/>
              <a:gd name="connsiteX240" fmla="*/ 3310995 w 5730544"/>
              <a:gd name="connsiteY240" fmla="*/ 25121 h 1240971"/>
              <a:gd name="connsiteX241" fmla="*/ 3265777 w 5730544"/>
              <a:gd name="connsiteY241" fmla="*/ 30145 h 1240971"/>
              <a:gd name="connsiteX242" fmla="*/ 3175342 w 5730544"/>
              <a:gd name="connsiteY242" fmla="*/ 35169 h 1240971"/>
              <a:gd name="connsiteX243" fmla="*/ 2582489 w 5730544"/>
              <a:gd name="connsiteY243" fmla="*/ 45217 h 1240971"/>
              <a:gd name="connsiteX244" fmla="*/ 2255918 w 5730544"/>
              <a:gd name="connsiteY244" fmla="*/ 40193 h 1240971"/>
              <a:gd name="connsiteX245" fmla="*/ 1974564 w 5730544"/>
              <a:gd name="connsiteY245" fmla="*/ 30145 h 1240971"/>
              <a:gd name="connsiteX246" fmla="*/ 1944419 w 5730544"/>
              <a:gd name="connsiteY246" fmla="*/ 25121 h 1240971"/>
              <a:gd name="connsiteX247" fmla="*/ 1848960 w 5730544"/>
              <a:gd name="connsiteY247" fmla="*/ 20097 h 1240971"/>
              <a:gd name="connsiteX248" fmla="*/ 1768573 w 5730544"/>
              <a:gd name="connsiteY248" fmla="*/ 10048 h 1240971"/>
              <a:gd name="connsiteX249" fmla="*/ 1502292 w 5730544"/>
              <a:gd name="connsiteY249" fmla="*/ 20097 h 1240971"/>
              <a:gd name="connsiteX250" fmla="*/ 1467122 w 5730544"/>
              <a:gd name="connsiteY250" fmla="*/ 25121 h 1240971"/>
              <a:gd name="connsiteX251" fmla="*/ 1426929 w 5730544"/>
              <a:gd name="connsiteY251" fmla="*/ 30145 h 1240971"/>
              <a:gd name="connsiteX252" fmla="*/ 1341518 w 5730544"/>
              <a:gd name="connsiteY252" fmla="*/ 45217 h 1240971"/>
              <a:gd name="connsiteX253" fmla="*/ 1095333 w 5730544"/>
              <a:gd name="connsiteY253" fmla="*/ 35169 h 1240971"/>
              <a:gd name="connsiteX254" fmla="*/ 979777 w 5730544"/>
              <a:gd name="connsiteY254" fmla="*/ 20097 h 1240971"/>
              <a:gd name="connsiteX255" fmla="*/ 939584 w 5730544"/>
              <a:gd name="connsiteY255" fmla="*/ 10048 h 1240971"/>
              <a:gd name="connsiteX256" fmla="*/ 813980 w 5730544"/>
              <a:gd name="connsiteY256" fmla="*/ 0 h 1240971"/>
              <a:gd name="connsiteX257" fmla="*/ 743641 w 5730544"/>
              <a:gd name="connsiteY257" fmla="*/ 5024 h 1240971"/>
              <a:gd name="connsiteX258" fmla="*/ 582867 w 5730544"/>
              <a:gd name="connsiteY258" fmla="*/ 15072 h 1240971"/>
              <a:gd name="connsiteX259" fmla="*/ 432142 w 5730544"/>
              <a:gd name="connsiteY259" fmla="*/ 5024 h 1240971"/>
              <a:gd name="connsiteX260" fmla="*/ 412046 w 5730544"/>
              <a:gd name="connsiteY260" fmla="*/ 0 h 1240971"/>
              <a:gd name="connsiteX261" fmla="*/ 281417 w 5730544"/>
              <a:gd name="connsiteY261" fmla="*/ 10048 h 1240971"/>
              <a:gd name="connsiteX262" fmla="*/ 261320 w 5730544"/>
              <a:gd name="connsiteY262" fmla="*/ 15072 h 1240971"/>
              <a:gd name="connsiteX263" fmla="*/ 100547 w 5730544"/>
              <a:gd name="connsiteY263" fmla="*/ 20097 h 1240971"/>
              <a:gd name="connsiteX264" fmla="*/ 5087 w 5730544"/>
              <a:gd name="connsiteY264" fmla="*/ 30145 h 1240971"/>
              <a:gd name="connsiteX0" fmla="*/ 5087 w 5738365"/>
              <a:gd name="connsiteY0" fmla="*/ 30145 h 1240971"/>
              <a:gd name="connsiteX1" fmla="*/ 15136 w 5738365"/>
              <a:gd name="connsiteY1" fmla="*/ 115556 h 1240971"/>
              <a:gd name="connsiteX2" fmla="*/ 20160 w 5738365"/>
              <a:gd name="connsiteY2" fmla="*/ 150725 h 1240971"/>
              <a:gd name="connsiteX3" fmla="*/ 25184 w 5738365"/>
              <a:gd name="connsiteY3" fmla="*/ 236136 h 1240971"/>
              <a:gd name="connsiteX4" fmla="*/ 35232 w 5738365"/>
              <a:gd name="connsiteY4" fmla="*/ 311499 h 1240971"/>
              <a:gd name="connsiteX5" fmla="*/ 40256 w 5738365"/>
              <a:gd name="connsiteY5" fmla="*/ 783771 h 1240971"/>
              <a:gd name="connsiteX6" fmla="*/ 45281 w 5738365"/>
              <a:gd name="connsiteY6" fmla="*/ 864158 h 1240971"/>
              <a:gd name="connsiteX7" fmla="*/ 35232 w 5738365"/>
              <a:gd name="connsiteY7" fmla="*/ 1034980 h 1240971"/>
              <a:gd name="connsiteX8" fmla="*/ 25184 w 5738365"/>
              <a:gd name="connsiteY8" fmla="*/ 1100294 h 1240971"/>
              <a:gd name="connsiteX9" fmla="*/ 20160 w 5738365"/>
              <a:gd name="connsiteY9" fmla="*/ 1150536 h 1240971"/>
              <a:gd name="connsiteX10" fmla="*/ 25184 w 5738365"/>
              <a:gd name="connsiteY10" fmla="*/ 1170633 h 1240971"/>
              <a:gd name="connsiteX11" fmla="*/ 35232 w 5738365"/>
              <a:gd name="connsiteY11" fmla="*/ 1160584 h 1240971"/>
              <a:gd name="connsiteX12" fmla="*/ 55329 w 5738365"/>
              <a:gd name="connsiteY12" fmla="*/ 1100294 h 1240971"/>
              <a:gd name="connsiteX13" fmla="*/ 60353 w 5738365"/>
              <a:gd name="connsiteY13" fmla="*/ 1085222 h 1240971"/>
              <a:gd name="connsiteX14" fmla="*/ 70402 w 5738365"/>
              <a:gd name="connsiteY14" fmla="*/ 1075173 h 1240971"/>
              <a:gd name="connsiteX15" fmla="*/ 95522 w 5738365"/>
              <a:gd name="connsiteY15" fmla="*/ 1045028 h 1240971"/>
              <a:gd name="connsiteX16" fmla="*/ 110595 w 5738365"/>
              <a:gd name="connsiteY16" fmla="*/ 1040004 h 1240971"/>
              <a:gd name="connsiteX17" fmla="*/ 135716 w 5738365"/>
              <a:gd name="connsiteY17" fmla="*/ 1019908 h 1240971"/>
              <a:gd name="connsiteX18" fmla="*/ 150788 w 5738365"/>
              <a:gd name="connsiteY18" fmla="*/ 1009859 h 1240971"/>
              <a:gd name="connsiteX19" fmla="*/ 175909 w 5738365"/>
              <a:gd name="connsiteY19" fmla="*/ 994787 h 1240971"/>
              <a:gd name="connsiteX20" fmla="*/ 216103 w 5738365"/>
              <a:gd name="connsiteY20" fmla="*/ 984738 h 1240971"/>
              <a:gd name="connsiteX21" fmla="*/ 286441 w 5738365"/>
              <a:gd name="connsiteY21" fmla="*/ 994787 h 1240971"/>
              <a:gd name="connsiteX22" fmla="*/ 301514 w 5738365"/>
              <a:gd name="connsiteY22" fmla="*/ 1004835 h 1240971"/>
              <a:gd name="connsiteX23" fmla="*/ 321610 w 5738365"/>
              <a:gd name="connsiteY23" fmla="*/ 1034980 h 1240971"/>
              <a:gd name="connsiteX24" fmla="*/ 356780 w 5738365"/>
              <a:gd name="connsiteY24" fmla="*/ 1065125 h 1240971"/>
              <a:gd name="connsiteX25" fmla="*/ 366828 w 5738365"/>
              <a:gd name="connsiteY25" fmla="*/ 1080198 h 1240971"/>
              <a:gd name="connsiteX26" fmla="*/ 381900 w 5738365"/>
              <a:gd name="connsiteY26" fmla="*/ 1085222 h 1240971"/>
              <a:gd name="connsiteX27" fmla="*/ 396973 w 5738365"/>
              <a:gd name="connsiteY27" fmla="*/ 1095270 h 1240971"/>
              <a:gd name="connsiteX28" fmla="*/ 407021 w 5738365"/>
              <a:gd name="connsiteY28" fmla="*/ 1105319 h 1240971"/>
              <a:gd name="connsiteX29" fmla="*/ 422094 w 5738365"/>
              <a:gd name="connsiteY29" fmla="*/ 1110343 h 1240971"/>
              <a:gd name="connsiteX30" fmla="*/ 437166 w 5738365"/>
              <a:gd name="connsiteY30" fmla="*/ 1120391 h 1240971"/>
              <a:gd name="connsiteX31" fmla="*/ 467311 w 5738365"/>
              <a:gd name="connsiteY31" fmla="*/ 1130439 h 1240971"/>
              <a:gd name="connsiteX32" fmla="*/ 522577 w 5738365"/>
              <a:gd name="connsiteY32" fmla="*/ 1115367 h 1240971"/>
              <a:gd name="connsiteX33" fmla="*/ 552722 w 5738365"/>
              <a:gd name="connsiteY33" fmla="*/ 1075173 h 1240971"/>
              <a:gd name="connsiteX34" fmla="*/ 567795 w 5738365"/>
              <a:gd name="connsiteY34" fmla="*/ 1070149 h 1240971"/>
              <a:gd name="connsiteX35" fmla="*/ 582867 w 5738365"/>
              <a:gd name="connsiteY35" fmla="*/ 1060101 h 1240971"/>
              <a:gd name="connsiteX36" fmla="*/ 638133 w 5738365"/>
              <a:gd name="connsiteY36" fmla="*/ 1045028 h 1240971"/>
              <a:gd name="connsiteX37" fmla="*/ 653206 w 5738365"/>
              <a:gd name="connsiteY37" fmla="*/ 1040004 h 1240971"/>
              <a:gd name="connsiteX38" fmla="*/ 693399 w 5738365"/>
              <a:gd name="connsiteY38" fmla="*/ 1045028 h 1240971"/>
              <a:gd name="connsiteX39" fmla="*/ 723544 w 5738365"/>
              <a:gd name="connsiteY39" fmla="*/ 1055077 h 1240971"/>
              <a:gd name="connsiteX40" fmla="*/ 733593 w 5738365"/>
              <a:gd name="connsiteY40" fmla="*/ 1065125 h 1240971"/>
              <a:gd name="connsiteX41" fmla="*/ 768762 w 5738365"/>
              <a:gd name="connsiteY41" fmla="*/ 1080198 h 1240971"/>
              <a:gd name="connsiteX42" fmla="*/ 803931 w 5738365"/>
              <a:gd name="connsiteY42" fmla="*/ 1105319 h 1240971"/>
              <a:gd name="connsiteX43" fmla="*/ 834076 w 5738365"/>
              <a:gd name="connsiteY43" fmla="*/ 1130439 h 1240971"/>
              <a:gd name="connsiteX44" fmla="*/ 869246 w 5738365"/>
              <a:gd name="connsiteY44" fmla="*/ 1140488 h 1240971"/>
              <a:gd name="connsiteX45" fmla="*/ 909439 w 5738365"/>
              <a:gd name="connsiteY45" fmla="*/ 1175657 h 1240971"/>
              <a:gd name="connsiteX46" fmla="*/ 939584 w 5738365"/>
              <a:gd name="connsiteY46" fmla="*/ 1185705 h 1240971"/>
              <a:gd name="connsiteX47" fmla="*/ 979777 w 5738365"/>
              <a:gd name="connsiteY47" fmla="*/ 1180681 h 1240971"/>
              <a:gd name="connsiteX48" fmla="*/ 989826 w 5738365"/>
              <a:gd name="connsiteY48" fmla="*/ 1170633 h 1240971"/>
              <a:gd name="connsiteX49" fmla="*/ 1004898 w 5738365"/>
              <a:gd name="connsiteY49" fmla="*/ 1150536 h 1240971"/>
              <a:gd name="connsiteX50" fmla="*/ 1014947 w 5738365"/>
              <a:gd name="connsiteY50" fmla="*/ 1120391 h 1240971"/>
              <a:gd name="connsiteX51" fmla="*/ 1040067 w 5738365"/>
              <a:gd name="connsiteY51" fmla="*/ 1095270 h 1240971"/>
              <a:gd name="connsiteX52" fmla="*/ 1050116 w 5738365"/>
              <a:gd name="connsiteY52" fmla="*/ 1085222 h 1240971"/>
              <a:gd name="connsiteX53" fmla="*/ 1075237 w 5738365"/>
              <a:gd name="connsiteY53" fmla="*/ 1065125 h 1240971"/>
              <a:gd name="connsiteX54" fmla="*/ 1090309 w 5738365"/>
              <a:gd name="connsiteY54" fmla="*/ 1050053 h 1240971"/>
              <a:gd name="connsiteX55" fmla="*/ 1120454 w 5738365"/>
              <a:gd name="connsiteY55" fmla="*/ 1040004 h 1240971"/>
              <a:gd name="connsiteX56" fmla="*/ 1135527 w 5738365"/>
              <a:gd name="connsiteY56" fmla="*/ 1034980 h 1240971"/>
              <a:gd name="connsiteX57" fmla="*/ 1160648 w 5738365"/>
              <a:gd name="connsiteY57" fmla="*/ 1019908 h 1240971"/>
              <a:gd name="connsiteX58" fmla="*/ 1175720 w 5738365"/>
              <a:gd name="connsiteY58" fmla="*/ 1014883 h 1240971"/>
              <a:gd name="connsiteX59" fmla="*/ 1195817 w 5738365"/>
              <a:gd name="connsiteY59" fmla="*/ 1004835 h 1240971"/>
              <a:gd name="connsiteX60" fmla="*/ 1281228 w 5738365"/>
              <a:gd name="connsiteY60" fmla="*/ 1014883 h 1240971"/>
              <a:gd name="connsiteX61" fmla="*/ 1296300 w 5738365"/>
              <a:gd name="connsiteY61" fmla="*/ 1024932 h 1240971"/>
              <a:gd name="connsiteX62" fmla="*/ 1311373 w 5738365"/>
              <a:gd name="connsiteY62" fmla="*/ 1029956 h 1240971"/>
              <a:gd name="connsiteX63" fmla="*/ 1326446 w 5738365"/>
              <a:gd name="connsiteY63" fmla="*/ 1060101 h 1240971"/>
              <a:gd name="connsiteX64" fmla="*/ 1341518 w 5738365"/>
              <a:gd name="connsiteY64" fmla="*/ 1065125 h 1240971"/>
              <a:gd name="connsiteX65" fmla="*/ 1356591 w 5738365"/>
              <a:gd name="connsiteY65" fmla="*/ 1075173 h 1240971"/>
              <a:gd name="connsiteX66" fmla="*/ 1396784 w 5738365"/>
              <a:gd name="connsiteY66" fmla="*/ 1090246 h 1240971"/>
              <a:gd name="connsiteX67" fmla="*/ 1447026 w 5738365"/>
              <a:gd name="connsiteY67" fmla="*/ 1105319 h 1240971"/>
              <a:gd name="connsiteX68" fmla="*/ 1462098 w 5738365"/>
              <a:gd name="connsiteY68" fmla="*/ 1110343 h 1240971"/>
              <a:gd name="connsiteX69" fmla="*/ 1497267 w 5738365"/>
              <a:gd name="connsiteY69" fmla="*/ 1120391 h 1240971"/>
              <a:gd name="connsiteX70" fmla="*/ 1552533 w 5738365"/>
              <a:gd name="connsiteY70" fmla="*/ 1115367 h 1240971"/>
              <a:gd name="connsiteX71" fmla="*/ 1567606 w 5738365"/>
              <a:gd name="connsiteY71" fmla="*/ 1110343 h 1240971"/>
              <a:gd name="connsiteX72" fmla="*/ 1587703 w 5738365"/>
              <a:gd name="connsiteY72" fmla="*/ 1090246 h 1240971"/>
              <a:gd name="connsiteX73" fmla="*/ 1637944 w 5738365"/>
              <a:gd name="connsiteY73" fmla="*/ 1050053 h 1240971"/>
              <a:gd name="connsiteX74" fmla="*/ 1653017 w 5738365"/>
              <a:gd name="connsiteY74" fmla="*/ 1029956 h 1240971"/>
              <a:gd name="connsiteX75" fmla="*/ 1688186 w 5738365"/>
              <a:gd name="connsiteY75" fmla="*/ 1019908 h 1240971"/>
              <a:gd name="connsiteX76" fmla="*/ 1788670 w 5738365"/>
              <a:gd name="connsiteY76" fmla="*/ 1029956 h 1240971"/>
              <a:gd name="connsiteX77" fmla="*/ 1818815 w 5738365"/>
              <a:gd name="connsiteY77" fmla="*/ 1040004 h 1240971"/>
              <a:gd name="connsiteX78" fmla="*/ 1853984 w 5738365"/>
              <a:gd name="connsiteY78" fmla="*/ 1050053 h 1240971"/>
              <a:gd name="connsiteX79" fmla="*/ 1869056 w 5738365"/>
              <a:gd name="connsiteY79" fmla="*/ 1060101 h 1240971"/>
              <a:gd name="connsiteX80" fmla="*/ 1894177 w 5738365"/>
              <a:gd name="connsiteY80" fmla="*/ 1065125 h 1240971"/>
              <a:gd name="connsiteX81" fmla="*/ 1949443 w 5738365"/>
              <a:gd name="connsiteY81" fmla="*/ 1085222 h 1240971"/>
              <a:gd name="connsiteX82" fmla="*/ 1969540 w 5738365"/>
              <a:gd name="connsiteY82" fmla="*/ 1090246 h 1240971"/>
              <a:gd name="connsiteX83" fmla="*/ 2014758 w 5738365"/>
              <a:gd name="connsiteY83" fmla="*/ 1110343 h 1240971"/>
              <a:gd name="connsiteX84" fmla="*/ 2039878 w 5738365"/>
              <a:gd name="connsiteY84" fmla="*/ 1125415 h 1240971"/>
              <a:gd name="connsiteX85" fmla="*/ 2120265 w 5738365"/>
              <a:gd name="connsiteY85" fmla="*/ 1120391 h 1240971"/>
              <a:gd name="connsiteX86" fmla="*/ 2130314 w 5738365"/>
              <a:gd name="connsiteY86" fmla="*/ 1110343 h 1240971"/>
              <a:gd name="connsiteX87" fmla="*/ 2155435 w 5738365"/>
              <a:gd name="connsiteY87" fmla="*/ 1100294 h 1240971"/>
              <a:gd name="connsiteX88" fmla="*/ 2190604 w 5738365"/>
              <a:gd name="connsiteY88" fmla="*/ 1070149 h 1240971"/>
              <a:gd name="connsiteX89" fmla="*/ 2230797 w 5738365"/>
              <a:gd name="connsiteY89" fmla="*/ 1040004 h 1240971"/>
              <a:gd name="connsiteX90" fmla="*/ 2245870 w 5738365"/>
              <a:gd name="connsiteY90" fmla="*/ 1034980 h 1240971"/>
              <a:gd name="connsiteX91" fmla="*/ 2270991 w 5738365"/>
              <a:gd name="connsiteY91" fmla="*/ 1019908 h 1240971"/>
              <a:gd name="connsiteX92" fmla="*/ 2301136 w 5738365"/>
              <a:gd name="connsiteY92" fmla="*/ 994787 h 1240971"/>
              <a:gd name="connsiteX93" fmla="*/ 2316208 w 5738365"/>
              <a:gd name="connsiteY93" fmla="*/ 989763 h 1240971"/>
              <a:gd name="connsiteX94" fmla="*/ 2396595 w 5738365"/>
              <a:gd name="connsiteY94" fmla="*/ 984738 h 1240971"/>
              <a:gd name="connsiteX95" fmla="*/ 2426740 w 5738365"/>
              <a:gd name="connsiteY95" fmla="*/ 989763 h 1240971"/>
              <a:gd name="connsiteX96" fmla="*/ 2461909 w 5738365"/>
              <a:gd name="connsiteY96" fmla="*/ 1024932 h 1240971"/>
              <a:gd name="connsiteX97" fmla="*/ 2476982 w 5738365"/>
              <a:gd name="connsiteY97" fmla="*/ 1029956 h 1240971"/>
              <a:gd name="connsiteX98" fmla="*/ 2487030 w 5738365"/>
              <a:gd name="connsiteY98" fmla="*/ 1045028 h 1240971"/>
              <a:gd name="connsiteX99" fmla="*/ 2497078 w 5738365"/>
              <a:gd name="connsiteY99" fmla="*/ 1055077 h 1240971"/>
              <a:gd name="connsiteX100" fmla="*/ 2532248 w 5738365"/>
              <a:gd name="connsiteY100" fmla="*/ 1095270 h 1240971"/>
              <a:gd name="connsiteX101" fmla="*/ 2567417 w 5738365"/>
              <a:gd name="connsiteY101" fmla="*/ 1135464 h 1240971"/>
              <a:gd name="connsiteX102" fmla="*/ 2582489 w 5738365"/>
              <a:gd name="connsiteY102" fmla="*/ 1145512 h 1240971"/>
              <a:gd name="connsiteX103" fmla="*/ 2622683 w 5738365"/>
              <a:gd name="connsiteY103" fmla="*/ 1170633 h 1240971"/>
              <a:gd name="connsiteX104" fmla="*/ 2657852 w 5738365"/>
              <a:gd name="connsiteY104" fmla="*/ 1160584 h 1240971"/>
              <a:gd name="connsiteX105" fmla="*/ 2682973 w 5738365"/>
              <a:gd name="connsiteY105" fmla="*/ 1145512 h 1240971"/>
              <a:gd name="connsiteX106" fmla="*/ 2713118 w 5738365"/>
              <a:gd name="connsiteY106" fmla="*/ 1130439 h 1240971"/>
              <a:gd name="connsiteX107" fmla="*/ 2728191 w 5738365"/>
              <a:gd name="connsiteY107" fmla="*/ 1120391 h 1240971"/>
              <a:gd name="connsiteX108" fmla="*/ 2748287 w 5738365"/>
              <a:gd name="connsiteY108" fmla="*/ 1115367 h 1240971"/>
              <a:gd name="connsiteX109" fmla="*/ 2778432 w 5738365"/>
              <a:gd name="connsiteY109" fmla="*/ 1105319 h 1240971"/>
              <a:gd name="connsiteX110" fmla="*/ 2868867 w 5738365"/>
              <a:gd name="connsiteY110" fmla="*/ 1075173 h 1240971"/>
              <a:gd name="connsiteX111" fmla="*/ 2893988 w 5738365"/>
              <a:gd name="connsiteY111" fmla="*/ 1070149 h 1240971"/>
              <a:gd name="connsiteX112" fmla="*/ 2919109 w 5738365"/>
              <a:gd name="connsiteY112" fmla="*/ 1075173 h 1240971"/>
              <a:gd name="connsiteX113" fmla="*/ 2934182 w 5738365"/>
              <a:gd name="connsiteY113" fmla="*/ 1080198 h 1240971"/>
              <a:gd name="connsiteX114" fmla="*/ 2944230 w 5738365"/>
              <a:gd name="connsiteY114" fmla="*/ 1110343 h 1240971"/>
              <a:gd name="connsiteX115" fmla="*/ 2959303 w 5738365"/>
              <a:gd name="connsiteY115" fmla="*/ 1125415 h 1240971"/>
              <a:gd name="connsiteX116" fmla="*/ 2979399 w 5738365"/>
              <a:gd name="connsiteY116" fmla="*/ 1155560 h 1240971"/>
              <a:gd name="connsiteX117" fmla="*/ 2994472 w 5738365"/>
              <a:gd name="connsiteY117" fmla="*/ 1160584 h 1240971"/>
              <a:gd name="connsiteX118" fmla="*/ 3014569 w 5738365"/>
              <a:gd name="connsiteY118" fmla="*/ 1180681 h 1240971"/>
              <a:gd name="connsiteX119" fmla="*/ 3024617 w 5738365"/>
              <a:gd name="connsiteY119" fmla="*/ 1190730 h 1240971"/>
              <a:gd name="connsiteX120" fmla="*/ 3069835 w 5738365"/>
              <a:gd name="connsiteY120" fmla="*/ 1215850 h 1240971"/>
              <a:gd name="connsiteX121" fmla="*/ 3079883 w 5738365"/>
              <a:gd name="connsiteY121" fmla="*/ 1225899 h 1240971"/>
              <a:gd name="connsiteX122" fmla="*/ 3099980 w 5738365"/>
              <a:gd name="connsiteY122" fmla="*/ 1230923 h 1240971"/>
              <a:gd name="connsiteX123" fmla="*/ 3130125 w 5738365"/>
              <a:gd name="connsiteY123" fmla="*/ 1240971 h 1240971"/>
              <a:gd name="connsiteX124" fmla="*/ 3180366 w 5738365"/>
              <a:gd name="connsiteY124" fmla="*/ 1235947 h 1240971"/>
              <a:gd name="connsiteX125" fmla="*/ 3195439 w 5738365"/>
              <a:gd name="connsiteY125" fmla="*/ 1225899 h 1240971"/>
              <a:gd name="connsiteX126" fmla="*/ 3220560 w 5738365"/>
              <a:gd name="connsiteY126" fmla="*/ 1215850 h 1240971"/>
              <a:gd name="connsiteX127" fmla="*/ 3255729 w 5738365"/>
              <a:gd name="connsiteY127" fmla="*/ 1185705 h 1240971"/>
              <a:gd name="connsiteX128" fmla="*/ 3295922 w 5738365"/>
              <a:gd name="connsiteY128" fmla="*/ 1160584 h 1240971"/>
              <a:gd name="connsiteX129" fmla="*/ 3310995 w 5738365"/>
              <a:gd name="connsiteY129" fmla="*/ 1145512 h 1240971"/>
              <a:gd name="connsiteX130" fmla="*/ 3351188 w 5738365"/>
              <a:gd name="connsiteY130" fmla="*/ 1140488 h 1240971"/>
              <a:gd name="connsiteX131" fmla="*/ 3406454 w 5738365"/>
              <a:gd name="connsiteY131" fmla="*/ 1155560 h 1240971"/>
              <a:gd name="connsiteX132" fmla="*/ 3426551 w 5738365"/>
              <a:gd name="connsiteY132" fmla="*/ 1165609 h 1240971"/>
              <a:gd name="connsiteX133" fmla="*/ 3441624 w 5738365"/>
              <a:gd name="connsiteY133" fmla="*/ 1175657 h 1240971"/>
              <a:gd name="connsiteX134" fmla="*/ 3456696 w 5738365"/>
              <a:gd name="connsiteY134" fmla="*/ 1180681 h 1240971"/>
              <a:gd name="connsiteX135" fmla="*/ 3466744 w 5738365"/>
              <a:gd name="connsiteY135" fmla="*/ 1195754 h 1240971"/>
              <a:gd name="connsiteX136" fmla="*/ 3527035 w 5738365"/>
              <a:gd name="connsiteY136" fmla="*/ 1200778 h 1240971"/>
              <a:gd name="connsiteX137" fmla="*/ 3542107 w 5738365"/>
              <a:gd name="connsiteY137" fmla="*/ 1190730 h 1240971"/>
              <a:gd name="connsiteX138" fmla="*/ 3567228 w 5738365"/>
              <a:gd name="connsiteY138" fmla="*/ 1180681 h 1240971"/>
              <a:gd name="connsiteX139" fmla="*/ 3587325 w 5738365"/>
              <a:gd name="connsiteY139" fmla="*/ 1150536 h 1240971"/>
              <a:gd name="connsiteX140" fmla="*/ 3617470 w 5738365"/>
              <a:gd name="connsiteY140" fmla="*/ 1125415 h 1240971"/>
              <a:gd name="connsiteX141" fmla="*/ 3632542 w 5738365"/>
              <a:gd name="connsiteY141" fmla="*/ 1105319 h 1240971"/>
              <a:gd name="connsiteX142" fmla="*/ 3662687 w 5738365"/>
              <a:gd name="connsiteY142" fmla="*/ 1085222 h 1240971"/>
              <a:gd name="connsiteX143" fmla="*/ 3697856 w 5738365"/>
              <a:gd name="connsiteY143" fmla="*/ 1070149 h 1240971"/>
              <a:gd name="connsiteX144" fmla="*/ 3707905 w 5738365"/>
              <a:gd name="connsiteY144" fmla="*/ 1060101 h 1240971"/>
              <a:gd name="connsiteX145" fmla="*/ 3743074 w 5738365"/>
              <a:gd name="connsiteY145" fmla="*/ 1040004 h 1240971"/>
              <a:gd name="connsiteX146" fmla="*/ 3813413 w 5738365"/>
              <a:gd name="connsiteY146" fmla="*/ 1024932 h 1240971"/>
              <a:gd name="connsiteX147" fmla="*/ 3833509 w 5738365"/>
              <a:gd name="connsiteY147" fmla="*/ 1014883 h 1240971"/>
              <a:gd name="connsiteX148" fmla="*/ 3858630 w 5738365"/>
              <a:gd name="connsiteY148" fmla="*/ 1009859 h 1240971"/>
              <a:gd name="connsiteX149" fmla="*/ 3873703 w 5738365"/>
              <a:gd name="connsiteY149" fmla="*/ 1004835 h 1240971"/>
              <a:gd name="connsiteX150" fmla="*/ 3923944 w 5738365"/>
              <a:gd name="connsiteY150" fmla="*/ 1014883 h 1240971"/>
              <a:gd name="connsiteX151" fmla="*/ 3933993 w 5738365"/>
              <a:gd name="connsiteY151" fmla="*/ 1029956 h 1240971"/>
              <a:gd name="connsiteX152" fmla="*/ 3964138 w 5738365"/>
              <a:gd name="connsiteY152" fmla="*/ 1075173 h 1240971"/>
              <a:gd name="connsiteX153" fmla="*/ 3969162 w 5738365"/>
              <a:gd name="connsiteY153" fmla="*/ 1100294 h 1240971"/>
              <a:gd name="connsiteX154" fmla="*/ 3979210 w 5738365"/>
              <a:gd name="connsiteY154" fmla="*/ 1110343 h 1240971"/>
              <a:gd name="connsiteX155" fmla="*/ 3984235 w 5738365"/>
              <a:gd name="connsiteY155" fmla="*/ 1130439 h 1240971"/>
              <a:gd name="connsiteX156" fmla="*/ 4019404 w 5738365"/>
              <a:gd name="connsiteY156" fmla="*/ 1165609 h 1240971"/>
              <a:gd name="connsiteX157" fmla="*/ 4064621 w 5738365"/>
              <a:gd name="connsiteY157" fmla="*/ 1150536 h 1240971"/>
              <a:gd name="connsiteX158" fmla="*/ 4079694 w 5738365"/>
              <a:gd name="connsiteY158" fmla="*/ 1125415 h 1240971"/>
              <a:gd name="connsiteX159" fmla="*/ 4099791 w 5738365"/>
              <a:gd name="connsiteY159" fmla="*/ 1105319 h 1240971"/>
              <a:gd name="connsiteX160" fmla="*/ 4129936 w 5738365"/>
              <a:gd name="connsiteY160" fmla="*/ 1075173 h 1240971"/>
              <a:gd name="connsiteX161" fmla="*/ 4150032 w 5738365"/>
              <a:gd name="connsiteY161" fmla="*/ 1040004 h 1240971"/>
              <a:gd name="connsiteX162" fmla="*/ 4160081 w 5738365"/>
              <a:gd name="connsiteY162" fmla="*/ 1019908 h 1240971"/>
              <a:gd name="connsiteX163" fmla="*/ 4165105 w 5738365"/>
              <a:gd name="connsiteY163" fmla="*/ 1004835 h 1240971"/>
              <a:gd name="connsiteX164" fmla="*/ 4185202 w 5738365"/>
              <a:gd name="connsiteY164" fmla="*/ 984738 h 1240971"/>
              <a:gd name="connsiteX165" fmla="*/ 4200274 w 5738365"/>
              <a:gd name="connsiteY165" fmla="*/ 979714 h 1240971"/>
              <a:gd name="connsiteX166" fmla="*/ 4235443 w 5738365"/>
              <a:gd name="connsiteY166" fmla="*/ 954593 h 1240971"/>
              <a:gd name="connsiteX167" fmla="*/ 4275637 w 5738365"/>
              <a:gd name="connsiteY167" fmla="*/ 934497 h 1240971"/>
              <a:gd name="connsiteX168" fmla="*/ 4310806 w 5738365"/>
              <a:gd name="connsiteY168" fmla="*/ 914400 h 1240971"/>
              <a:gd name="connsiteX169" fmla="*/ 4325878 w 5738365"/>
              <a:gd name="connsiteY169" fmla="*/ 904352 h 1240971"/>
              <a:gd name="connsiteX170" fmla="*/ 4381144 w 5738365"/>
              <a:gd name="connsiteY170" fmla="*/ 904352 h 1240971"/>
              <a:gd name="connsiteX171" fmla="*/ 4401241 w 5738365"/>
              <a:gd name="connsiteY171" fmla="*/ 914400 h 1240971"/>
              <a:gd name="connsiteX172" fmla="*/ 4416314 w 5738365"/>
              <a:gd name="connsiteY172" fmla="*/ 919424 h 1240971"/>
              <a:gd name="connsiteX173" fmla="*/ 4431386 w 5738365"/>
              <a:gd name="connsiteY173" fmla="*/ 929472 h 1240971"/>
              <a:gd name="connsiteX174" fmla="*/ 4456507 w 5738365"/>
              <a:gd name="connsiteY174" fmla="*/ 974690 h 1240971"/>
              <a:gd name="connsiteX175" fmla="*/ 4476604 w 5738365"/>
              <a:gd name="connsiteY175" fmla="*/ 999811 h 1240971"/>
              <a:gd name="connsiteX176" fmla="*/ 4567039 w 5738365"/>
              <a:gd name="connsiteY176" fmla="*/ 994787 h 1240971"/>
              <a:gd name="connsiteX177" fmla="*/ 4597184 w 5738365"/>
              <a:gd name="connsiteY177" fmla="*/ 969666 h 1240971"/>
              <a:gd name="connsiteX178" fmla="*/ 4617281 w 5738365"/>
              <a:gd name="connsiteY178" fmla="*/ 959617 h 1240971"/>
              <a:gd name="connsiteX179" fmla="*/ 4632353 w 5738365"/>
              <a:gd name="connsiteY179" fmla="*/ 944545 h 1240971"/>
              <a:gd name="connsiteX180" fmla="*/ 4652450 w 5738365"/>
              <a:gd name="connsiteY180" fmla="*/ 934497 h 1240971"/>
              <a:gd name="connsiteX181" fmla="*/ 4672547 w 5738365"/>
              <a:gd name="connsiteY181" fmla="*/ 919424 h 1240971"/>
              <a:gd name="connsiteX182" fmla="*/ 4737861 w 5738365"/>
              <a:gd name="connsiteY182" fmla="*/ 884255 h 1240971"/>
              <a:gd name="connsiteX183" fmla="*/ 4762982 w 5738365"/>
              <a:gd name="connsiteY183" fmla="*/ 879231 h 1240971"/>
              <a:gd name="connsiteX184" fmla="*/ 4778054 w 5738365"/>
              <a:gd name="connsiteY184" fmla="*/ 874206 h 1240971"/>
              <a:gd name="connsiteX185" fmla="*/ 4819294 w 5738365"/>
              <a:gd name="connsiteY185" fmla="*/ 873944 h 1240971"/>
              <a:gd name="connsiteX186" fmla="*/ 4877465 w 5738365"/>
              <a:gd name="connsiteY186" fmla="*/ 895638 h 1240971"/>
              <a:gd name="connsiteX187" fmla="*/ 4935347 w 5738365"/>
              <a:gd name="connsiteY187" fmla="*/ 934523 h 1240971"/>
              <a:gd name="connsiteX188" fmla="*/ 4995402 w 5738365"/>
              <a:gd name="connsiteY188" fmla="*/ 1006746 h 1240971"/>
              <a:gd name="connsiteX189" fmla="*/ 5024762 w 5738365"/>
              <a:gd name="connsiteY189" fmla="*/ 1051963 h 1240971"/>
              <a:gd name="connsiteX190" fmla="*/ 5092223 w 5738365"/>
              <a:gd name="connsiteY190" fmla="*/ 1016506 h 1240971"/>
              <a:gd name="connsiteX191" fmla="*/ 5144322 w 5738365"/>
              <a:gd name="connsiteY191" fmla="*/ 948261 h 1240971"/>
              <a:gd name="connsiteX192" fmla="*/ 5189252 w 5738365"/>
              <a:gd name="connsiteY192" fmla="*/ 886112 h 1240971"/>
              <a:gd name="connsiteX193" fmla="*/ 5226279 w 5738365"/>
              <a:gd name="connsiteY193" fmla="*/ 856230 h 1240971"/>
              <a:gd name="connsiteX194" fmla="*/ 5260637 w 5738365"/>
              <a:gd name="connsiteY194" fmla="*/ 822918 h 1240971"/>
              <a:gd name="connsiteX195" fmla="*/ 5295282 w 5738365"/>
              <a:gd name="connsiteY195" fmla="*/ 800440 h 1240971"/>
              <a:gd name="connsiteX196" fmla="*/ 5334430 w 5738365"/>
              <a:gd name="connsiteY196" fmla="*/ 794893 h 1240971"/>
              <a:gd name="connsiteX197" fmla="*/ 5412174 w 5738365"/>
              <a:gd name="connsiteY197" fmla="*/ 824252 h 1240971"/>
              <a:gd name="connsiteX198" fmla="*/ 5431197 w 5738365"/>
              <a:gd name="connsiteY198" fmla="*/ 768699 h 1240971"/>
              <a:gd name="connsiteX199" fmla="*/ 5441246 w 5738365"/>
              <a:gd name="connsiteY199" fmla="*/ 753626 h 1240971"/>
              <a:gd name="connsiteX200" fmla="*/ 5456318 w 5738365"/>
              <a:gd name="connsiteY200" fmla="*/ 708409 h 1240971"/>
              <a:gd name="connsiteX201" fmla="*/ 5466366 w 5738365"/>
              <a:gd name="connsiteY201" fmla="*/ 683288 h 1240971"/>
              <a:gd name="connsiteX202" fmla="*/ 5476415 w 5738365"/>
              <a:gd name="connsiteY202" fmla="*/ 643094 h 1240971"/>
              <a:gd name="connsiteX203" fmla="*/ 5491487 w 5738365"/>
              <a:gd name="connsiteY203" fmla="*/ 617973 h 1240971"/>
              <a:gd name="connsiteX204" fmla="*/ 5506560 w 5738365"/>
              <a:gd name="connsiteY204" fmla="*/ 572756 h 1240971"/>
              <a:gd name="connsiteX205" fmla="*/ 5526656 w 5738365"/>
              <a:gd name="connsiteY205" fmla="*/ 522514 h 1240971"/>
              <a:gd name="connsiteX206" fmla="*/ 5546753 w 5738365"/>
              <a:gd name="connsiteY206" fmla="*/ 467248 h 1240971"/>
              <a:gd name="connsiteX207" fmla="*/ 5556802 w 5738365"/>
              <a:gd name="connsiteY207" fmla="*/ 411982 h 1240971"/>
              <a:gd name="connsiteX208" fmla="*/ 5566850 w 5738365"/>
              <a:gd name="connsiteY208" fmla="*/ 381837 h 1240971"/>
              <a:gd name="connsiteX209" fmla="*/ 5576898 w 5738365"/>
              <a:gd name="connsiteY209" fmla="*/ 356716 h 1240971"/>
              <a:gd name="connsiteX210" fmla="*/ 5596995 w 5738365"/>
              <a:gd name="connsiteY210" fmla="*/ 316523 h 1240971"/>
              <a:gd name="connsiteX211" fmla="*/ 5617092 w 5738365"/>
              <a:gd name="connsiteY211" fmla="*/ 246184 h 1240971"/>
              <a:gd name="connsiteX212" fmla="*/ 5622116 w 5738365"/>
              <a:gd name="connsiteY212" fmla="*/ 226088 h 1240971"/>
              <a:gd name="connsiteX213" fmla="*/ 5632164 w 5738365"/>
              <a:gd name="connsiteY213" fmla="*/ 216039 h 1240971"/>
              <a:gd name="connsiteX214" fmla="*/ 5637188 w 5738365"/>
              <a:gd name="connsiteY214" fmla="*/ 200967 h 1240971"/>
              <a:gd name="connsiteX215" fmla="*/ 5642213 w 5738365"/>
              <a:gd name="connsiteY215" fmla="*/ 180870 h 1240971"/>
              <a:gd name="connsiteX216" fmla="*/ 5652261 w 5738365"/>
              <a:gd name="connsiteY216" fmla="*/ 165798 h 1240971"/>
              <a:gd name="connsiteX217" fmla="*/ 5726602 w 5738365"/>
              <a:gd name="connsiteY217" fmla="*/ 89362 h 1240971"/>
              <a:gd name="connsiteX218" fmla="*/ 5728722 w 5738365"/>
              <a:gd name="connsiteY218" fmla="*/ 42287 h 1240971"/>
              <a:gd name="connsiteX219" fmla="*/ 5634284 w 5738365"/>
              <a:gd name="connsiteY219" fmla="*/ 25357 h 1240971"/>
              <a:gd name="connsiteX220" fmla="*/ 5536940 w 5738365"/>
              <a:gd name="connsiteY220" fmla="*/ 27214 h 1240971"/>
              <a:gd name="connsiteX221" fmla="*/ 5470369 w 5738365"/>
              <a:gd name="connsiteY221" fmla="*/ 39381 h 1240971"/>
              <a:gd name="connsiteX222" fmla="*/ 5379124 w 5738365"/>
              <a:gd name="connsiteY222" fmla="*/ 39644 h 1240971"/>
              <a:gd name="connsiteX223" fmla="*/ 5309282 w 5738365"/>
              <a:gd name="connsiteY223" fmla="*/ 42287 h 1240971"/>
              <a:gd name="connsiteX224" fmla="*/ 5238682 w 5738365"/>
              <a:gd name="connsiteY224" fmla="*/ 54455 h 1240971"/>
              <a:gd name="connsiteX225" fmla="*/ 5108892 w 5738365"/>
              <a:gd name="connsiteY225" fmla="*/ 37524 h 1240971"/>
              <a:gd name="connsiteX226" fmla="*/ 5020026 w 5738365"/>
              <a:gd name="connsiteY226" fmla="*/ 39120 h 1240971"/>
              <a:gd name="connsiteX227" fmla="*/ 4946233 w 5738365"/>
              <a:gd name="connsiteY227" fmla="*/ 41240 h 1240971"/>
              <a:gd name="connsiteX228" fmla="*/ 4823272 w 5738365"/>
              <a:gd name="connsiteY228" fmla="*/ 50242 h 1240971"/>
              <a:gd name="connsiteX229" fmla="*/ 4727577 w 5738365"/>
              <a:gd name="connsiteY229" fmla="*/ 29073 h 1240971"/>
              <a:gd name="connsiteX230" fmla="*/ 4628376 w 5738365"/>
              <a:gd name="connsiteY230" fmla="*/ 41240 h 1240971"/>
              <a:gd name="connsiteX231" fmla="*/ 4565180 w 5738365"/>
              <a:gd name="connsiteY231" fmla="*/ 46264 h 1240971"/>
              <a:gd name="connsiteX232" fmla="*/ 4417596 w 5738365"/>
              <a:gd name="connsiteY232" fmla="*/ 44406 h 1240971"/>
              <a:gd name="connsiteX233" fmla="*/ 4139984 w 5738365"/>
              <a:gd name="connsiteY233" fmla="*/ 60290 h 1240971"/>
              <a:gd name="connsiteX234" fmla="*/ 3918920 w 5738365"/>
              <a:gd name="connsiteY234" fmla="*/ 50242 h 1240971"/>
              <a:gd name="connsiteX235" fmla="*/ 3873703 w 5738365"/>
              <a:gd name="connsiteY235" fmla="*/ 45217 h 1240971"/>
              <a:gd name="connsiteX236" fmla="*/ 3687808 w 5738365"/>
              <a:gd name="connsiteY236" fmla="*/ 40193 h 1240971"/>
              <a:gd name="connsiteX237" fmla="*/ 3662687 w 5738365"/>
              <a:gd name="connsiteY237" fmla="*/ 35169 h 1240971"/>
              <a:gd name="connsiteX238" fmla="*/ 3627518 w 5738365"/>
              <a:gd name="connsiteY238" fmla="*/ 25121 h 1240971"/>
              <a:gd name="connsiteX239" fmla="*/ 3547131 w 5738365"/>
              <a:gd name="connsiteY239" fmla="*/ 20097 h 1240971"/>
              <a:gd name="connsiteX240" fmla="*/ 3310995 w 5738365"/>
              <a:gd name="connsiteY240" fmla="*/ 25121 h 1240971"/>
              <a:gd name="connsiteX241" fmla="*/ 3265777 w 5738365"/>
              <a:gd name="connsiteY241" fmla="*/ 30145 h 1240971"/>
              <a:gd name="connsiteX242" fmla="*/ 3175342 w 5738365"/>
              <a:gd name="connsiteY242" fmla="*/ 35169 h 1240971"/>
              <a:gd name="connsiteX243" fmla="*/ 2582489 w 5738365"/>
              <a:gd name="connsiteY243" fmla="*/ 45217 h 1240971"/>
              <a:gd name="connsiteX244" fmla="*/ 2255918 w 5738365"/>
              <a:gd name="connsiteY244" fmla="*/ 40193 h 1240971"/>
              <a:gd name="connsiteX245" fmla="*/ 1974564 w 5738365"/>
              <a:gd name="connsiteY245" fmla="*/ 30145 h 1240971"/>
              <a:gd name="connsiteX246" fmla="*/ 1944419 w 5738365"/>
              <a:gd name="connsiteY246" fmla="*/ 25121 h 1240971"/>
              <a:gd name="connsiteX247" fmla="*/ 1848960 w 5738365"/>
              <a:gd name="connsiteY247" fmla="*/ 20097 h 1240971"/>
              <a:gd name="connsiteX248" fmla="*/ 1768573 w 5738365"/>
              <a:gd name="connsiteY248" fmla="*/ 10048 h 1240971"/>
              <a:gd name="connsiteX249" fmla="*/ 1502292 w 5738365"/>
              <a:gd name="connsiteY249" fmla="*/ 20097 h 1240971"/>
              <a:gd name="connsiteX250" fmla="*/ 1467122 w 5738365"/>
              <a:gd name="connsiteY250" fmla="*/ 25121 h 1240971"/>
              <a:gd name="connsiteX251" fmla="*/ 1426929 w 5738365"/>
              <a:gd name="connsiteY251" fmla="*/ 30145 h 1240971"/>
              <a:gd name="connsiteX252" fmla="*/ 1341518 w 5738365"/>
              <a:gd name="connsiteY252" fmla="*/ 45217 h 1240971"/>
              <a:gd name="connsiteX253" fmla="*/ 1095333 w 5738365"/>
              <a:gd name="connsiteY253" fmla="*/ 35169 h 1240971"/>
              <a:gd name="connsiteX254" fmla="*/ 979777 w 5738365"/>
              <a:gd name="connsiteY254" fmla="*/ 20097 h 1240971"/>
              <a:gd name="connsiteX255" fmla="*/ 939584 w 5738365"/>
              <a:gd name="connsiteY255" fmla="*/ 10048 h 1240971"/>
              <a:gd name="connsiteX256" fmla="*/ 813980 w 5738365"/>
              <a:gd name="connsiteY256" fmla="*/ 0 h 1240971"/>
              <a:gd name="connsiteX257" fmla="*/ 743641 w 5738365"/>
              <a:gd name="connsiteY257" fmla="*/ 5024 h 1240971"/>
              <a:gd name="connsiteX258" fmla="*/ 582867 w 5738365"/>
              <a:gd name="connsiteY258" fmla="*/ 15072 h 1240971"/>
              <a:gd name="connsiteX259" fmla="*/ 432142 w 5738365"/>
              <a:gd name="connsiteY259" fmla="*/ 5024 h 1240971"/>
              <a:gd name="connsiteX260" fmla="*/ 412046 w 5738365"/>
              <a:gd name="connsiteY260" fmla="*/ 0 h 1240971"/>
              <a:gd name="connsiteX261" fmla="*/ 281417 w 5738365"/>
              <a:gd name="connsiteY261" fmla="*/ 10048 h 1240971"/>
              <a:gd name="connsiteX262" fmla="*/ 261320 w 5738365"/>
              <a:gd name="connsiteY262" fmla="*/ 15072 h 1240971"/>
              <a:gd name="connsiteX263" fmla="*/ 100547 w 5738365"/>
              <a:gd name="connsiteY263" fmla="*/ 20097 h 1240971"/>
              <a:gd name="connsiteX264" fmla="*/ 5087 w 5738365"/>
              <a:gd name="connsiteY264"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16314 w 5737264"/>
              <a:gd name="connsiteY172" fmla="*/ 919424 h 1240971"/>
              <a:gd name="connsiteX173" fmla="*/ 4431386 w 5737264"/>
              <a:gd name="connsiteY173" fmla="*/ 929472 h 1240971"/>
              <a:gd name="connsiteX174" fmla="*/ 4456507 w 5737264"/>
              <a:gd name="connsiteY174" fmla="*/ 974690 h 1240971"/>
              <a:gd name="connsiteX175" fmla="*/ 4476604 w 5737264"/>
              <a:gd name="connsiteY175" fmla="*/ 999811 h 1240971"/>
              <a:gd name="connsiteX176" fmla="*/ 4567039 w 5737264"/>
              <a:gd name="connsiteY176" fmla="*/ 994787 h 1240971"/>
              <a:gd name="connsiteX177" fmla="*/ 4597184 w 5737264"/>
              <a:gd name="connsiteY177" fmla="*/ 969666 h 1240971"/>
              <a:gd name="connsiteX178" fmla="*/ 4617281 w 5737264"/>
              <a:gd name="connsiteY178" fmla="*/ 959617 h 1240971"/>
              <a:gd name="connsiteX179" fmla="*/ 4632353 w 5737264"/>
              <a:gd name="connsiteY179" fmla="*/ 944545 h 1240971"/>
              <a:gd name="connsiteX180" fmla="*/ 4652450 w 5737264"/>
              <a:gd name="connsiteY180" fmla="*/ 934497 h 1240971"/>
              <a:gd name="connsiteX181" fmla="*/ 4672547 w 5737264"/>
              <a:gd name="connsiteY181" fmla="*/ 919424 h 1240971"/>
              <a:gd name="connsiteX182" fmla="*/ 4737861 w 5737264"/>
              <a:gd name="connsiteY182" fmla="*/ 884255 h 1240971"/>
              <a:gd name="connsiteX183" fmla="*/ 4762982 w 5737264"/>
              <a:gd name="connsiteY183" fmla="*/ 879231 h 1240971"/>
              <a:gd name="connsiteX184" fmla="*/ 4778054 w 5737264"/>
              <a:gd name="connsiteY184" fmla="*/ 874206 h 1240971"/>
              <a:gd name="connsiteX185" fmla="*/ 4819294 w 5737264"/>
              <a:gd name="connsiteY185" fmla="*/ 873944 h 1240971"/>
              <a:gd name="connsiteX186" fmla="*/ 4877465 w 5737264"/>
              <a:gd name="connsiteY186" fmla="*/ 895638 h 1240971"/>
              <a:gd name="connsiteX187" fmla="*/ 4935347 w 5737264"/>
              <a:gd name="connsiteY187" fmla="*/ 934523 h 1240971"/>
              <a:gd name="connsiteX188" fmla="*/ 4995402 w 5737264"/>
              <a:gd name="connsiteY188" fmla="*/ 1006746 h 1240971"/>
              <a:gd name="connsiteX189" fmla="*/ 5024762 w 5737264"/>
              <a:gd name="connsiteY189" fmla="*/ 1051963 h 1240971"/>
              <a:gd name="connsiteX190" fmla="*/ 5092223 w 5737264"/>
              <a:gd name="connsiteY190" fmla="*/ 1016506 h 1240971"/>
              <a:gd name="connsiteX191" fmla="*/ 5144322 w 5737264"/>
              <a:gd name="connsiteY191" fmla="*/ 948261 h 1240971"/>
              <a:gd name="connsiteX192" fmla="*/ 5189252 w 5737264"/>
              <a:gd name="connsiteY192" fmla="*/ 886112 h 1240971"/>
              <a:gd name="connsiteX193" fmla="*/ 5226279 w 5737264"/>
              <a:gd name="connsiteY193" fmla="*/ 856230 h 1240971"/>
              <a:gd name="connsiteX194" fmla="*/ 5260637 w 5737264"/>
              <a:gd name="connsiteY194" fmla="*/ 822918 h 1240971"/>
              <a:gd name="connsiteX195" fmla="*/ 5295282 w 5737264"/>
              <a:gd name="connsiteY195" fmla="*/ 800440 h 1240971"/>
              <a:gd name="connsiteX196" fmla="*/ 5334430 w 5737264"/>
              <a:gd name="connsiteY196" fmla="*/ 794893 h 1240971"/>
              <a:gd name="connsiteX197" fmla="*/ 5412174 w 5737264"/>
              <a:gd name="connsiteY197" fmla="*/ 824252 h 1240971"/>
              <a:gd name="connsiteX198" fmla="*/ 5431197 w 5737264"/>
              <a:gd name="connsiteY198" fmla="*/ 768699 h 1240971"/>
              <a:gd name="connsiteX199" fmla="*/ 5441246 w 5737264"/>
              <a:gd name="connsiteY199" fmla="*/ 753626 h 1240971"/>
              <a:gd name="connsiteX200" fmla="*/ 5456318 w 5737264"/>
              <a:gd name="connsiteY200" fmla="*/ 708409 h 1240971"/>
              <a:gd name="connsiteX201" fmla="*/ 5466366 w 5737264"/>
              <a:gd name="connsiteY201" fmla="*/ 683288 h 1240971"/>
              <a:gd name="connsiteX202" fmla="*/ 5476415 w 5737264"/>
              <a:gd name="connsiteY202" fmla="*/ 643094 h 1240971"/>
              <a:gd name="connsiteX203" fmla="*/ 5491487 w 5737264"/>
              <a:gd name="connsiteY203" fmla="*/ 617973 h 1240971"/>
              <a:gd name="connsiteX204" fmla="*/ 5506560 w 5737264"/>
              <a:gd name="connsiteY204" fmla="*/ 572756 h 1240971"/>
              <a:gd name="connsiteX205" fmla="*/ 5526656 w 5737264"/>
              <a:gd name="connsiteY205" fmla="*/ 522514 h 1240971"/>
              <a:gd name="connsiteX206" fmla="*/ 5546753 w 5737264"/>
              <a:gd name="connsiteY206" fmla="*/ 467248 h 1240971"/>
              <a:gd name="connsiteX207" fmla="*/ 5556802 w 5737264"/>
              <a:gd name="connsiteY207" fmla="*/ 411982 h 1240971"/>
              <a:gd name="connsiteX208" fmla="*/ 5566850 w 5737264"/>
              <a:gd name="connsiteY208" fmla="*/ 381837 h 1240971"/>
              <a:gd name="connsiteX209" fmla="*/ 5576898 w 5737264"/>
              <a:gd name="connsiteY209" fmla="*/ 356716 h 1240971"/>
              <a:gd name="connsiteX210" fmla="*/ 5596995 w 5737264"/>
              <a:gd name="connsiteY210" fmla="*/ 316523 h 1240971"/>
              <a:gd name="connsiteX211" fmla="*/ 5617092 w 5737264"/>
              <a:gd name="connsiteY211" fmla="*/ 246184 h 1240971"/>
              <a:gd name="connsiteX212" fmla="*/ 5622116 w 5737264"/>
              <a:gd name="connsiteY212" fmla="*/ 226088 h 1240971"/>
              <a:gd name="connsiteX213" fmla="*/ 5632164 w 5737264"/>
              <a:gd name="connsiteY213" fmla="*/ 216039 h 1240971"/>
              <a:gd name="connsiteX214" fmla="*/ 5637188 w 5737264"/>
              <a:gd name="connsiteY214" fmla="*/ 200967 h 1240971"/>
              <a:gd name="connsiteX215" fmla="*/ 5642213 w 5737264"/>
              <a:gd name="connsiteY215" fmla="*/ 180870 h 1240971"/>
              <a:gd name="connsiteX216" fmla="*/ 5673692 w 5737264"/>
              <a:gd name="connsiteY216" fmla="*/ 153892 h 1240971"/>
              <a:gd name="connsiteX217" fmla="*/ 5726602 w 5737264"/>
              <a:gd name="connsiteY217" fmla="*/ 89362 h 1240971"/>
              <a:gd name="connsiteX218" fmla="*/ 5728722 w 5737264"/>
              <a:gd name="connsiteY218" fmla="*/ 42287 h 1240971"/>
              <a:gd name="connsiteX219" fmla="*/ 5634284 w 5737264"/>
              <a:gd name="connsiteY219" fmla="*/ 25357 h 1240971"/>
              <a:gd name="connsiteX220" fmla="*/ 5536940 w 5737264"/>
              <a:gd name="connsiteY220" fmla="*/ 27214 h 1240971"/>
              <a:gd name="connsiteX221" fmla="*/ 5470369 w 5737264"/>
              <a:gd name="connsiteY221" fmla="*/ 39381 h 1240971"/>
              <a:gd name="connsiteX222" fmla="*/ 5379124 w 5737264"/>
              <a:gd name="connsiteY222" fmla="*/ 39644 h 1240971"/>
              <a:gd name="connsiteX223" fmla="*/ 5309282 w 5737264"/>
              <a:gd name="connsiteY223" fmla="*/ 42287 h 1240971"/>
              <a:gd name="connsiteX224" fmla="*/ 5238682 w 5737264"/>
              <a:gd name="connsiteY224" fmla="*/ 54455 h 1240971"/>
              <a:gd name="connsiteX225" fmla="*/ 5108892 w 5737264"/>
              <a:gd name="connsiteY225" fmla="*/ 37524 h 1240971"/>
              <a:gd name="connsiteX226" fmla="*/ 5020026 w 5737264"/>
              <a:gd name="connsiteY226" fmla="*/ 39120 h 1240971"/>
              <a:gd name="connsiteX227" fmla="*/ 4946233 w 5737264"/>
              <a:gd name="connsiteY227" fmla="*/ 41240 h 1240971"/>
              <a:gd name="connsiteX228" fmla="*/ 4823272 w 5737264"/>
              <a:gd name="connsiteY228" fmla="*/ 50242 h 1240971"/>
              <a:gd name="connsiteX229" fmla="*/ 4727577 w 5737264"/>
              <a:gd name="connsiteY229" fmla="*/ 29073 h 1240971"/>
              <a:gd name="connsiteX230" fmla="*/ 4628376 w 5737264"/>
              <a:gd name="connsiteY230" fmla="*/ 41240 h 1240971"/>
              <a:gd name="connsiteX231" fmla="*/ 4565180 w 5737264"/>
              <a:gd name="connsiteY231" fmla="*/ 46264 h 1240971"/>
              <a:gd name="connsiteX232" fmla="*/ 4417596 w 5737264"/>
              <a:gd name="connsiteY232" fmla="*/ 44406 h 1240971"/>
              <a:gd name="connsiteX233" fmla="*/ 4139984 w 5737264"/>
              <a:gd name="connsiteY233" fmla="*/ 60290 h 1240971"/>
              <a:gd name="connsiteX234" fmla="*/ 3918920 w 5737264"/>
              <a:gd name="connsiteY234" fmla="*/ 50242 h 1240971"/>
              <a:gd name="connsiteX235" fmla="*/ 3873703 w 5737264"/>
              <a:gd name="connsiteY235" fmla="*/ 45217 h 1240971"/>
              <a:gd name="connsiteX236" fmla="*/ 3687808 w 5737264"/>
              <a:gd name="connsiteY236" fmla="*/ 40193 h 1240971"/>
              <a:gd name="connsiteX237" fmla="*/ 3662687 w 5737264"/>
              <a:gd name="connsiteY237" fmla="*/ 35169 h 1240971"/>
              <a:gd name="connsiteX238" fmla="*/ 3627518 w 5737264"/>
              <a:gd name="connsiteY238" fmla="*/ 25121 h 1240971"/>
              <a:gd name="connsiteX239" fmla="*/ 3547131 w 5737264"/>
              <a:gd name="connsiteY239" fmla="*/ 20097 h 1240971"/>
              <a:gd name="connsiteX240" fmla="*/ 3310995 w 5737264"/>
              <a:gd name="connsiteY240" fmla="*/ 25121 h 1240971"/>
              <a:gd name="connsiteX241" fmla="*/ 3265777 w 5737264"/>
              <a:gd name="connsiteY241" fmla="*/ 30145 h 1240971"/>
              <a:gd name="connsiteX242" fmla="*/ 3175342 w 5737264"/>
              <a:gd name="connsiteY242" fmla="*/ 35169 h 1240971"/>
              <a:gd name="connsiteX243" fmla="*/ 2582489 w 5737264"/>
              <a:gd name="connsiteY243" fmla="*/ 45217 h 1240971"/>
              <a:gd name="connsiteX244" fmla="*/ 2255918 w 5737264"/>
              <a:gd name="connsiteY244" fmla="*/ 40193 h 1240971"/>
              <a:gd name="connsiteX245" fmla="*/ 1974564 w 5737264"/>
              <a:gd name="connsiteY245" fmla="*/ 30145 h 1240971"/>
              <a:gd name="connsiteX246" fmla="*/ 1944419 w 5737264"/>
              <a:gd name="connsiteY246" fmla="*/ 25121 h 1240971"/>
              <a:gd name="connsiteX247" fmla="*/ 1848960 w 5737264"/>
              <a:gd name="connsiteY247" fmla="*/ 20097 h 1240971"/>
              <a:gd name="connsiteX248" fmla="*/ 1768573 w 5737264"/>
              <a:gd name="connsiteY248" fmla="*/ 10048 h 1240971"/>
              <a:gd name="connsiteX249" fmla="*/ 1502292 w 5737264"/>
              <a:gd name="connsiteY249" fmla="*/ 20097 h 1240971"/>
              <a:gd name="connsiteX250" fmla="*/ 1467122 w 5737264"/>
              <a:gd name="connsiteY250" fmla="*/ 25121 h 1240971"/>
              <a:gd name="connsiteX251" fmla="*/ 1426929 w 5737264"/>
              <a:gd name="connsiteY251" fmla="*/ 30145 h 1240971"/>
              <a:gd name="connsiteX252" fmla="*/ 1341518 w 5737264"/>
              <a:gd name="connsiteY252" fmla="*/ 45217 h 1240971"/>
              <a:gd name="connsiteX253" fmla="*/ 1095333 w 5737264"/>
              <a:gd name="connsiteY253" fmla="*/ 35169 h 1240971"/>
              <a:gd name="connsiteX254" fmla="*/ 979777 w 5737264"/>
              <a:gd name="connsiteY254" fmla="*/ 20097 h 1240971"/>
              <a:gd name="connsiteX255" fmla="*/ 939584 w 5737264"/>
              <a:gd name="connsiteY255" fmla="*/ 10048 h 1240971"/>
              <a:gd name="connsiteX256" fmla="*/ 813980 w 5737264"/>
              <a:gd name="connsiteY256" fmla="*/ 0 h 1240971"/>
              <a:gd name="connsiteX257" fmla="*/ 743641 w 5737264"/>
              <a:gd name="connsiteY257" fmla="*/ 5024 h 1240971"/>
              <a:gd name="connsiteX258" fmla="*/ 582867 w 5737264"/>
              <a:gd name="connsiteY258" fmla="*/ 15072 h 1240971"/>
              <a:gd name="connsiteX259" fmla="*/ 432142 w 5737264"/>
              <a:gd name="connsiteY259" fmla="*/ 5024 h 1240971"/>
              <a:gd name="connsiteX260" fmla="*/ 412046 w 5737264"/>
              <a:gd name="connsiteY260" fmla="*/ 0 h 1240971"/>
              <a:gd name="connsiteX261" fmla="*/ 281417 w 5737264"/>
              <a:gd name="connsiteY261" fmla="*/ 10048 h 1240971"/>
              <a:gd name="connsiteX262" fmla="*/ 261320 w 5737264"/>
              <a:gd name="connsiteY262" fmla="*/ 15072 h 1240971"/>
              <a:gd name="connsiteX263" fmla="*/ 100547 w 5737264"/>
              <a:gd name="connsiteY263" fmla="*/ 20097 h 1240971"/>
              <a:gd name="connsiteX264" fmla="*/ 5087 w 5737264"/>
              <a:gd name="connsiteY264"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16314 w 5737264"/>
              <a:gd name="connsiteY172" fmla="*/ 919424 h 1240971"/>
              <a:gd name="connsiteX173" fmla="*/ 4431386 w 5737264"/>
              <a:gd name="connsiteY173" fmla="*/ 929472 h 1240971"/>
              <a:gd name="connsiteX174" fmla="*/ 4456507 w 5737264"/>
              <a:gd name="connsiteY174" fmla="*/ 974690 h 1240971"/>
              <a:gd name="connsiteX175" fmla="*/ 4476604 w 5737264"/>
              <a:gd name="connsiteY175" fmla="*/ 999811 h 1240971"/>
              <a:gd name="connsiteX176" fmla="*/ 4567039 w 5737264"/>
              <a:gd name="connsiteY176" fmla="*/ 994787 h 1240971"/>
              <a:gd name="connsiteX177" fmla="*/ 4597184 w 5737264"/>
              <a:gd name="connsiteY177" fmla="*/ 969666 h 1240971"/>
              <a:gd name="connsiteX178" fmla="*/ 4617281 w 5737264"/>
              <a:gd name="connsiteY178" fmla="*/ 959617 h 1240971"/>
              <a:gd name="connsiteX179" fmla="*/ 4632353 w 5737264"/>
              <a:gd name="connsiteY179" fmla="*/ 944545 h 1240971"/>
              <a:gd name="connsiteX180" fmla="*/ 4652450 w 5737264"/>
              <a:gd name="connsiteY180" fmla="*/ 934497 h 1240971"/>
              <a:gd name="connsiteX181" fmla="*/ 4672547 w 5737264"/>
              <a:gd name="connsiteY181" fmla="*/ 919424 h 1240971"/>
              <a:gd name="connsiteX182" fmla="*/ 4737861 w 5737264"/>
              <a:gd name="connsiteY182" fmla="*/ 884255 h 1240971"/>
              <a:gd name="connsiteX183" fmla="*/ 4762982 w 5737264"/>
              <a:gd name="connsiteY183" fmla="*/ 879231 h 1240971"/>
              <a:gd name="connsiteX184" fmla="*/ 4778054 w 5737264"/>
              <a:gd name="connsiteY184" fmla="*/ 874206 h 1240971"/>
              <a:gd name="connsiteX185" fmla="*/ 4819294 w 5737264"/>
              <a:gd name="connsiteY185" fmla="*/ 873944 h 1240971"/>
              <a:gd name="connsiteX186" fmla="*/ 4877465 w 5737264"/>
              <a:gd name="connsiteY186" fmla="*/ 895638 h 1240971"/>
              <a:gd name="connsiteX187" fmla="*/ 4935347 w 5737264"/>
              <a:gd name="connsiteY187" fmla="*/ 934523 h 1240971"/>
              <a:gd name="connsiteX188" fmla="*/ 4995402 w 5737264"/>
              <a:gd name="connsiteY188" fmla="*/ 1006746 h 1240971"/>
              <a:gd name="connsiteX189" fmla="*/ 5024762 w 5737264"/>
              <a:gd name="connsiteY189" fmla="*/ 1051963 h 1240971"/>
              <a:gd name="connsiteX190" fmla="*/ 5092223 w 5737264"/>
              <a:gd name="connsiteY190" fmla="*/ 1016506 h 1240971"/>
              <a:gd name="connsiteX191" fmla="*/ 5144322 w 5737264"/>
              <a:gd name="connsiteY191" fmla="*/ 948261 h 1240971"/>
              <a:gd name="connsiteX192" fmla="*/ 5189252 w 5737264"/>
              <a:gd name="connsiteY192" fmla="*/ 886112 h 1240971"/>
              <a:gd name="connsiteX193" fmla="*/ 5226279 w 5737264"/>
              <a:gd name="connsiteY193" fmla="*/ 856230 h 1240971"/>
              <a:gd name="connsiteX194" fmla="*/ 5260637 w 5737264"/>
              <a:gd name="connsiteY194" fmla="*/ 822918 h 1240971"/>
              <a:gd name="connsiteX195" fmla="*/ 5295282 w 5737264"/>
              <a:gd name="connsiteY195" fmla="*/ 800440 h 1240971"/>
              <a:gd name="connsiteX196" fmla="*/ 5334430 w 5737264"/>
              <a:gd name="connsiteY196" fmla="*/ 794893 h 1240971"/>
              <a:gd name="connsiteX197" fmla="*/ 5412174 w 5737264"/>
              <a:gd name="connsiteY197" fmla="*/ 824252 h 1240971"/>
              <a:gd name="connsiteX198" fmla="*/ 5431197 w 5737264"/>
              <a:gd name="connsiteY198" fmla="*/ 768699 h 1240971"/>
              <a:gd name="connsiteX199" fmla="*/ 5441246 w 5737264"/>
              <a:gd name="connsiteY199" fmla="*/ 753626 h 1240971"/>
              <a:gd name="connsiteX200" fmla="*/ 5456318 w 5737264"/>
              <a:gd name="connsiteY200" fmla="*/ 708409 h 1240971"/>
              <a:gd name="connsiteX201" fmla="*/ 5466366 w 5737264"/>
              <a:gd name="connsiteY201" fmla="*/ 683288 h 1240971"/>
              <a:gd name="connsiteX202" fmla="*/ 5476415 w 5737264"/>
              <a:gd name="connsiteY202" fmla="*/ 643094 h 1240971"/>
              <a:gd name="connsiteX203" fmla="*/ 5491487 w 5737264"/>
              <a:gd name="connsiteY203" fmla="*/ 617973 h 1240971"/>
              <a:gd name="connsiteX204" fmla="*/ 5506560 w 5737264"/>
              <a:gd name="connsiteY204" fmla="*/ 572756 h 1240971"/>
              <a:gd name="connsiteX205" fmla="*/ 5526656 w 5737264"/>
              <a:gd name="connsiteY205" fmla="*/ 522514 h 1240971"/>
              <a:gd name="connsiteX206" fmla="*/ 5546753 w 5737264"/>
              <a:gd name="connsiteY206" fmla="*/ 467248 h 1240971"/>
              <a:gd name="connsiteX207" fmla="*/ 5556802 w 5737264"/>
              <a:gd name="connsiteY207" fmla="*/ 411982 h 1240971"/>
              <a:gd name="connsiteX208" fmla="*/ 5566850 w 5737264"/>
              <a:gd name="connsiteY208" fmla="*/ 381837 h 1240971"/>
              <a:gd name="connsiteX209" fmla="*/ 5576898 w 5737264"/>
              <a:gd name="connsiteY209" fmla="*/ 356716 h 1240971"/>
              <a:gd name="connsiteX210" fmla="*/ 5596995 w 5737264"/>
              <a:gd name="connsiteY210" fmla="*/ 316523 h 1240971"/>
              <a:gd name="connsiteX211" fmla="*/ 5617092 w 5737264"/>
              <a:gd name="connsiteY211" fmla="*/ 246184 h 1240971"/>
              <a:gd name="connsiteX212" fmla="*/ 5622116 w 5737264"/>
              <a:gd name="connsiteY212" fmla="*/ 226088 h 1240971"/>
              <a:gd name="connsiteX213" fmla="*/ 5632164 w 5737264"/>
              <a:gd name="connsiteY213" fmla="*/ 216039 h 1240971"/>
              <a:gd name="connsiteX214" fmla="*/ 5637188 w 5737264"/>
              <a:gd name="connsiteY214" fmla="*/ 200967 h 1240971"/>
              <a:gd name="connsiteX215" fmla="*/ 5651738 w 5737264"/>
              <a:gd name="connsiteY215" fmla="*/ 190395 h 1240971"/>
              <a:gd name="connsiteX216" fmla="*/ 5673692 w 5737264"/>
              <a:gd name="connsiteY216" fmla="*/ 153892 h 1240971"/>
              <a:gd name="connsiteX217" fmla="*/ 5726602 w 5737264"/>
              <a:gd name="connsiteY217" fmla="*/ 89362 h 1240971"/>
              <a:gd name="connsiteX218" fmla="*/ 5728722 w 5737264"/>
              <a:gd name="connsiteY218" fmla="*/ 42287 h 1240971"/>
              <a:gd name="connsiteX219" fmla="*/ 5634284 w 5737264"/>
              <a:gd name="connsiteY219" fmla="*/ 25357 h 1240971"/>
              <a:gd name="connsiteX220" fmla="*/ 5536940 w 5737264"/>
              <a:gd name="connsiteY220" fmla="*/ 27214 h 1240971"/>
              <a:gd name="connsiteX221" fmla="*/ 5470369 w 5737264"/>
              <a:gd name="connsiteY221" fmla="*/ 39381 h 1240971"/>
              <a:gd name="connsiteX222" fmla="*/ 5379124 w 5737264"/>
              <a:gd name="connsiteY222" fmla="*/ 39644 h 1240971"/>
              <a:gd name="connsiteX223" fmla="*/ 5309282 w 5737264"/>
              <a:gd name="connsiteY223" fmla="*/ 42287 h 1240971"/>
              <a:gd name="connsiteX224" fmla="*/ 5238682 w 5737264"/>
              <a:gd name="connsiteY224" fmla="*/ 54455 h 1240971"/>
              <a:gd name="connsiteX225" fmla="*/ 5108892 w 5737264"/>
              <a:gd name="connsiteY225" fmla="*/ 37524 h 1240971"/>
              <a:gd name="connsiteX226" fmla="*/ 5020026 w 5737264"/>
              <a:gd name="connsiteY226" fmla="*/ 39120 h 1240971"/>
              <a:gd name="connsiteX227" fmla="*/ 4946233 w 5737264"/>
              <a:gd name="connsiteY227" fmla="*/ 41240 h 1240971"/>
              <a:gd name="connsiteX228" fmla="*/ 4823272 w 5737264"/>
              <a:gd name="connsiteY228" fmla="*/ 50242 h 1240971"/>
              <a:gd name="connsiteX229" fmla="*/ 4727577 w 5737264"/>
              <a:gd name="connsiteY229" fmla="*/ 29073 h 1240971"/>
              <a:gd name="connsiteX230" fmla="*/ 4628376 w 5737264"/>
              <a:gd name="connsiteY230" fmla="*/ 41240 h 1240971"/>
              <a:gd name="connsiteX231" fmla="*/ 4565180 w 5737264"/>
              <a:gd name="connsiteY231" fmla="*/ 46264 h 1240971"/>
              <a:gd name="connsiteX232" fmla="*/ 4417596 w 5737264"/>
              <a:gd name="connsiteY232" fmla="*/ 44406 h 1240971"/>
              <a:gd name="connsiteX233" fmla="*/ 4139984 w 5737264"/>
              <a:gd name="connsiteY233" fmla="*/ 60290 h 1240971"/>
              <a:gd name="connsiteX234" fmla="*/ 3918920 w 5737264"/>
              <a:gd name="connsiteY234" fmla="*/ 50242 h 1240971"/>
              <a:gd name="connsiteX235" fmla="*/ 3873703 w 5737264"/>
              <a:gd name="connsiteY235" fmla="*/ 45217 h 1240971"/>
              <a:gd name="connsiteX236" fmla="*/ 3687808 w 5737264"/>
              <a:gd name="connsiteY236" fmla="*/ 40193 h 1240971"/>
              <a:gd name="connsiteX237" fmla="*/ 3662687 w 5737264"/>
              <a:gd name="connsiteY237" fmla="*/ 35169 h 1240971"/>
              <a:gd name="connsiteX238" fmla="*/ 3627518 w 5737264"/>
              <a:gd name="connsiteY238" fmla="*/ 25121 h 1240971"/>
              <a:gd name="connsiteX239" fmla="*/ 3547131 w 5737264"/>
              <a:gd name="connsiteY239" fmla="*/ 20097 h 1240971"/>
              <a:gd name="connsiteX240" fmla="*/ 3310995 w 5737264"/>
              <a:gd name="connsiteY240" fmla="*/ 25121 h 1240971"/>
              <a:gd name="connsiteX241" fmla="*/ 3265777 w 5737264"/>
              <a:gd name="connsiteY241" fmla="*/ 30145 h 1240971"/>
              <a:gd name="connsiteX242" fmla="*/ 3175342 w 5737264"/>
              <a:gd name="connsiteY242" fmla="*/ 35169 h 1240971"/>
              <a:gd name="connsiteX243" fmla="*/ 2582489 w 5737264"/>
              <a:gd name="connsiteY243" fmla="*/ 45217 h 1240971"/>
              <a:gd name="connsiteX244" fmla="*/ 2255918 w 5737264"/>
              <a:gd name="connsiteY244" fmla="*/ 40193 h 1240971"/>
              <a:gd name="connsiteX245" fmla="*/ 1974564 w 5737264"/>
              <a:gd name="connsiteY245" fmla="*/ 30145 h 1240971"/>
              <a:gd name="connsiteX246" fmla="*/ 1944419 w 5737264"/>
              <a:gd name="connsiteY246" fmla="*/ 25121 h 1240971"/>
              <a:gd name="connsiteX247" fmla="*/ 1848960 w 5737264"/>
              <a:gd name="connsiteY247" fmla="*/ 20097 h 1240971"/>
              <a:gd name="connsiteX248" fmla="*/ 1768573 w 5737264"/>
              <a:gd name="connsiteY248" fmla="*/ 10048 h 1240971"/>
              <a:gd name="connsiteX249" fmla="*/ 1502292 w 5737264"/>
              <a:gd name="connsiteY249" fmla="*/ 20097 h 1240971"/>
              <a:gd name="connsiteX250" fmla="*/ 1467122 w 5737264"/>
              <a:gd name="connsiteY250" fmla="*/ 25121 h 1240971"/>
              <a:gd name="connsiteX251" fmla="*/ 1426929 w 5737264"/>
              <a:gd name="connsiteY251" fmla="*/ 30145 h 1240971"/>
              <a:gd name="connsiteX252" fmla="*/ 1341518 w 5737264"/>
              <a:gd name="connsiteY252" fmla="*/ 45217 h 1240971"/>
              <a:gd name="connsiteX253" fmla="*/ 1095333 w 5737264"/>
              <a:gd name="connsiteY253" fmla="*/ 35169 h 1240971"/>
              <a:gd name="connsiteX254" fmla="*/ 979777 w 5737264"/>
              <a:gd name="connsiteY254" fmla="*/ 20097 h 1240971"/>
              <a:gd name="connsiteX255" fmla="*/ 939584 w 5737264"/>
              <a:gd name="connsiteY255" fmla="*/ 10048 h 1240971"/>
              <a:gd name="connsiteX256" fmla="*/ 813980 w 5737264"/>
              <a:gd name="connsiteY256" fmla="*/ 0 h 1240971"/>
              <a:gd name="connsiteX257" fmla="*/ 743641 w 5737264"/>
              <a:gd name="connsiteY257" fmla="*/ 5024 h 1240971"/>
              <a:gd name="connsiteX258" fmla="*/ 582867 w 5737264"/>
              <a:gd name="connsiteY258" fmla="*/ 15072 h 1240971"/>
              <a:gd name="connsiteX259" fmla="*/ 432142 w 5737264"/>
              <a:gd name="connsiteY259" fmla="*/ 5024 h 1240971"/>
              <a:gd name="connsiteX260" fmla="*/ 412046 w 5737264"/>
              <a:gd name="connsiteY260" fmla="*/ 0 h 1240971"/>
              <a:gd name="connsiteX261" fmla="*/ 281417 w 5737264"/>
              <a:gd name="connsiteY261" fmla="*/ 10048 h 1240971"/>
              <a:gd name="connsiteX262" fmla="*/ 261320 w 5737264"/>
              <a:gd name="connsiteY262" fmla="*/ 15072 h 1240971"/>
              <a:gd name="connsiteX263" fmla="*/ 100547 w 5737264"/>
              <a:gd name="connsiteY263" fmla="*/ 20097 h 1240971"/>
              <a:gd name="connsiteX264" fmla="*/ 5087 w 5737264"/>
              <a:gd name="connsiteY264"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16314 w 5737264"/>
              <a:gd name="connsiteY172" fmla="*/ 919424 h 1240971"/>
              <a:gd name="connsiteX173" fmla="*/ 4431386 w 5737264"/>
              <a:gd name="connsiteY173" fmla="*/ 929472 h 1240971"/>
              <a:gd name="connsiteX174" fmla="*/ 4456507 w 5737264"/>
              <a:gd name="connsiteY174" fmla="*/ 974690 h 1240971"/>
              <a:gd name="connsiteX175" fmla="*/ 4476604 w 5737264"/>
              <a:gd name="connsiteY175" fmla="*/ 999811 h 1240971"/>
              <a:gd name="connsiteX176" fmla="*/ 4531320 w 5737264"/>
              <a:gd name="connsiteY176" fmla="*/ 1037650 h 1240971"/>
              <a:gd name="connsiteX177" fmla="*/ 4597184 w 5737264"/>
              <a:gd name="connsiteY177" fmla="*/ 969666 h 1240971"/>
              <a:gd name="connsiteX178" fmla="*/ 4617281 w 5737264"/>
              <a:gd name="connsiteY178" fmla="*/ 959617 h 1240971"/>
              <a:gd name="connsiteX179" fmla="*/ 4632353 w 5737264"/>
              <a:gd name="connsiteY179" fmla="*/ 944545 h 1240971"/>
              <a:gd name="connsiteX180" fmla="*/ 4652450 w 5737264"/>
              <a:gd name="connsiteY180" fmla="*/ 934497 h 1240971"/>
              <a:gd name="connsiteX181" fmla="*/ 4672547 w 5737264"/>
              <a:gd name="connsiteY181" fmla="*/ 919424 h 1240971"/>
              <a:gd name="connsiteX182" fmla="*/ 4737861 w 5737264"/>
              <a:gd name="connsiteY182" fmla="*/ 884255 h 1240971"/>
              <a:gd name="connsiteX183" fmla="*/ 4762982 w 5737264"/>
              <a:gd name="connsiteY183" fmla="*/ 879231 h 1240971"/>
              <a:gd name="connsiteX184" fmla="*/ 4778054 w 5737264"/>
              <a:gd name="connsiteY184" fmla="*/ 874206 h 1240971"/>
              <a:gd name="connsiteX185" fmla="*/ 4819294 w 5737264"/>
              <a:gd name="connsiteY185" fmla="*/ 873944 h 1240971"/>
              <a:gd name="connsiteX186" fmla="*/ 4877465 w 5737264"/>
              <a:gd name="connsiteY186" fmla="*/ 895638 h 1240971"/>
              <a:gd name="connsiteX187" fmla="*/ 4935347 w 5737264"/>
              <a:gd name="connsiteY187" fmla="*/ 934523 h 1240971"/>
              <a:gd name="connsiteX188" fmla="*/ 4995402 w 5737264"/>
              <a:gd name="connsiteY188" fmla="*/ 1006746 h 1240971"/>
              <a:gd name="connsiteX189" fmla="*/ 5024762 w 5737264"/>
              <a:gd name="connsiteY189" fmla="*/ 1051963 h 1240971"/>
              <a:gd name="connsiteX190" fmla="*/ 5092223 w 5737264"/>
              <a:gd name="connsiteY190" fmla="*/ 1016506 h 1240971"/>
              <a:gd name="connsiteX191" fmla="*/ 5144322 w 5737264"/>
              <a:gd name="connsiteY191" fmla="*/ 948261 h 1240971"/>
              <a:gd name="connsiteX192" fmla="*/ 5189252 w 5737264"/>
              <a:gd name="connsiteY192" fmla="*/ 886112 h 1240971"/>
              <a:gd name="connsiteX193" fmla="*/ 5226279 w 5737264"/>
              <a:gd name="connsiteY193" fmla="*/ 856230 h 1240971"/>
              <a:gd name="connsiteX194" fmla="*/ 5260637 w 5737264"/>
              <a:gd name="connsiteY194" fmla="*/ 822918 h 1240971"/>
              <a:gd name="connsiteX195" fmla="*/ 5295282 w 5737264"/>
              <a:gd name="connsiteY195" fmla="*/ 800440 h 1240971"/>
              <a:gd name="connsiteX196" fmla="*/ 5334430 w 5737264"/>
              <a:gd name="connsiteY196" fmla="*/ 794893 h 1240971"/>
              <a:gd name="connsiteX197" fmla="*/ 5412174 w 5737264"/>
              <a:gd name="connsiteY197" fmla="*/ 824252 h 1240971"/>
              <a:gd name="connsiteX198" fmla="*/ 5431197 w 5737264"/>
              <a:gd name="connsiteY198" fmla="*/ 768699 h 1240971"/>
              <a:gd name="connsiteX199" fmla="*/ 5441246 w 5737264"/>
              <a:gd name="connsiteY199" fmla="*/ 753626 h 1240971"/>
              <a:gd name="connsiteX200" fmla="*/ 5456318 w 5737264"/>
              <a:gd name="connsiteY200" fmla="*/ 708409 h 1240971"/>
              <a:gd name="connsiteX201" fmla="*/ 5466366 w 5737264"/>
              <a:gd name="connsiteY201" fmla="*/ 683288 h 1240971"/>
              <a:gd name="connsiteX202" fmla="*/ 5476415 w 5737264"/>
              <a:gd name="connsiteY202" fmla="*/ 643094 h 1240971"/>
              <a:gd name="connsiteX203" fmla="*/ 5491487 w 5737264"/>
              <a:gd name="connsiteY203" fmla="*/ 617973 h 1240971"/>
              <a:gd name="connsiteX204" fmla="*/ 5506560 w 5737264"/>
              <a:gd name="connsiteY204" fmla="*/ 572756 h 1240971"/>
              <a:gd name="connsiteX205" fmla="*/ 5526656 w 5737264"/>
              <a:gd name="connsiteY205" fmla="*/ 522514 h 1240971"/>
              <a:gd name="connsiteX206" fmla="*/ 5546753 w 5737264"/>
              <a:gd name="connsiteY206" fmla="*/ 467248 h 1240971"/>
              <a:gd name="connsiteX207" fmla="*/ 5556802 w 5737264"/>
              <a:gd name="connsiteY207" fmla="*/ 411982 h 1240971"/>
              <a:gd name="connsiteX208" fmla="*/ 5566850 w 5737264"/>
              <a:gd name="connsiteY208" fmla="*/ 381837 h 1240971"/>
              <a:gd name="connsiteX209" fmla="*/ 5576898 w 5737264"/>
              <a:gd name="connsiteY209" fmla="*/ 356716 h 1240971"/>
              <a:gd name="connsiteX210" fmla="*/ 5596995 w 5737264"/>
              <a:gd name="connsiteY210" fmla="*/ 316523 h 1240971"/>
              <a:gd name="connsiteX211" fmla="*/ 5617092 w 5737264"/>
              <a:gd name="connsiteY211" fmla="*/ 246184 h 1240971"/>
              <a:gd name="connsiteX212" fmla="*/ 5622116 w 5737264"/>
              <a:gd name="connsiteY212" fmla="*/ 226088 h 1240971"/>
              <a:gd name="connsiteX213" fmla="*/ 5632164 w 5737264"/>
              <a:gd name="connsiteY213" fmla="*/ 216039 h 1240971"/>
              <a:gd name="connsiteX214" fmla="*/ 5637188 w 5737264"/>
              <a:gd name="connsiteY214" fmla="*/ 200967 h 1240971"/>
              <a:gd name="connsiteX215" fmla="*/ 5651738 w 5737264"/>
              <a:gd name="connsiteY215" fmla="*/ 190395 h 1240971"/>
              <a:gd name="connsiteX216" fmla="*/ 5673692 w 5737264"/>
              <a:gd name="connsiteY216" fmla="*/ 153892 h 1240971"/>
              <a:gd name="connsiteX217" fmla="*/ 5726602 w 5737264"/>
              <a:gd name="connsiteY217" fmla="*/ 89362 h 1240971"/>
              <a:gd name="connsiteX218" fmla="*/ 5728722 w 5737264"/>
              <a:gd name="connsiteY218" fmla="*/ 42287 h 1240971"/>
              <a:gd name="connsiteX219" fmla="*/ 5634284 w 5737264"/>
              <a:gd name="connsiteY219" fmla="*/ 25357 h 1240971"/>
              <a:gd name="connsiteX220" fmla="*/ 5536940 w 5737264"/>
              <a:gd name="connsiteY220" fmla="*/ 27214 h 1240971"/>
              <a:gd name="connsiteX221" fmla="*/ 5470369 w 5737264"/>
              <a:gd name="connsiteY221" fmla="*/ 39381 h 1240971"/>
              <a:gd name="connsiteX222" fmla="*/ 5379124 w 5737264"/>
              <a:gd name="connsiteY222" fmla="*/ 39644 h 1240971"/>
              <a:gd name="connsiteX223" fmla="*/ 5309282 w 5737264"/>
              <a:gd name="connsiteY223" fmla="*/ 42287 h 1240971"/>
              <a:gd name="connsiteX224" fmla="*/ 5238682 w 5737264"/>
              <a:gd name="connsiteY224" fmla="*/ 54455 h 1240971"/>
              <a:gd name="connsiteX225" fmla="*/ 5108892 w 5737264"/>
              <a:gd name="connsiteY225" fmla="*/ 37524 h 1240971"/>
              <a:gd name="connsiteX226" fmla="*/ 5020026 w 5737264"/>
              <a:gd name="connsiteY226" fmla="*/ 39120 h 1240971"/>
              <a:gd name="connsiteX227" fmla="*/ 4946233 w 5737264"/>
              <a:gd name="connsiteY227" fmla="*/ 41240 h 1240971"/>
              <a:gd name="connsiteX228" fmla="*/ 4823272 w 5737264"/>
              <a:gd name="connsiteY228" fmla="*/ 50242 h 1240971"/>
              <a:gd name="connsiteX229" fmla="*/ 4727577 w 5737264"/>
              <a:gd name="connsiteY229" fmla="*/ 29073 h 1240971"/>
              <a:gd name="connsiteX230" fmla="*/ 4628376 w 5737264"/>
              <a:gd name="connsiteY230" fmla="*/ 41240 h 1240971"/>
              <a:gd name="connsiteX231" fmla="*/ 4565180 w 5737264"/>
              <a:gd name="connsiteY231" fmla="*/ 46264 h 1240971"/>
              <a:gd name="connsiteX232" fmla="*/ 4417596 w 5737264"/>
              <a:gd name="connsiteY232" fmla="*/ 44406 h 1240971"/>
              <a:gd name="connsiteX233" fmla="*/ 4139984 w 5737264"/>
              <a:gd name="connsiteY233" fmla="*/ 60290 h 1240971"/>
              <a:gd name="connsiteX234" fmla="*/ 3918920 w 5737264"/>
              <a:gd name="connsiteY234" fmla="*/ 50242 h 1240971"/>
              <a:gd name="connsiteX235" fmla="*/ 3873703 w 5737264"/>
              <a:gd name="connsiteY235" fmla="*/ 45217 h 1240971"/>
              <a:gd name="connsiteX236" fmla="*/ 3687808 w 5737264"/>
              <a:gd name="connsiteY236" fmla="*/ 40193 h 1240971"/>
              <a:gd name="connsiteX237" fmla="*/ 3662687 w 5737264"/>
              <a:gd name="connsiteY237" fmla="*/ 35169 h 1240971"/>
              <a:gd name="connsiteX238" fmla="*/ 3627518 w 5737264"/>
              <a:gd name="connsiteY238" fmla="*/ 25121 h 1240971"/>
              <a:gd name="connsiteX239" fmla="*/ 3547131 w 5737264"/>
              <a:gd name="connsiteY239" fmla="*/ 20097 h 1240971"/>
              <a:gd name="connsiteX240" fmla="*/ 3310995 w 5737264"/>
              <a:gd name="connsiteY240" fmla="*/ 25121 h 1240971"/>
              <a:gd name="connsiteX241" fmla="*/ 3265777 w 5737264"/>
              <a:gd name="connsiteY241" fmla="*/ 30145 h 1240971"/>
              <a:gd name="connsiteX242" fmla="*/ 3175342 w 5737264"/>
              <a:gd name="connsiteY242" fmla="*/ 35169 h 1240971"/>
              <a:gd name="connsiteX243" fmla="*/ 2582489 w 5737264"/>
              <a:gd name="connsiteY243" fmla="*/ 45217 h 1240971"/>
              <a:gd name="connsiteX244" fmla="*/ 2255918 w 5737264"/>
              <a:gd name="connsiteY244" fmla="*/ 40193 h 1240971"/>
              <a:gd name="connsiteX245" fmla="*/ 1974564 w 5737264"/>
              <a:gd name="connsiteY245" fmla="*/ 30145 h 1240971"/>
              <a:gd name="connsiteX246" fmla="*/ 1944419 w 5737264"/>
              <a:gd name="connsiteY246" fmla="*/ 25121 h 1240971"/>
              <a:gd name="connsiteX247" fmla="*/ 1848960 w 5737264"/>
              <a:gd name="connsiteY247" fmla="*/ 20097 h 1240971"/>
              <a:gd name="connsiteX248" fmla="*/ 1768573 w 5737264"/>
              <a:gd name="connsiteY248" fmla="*/ 10048 h 1240971"/>
              <a:gd name="connsiteX249" fmla="*/ 1502292 w 5737264"/>
              <a:gd name="connsiteY249" fmla="*/ 20097 h 1240971"/>
              <a:gd name="connsiteX250" fmla="*/ 1467122 w 5737264"/>
              <a:gd name="connsiteY250" fmla="*/ 25121 h 1240971"/>
              <a:gd name="connsiteX251" fmla="*/ 1426929 w 5737264"/>
              <a:gd name="connsiteY251" fmla="*/ 30145 h 1240971"/>
              <a:gd name="connsiteX252" fmla="*/ 1341518 w 5737264"/>
              <a:gd name="connsiteY252" fmla="*/ 45217 h 1240971"/>
              <a:gd name="connsiteX253" fmla="*/ 1095333 w 5737264"/>
              <a:gd name="connsiteY253" fmla="*/ 35169 h 1240971"/>
              <a:gd name="connsiteX254" fmla="*/ 979777 w 5737264"/>
              <a:gd name="connsiteY254" fmla="*/ 20097 h 1240971"/>
              <a:gd name="connsiteX255" fmla="*/ 939584 w 5737264"/>
              <a:gd name="connsiteY255" fmla="*/ 10048 h 1240971"/>
              <a:gd name="connsiteX256" fmla="*/ 813980 w 5737264"/>
              <a:gd name="connsiteY256" fmla="*/ 0 h 1240971"/>
              <a:gd name="connsiteX257" fmla="*/ 743641 w 5737264"/>
              <a:gd name="connsiteY257" fmla="*/ 5024 h 1240971"/>
              <a:gd name="connsiteX258" fmla="*/ 582867 w 5737264"/>
              <a:gd name="connsiteY258" fmla="*/ 15072 h 1240971"/>
              <a:gd name="connsiteX259" fmla="*/ 432142 w 5737264"/>
              <a:gd name="connsiteY259" fmla="*/ 5024 h 1240971"/>
              <a:gd name="connsiteX260" fmla="*/ 412046 w 5737264"/>
              <a:gd name="connsiteY260" fmla="*/ 0 h 1240971"/>
              <a:gd name="connsiteX261" fmla="*/ 281417 w 5737264"/>
              <a:gd name="connsiteY261" fmla="*/ 10048 h 1240971"/>
              <a:gd name="connsiteX262" fmla="*/ 261320 w 5737264"/>
              <a:gd name="connsiteY262" fmla="*/ 15072 h 1240971"/>
              <a:gd name="connsiteX263" fmla="*/ 100547 w 5737264"/>
              <a:gd name="connsiteY263" fmla="*/ 20097 h 1240971"/>
              <a:gd name="connsiteX264" fmla="*/ 5087 w 5737264"/>
              <a:gd name="connsiteY264"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16314 w 5737264"/>
              <a:gd name="connsiteY172" fmla="*/ 919424 h 1240971"/>
              <a:gd name="connsiteX173" fmla="*/ 4431386 w 5737264"/>
              <a:gd name="connsiteY173" fmla="*/ 929472 h 1240971"/>
              <a:gd name="connsiteX174" fmla="*/ 4456507 w 5737264"/>
              <a:gd name="connsiteY174" fmla="*/ 974690 h 1240971"/>
              <a:gd name="connsiteX175" fmla="*/ 4462316 w 5737264"/>
              <a:gd name="connsiteY175" fmla="*/ 1006955 h 1240971"/>
              <a:gd name="connsiteX176" fmla="*/ 4531320 w 5737264"/>
              <a:gd name="connsiteY176" fmla="*/ 1037650 h 1240971"/>
              <a:gd name="connsiteX177" fmla="*/ 4597184 w 5737264"/>
              <a:gd name="connsiteY177" fmla="*/ 969666 h 1240971"/>
              <a:gd name="connsiteX178" fmla="*/ 4617281 w 5737264"/>
              <a:gd name="connsiteY178" fmla="*/ 959617 h 1240971"/>
              <a:gd name="connsiteX179" fmla="*/ 4632353 w 5737264"/>
              <a:gd name="connsiteY179" fmla="*/ 944545 h 1240971"/>
              <a:gd name="connsiteX180" fmla="*/ 4652450 w 5737264"/>
              <a:gd name="connsiteY180" fmla="*/ 934497 h 1240971"/>
              <a:gd name="connsiteX181" fmla="*/ 4672547 w 5737264"/>
              <a:gd name="connsiteY181" fmla="*/ 919424 h 1240971"/>
              <a:gd name="connsiteX182" fmla="*/ 4737861 w 5737264"/>
              <a:gd name="connsiteY182" fmla="*/ 884255 h 1240971"/>
              <a:gd name="connsiteX183" fmla="*/ 4762982 w 5737264"/>
              <a:gd name="connsiteY183" fmla="*/ 879231 h 1240971"/>
              <a:gd name="connsiteX184" fmla="*/ 4778054 w 5737264"/>
              <a:gd name="connsiteY184" fmla="*/ 874206 h 1240971"/>
              <a:gd name="connsiteX185" fmla="*/ 4819294 w 5737264"/>
              <a:gd name="connsiteY185" fmla="*/ 873944 h 1240971"/>
              <a:gd name="connsiteX186" fmla="*/ 4877465 w 5737264"/>
              <a:gd name="connsiteY186" fmla="*/ 895638 h 1240971"/>
              <a:gd name="connsiteX187" fmla="*/ 4935347 w 5737264"/>
              <a:gd name="connsiteY187" fmla="*/ 934523 h 1240971"/>
              <a:gd name="connsiteX188" fmla="*/ 4995402 w 5737264"/>
              <a:gd name="connsiteY188" fmla="*/ 1006746 h 1240971"/>
              <a:gd name="connsiteX189" fmla="*/ 5024762 w 5737264"/>
              <a:gd name="connsiteY189" fmla="*/ 1051963 h 1240971"/>
              <a:gd name="connsiteX190" fmla="*/ 5092223 w 5737264"/>
              <a:gd name="connsiteY190" fmla="*/ 1016506 h 1240971"/>
              <a:gd name="connsiteX191" fmla="*/ 5144322 w 5737264"/>
              <a:gd name="connsiteY191" fmla="*/ 948261 h 1240971"/>
              <a:gd name="connsiteX192" fmla="*/ 5189252 w 5737264"/>
              <a:gd name="connsiteY192" fmla="*/ 886112 h 1240971"/>
              <a:gd name="connsiteX193" fmla="*/ 5226279 w 5737264"/>
              <a:gd name="connsiteY193" fmla="*/ 856230 h 1240971"/>
              <a:gd name="connsiteX194" fmla="*/ 5260637 w 5737264"/>
              <a:gd name="connsiteY194" fmla="*/ 822918 h 1240971"/>
              <a:gd name="connsiteX195" fmla="*/ 5295282 w 5737264"/>
              <a:gd name="connsiteY195" fmla="*/ 800440 h 1240971"/>
              <a:gd name="connsiteX196" fmla="*/ 5334430 w 5737264"/>
              <a:gd name="connsiteY196" fmla="*/ 794893 h 1240971"/>
              <a:gd name="connsiteX197" fmla="*/ 5412174 w 5737264"/>
              <a:gd name="connsiteY197" fmla="*/ 824252 h 1240971"/>
              <a:gd name="connsiteX198" fmla="*/ 5431197 w 5737264"/>
              <a:gd name="connsiteY198" fmla="*/ 768699 h 1240971"/>
              <a:gd name="connsiteX199" fmla="*/ 5441246 w 5737264"/>
              <a:gd name="connsiteY199" fmla="*/ 753626 h 1240971"/>
              <a:gd name="connsiteX200" fmla="*/ 5456318 w 5737264"/>
              <a:gd name="connsiteY200" fmla="*/ 708409 h 1240971"/>
              <a:gd name="connsiteX201" fmla="*/ 5466366 w 5737264"/>
              <a:gd name="connsiteY201" fmla="*/ 683288 h 1240971"/>
              <a:gd name="connsiteX202" fmla="*/ 5476415 w 5737264"/>
              <a:gd name="connsiteY202" fmla="*/ 643094 h 1240971"/>
              <a:gd name="connsiteX203" fmla="*/ 5491487 w 5737264"/>
              <a:gd name="connsiteY203" fmla="*/ 617973 h 1240971"/>
              <a:gd name="connsiteX204" fmla="*/ 5506560 w 5737264"/>
              <a:gd name="connsiteY204" fmla="*/ 572756 h 1240971"/>
              <a:gd name="connsiteX205" fmla="*/ 5526656 w 5737264"/>
              <a:gd name="connsiteY205" fmla="*/ 522514 h 1240971"/>
              <a:gd name="connsiteX206" fmla="*/ 5546753 w 5737264"/>
              <a:gd name="connsiteY206" fmla="*/ 467248 h 1240971"/>
              <a:gd name="connsiteX207" fmla="*/ 5556802 w 5737264"/>
              <a:gd name="connsiteY207" fmla="*/ 411982 h 1240971"/>
              <a:gd name="connsiteX208" fmla="*/ 5566850 w 5737264"/>
              <a:gd name="connsiteY208" fmla="*/ 381837 h 1240971"/>
              <a:gd name="connsiteX209" fmla="*/ 5576898 w 5737264"/>
              <a:gd name="connsiteY209" fmla="*/ 356716 h 1240971"/>
              <a:gd name="connsiteX210" fmla="*/ 5596995 w 5737264"/>
              <a:gd name="connsiteY210" fmla="*/ 316523 h 1240971"/>
              <a:gd name="connsiteX211" fmla="*/ 5617092 w 5737264"/>
              <a:gd name="connsiteY211" fmla="*/ 246184 h 1240971"/>
              <a:gd name="connsiteX212" fmla="*/ 5622116 w 5737264"/>
              <a:gd name="connsiteY212" fmla="*/ 226088 h 1240971"/>
              <a:gd name="connsiteX213" fmla="*/ 5632164 w 5737264"/>
              <a:gd name="connsiteY213" fmla="*/ 216039 h 1240971"/>
              <a:gd name="connsiteX214" fmla="*/ 5637188 w 5737264"/>
              <a:gd name="connsiteY214" fmla="*/ 200967 h 1240971"/>
              <a:gd name="connsiteX215" fmla="*/ 5651738 w 5737264"/>
              <a:gd name="connsiteY215" fmla="*/ 190395 h 1240971"/>
              <a:gd name="connsiteX216" fmla="*/ 5673692 w 5737264"/>
              <a:gd name="connsiteY216" fmla="*/ 153892 h 1240971"/>
              <a:gd name="connsiteX217" fmla="*/ 5726602 w 5737264"/>
              <a:gd name="connsiteY217" fmla="*/ 89362 h 1240971"/>
              <a:gd name="connsiteX218" fmla="*/ 5728722 w 5737264"/>
              <a:gd name="connsiteY218" fmla="*/ 42287 h 1240971"/>
              <a:gd name="connsiteX219" fmla="*/ 5634284 w 5737264"/>
              <a:gd name="connsiteY219" fmla="*/ 25357 h 1240971"/>
              <a:gd name="connsiteX220" fmla="*/ 5536940 w 5737264"/>
              <a:gd name="connsiteY220" fmla="*/ 27214 h 1240971"/>
              <a:gd name="connsiteX221" fmla="*/ 5470369 w 5737264"/>
              <a:gd name="connsiteY221" fmla="*/ 39381 h 1240971"/>
              <a:gd name="connsiteX222" fmla="*/ 5379124 w 5737264"/>
              <a:gd name="connsiteY222" fmla="*/ 39644 h 1240971"/>
              <a:gd name="connsiteX223" fmla="*/ 5309282 w 5737264"/>
              <a:gd name="connsiteY223" fmla="*/ 42287 h 1240971"/>
              <a:gd name="connsiteX224" fmla="*/ 5238682 w 5737264"/>
              <a:gd name="connsiteY224" fmla="*/ 54455 h 1240971"/>
              <a:gd name="connsiteX225" fmla="*/ 5108892 w 5737264"/>
              <a:gd name="connsiteY225" fmla="*/ 37524 h 1240971"/>
              <a:gd name="connsiteX226" fmla="*/ 5020026 w 5737264"/>
              <a:gd name="connsiteY226" fmla="*/ 39120 h 1240971"/>
              <a:gd name="connsiteX227" fmla="*/ 4946233 w 5737264"/>
              <a:gd name="connsiteY227" fmla="*/ 41240 h 1240971"/>
              <a:gd name="connsiteX228" fmla="*/ 4823272 w 5737264"/>
              <a:gd name="connsiteY228" fmla="*/ 50242 h 1240971"/>
              <a:gd name="connsiteX229" fmla="*/ 4727577 w 5737264"/>
              <a:gd name="connsiteY229" fmla="*/ 29073 h 1240971"/>
              <a:gd name="connsiteX230" fmla="*/ 4628376 w 5737264"/>
              <a:gd name="connsiteY230" fmla="*/ 41240 h 1240971"/>
              <a:gd name="connsiteX231" fmla="*/ 4565180 w 5737264"/>
              <a:gd name="connsiteY231" fmla="*/ 46264 h 1240971"/>
              <a:gd name="connsiteX232" fmla="*/ 4417596 w 5737264"/>
              <a:gd name="connsiteY232" fmla="*/ 44406 h 1240971"/>
              <a:gd name="connsiteX233" fmla="*/ 4139984 w 5737264"/>
              <a:gd name="connsiteY233" fmla="*/ 60290 h 1240971"/>
              <a:gd name="connsiteX234" fmla="*/ 3918920 w 5737264"/>
              <a:gd name="connsiteY234" fmla="*/ 50242 h 1240971"/>
              <a:gd name="connsiteX235" fmla="*/ 3873703 w 5737264"/>
              <a:gd name="connsiteY235" fmla="*/ 45217 h 1240971"/>
              <a:gd name="connsiteX236" fmla="*/ 3687808 w 5737264"/>
              <a:gd name="connsiteY236" fmla="*/ 40193 h 1240971"/>
              <a:gd name="connsiteX237" fmla="*/ 3662687 w 5737264"/>
              <a:gd name="connsiteY237" fmla="*/ 35169 h 1240971"/>
              <a:gd name="connsiteX238" fmla="*/ 3627518 w 5737264"/>
              <a:gd name="connsiteY238" fmla="*/ 25121 h 1240971"/>
              <a:gd name="connsiteX239" fmla="*/ 3547131 w 5737264"/>
              <a:gd name="connsiteY239" fmla="*/ 20097 h 1240971"/>
              <a:gd name="connsiteX240" fmla="*/ 3310995 w 5737264"/>
              <a:gd name="connsiteY240" fmla="*/ 25121 h 1240971"/>
              <a:gd name="connsiteX241" fmla="*/ 3265777 w 5737264"/>
              <a:gd name="connsiteY241" fmla="*/ 30145 h 1240971"/>
              <a:gd name="connsiteX242" fmla="*/ 3175342 w 5737264"/>
              <a:gd name="connsiteY242" fmla="*/ 35169 h 1240971"/>
              <a:gd name="connsiteX243" fmla="*/ 2582489 w 5737264"/>
              <a:gd name="connsiteY243" fmla="*/ 45217 h 1240971"/>
              <a:gd name="connsiteX244" fmla="*/ 2255918 w 5737264"/>
              <a:gd name="connsiteY244" fmla="*/ 40193 h 1240971"/>
              <a:gd name="connsiteX245" fmla="*/ 1974564 w 5737264"/>
              <a:gd name="connsiteY245" fmla="*/ 30145 h 1240971"/>
              <a:gd name="connsiteX246" fmla="*/ 1944419 w 5737264"/>
              <a:gd name="connsiteY246" fmla="*/ 25121 h 1240971"/>
              <a:gd name="connsiteX247" fmla="*/ 1848960 w 5737264"/>
              <a:gd name="connsiteY247" fmla="*/ 20097 h 1240971"/>
              <a:gd name="connsiteX248" fmla="*/ 1768573 w 5737264"/>
              <a:gd name="connsiteY248" fmla="*/ 10048 h 1240971"/>
              <a:gd name="connsiteX249" fmla="*/ 1502292 w 5737264"/>
              <a:gd name="connsiteY249" fmla="*/ 20097 h 1240971"/>
              <a:gd name="connsiteX250" fmla="*/ 1467122 w 5737264"/>
              <a:gd name="connsiteY250" fmla="*/ 25121 h 1240971"/>
              <a:gd name="connsiteX251" fmla="*/ 1426929 w 5737264"/>
              <a:gd name="connsiteY251" fmla="*/ 30145 h 1240971"/>
              <a:gd name="connsiteX252" fmla="*/ 1341518 w 5737264"/>
              <a:gd name="connsiteY252" fmla="*/ 45217 h 1240971"/>
              <a:gd name="connsiteX253" fmla="*/ 1095333 w 5737264"/>
              <a:gd name="connsiteY253" fmla="*/ 35169 h 1240971"/>
              <a:gd name="connsiteX254" fmla="*/ 979777 w 5737264"/>
              <a:gd name="connsiteY254" fmla="*/ 20097 h 1240971"/>
              <a:gd name="connsiteX255" fmla="*/ 939584 w 5737264"/>
              <a:gd name="connsiteY255" fmla="*/ 10048 h 1240971"/>
              <a:gd name="connsiteX256" fmla="*/ 813980 w 5737264"/>
              <a:gd name="connsiteY256" fmla="*/ 0 h 1240971"/>
              <a:gd name="connsiteX257" fmla="*/ 743641 w 5737264"/>
              <a:gd name="connsiteY257" fmla="*/ 5024 h 1240971"/>
              <a:gd name="connsiteX258" fmla="*/ 582867 w 5737264"/>
              <a:gd name="connsiteY258" fmla="*/ 15072 h 1240971"/>
              <a:gd name="connsiteX259" fmla="*/ 432142 w 5737264"/>
              <a:gd name="connsiteY259" fmla="*/ 5024 h 1240971"/>
              <a:gd name="connsiteX260" fmla="*/ 412046 w 5737264"/>
              <a:gd name="connsiteY260" fmla="*/ 0 h 1240971"/>
              <a:gd name="connsiteX261" fmla="*/ 281417 w 5737264"/>
              <a:gd name="connsiteY261" fmla="*/ 10048 h 1240971"/>
              <a:gd name="connsiteX262" fmla="*/ 261320 w 5737264"/>
              <a:gd name="connsiteY262" fmla="*/ 15072 h 1240971"/>
              <a:gd name="connsiteX263" fmla="*/ 100547 w 5737264"/>
              <a:gd name="connsiteY263" fmla="*/ 20097 h 1240971"/>
              <a:gd name="connsiteX264" fmla="*/ 5087 w 5737264"/>
              <a:gd name="connsiteY264"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16314 w 5737264"/>
              <a:gd name="connsiteY172" fmla="*/ 919424 h 1240971"/>
              <a:gd name="connsiteX173" fmla="*/ 4431386 w 5737264"/>
              <a:gd name="connsiteY173" fmla="*/ 929472 h 1240971"/>
              <a:gd name="connsiteX174" fmla="*/ 4462316 w 5737264"/>
              <a:gd name="connsiteY174" fmla="*/ 1006955 h 1240971"/>
              <a:gd name="connsiteX175" fmla="*/ 4531320 w 5737264"/>
              <a:gd name="connsiteY175" fmla="*/ 1037650 h 1240971"/>
              <a:gd name="connsiteX176" fmla="*/ 4597184 w 5737264"/>
              <a:gd name="connsiteY176" fmla="*/ 969666 h 1240971"/>
              <a:gd name="connsiteX177" fmla="*/ 4617281 w 5737264"/>
              <a:gd name="connsiteY177" fmla="*/ 959617 h 1240971"/>
              <a:gd name="connsiteX178" fmla="*/ 4632353 w 5737264"/>
              <a:gd name="connsiteY178" fmla="*/ 944545 h 1240971"/>
              <a:gd name="connsiteX179" fmla="*/ 4652450 w 5737264"/>
              <a:gd name="connsiteY179" fmla="*/ 934497 h 1240971"/>
              <a:gd name="connsiteX180" fmla="*/ 4672547 w 5737264"/>
              <a:gd name="connsiteY180" fmla="*/ 919424 h 1240971"/>
              <a:gd name="connsiteX181" fmla="*/ 4737861 w 5737264"/>
              <a:gd name="connsiteY181" fmla="*/ 884255 h 1240971"/>
              <a:gd name="connsiteX182" fmla="*/ 4762982 w 5737264"/>
              <a:gd name="connsiteY182" fmla="*/ 879231 h 1240971"/>
              <a:gd name="connsiteX183" fmla="*/ 4778054 w 5737264"/>
              <a:gd name="connsiteY183" fmla="*/ 874206 h 1240971"/>
              <a:gd name="connsiteX184" fmla="*/ 4819294 w 5737264"/>
              <a:gd name="connsiteY184" fmla="*/ 873944 h 1240971"/>
              <a:gd name="connsiteX185" fmla="*/ 4877465 w 5737264"/>
              <a:gd name="connsiteY185" fmla="*/ 895638 h 1240971"/>
              <a:gd name="connsiteX186" fmla="*/ 4935347 w 5737264"/>
              <a:gd name="connsiteY186" fmla="*/ 934523 h 1240971"/>
              <a:gd name="connsiteX187" fmla="*/ 4995402 w 5737264"/>
              <a:gd name="connsiteY187" fmla="*/ 1006746 h 1240971"/>
              <a:gd name="connsiteX188" fmla="*/ 5024762 w 5737264"/>
              <a:gd name="connsiteY188" fmla="*/ 1051963 h 1240971"/>
              <a:gd name="connsiteX189" fmla="*/ 5092223 w 5737264"/>
              <a:gd name="connsiteY189" fmla="*/ 1016506 h 1240971"/>
              <a:gd name="connsiteX190" fmla="*/ 5144322 w 5737264"/>
              <a:gd name="connsiteY190" fmla="*/ 948261 h 1240971"/>
              <a:gd name="connsiteX191" fmla="*/ 5189252 w 5737264"/>
              <a:gd name="connsiteY191" fmla="*/ 886112 h 1240971"/>
              <a:gd name="connsiteX192" fmla="*/ 5226279 w 5737264"/>
              <a:gd name="connsiteY192" fmla="*/ 856230 h 1240971"/>
              <a:gd name="connsiteX193" fmla="*/ 5260637 w 5737264"/>
              <a:gd name="connsiteY193" fmla="*/ 822918 h 1240971"/>
              <a:gd name="connsiteX194" fmla="*/ 5295282 w 5737264"/>
              <a:gd name="connsiteY194" fmla="*/ 800440 h 1240971"/>
              <a:gd name="connsiteX195" fmla="*/ 5334430 w 5737264"/>
              <a:gd name="connsiteY195" fmla="*/ 794893 h 1240971"/>
              <a:gd name="connsiteX196" fmla="*/ 5412174 w 5737264"/>
              <a:gd name="connsiteY196" fmla="*/ 824252 h 1240971"/>
              <a:gd name="connsiteX197" fmla="*/ 5431197 w 5737264"/>
              <a:gd name="connsiteY197" fmla="*/ 768699 h 1240971"/>
              <a:gd name="connsiteX198" fmla="*/ 5441246 w 5737264"/>
              <a:gd name="connsiteY198" fmla="*/ 753626 h 1240971"/>
              <a:gd name="connsiteX199" fmla="*/ 5456318 w 5737264"/>
              <a:gd name="connsiteY199" fmla="*/ 708409 h 1240971"/>
              <a:gd name="connsiteX200" fmla="*/ 5466366 w 5737264"/>
              <a:gd name="connsiteY200" fmla="*/ 683288 h 1240971"/>
              <a:gd name="connsiteX201" fmla="*/ 5476415 w 5737264"/>
              <a:gd name="connsiteY201" fmla="*/ 643094 h 1240971"/>
              <a:gd name="connsiteX202" fmla="*/ 5491487 w 5737264"/>
              <a:gd name="connsiteY202" fmla="*/ 617973 h 1240971"/>
              <a:gd name="connsiteX203" fmla="*/ 5506560 w 5737264"/>
              <a:gd name="connsiteY203" fmla="*/ 572756 h 1240971"/>
              <a:gd name="connsiteX204" fmla="*/ 5526656 w 5737264"/>
              <a:gd name="connsiteY204" fmla="*/ 522514 h 1240971"/>
              <a:gd name="connsiteX205" fmla="*/ 5546753 w 5737264"/>
              <a:gd name="connsiteY205" fmla="*/ 467248 h 1240971"/>
              <a:gd name="connsiteX206" fmla="*/ 5556802 w 5737264"/>
              <a:gd name="connsiteY206" fmla="*/ 411982 h 1240971"/>
              <a:gd name="connsiteX207" fmla="*/ 5566850 w 5737264"/>
              <a:gd name="connsiteY207" fmla="*/ 381837 h 1240971"/>
              <a:gd name="connsiteX208" fmla="*/ 5576898 w 5737264"/>
              <a:gd name="connsiteY208" fmla="*/ 356716 h 1240971"/>
              <a:gd name="connsiteX209" fmla="*/ 5596995 w 5737264"/>
              <a:gd name="connsiteY209" fmla="*/ 316523 h 1240971"/>
              <a:gd name="connsiteX210" fmla="*/ 5617092 w 5737264"/>
              <a:gd name="connsiteY210" fmla="*/ 246184 h 1240971"/>
              <a:gd name="connsiteX211" fmla="*/ 5622116 w 5737264"/>
              <a:gd name="connsiteY211" fmla="*/ 226088 h 1240971"/>
              <a:gd name="connsiteX212" fmla="*/ 5632164 w 5737264"/>
              <a:gd name="connsiteY212" fmla="*/ 216039 h 1240971"/>
              <a:gd name="connsiteX213" fmla="*/ 5637188 w 5737264"/>
              <a:gd name="connsiteY213" fmla="*/ 200967 h 1240971"/>
              <a:gd name="connsiteX214" fmla="*/ 5651738 w 5737264"/>
              <a:gd name="connsiteY214" fmla="*/ 190395 h 1240971"/>
              <a:gd name="connsiteX215" fmla="*/ 5673692 w 5737264"/>
              <a:gd name="connsiteY215" fmla="*/ 153892 h 1240971"/>
              <a:gd name="connsiteX216" fmla="*/ 5726602 w 5737264"/>
              <a:gd name="connsiteY216" fmla="*/ 89362 h 1240971"/>
              <a:gd name="connsiteX217" fmla="*/ 5728722 w 5737264"/>
              <a:gd name="connsiteY217" fmla="*/ 42287 h 1240971"/>
              <a:gd name="connsiteX218" fmla="*/ 5634284 w 5737264"/>
              <a:gd name="connsiteY218" fmla="*/ 25357 h 1240971"/>
              <a:gd name="connsiteX219" fmla="*/ 5536940 w 5737264"/>
              <a:gd name="connsiteY219" fmla="*/ 27214 h 1240971"/>
              <a:gd name="connsiteX220" fmla="*/ 5470369 w 5737264"/>
              <a:gd name="connsiteY220" fmla="*/ 39381 h 1240971"/>
              <a:gd name="connsiteX221" fmla="*/ 5379124 w 5737264"/>
              <a:gd name="connsiteY221" fmla="*/ 39644 h 1240971"/>
              <a:gd name="connsiteX222" fmla="*/ 5309282 w 5737264"/>
              <a:gd name="connsiteY222" fmla="*/ 42287 h 1240971"/>
              <a:gd name="connsiteX223" fmla="*/ 5238682 w 5737264"/>
              <a:gd name="connsiteY223" fmla="*/ 54455 h 1240971"/>
              <a:gd name="connsiteX224" fmla="*/ 5108892 w 5737264"/>
              <a:gd name="connsiteY224" fmla="*/ 37524 h 1240971"/>
              <a:gd name="connsiteX225" fmla="*/ 5020026 w 5737264"/>
              <a:gd name="connsiteY225" fmla="*/ 39120 h 1240971"/>
              <a:gd name="connsiteX226" fmla="*/ 4946233 w 5737264"/>
              <a:gd name="connsiteY226" fmla="*/ 41240 h 1240971"/>
              <a:gd name="connsiteX227" fmla="*/ 4823272 w 5737264"/>
              <a:gd name="connsiteY227" fmla="*/ 50242 h 1240971"/>
              <a:gd name="connsiteX228" fmla="*/ 4727577 w 5737264"/>
              <a:gd name="connsiteY228" fmla="*/ 29073 h 1240971"/>
              <a:gd name="connsiteX229" fmla="*/ 4628376 w 5737264"/>
              <a:gd name="connsiteY229" fmla="*/ 41240 h 1240971"/>
              <a:gd name="connsiteX230" fmla="*/ 4565180 w 5737264"/>
              <a:gd name="connsiteY230" fmla="*/ 46264 h 1240971"/>
              <a:gd name="connsiteX231" fmla="*/ 4417596 w 5737264"/>
              <a:gd name="connsiteY231" fmla="*/ 44406 h 1240971"/>
              <a:gd name="connsiteX232" fmla="*/ 4139984 w 5737264"/>
              <a:gd name="connsiteY232" fmla="*/ 60290 h 1240971"/>
              <a:gd name="connsiteX233" fmla="*/ 3918920 w 5737264"/>
              <a:gd name="connsiteY233" fmla="*/ 50242 h 1240971"/>
              <a:gd name="connsiteX234" fmla="*/ 3873703 w 5737264"/>
              <a:gd name="connsiteY234" fmla="*/ 45217 h 1240971"/>
              <a:gd name="connsiteX235" fmla="*/ 3687808 w 5737264"/>
              <a:gd name="connsiteY235" fmla="*/ 40193 h 1240971"/>
              <a:gd name="connsiteX236" fmla="*/ 3662687 w 5737264"/>
              <a:gd name="connsiteY236" fmla="*/ 35169 h 1240971"/>
              <a:gd name="connsiteX237" fmla="*/ 3627518 w 5737264"/>
              <a:gd name="connsiteY237" fmla="*/ 25121 h 1240971"/>
              <a:gd name="connsiteX238" fmla="*/ 3547131 w 5737264"/>
              <a:gd name="connsiteY238" fmla="*/ 20097 h 1240971"/>
              <a:gd name="connsiteX239" fmla="*/ 3310995 w 5737264"/>
              <a:gd name="connsiteY239" fmla="*/ 25121 h 1240971"/>
              <a:gd name="connsiteX240" fmla="*/ 3265777 w 5737264"/>
              <a:gd name="connsiteY240" fmla="*/ 30145 h 1240971"/>
              <a:gd name="connsiteX241" fmla="*/ 3175342 w 5737264"/>
              <a:gd name="connsiteY241" fmla="*/ 35169 h 1240971"/>
              <a:gd name="connsiteX242" fmla="*/ 2582489 w 5737264"/>
              <a:gd name="connsiteY242" fmla="*/ 45217 h 1240971"/>
              <a:gd name="connsiteX243" fmla="*/ 2255918 w 5737264"/>
              <a:gd name="connsiteY243" fmla="*/ 40193 h 1240971"/>
              <a:gd name="connsiteX244" fmla="*/ 1974564 w 5737264"/>
              <a:gd name="connsiteY244" fmla="*/ 30145 h 1240971"/>
              <a:gd name="connsiteX245" fmla="*/ 1944419 w 5737264"/>
              <a:gd name="connsiteY245" fmla="*/ 25121 h 1240971"/>
              <a:gd name="connsiteX246" fmla="*/ 1848960 w 5737264"/>
              <a:gd name="connsiteY246" fmla="*/ 20097 h 1240971"/>
              <a:gd name="connsiteX247" fmla="*/ 1768573 w 5737264"/>
              <a:gd name="connsiteY247" fmla="*/ 10048 h 1240971"/>
              <a:gd name="connsiteX248" fmla="*/ 1502292 w 5737264"/>
              <a:gd name="connsiteY248" fmla="*/ 20097 h 1240971"/>
              <a:gd name="connsiteX249" fmla="*/ 1467122 w 5737264"/>
              <a:gd name="connsiteY249" fmla="*/ 25121 h 1240971"/>
              <a:gd name="connsiteX250" fmla="*/ 1426929 w 5737264"/>
              <a:gd name="connsiteY250" fmla="*/ 30145 h 1240971"/>
              <a:gd name="connsiteX251" fmla="*/ 1341518 w 5737264"/>
              <a:gd name="connsiteY251" fmla="*/ 45217 h 1240971"/>
              <a:gd name="connsiteX252" fmla="*/ 1095333 w 5737264"/>
              <a:gd name="connsiteY252" fmla="*/ 35169 h 1240971"/>
              <a:gd name="connsiteX253" fmla="*/ 979777 w 5737264"/>
              <a:gd name="connsiteY253" fmla="*/ 20097 h 1240971"/>
              <a:gd name="connsiteX254" fmla="*/ 939584 w 5737264"/>
              <a:gd name="connsiteY254" fmla="*/ 10048 h 1240971"/>
              <a:gd name="connsiteX255" fmla="*/ 813980 w 5737264"/>
              <a:gd name="connsiteY255" fmla="*/ 0 h 1240971"/>
              <a:gd name="connsiteX256" fmla="*/ 743641 w 5737264"/>
              <a:gd name="connsiteY256" fmla="*/ 5024 h 1240971"/>
              <a:gd name="connsiteX257" fmla="*/ 582867 w 5737264"/>
              <a:gd name="connsiteY257" fmla="*/ 15072 h 1240971"/>
              <a:gd name="connsiteX258" fmla="*/ 432142 w 5737264"/>
              <a:gd name="connsiteY258" fmla="*/ 5024 h 1240971"/>
              <a:gd name="connsiteX259" fmla="*/ 412046 w 5737264"/>
              <a:gd name="connsiteY259" fmla="*/ 0 h 1240971"/>
              <a:gd name="connsiteX260" fmla="*/ 281417 w 5737264"/>
              <a:gd name="connsiteY260" fmla="*/ 10048 h 1240971"/>
              <a:gd name="connsiteX261" fmla="*/ 261320 w 5737264"/>
              <a:gd name="connsiteY261" fmla="*/ 15072 h 1240971"/>
              <a:gd name="connsiteX262" fmla="*/ 100547 w 5737264"/>
              <a:gd name="connsiteY262" fmla="*/ 20097 h 1240971"/>
              <a:gd name="connsiteX263" fmla="*/ 5087 w 5737264"/>
              <a:gd name="connsiteY263"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01241 w 5737264"/>
              <a:gd name="connsiteY171" fmla="*/ 914400 h 1240971"/>
              <a:gd name="connsiteX172" fmla="*/ 4431386 w 5737264"/>
              <a:gd name="connsiteY172" fmla="*/ 929472 h 1240971"/>
              <a:gd name="connsiteX173" fmla="*/ 4462316 w 5737264"/>
              <a:gd name="connsiteY173" fmla="*/ 1006955 h 1240971"/>
              <a:gd name="connsiteX174" fmla="*/ 4531320 w 5737264"/>
              <a:gd name="connsiteY174" fmla="*/ 1037650 h 1240971"/>
              <a:gd name="connsiteX175" fmla="*/ 4597184 w 5737264"/>
              <a:gd name="connsiteY175" fmla="*/ 969666 h 1240971"/>
              <a:gd name="connsiteX176" fmla="*/ 4617281 w 5737264"/>
              <a:gd name="connsiteY176" fmla="*/ 959617 h 1240971"/>
              <a:gd name="connsiteX177" fmla="*/ 4632353 w 5737264"/>
              <a:gd name="connsiteY177" fmla="*/ 944545 h 1240971"/>
              <a:gd name="connsiteX178" fmla="*/ 4652450 w 5737264"/>
              <a:gd name="connsiteY178" fmla="*/ 934497 h 1240971"/>
              <a:gd name="connsiteX179" fmla="*/ 4672547 w 5737264"/>
              <a:gd name="connsiteY179" fmla="*/ 919424 h 1240971"/>
              <a:gd name="connsiteX180" fmla="*/ 4737861 w 5737264"/>
              <a:gd name="connsiteY180" fmla="*/ 884255 h 1240971"/>
              <a:gd name="connsiteX181" fmla="*/ 4762982 w 5737264"/>
              <a:gd name="connsiteY181" fmla="*/ 879231 h 1240971"/>
              <a:gd name="connsiteX182" fmla="*/ 4778054 w 5737264"/>
              <a:gd name="connsiteY182" fmla="*/ 874206 h 1240971"/>
              <a:gd name="connsiteX183" fmla="*/ 4819294 w 5737264"/>
              <a:gd name="connsiteY183" fmla="*/ 873944 h 1240971"/>
              <a:gd name="connsiteX184" fmla="*/ 4877465 w 5737264"/>
              <a:gd name="connsiteY184" fmla="*/ 895638 h 1240971"/>
              <a:gd name="connsiteX185" fmla="*/ 4935347 w 5737264"/>
              <a:gd name="connsiteY185" fmla="*/ 934523 h 1240971"/>
              <a:gd name="connsiteX186" fmla="*/ 4995402 w 5737264"/>
              <a:gd name="connsiteY186" fmla="*/ 1006746 h 1240971"/>
              <a:gd name="connsiteX187" fmla="*/ 5024762 w 5737264"/>
              <a:gd name="connsiteY187" fmla="*/ 1051963 h 1240971"/>
              <a:gd name="connsiteX188" fmla="*/ 5092223 w 5737264"/>
              <a:gd name="connsiteY188" fmla="*/ 1016506 h 1240971"/>
              <a:gd name="connsiteX189" fmla="*/ 5144322 w 5737264"/>
              <a:gd name="connsiteY189" fmla="*/ 948261 h 1240971"/>
              <a:gd name="connsiteX190" fmla="*/ 5189252 w 5737264"/>
              <a:gd name="connsiteY190" fmla="*/ 886112 h 1240971"/>
              <a:gd name="connsiteX191" fmla="*/ 5226279 w 5737264"/>
              <a:gd name="connsiteY191" fmla="*/ 856230 h 1240971"/>
              <a:gd name="connsiteX192" fmla="*/ 5260637 w 5737264"/>
              <a:gd name="connsiteY192" fmla="*/ 822918 h 1240971"/>
              <a:gd name="connsiteX193" fmla="*/ 5295282 w 5737264"/>
              <a:gd name="connsiteY193" fmla="*/ 800440 h 1240971"/>
              <a:gd name="connsiteX194" fmla="*/ 5334430 w 5737264"/>
              <a:gd name="connsiteY194" fmla="*/ 794893 h 1240971"/>
              <a:gd name="connsiteX195" fmla="*/ 5412174 w 5737264"/>
              <a:gd name="connsiteY195" fmla="*/ 824252 h 1240971"/>
              <a:gd name="connsiteX196" fmla="*/ 5431197 w 5737264"/>
              <a:gd name="connsiteY196" fmla="*/ 768699 h 1240971"/>
              <a:gd name="connsiteX197" fmla="*/ 5441246 w 5737264"/>
              <a:gd name="connsiteY197" fmla="*/ 753626 h 1240971"/>
              <a:gd name="connsiteX198" fmla="*/ 5456318 w 5737264"/>
              <a:gd name="connsiteY198" fmla="*/ 708409 h 1240971"/>
              <a:gd name="connsiteX199" fmla="*/ 5466366 w 5737264"/>
              <a:gd name="connsiteY199" fmla="*/ 683288 h 1240971"/>
              <a:gd name="connsiteX200" fmla="*/ 5476415 w 5737264"/>
              <a:gd name="connsiteY200" fmla="*/ 643094 h 1240971"/>
              <a:gd name="connsiteX201" fmla="*/ 5491487 w 5737264"/>
              <a:gd name="connsiteY201" fmla="*/ 617973 h 1240971"/>
              <a:gd name="connsiteX202" fmla="*/ 5506560 w 5737264"/>
              <a:gd name="connsiteY202" fmla="*/ 572756 h 1240971"/>
              <a:gd name="connsiteX203" fmla="*/ 5526656 w 5737264"/>
              <a:gd name="connsiteY203" fmla="*/ 522514 h 1240971"/>
              <a:gd name="connsiteX204" fmla="*/ 5546753 w 5737264"/>
              <a:gd name="connsiteY204" fmla="*/ 467248 h 1240971"/>
              <a:gd name="connsiteX205" fmla="*/ 5556802 w 5737264"/>
              <a:gd name="connsiteY205" fmla="*/ 411982 h 1240971"/>
              <a:gd name="connsiteX206" fmla="*/ 5566850 w 5737264"/>
              <a:gd name="connsiteY206" fmla="*/ 381837 h 1240971"/>
              <a:gd name="connsiteX207" fmla="*/ 5576898 w 5737264"/>
              <a:gd name="connsiteY207" fmla="*/ 356716 h 1240971"/>
              <a:gd name="connsiteX208" fmla="*/ 5596995 w 5737264"/>
              <a:gd name="connsiteY208" fmla="*/ 316523 h 1240971"/>
              <a:gd name="connsiteX209" fmla="*/ 5617092 w 5737264"/>
              <a:gd name="connsiteY209" fmla="*/ 246184 h 1240971"/>
              <a:gd name="connsiteX210" fmla="*/ 5622116 w 5737264"/>
              <a:gd name="connsiteY210" fmla="*/ 226088 h 1240971"/>
              <a:gd name="connsiteX211" fmla="*/ 5632164 w 5737264"/>
              <a:gd name="connsiteY211" fmla="*/ 216039 h 1240971"/>
              <a:gd name="connsiteX212" fmla="*/ 5637188 w 5737264"/>
              <a:gd name="connsiteY212" fmla="*/ 200967 h 1240971"/>
              <a:gd name="connsiteX213" fmla="*/ 5651738 w 5737264"/>
              <a:gd name="connsiteY213" fmla="*/ 190395 h 1240971"/>
              <a:gd name="connsiteX214" fmla="*/ 5673692 w 5737264"/>
              <a:gd name="connsiteY214" fmla="*/ 153892 h 1240971"/>
              <a:gd name="connsiteX215" fmla="*/ 5726602 w 5737264"/>
              <a:gd name="connsiteY215" fmla="*/ 89362 h 1240971"/>
              <a:gd name="connsiteX216" fmla="*/ 5728722 w 5737264"/>
              <a:gd name="connsiteY216" fmla="*/ 42287 h 1240971"/>
              <a:gd name="connsiteX217" fmla="*/ 5634284 w 5737264"/>
              <a:gd name="connsiteY217" fmla="*/ 25357 h 1240971"/>
              <a:gd name="connsiteX218" fmla="*/ 5536940 w 5737264"/>
              <a:gd name="connsiteY218" fmla="*/ 27214 h 1240971"/>
              <a:gd name="connsiteX219" fmla="*/ 5470369 w 5737264"/>
              <a:gd name="connsiteY219" fmla="*/ 39381 h 1240971"/>
              <a:gd name="connsiteX220" fmla="*/ 5379124 w 5737264"/>
              <a:gd name="connsiteY220" fmla="*/ 39644 h 1240971"/>
              <a:gd name="connsiteX221" fmla="*/ 5309282 w 5737264"/>
              <a:gd name="connsiteY221" fmla="*/ 42287 h 1240971"/>
              <a:gd name="connsiteX222" fmla="*/ 5238682 w 5737264"/>
              <a:gd name="connsiteY222" fmla="*/ 54455 h 1240971"/>
              <a:gd name="connsiteX223" fmla="*/ 5108892 w 5737264"/>
              <a:gd name="connsiteY223" fmla="*/ 37524 h 1240971"/>
              <a:gd name="connsiteX224" fmla="*/ 5020026 w 5737264"/>
              <a:gd name="connsiteY224" fmla="*/ 39120 h 1240971"/>
              <a:gd name="connsiteX225" fmla="*/ 4946233 w 5737264"/>
              <a:gd name="connsiteY225" fmla="*/ 41240 h 1240971"/>
              <a:gd name="connsiteX226" fmla="*/ 4823272 w 5737264"/>
              <a:gd name="connsiteY226" fmla="*/ 50242 h 1240971"/>
              <a:gd name="connsiteX227" fmla="*/ 4727577 w 5737264"/>
              <a:gd name="connsiteY227" fmla="*/ 29073 h 1240971"/>
              <a:gd name="connsiteX228" fmla="*/ 4628376 w 5737264"/>
              <a:gd name="connsiteY228" fmla="*/ 41240 h 1240971"/>
              <a:gd name="connsiteX229" fmla="*/ 4565180 w 5737264"/>
              <a:gd name="connsiteY229" fmla="*/ 46264 h 1240971"/>
              <a:gd name="connsiteX230" fmla="*/ 4417596 w 5737264"/>
              <a:gd name="connsiteY230" fmla="*/ 44406 h 1240971"/>
              <a:gd name="connsiteX231" fmla="*/ 4139984 w 5737264"/>
              <a:gd name="connsiteY231" fmla="*/ 60290 h 1240971"/>
              <a:gd name="connsiteX232" fmla="*/ 3918920 w 5737264"/>
              <a:gd name="connsiteY232" fmla="*/ 50242 h 1240971"/>
              <a:gd name="connsiteX233" fmla="*/ 3873703 w 5737264"/>
              <a:gd name="connsiteY233" fmla="*/ 45217 h 1240971"/>
              <a:gd name="connsiteX234" fmla="*/ 3687808 w 5737264"/>
              <a:gd name="connsiteY234" fmla="*/ 40193 h 1240971"/>
              <a:gd name="connsiteX235" fmla="*/ 3662687 w 5737264"/>
              <a:gd name="connsiteY235" fmla="*/ 35169 h 1240971"/>
              <a:gd name="connsiteX236" fmla="*/ 3627518 w 5737264"/>
              <a:gd name="connsiteY236" fmla="*/ 25121 h 1240971"/>
              <a:gd name="connsiteX237" fmla="*/ 3547131 w 5737264"/>
              <a:gd name="connsiteY237" fmla="*/ 20097 h 1240971"/>
              <a:gd name="connsiteX238" fmla="*/ 3310995 w 5737264"/>
              <a:gd name="connsiteY238" fmla="*/ 25121 h 1240971"/>
              <a:gd name="connsiteX239" fmla="*/ 3265777 w 5737264"/>
              <a:gd name="connsiteY239" fmla="*/ 30145 h 1240971"/>
              <a:gd name="connsiteX240" fmla="*/ 3175342 w 5737264"/>
              <a:gd name="connsiteY240" fmla="*/ 35169 h 1240971"/>
              <a:gd name="connsiteX241" fmla="*/ 2582489 w 5737264"/>
              <a:gd name="connsiteY241" fmla="*/ 45217 h 1240971"/>
              <a:gd name="connsiteX242" fmla="*/ 2255918 w 5737264"/>
              <a:gd name="connsiteY242" fmla="*/ 40193 h 1240971"/>
              <a:gd name="connsiteX243" fmla="*/ 1974564 w 5737264"/>
              <a:gd name="connsiteY243" fmla="*/ 30145 h 1240971"/>
              <a:gd name="connsiteX244" fmla="*/ 1944419 w 5737264"/>
              <a:gd name="connsiteY244" fmla="*/ 25121 h 1240971"/>
              <a:gd name="connsiteX245" fmla="*/ 1848960 w 5737264"/>
              <a:gd name="connsiteY245" fmla="*/ 20097 h 1240971"/>
              <a:gd name="connsiteX246" fmla="*/ 1768573 w 5737264"/>
              <a:gd name="connsiteY246" fmla="*/ 10048 h 1240971"/>
              <a:gd name="connsiteX247" fmla="*/ 1502292 w 5737264"/>
              <a:gd name="connsiteY247" fmla="*/ 20097 h 1240971"/>
              <a:gd name="connsiteX248" fmla="*/ 1467122 w 5737264"/>
              <a:gd name="connsiteY248" fmla="*/ 25121 h 1240971"/>
              <a:gd name="connsiteX249" fmla="*/ 1426929 w 5737264"/>
              <a:gd name="connsiteY249" fmla="*/ 30145 h 1240971"/>
              <a:gd name="connsiteX250" fmla="*/ 1341518 w 5737264"/>
              <a:gd name="connsiteY250" fmla="*/ 45217 h 1240971"/>
              <a:gd name="connsiteX251" fmla="*/ 1095333 w 5737264"/>
              <a:gd name="connsiteY251" fmla="*/ 35169 h 1240971"/>
              <a:gd name="connsiteX252" fmla="*/ 979777 w 5737264"/>
              <a:gd name="connsiteY252" fmla="*/ 20097 h 1240971"/>
              <a:gd name="connsiteX253" fmla="*/ 939584 w 5737264"/>
              <a:gd name="connsiteY253" fmla="*/ 10048 h 1240971"/>
              <a:gd name="connsiteX254" fmla="*/ 813980 w 5737264"/>
              <a:gd name="connsiteY254" fmla="*/ 0 h 1240971"/>
              <a:gd name="connsiteX255" fmla="*/ 743641 w 5737264"/>
              <a:gd name="connsiteY255" fmla="*/ 5024 h 1240971"/>
              <a:gd name="connsiteX256" fmla="*/ 582867 w 5737264"/>
              <a:gd name="connsiteY256" fmla="*/ 15072 h 1240971"/>
              <a:gd name="connsiteX257" fmla="*/ 432142 w 5737264"/>
              <a:gd name="connsiteY257" fmla="*/ 5024 h 1240971"/>
              <a:gd name="connsiteX258" fmla="*/ 412046 w 5737264"/>
              <a:gd name="connsiteY258" fmla="*/ 0 h 1240971"/>
              <a:gd name="connsiteX259" fmla="*/ 281417 w 5737264"/>
              <a:gd name="connsiteY259" fmla="*/ 10048 h 1240971"/>
              <a:gd name="connsiteX260" fmla="*/ 261320 w 5737264"/>
              <a:gd name="connsiteY260" fmla="*/ 15072 h 1240971"/>
              <a:gd name="connsiteX261" fmla="*/ 100547 w 5737264"/>
              <a:gd name="connsiteY261" fmla="*/ 20097 h 1240971"/>
              <a:gd name="connsiteX262" fmla="*/ 5087 w 5737264"/>
              <a:gd name="connsiteY262"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31386 w 5737264"/>
              <a:gd name="connsiteY171" fmla="*/ 929472 h 1240971"/>
              <a:gd name="connsiteX172" fmla="*/ 4462316 w 5737264"/>
              <a:gd name="connsiteY172" fmla="*/ 1006955 h 1240971"/>
              <a:gd name="connsiteX173" fmla="*/ 4531320 w 5737264"/>
              <a:gd name="connsiteY173" fmla="*/ 1037650 h 1240971"/>
              <a:gd name="connsiteX174" fmla="*/ 4597184 w 5737264"/>
              <a:gd name="connsiteY174" fmla="*/ 969666 h 1240971"/>
              <a:gd name="connsiteX175" fmla="*/ 4617281 w 5737264"/>
              <a:gd name="connsiteY175" fmla="*/ 959617 h 1240971"/>
              <a:gd name="connsiteX176" fmla="*/ 4632353 w 5737264"/>
              <a:gd name="connsiteY176" fmla="*/ 944545 h 1240971"/>
              <a:gd name="connsiteX177" fmla="*/ 4652450 w 5737264"/>
              <a:gd name="connsiteY177" fmla="*/ 934497 h 1240971"/>
              <a:gd name="connsiteX178" fmla="*/ 4672547 w 5737264"/>
              <a:gd name="connsiteY178" fmla="*/ 919424 h 1240971"/>
              <a:gd name="connsiteX179" fmla="*/ 4737861 w 5737264"/>
              <a:gd name="connsiteY179" fmla="*/ 884255 h 1240971"/>
              <a:gd name="connsiteX180" fmla="*/ 4762982 w 5737264"/>
              <a:gd name="connsiteY180" fmla="*/ 879231 h 1240971"/>
              <a:gd name="connsiteX181" fmla="*/ 4778054 w 5737264"/>
              <a:gd name="connsiteY181" fmla="*/ 874206 h 1240971"/>
              <a:gd name="connsiteX182" fmla="*/ 4819294 w 5737264"/>
              <a:gd name="connsiteY182" fmla="*/ 873944 h 1240971"/>
              <a:gd name="connsiteX183" fmla="*/ 4877465 w 5737264"/>
              <a:gd name="connsiteY183" fmla="*/ 895638 h 1240971"/>
              <a:gd name="connsiteX184" fmla="*/ 4935347 w 5737264"/>
              <a:gd name="connsiteY184" fmla="*/ 934523 h 1240971"/>
              <a:gd name="connsiteX185" fmla="*/ 4995402 w 5737264"/>
              <a:gd name="connsiteY185" fmla="*/ 1006746 h 1240971"/>
              <a:gd name="connsiteX186" fmla="*/ 5024762 w 5737264"/>
              <a:gd name="connsiteY186" fmla="*/ 1051963 h 1240971"/>
              <a:gd name="connsiteX187" fmla="*/ 5092223 w 5737264"/>
              <a:gd name="connsiteY187" fmla="*/ 1016506 h 1240971"/>
              <a:gd name="connsiteX188" fmla="*/ 5144322 w 5737264"/>
              <a:gd name="connsiteY188" fmla="*/ 948261 h 1240971"/>
              <a:gd name="connsiteX189" fmla="*/ 5189252 w 5737264"/>
              <a:gd name="connsiteY189" fmla="*/ 886112 h 1240971"/>
              <a:gd name="connsiteX190" fmla="*/ 5226279 w 5737264"/>
              <a:gd name="connsiteY190" fmla="*/ 856230 h 1240971"/>
              <a:gd name="connsiteX191" fmla="*/ 5260637 w 5737264"/>
              <a:gd name="connsiteY191" fmla="*/ 822918 h 1240971"/>
              <a:gd name="connsiteX192" fmla="*/ 5295282 w 5737264"/>
              <a:gd name="connsiteY192" fmla="*/ 800440 h 1240971"/>
              <a:gd name="connsiteX193" fmla="*/ 5334430 w 5737264"/>
              <a:gd name="connsiteY193" fmla="*/ 794893 h 1240971"/>
              <a:gd name="connsiteX194" fmla="*/ 5412174 w 5737264"/>
              <a:gd name="connsiteY194" fmla="*/ 824252 h 1240971"/>
              <a:gd name="connsiteX195" fmla="*/ 5431197 w 5737264"/>
              <a:gd name="connsiteY195" fmla="*/ 768699 h 1240971"/>
              <a:gd name="connsiteX196" fmla="*/ 5441246 w 5737264"/>
              <a:gd name="connsiteY196" fmla="*/ 753626 h 1240971"/>
              <a:gd name="connsiteX197" fmla="*/ 5456318 w 5737264"/>
              <a:gd name="connsiteY197" fmla="*/ 708409 h 1240971"/>
              <a:gd name="connsiteX198" fmla="*/ 5466366 w 5737264"/>
              <a:gd name="connsiteY198" fmla="*/ 683288 h 1240971"/>
              <a:gd name="connsiteX199" fmla="*/ 5476415 w 5737264"/>
              <a:gd name="connsiteY199" fmla="*/ 643094 h 1240971"/>
              <a:gd name="connsiteX200" fmla="*/ 5491487 w 5737264"/>
              <a:gd name="connsiteY200" fmla="*/ 617973 h 1240971"/>
              <a:gd name="connsiteX201" fmla="*/ 5506560 w 5737264"/>
              <a:gd name="connsiteY201" fmla="*/ 572756 h 1240971"/>
              <a:gd name="connsiteX202" fmla="*/ 5526656 w 5737264"/>
              <a:gd name="connsiteY202" fmla="*/ 522514 h 1240971"/>
              <a:gd name="connsiteX203" fmla="*/ 5546753 w 5737264"/>
              <a:gd name="connsiteY203" fmla="*/ 467248 h 1240971"/>
              <a:gd name="connsiteX204" fmla="*/ 5556802 w 5737264"/>
              <a:gd name="connsiteY204" fmla="*/ 411982 h 1240971"/>
              <a:gd name="connsiteX205" fmla="*/ 5566850 w 5737264"/>
              <a:gd name="connsiteY205" fmla="*/ 381837 h 1240971"/>
              <a:gd name="connsiteX206" fmla="*/ 5576898 w 5737264"/>
              <a:gd name="connsiteY206" fmla="*/ 356716 h 1240971"/>
              <a:gd name="connsiteX207" fmla="*/ 5596995 w 5737264"/>
              <a:gd name="connsiteY207" fmla="*/ 316523 h 1240971"/>
              <a:gd name="connsiteX208" fmla="*/ 5617092 w 5737264"/>
              <a:gd name="connsiteY208" fmla="*/ 246184 h 1240971"/>
              <a:gd name="connsiteX209" fmla="*/ 5622116 w 5737264"/>
              <a:gd name="connsiteY209" fmla="*/ 226088 h 1240971"/>
              <a:gd name="connsiteX210" fmla="*/ 5632164 w 5737264"/>
              <a:gd name="connsiteY210" fmla="*/ 216039 h 1240971"/>
              <a:gd name="connsiteX211" fmla="*/ 5637188 w 5737264"/>
              <a:gd name="connsiteY211" fmla="*/ 200967 h 1240971"/>
              <a:gd name="connsiteX212" fmla="*/ 5651738 w 5737264"/>
              <a:gd name="connsiteY212" fmla="*/ 190395 h 1240971"/>
              <a:gd name="connsiteX213" fmla="*/ 5673692 w 5737264"/>
              <a:gd name="connsiteY213" fmla="*/ 153892 h 1240971"/>
              <a:gd name="connsiteX214" fmla="*/ 5726602 w 5737264"/>
              <a:gd name="connsiteY214" fmla="*/ 89362 h 1240971"/>
              <a:gd name="connsiteX215" fmla="*/ 5728722 w 5737264"/>
              <a:gd name="connsiteY215" fmla="*/ 42287 h 1240971"/>
              <a:gd name="connsiteX216" fmla="*/ 5634284 w 5737264"/>
              <a:gd name="connsiteY216" fmla="*/ 25357 h 1240971"/>
              <a:gd name="connsiteX217" fmla="*/ 5536940 w 5737264"/>
              <a:gd name="connsiteY217" fmla="*/ 27214 h 1240971"/>
              <a:gd name="connsiteX218" fmla="*/ 5470369 w 5737264"/>
              <a:gd name="connsiteY218" fmla="*/ 39381 h 1240971"/>
              <a:gd name="connsiteX219" fmla="*/ 5379124 w 5737264"/>
              <a:gd name="connsiteY219" fmla="*/ 39644 h 1240971"/>
              <a:gd name="connsiteX220" fmla="*/ 5309282 w 5737264"/>
              <a:gd name="connsiteY220" fmla="*/ 42287 h 1240971"/>
              <a:gd name="connsiteX221" fmla="*/ 5238682 w 5737264"/>
              <a:gd name="connsiteY221" fmla="*/ 54455 h 1240971"/>
              <a:gd name="connsiteX222" fmla="*/ 5108892 w 5737264"/>
              <a:gd name="connsiteY222" fmla="*/ 37524 h 1240971"/>
              <a:gd name="connsiteX223" fmla="*/ 5020026 w 5737264"/>
              <a:gd name="connsiteY223" fmla="*/ 39120 h 1240971"/>
              <a:gd name="connsiteX224" fmla="*/ 4946233 w 5737264"/>
              <a:gd name="connsiteY224" fmla="*/ 41240 h 1240971"/>
              <a:gd name="connsiteX225" fmla="*/ 4823272 w 5737264"/>
              <a:gd name="connsiteY225" fmla="*/ 50242 h 1240971"/>
              <a:gd name="connsiteX226" fmla="*/ 4727577 w 5737264"/>
              <a:gd name="connsiteY226" fmla="*/ 29073 h 1240971"/>
              <a:gd name="connsiteX227" fmla="*/ 4628376 w 5737264"/>
              <a:gd name="connsiteY227" fmla="*/ 41240 h 1240971"/>
              <a:gd name="connsiteX228" fmla="*/ 4565180 w 5737264"/>
              <a:gd name="connsiteY228" fmla="*/ 46264 h 1240971"/>
              <a:gd name="connsiteX229" fmla="*/ 4417596 w 5737264"/>
              <a:gd name="connsiteY229" fmla="*/ 44406 h 1240971"/>
              <a:gd name="connsiteX230" fmla="*/ 4139984 w 5737264"/>
              <a:gd name="connsiteY230" fmla="*/ 60290 h 1240971"/>
              <a:gd name="connsiteX231" fmla="*/ 3918920 w 5737264"/>
              <a:gd name="connsiteY231" fmla="*/ 50242 h 1240971"/>
              <a:gd name="connsiteX232" fmla="*/ 3873703 w 5737264"/>
              <a:gd name="connsiteY232" fmla="*/ 45217 h 1240971"/>
              <a:gd name="connsiteX233" fmla="*/ 3687808 w 5737264"/>
              <a:gd name="connsiteY233" fmla="*/ 40193 h 1240971"/>
              <a:gd name="connsiteX234" fmla="*/ 3662687 w 5737264"/>
              <a:gd name="connsiteY234" fmla="*/ 35169 h 1240971"/>
              <a:gd name="connsiteX235" fmla="*/ 3627518 w 5737264"/>
              <a:gd name="connsiteY235" fmla="*/ 25121 h 1240971"/>
              <a:gd name="connsiteX236" fmla="*/ 3547131 w 5737264"/>
              <a:gd name="connsiteY236" fmla="*/ 20097 h 1240971"/>
              <a:gd name="connsiteX237" fmla="*/ 3310995 w 5737264"/>
              <a:gd name="connsiteY237" fmla="*/ 25121 h 1240971"/>
              <a:gd name="connsiteX238" fmla="*/ 3265777 w 5737264"/>
              <a:gd name="connsiteY238" fmla="*/ 30145 h 1240971"/>
              <a:gd name="connsiteX239" fmla="*/ 3175342 w 5737264"/>
              <a:gd name="connsiteY239" fmla="*/ 35169 h 1240971"/>
              <a:gd name="connsiteX240" fmla="*/ 2582489 w 5737264"/>
              <a:gd name="connsiteY240" fmla="*/ 45217 h 1240971"/>
              <a:gd name="connsiteX241" fmla="*/ 2255918 w 5737264"/>
              <a:gd name="connsiteY241" fmla="*/ 40193 h 1240971"/>
              <a:gd name="connsiteX242" fmla="*/ 1974564 w 5737264"/>
              <a:gd name="connsiteY242" fmla="*/ 30145 h 1240971"/>
              <a:gd name="connsiteX243" fmla="*/ 1944419 w 5737264"/>
              <a:gd name="connsiteY243" fmla="*/ 25121 h 1240971"/>
              <a:gd name="connsiteX244" fmla="*/ 1848960 w 5737264"/>
              <a:gd name="connsiteY244" fmla="*/ 20097 h 1240971"/>
              <a:gd name="connsiteX245" fmla="*/ 1768573 w 5737264"/>
              <a:gd name="connsiteY245" fmla="*/ 10048 h 1240971"/>
              <a:gd name="connsiteX246" fmla="*/ 1502292 w 5737264"/>
              <a:gd name="connsiteY246" fmla="*/ 20097 h 1240971"/>
              <a:gd name="connsiteX247" fmla="*/ 1467122 w 5737264"/>
              <a:gd name="connsiteY247" fmla="*/ 25121 h 1240971"/>
              <a:gd name="connsiteX248" fmla="*/ 1426929 w 5737264"/>
              <a:gd name="connsiteY248" fmla="*/ 30145 h 1240971"/>
              <a:gd name="connsiteX249" fmla="*/ 1341518 w 5737264"/>
              <a:gd name="connsiteY249" fmla="*/ 45217 h 1240971"/>
              <a:gd name="connsiteX250" fmla="*/ 1095333 w 5737264"/>
              <a:gd name="connsiteY250" fmla="*/ 35169 h 1240971"/>
              <a:gd name="connsiteX251" fmla="*/ 979777 w 5737264"/>
              <a:gd name="connsiteY251" fmla="*/ 20097 h 1240971"/>
              <a:gd name="connsiteX252" fmla="*/ 939584 w 5737264"/>
              <a:gd name="connsiteY252" fmla="*/ 10048 h 1240971"/>
              <a:gd name="connsiteX253" fmla="*/ 813980 w 5737264"/>
              <a:gd name="connsiteY253" fmla="*/ 0 h 1240971"/>
              <a:gd name="connsiteX254" fmla="*/ 743641 w 5737264"/>
              <a:gd name="connsiteY254" fmla="*/ 5024 h 1240971"/>
              <a:gd name="connsiteX255" fmla="*/ 582867 w 5737264"/>
              <a:gd name="connsiteY255" fmla="*/ 15072 h 1240971"/>
              <a:gd name="connsiteX256" fmla="*/ 432142 w 5737264"/>
              <a:gd name="connsiteY256" fmla="*/ 5024 h 1240971"/>
              <a:gd name="connsiteX257" fmla="*/ 412046 w 5737264"/>
              <a:gd name="connsiteY257" fmla="*/ 0 h 1240971"/>
              <a:gd name="connsiteX258" fmla="*/ 281417 w 5737264"/>
              <a:gd name="connsiteY258" fmla="*/ 10048 h 1240971"/>
              <a:gd name="connsiteX259" fmla="*/ 261320 w 5737264"/>
              <a:gd name="connsiteY259" fmla="*/ 15072 h 1240971"/>
              <a:gd name="connsiteX260" fmla="*/ 100547 w 5737264"/>
              <a:gd name="connsiteY260" fmla="*/ 20097 h 1240971"/>
              <a:gd name="connsiteX261" fmla="*/ 5087 w 5737264"/>
              <a:gd name="connsiteY261"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81144 w 5737264"/>
              <a:gd name="connsiteY170" fmla="*/ 904352 h 1240971"/>
              <a:gd name="connsiteX171" fmla="*/ 4417099 w 5737264"/>
              <a:gd name="connsiteY171" fmla="*/ 946141 h 1240971"/>
              <a:gd name="connsiteX172" fmla="*/ 4462316 w 5737264"/>
              <a:gd name="connsiteY172" fmla="*/ 1006955 h 1240971"/>
              <a:gd name="connsiteX173" fmla="*/ 4531320 w 5737264"/>
              <a:gd name="connsiteY173" fmla="*/ 1037650 h 1240971"/>
              <a:gd name="connsiteX174" fmla="*/ 4597184 w 5737264"/>
              <a:gd name="connsiteY174" fmla="*/ 969666 h 1240971"/>
              <a:gd name="connsiteX175" fmla="*/ 4617281 w 5737264"/>
              <a:gd name="connsiteY175" fmla="*/ 959617 h 1240971"/>
              <a:gd name="connsiteX176" fmla="*/ 4632353 w 5737264"/>
              <a:gd name="connsiteY176" fmla="*/ 944545 h 1240971"/>
              <a:gd name="connsiteX177" fmla="*/ 4652450 w 5737264"/>
              <a:gd name="connsiteY177" fmla="*/ 934497 h 1240971"/>
              <a:gd name="connsiteX178" fmla="*/ 4672547 w 5737264"/>
              <a:gd name="connsiteY178" fmla="*/ 919424 h 1240971"/>
              <a:gd name="connsiteX179" fmla="*/ 4737861 w 5737264"/>
              <a:gd name="connsiteY179" fmla="*/ 884255 h 1240971"/>
              <a:gd name="connsiteX180" fmla="*/ 4762982 w 5737264"/>
              <a:gd name="connsiteY180" fmla="*/ 879231 h 1240971"/>
              <a:gd name="connsiteX181" fmla="*/ 4778054 w 5737264"/>
              <a:gd name="connsiteY181" fmla="*/ 874206 h 1240971"/>
              <a:gd name="connsiteX182" fmla="*/ 4819294 w 5737264"/>
              <a:gd name="connsiteY182" fmla="*/ 873944 h 1240971"/>
              <a:gd name="connsiteX183" fmla="*/ 4877465 w 5737264"/>
              <a:gd name="connsiteY183" fmla="*/ 895638 h 1240971"/>
              <a:gd name="connsiteX184" fmla="*/ 4935347 w 5737264"/>
              <a:gd name="connsiteY184" fmla="*/ 934523 h 1240971"/>
              <a:gd name="connsiteX185" fmla="*/ 4995402 w 5737264"/>
              <a:gd name="connsiteY185" fmla="*/ 1006746 h 1240971"/>
              <a:gd name="connsiteX186" fmla="*/ 5024762 w 5737264"/>
              <a:gd name="connsiteY186" fmla="*/ 1051963 h 1240971"/>
              <a:gd name="connsiteX187" fmla="*/ 5092223 w 5737264"/>
              <a:gd name="connsiteY187" fmla="*/ 1016506 h 1240971"/>
              <a:gd name="connsiteX188" fmla="*/ 5144322 w 5737264"/>
              <a:gd name="connsiteY188" fmla="*/ 948261 h 1240971"/>
              <a:gd name="connsiteX189" fmla="*/ 5189252 w 5737264"/>
              <a:gd name="connsiteY189" fmla="*/ 886112 h 1240971"/>
              <a:gd name="connsiteX190" fmla="*/ 5226279 w 5737264"/>
              <a:gd name="connsiteY190" fmla="*/ 856230 h 1240971"/>
              <a:gd name="connsiteX191" fmla="*/ 5260637 w 5737264"/>
              <a:gd name="connsiteY191" fmla="*/ 822918 h 1240971"/>
              <a:gd name="connsiteX192" fmla="*/ 5295282 w 5737264"/>
              <a:gd name="connsiteY192" fmla="*/ 800440 h 1240971"/>
              <a:gd name="connsiteX193" fmla="*/ 5334430 w 5737264"/>
              <a:gd name="connsiteY193" fmla="*/ 794893 h 1240971"/>
              <a:gd name="connsiteX194" fmla="*/ 5412174 w 5737264"/>
              <a:gd name="connsiteY194" fmla="*/ 824252 h 1240971"/>
              <a:gd name="connsiteX195" fmla="*/ 5431197 w 5737264"/>
              <a:gd name="connsiteY195" fmla="*/ 768699 h 1240971"/>
              <a:gd name="connsiteX196" fmla="*/ 5441246 w 5737264"/>
              <a:gd name="connsiteY196" fmla="*/ 753626 h 1240971"/>
              <a:gd name="connsiteX197" fmla="*/ 5456318 w 5737264"/>
              <a:gd name="connsiteY197" fmla="*/ 708409 h 1240971"/>
              <a:gd name="connsiteX198" fmla="*/ 5466366 w 5737264"/>
              <a:gd name="connsiteY198" fmla="*/ 683288 h 1240971"/>
              <a:gd name="connsiteX199" fmla="*/ 5476415 w 5737264"/>
              <a:gd name="connsiteY199" fmla="*/ 643094 h 1240971"/>
              <a:gd name="connsiteX200" fmla="*/ 5491487 w 5737264"/>
              <a:gd name="connsiteY200" fmla="*/ 617973 h 1240971"/>
              <a:gd name="connsiteX201" fmla="*/ 5506560 w 5737264"/>
              <a:gd name="connsiteY201" fmla="*/ 572756 h 1240971"/>
              <a:gd name="connsiteX202" fmla="*/ 5526656 w 5737264"/>
              <a:gd name="connsiteY202" fmla="*/ 522514 h 1240971"/>
              <a:gd name="connsiteX203" fmla="*/ 5546753 w 5737264"/>
              <a:gd name="connsiteY203" fmla="*/ 467248 h 1240971"/>
              <a:gd name="connsiteX204" fmla="*/ 5556802 w 5737264"/>
              <a:gd name="connsiteY204" fmla="*/ 411982 h 1240971"/>
              <a:gd name="connsiteX205" fmla="*/ 5566850 w 5737264"/>
              <a:gd name="connsiteY205" fmla="*/ 381837 h 1240971"/>
              <a:gd name="connsiteX206" fmla="*/ 5576898 w 5737264"/>
              <a:gd name="connsiteY206" fmla="*/ 356716 h 1240971"/>
              <a:gd name="connsiteX207" fmla="*/ 5596995 w 5737264"/>
              <a:gd name="connsiteY207" fmla="*/ 316523 h 1240971"/>
              <a:gd name="connsiteX208" fmla="*/ 5617092 w 5737264"/>
              <a:gd name="connsiteY208" fmla="*/ 246184 h 1240971"/>
              <a:gd name="connsiteX209" fmla="*/ 5622116 w 5737264"/>
              <a:gd name="connsiteY209" fmla="*/ 226088 h 1240971"/>
              <a:gd name="connsiteX210" fmla="*/ 5632164 w 5737264"/>
              <a:gd name="connsiteY210" fmla="*/ 216039 h 1240971"/>
              <a:gd name="connsiteX211" fmla="*/ 5637188 w 5737264"/>
              <a:gd name="connsiteY211" fmla="*/ 200967 h 1240971"/>
              <a:gd name="connsiteX212" fmla="*/ 5651738 w 5737264"/>
              <a:gd name="connsiteY212" fmla="*/ 190395 h 1240971"/>
              <a:gd name="connsiteX213" fmla="*/ 5673692 w 5737264"/>
              <a:gd name="connsiteY213" fmla="*/ 153892 h 1240971"/>
              <a:gd name="connsiteX214" fmla="*/ 5726602 w 5737264"/>
              <a:gd name="connsiteY214" fmla="*/ 89362 h 1240971"/>
              <a:gd name="connsiteX215" fmla="*/ 5728722 w 5737264"/>
              <a:gd name="connsiteY215" fmla="*/ 42287 h 1240971"/>
              <a:gd name="connsiteX216" fmla="*/ 5634284 w 5737264"/>
              <a:gd name="connsiteY216" fmla="*/ 25357 h 1240971"/>
              <a:gd name="connsiteX217" fmla="*/ 5536940 w 5737264"/>
              <a:gd name="connsiteY217" fmla="*/ 27214 h 1240971"/>
              <a:gd name="connsiteX218" fmla="*/ 5470369 w 5737264"/>
              <a:gd name="connsiteY218" fmla="*/ 39381 h 1240971"/>
              <a:gd name="connsiteX219" fmla="*/ 5379124 w 5737264"/>
              <a:gd name="connsiteY219" fmla="*/ 39644 h 1240971"/>
              <a:gd name="connsiteX220" fmla="*/ 5309282 w 5737264"/>
              <a:gd name="connsiteY220" fmla="*/ 42287 h 1240971"/>
              <a:gd name="connsiteX221" fmla="*/ 5238682 w 5737264"/>
              <a:gd name="connsiteY221" fmla="*/ 54455 h 1240971"/>
              <a:gd name="connsiteX222" fmla="*/ 5108892 w 5737264"/>
              <a:gd name="connsiteY222" fmla="*/ 37524 h 1240971"/>
              <a:gd name="connsiteX223" fmla="*/ 5020026 w 5737264"/>
              <a:gd name="connsiteY223" fmla="*/ 39120 h 1240971"/>
              <a:gd name="connsiteX224" fmla="*/ 4946233 w 5737264"/>
              <a:gd name="connsiteY224" fmla="*/ 41240 h 1240971"/>
              <a:gd name="connsiteX225" fmla="*/ 4823272 w 5737264"/>
              <a:gd name="connsiteY225" fmla="*/ 50242 h 1240971"/>
              <a:gd name="connsiteX226" fmla="*/ 4727577 w 5737264"/>
              <a:gd name="connsiteY226" fmla="*/ 29073 h 1240971"/>
              <a:gd name="connsiteX227" fmla="*/ 4628376 w 5737264"/>
              <a:gd name="connsiteY227" fmla="*/ 41240 h 1240971"/>
              <a:gd name="connsiteX228" fmla="*/ 4565180 w 5737264"/>
              <a:gd name="connsiteY228" fmla="*/ 46264 h 1240971"/>
              <a:gd name="connsiteX229" fmla="*/ 4417596 w 5737264"/>
              <a:gd name="connsiteY229" fmla="*/ 44406 h 1240971"/>
              <a:gd name="connsiteX230" fmla="*/ 4139984 w 5737264"/>
              <a:gd name="connsiteY230" fmla="*/ 60290 h 1240971"/>
              <a:gd name="connsiteX231" fmla="*/ 3918920 w 5737264"/>
              <a:gd name="connsiteY231" fmla="*/ 50242 h 1240971"/>
              <a:gd name="connsiteX232" fmla="*/ 3873703 w 5737264"/>
              <a:gd name="connsiteY232" fmla="*/ 45217 h 1240971"/>
              <a:gd name="connsiteX233" fmla="*/ 3687808 w 5737264"/>
              <a:gd name="connsiteY233" fmla="*/ 40193 h 1240971"/>
              <a:gd name="connsiteX234" fmla="*/ 3662687 w 5737264"/>
              <a:gd name="connsiteY234" fmla="*/ 35169 h 1240971"/>
              <a:gd name="connsiteX235" fmla="*/ 3627518 w 5737264"/>
              <a:gd name="connsiteY235" fmla="*/ 25121 h 1240971"/>
              <a:gd name="connsiteX236" fmla="*/ 3547131 w 5737264"/>
              <a:gd name="connsiteY236" fmla="*/ 20097 h 1240971"/>
              <a:gd name="connsiteX237" fmla="*/ 3310995 w 5737264"/>
              <a:gd name="connsiteY237" fmla="*/ 25121 h 1240971"/>
              <a:gd name="connsiteX238" fmla="*/ 3265777 w 5737264"/>
              <a:gd name="connsiteY238" fmla="*/ 30145 h 1240971"/>
              <a:gd name="connsiteX239" fmla="*/ 3175342 w 5737264"/>
              <a:gd name="connsiteY239" fmla="*/ 35169 h 1240971"/>
              <a:gd name="connsiteX240" fmla="*/ 2582489 w 5737264"/>
              <a:gd name="connsiteY240" fmla="*/ 45217 h 1240971"/>
              <a:gd name="connsiteX241" fmla="*/ 2255918 w 5737264"/>
              <a:gd name="connsiteY241" fmla="*/ 40193 h 1240971"/>
              <a:gd name="connsiteX242" fmla="*/ 1974564 w 5737264"/>
              <a:gd name="connsiteY242" fmla="*/ 30145 h 1240971"/>
              <a:gd name="connsiteX243" fmla="*/ 1944419 w 5737264"/>
              <a:gd name="connsiteY243" fmla="*/ 25121 h 1240971"/>
              <a:gd name="connsiteX244" fmla="*/ 1848960 w 5737264"/>
              <a:gd name="connsiteY244" fmla="*/ 20097 h 1240971"/>
              <a:gd name="connsiteX245" fmla="*/ 1768573 w 5737264"/>
              <a:gd name="connsiteY245" fmla="*/ 10048 h 1240971"/>
              <a:gd name="connsiteX246" fmla="*/ 1502292 w 5737264"/>
              <a:gd name="connsiteY246" fmla="*/ 20097 h 1240971"/>
              <a:gd name="connsiteX247" fmla="*/ 1467122 w 5737264"/>
              <a:gd name="connsiteY247" fmla="*/ 25121 h 1240971"/>
              <a:gd name="connsiteX248" fmla="*/ 1426929 w 5737264"/>
              <a:gd name="connsiteY248" fmla="*/ 30145 h 1240971"/>
              <a:gd name="connsiteX249" fmla="*/ 1341518 w 5737264"/>
              <a:gd name="connsiteY249" fmla="*/ 45217 h 1240971"/>
              <a:gd name="connsiteX250" fmla="*/ 1095333 w 5737264"/>
              <a:gd name="connsiteY250" fmla="*/ 35169 h 1240971"/>
              <a:gd name="connsiteX251" fmla="*/ 979777 w 5737264"/>
              <a:gd name="connsiteY251" fmla="*/ 20097 h 1240971"/>
              <a:gd name="connsiteX252" fmla="*/ 939584 w 5737264"/>
              <a:gd name="connsiteY252" fmla="*/ 10048 h 1240971"/>
              <a:gd name="connsiteX253" fmla="*/ 813980 w 5737264"/>
              <a:gd name="connsiteY253" fmla="*/ 0 h 1240971"/>
              <a:gd name="connsiteX254" fmla="*/ 743641 w 5737264"/>
              <a:gd name="connsiteY254" fmla="*/ 5024 h 1240971"/>
              <a:gd name="connsiteX255" fmla="*/ 582867 w 5737264"/>
              <a:gd name="connsiteY255" fmla="*/ 15072 h 1240971"/>
              <a:gd name="connsiteX256" fmla="*/ 432142 w 5737264"/>
              <a:gd name="connsiteY256" fmla="*/ 5024 h 1240971"/>
              <a:gd name="connsiteX257" fmla="*/ 412046 w 5737264"/>
              <a:gd name="connsiteY257" fmla="*/ 0 h 1240971"/>
              <a:gd name="connsiteX258" fmla="*/ 281417 w 5737264"/>
              <a:gd name="connsiteY258" fmla="*/ 10048 h 1240971"/>
              <a:gd name="connsiteX259" fmla="*/ 261320 w 5737264"/>
              <a:gd name="connsiteY259" fmla="*/ 15072 h 1240971"/>
              <a:gd name="connsiteX260" fmla="*/ 100547 w 5737264"/>
              <a:gd name="connsiteY260" fmla="*/ 20097 h 1240971"/>
              <a:gd name="connsiteX261" fmla="*/ 5087 w 5737264"/>
              <a:gd name="connsiteY261"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873703 w 5737264"/>
              <a:gd name="connsiteY149" fmla="*/ 1004835 h 1240971"/>
              <a:gd name="connsiteX150" fmla="*/ 3923944 w 5737264"/>
              <a:gd name="connsiteY150" fmla="*/ 1014883 h 1240971"/>
              <a:gd name="connsiteX151" fmla="*/ 3933993 w 5737264"/>
              <a:gd name="connsiteY151" fmla="*/ 1029956 h 1240971"/>
              <a:gd name="connsiteX152" fmla="*/ 3964138 w 5737264"/>
              <a:gd name="connsiteY152" fmla="*/ 1075173 h 1240971"/>
              <a:gd name="connsiteX153" fmla="*/ 3969162 w 5737264"/>
              <a:gd name="connsiteY153" fmla="*/ 1100294 h 1240971"/>
              <a:gd name="connsiteX154" fmla="*/ 3979210 w 5737264"/>
              <a:gd name="connsiteY154" fmla="*/ 1110343 h 1240971"/>
              <a:gd name="connsiteX155" fmla="*/ 3984235 w 5737264"/>
              <a:gd name="connsiteY155" fmla="*/ 1130439 h 1240971"/>
              <a:gd name="connsiteX156" fmla="*/ 4019404 w 5737264"/>
              <a:gd name="connsiteY156" fmla="*/ 1165609 h 1240971"/>
              <a:gd name="connsiteX157" fmla="*/ 4064621 w 5737264"/>
              <a:gd name="connsiteY157" fmla="*/ 1150536 h 1240971"/>
              <a:gd name="connsiteX158" fmla="*/ 4079694 w 5737264"/>
              <a:gd name="connsiteY158" fmla="*/ 1125415 h 1240971"/>
              <a:gd name="connsiteX159" fmla="*/ 4099791 w 5737264"/>
              <a:gd name="connsiteY159" fmla="*/ 1105319 h 1240971"/>
              <a:gd name="connsiteX160" fmla="*/ 4129936 w 5737264"/>
              <a:gd name="connsiteY160" fmla="*/ 1075173 h 1240971"/>
              <a:gd name="connsiteX161" fmla="*/ 4150032 w 5737264"/>
              <a:gd name="connsiteY161" fmla="*/ 1040004 h 1240971"/>
              <a:gd name="connsiteX162" fmla="*/ 4160081 w 5737264"/>
              <a:gd name="connsiteY162" fmla="*/ 1019908 h 1240971"/>
              <a:gd name="connsiteX163" fmla="*/ 4165105 w 5737264"/>
              <a:gd name="connsiteY163" fmla="*/ 1004835 h 1240971"/>
              <a:gd name="connsiteX164" fmla="*/ 4185202 w 5737264"/>
              <a:gd name="connsiteY164" fmla="*/ 984738 h 1240971"/>
              <a:gd name="connsiteX165" fmla="*/ 4200274 w 5737264"/>
              <a:gd name="connsiteY165" fmla="*/ 979714 h 1240971"/>
              <a:gd name="connsiteX166" fmla="*/ 4235443 w 5737264"/>
              <a:gd name="connsiteY166" fmla="*/ 954593 h 1240971"/>
              <a:gd name="connsiteX167" fmla="*/ 4275637 w 5737264"/>
              <a:gd name="connsiteY167" fmla="*/ 934497 h 1240971"/>
              <a:gd name="connsiteX168" fmla="*/ 4310806 w 5737264"/>
              <a:gd name="connsiteY168" fmla="*/ 914400 h 1240971"/>
              <a:gd name="connsiteX169" fmla="*/ 4325878 w 5737264"/>
              <a:gd name="connsiteY169" fmla="*/ 904352 h 1240971"/>
              <a:gd name="connsiteX170" fmla="*/ 4362094 w 5737264"/>
              <a:gd name="connsiteY170" fmla="*/ 909114 h 1240971"/>
              <a:gd name="connsiteX171" fmla="*/ 4417099 w 5737264"/>
              <a:gd name="connsiteY171" fmla="*/ 946141 h 1240971"/>
              <a:gd name="connsiteX172" fmla="*/ 4462316 w 5737264"/>
              <a:gd name="connsiteY172" fmla="*/ 1006955 h 1240971"/>
              <a:gd name="connsiteX173" fmla="*/ 4531320 w 5737264"/>
              <a:gd name="connsiteY173" fmla="*/ 1037650 h 1240971"/>
              <a:gd name="connsiteX174" fmla="*/ 4597184 w 5737264"/>
              <a:gd name="connsiteY174" fmla="*/ 969666 h 1240971"/>
              <a:gd name="connsiteX175" fmla="*/ 4617281 w 5737264"/>
              <a:gd name="connsiteY175" fmla="*/ 959617 h 1240971"/>
              <a:gd name="connsiteX176" fmla="*/ 4632353 w 5737264"/>
              <a:gd name="connsiteY176" fmla="*/ 944545 h 1240971"/>
              <a:gd name="connsiteX177" fmla="*/ 4652450 w 5737264"/>
              <a:gd name="connsiteY177" fmla="*/ 934497 h 1240971"/>
              <a:gd name="connsiteX178" fmla="*/ 4672547 w 5737264"/>
              <a:gd name="connsiteY178" fmla="*/ 919424 h 1240971"/>
              <a:gd name="connsiteX179" fmla="*/ 4737861 w 5737264"/>
              <a:gd name="connsiteY179" fmla="*/ 884255 h 1240971"/>
              <a:gd name="connsiteX180" fmla="*/ 4762982 w 5737264"/>
              <a:gd name="connsiteY180" fmla="*/ 879231 h 1240971"/>
              <a:gd name="connsiteX181" fmla="*/ 4778054 w 5737264"/>
              <a:gd name="connsiteY181" fmla="*/ 874206 h 1240971"/>
              <a:gd name="connsiteX182" fmla="*/ 4819294 w 5737264"/>
              <a:gd name="connsiteY182" fmla="*/ 873944 h 1240971"/>
              <a:gd name="connsiteX183" fmla="*/ 4877465 w 5737264"/>
              <a:gd name="connsiteY183" fmla="*/ 895638 h 1240971"/>
              <a:gd name="connsiteX184" fmla="*/ 4935347 w 5737264"/>
              <a:gd name="connsiteY184" fmla="*/ 934523 h 1240971"/>
              <a:gd name="connsiteX185" fmla="*/ 4995402 w 5737264"/>
              <a:gd name="connsiteY185" fmla="*/ 1006746 h 1240971"/>
              <a:gd name="connsiteX186" fmla="*/ 5024762 w 5737264"/>
              <a:gd name="connsiteY186" fmla="*/ 1051963 h 1240971"/>
              <a:gd name="connsiteX187" fmla="*/ 5092223 w 5737264"/>
              <a:gd name="connsiteY187" fmla="*/ 1016506 h 1240971"/>
              <a:gd name="connsiteX188" fmla="*/ 5144322 w 5737264"/>
              <a:gd name="connsiteY188" fmla="*/ 948261 h 1240971"/>
              <a:gd name="connsiteX189" fmla="*/ 5189252 w 5737264"/>
              <a:gd name="connsiteY189" fmla="*/ 886112 h 1240971"/>
              <a:gd name="connsiteX190" fmla="*/ 5226279 w 5737264"/>
              <a:gd name="connsiteY190" fmla="*/ 856230 h 1240971"/>
              <a:gd name="connsiteX191" fmla="*/ 5260637 w 5737264"/>
              <a:gd name="connsiteY191" fmla="*/ 822918 h 1240971"/>
              <a:gd name="connsiteX192" fmla="*/ 5295282 w 5737264"/>
              <a:gd name="connsiteY192" fmla="*/ 800440 h 1240971"/>
              <a:gd name="connsiteX193" fmla="*/ 5334430 w 5737264"/>
              <a:gd name="connsiteY193" fmla="*/ 794893 h 1240971"/>
              <a:gd name="connsiteX194" fmla="*/ 5412174 w 5737264"/>
              <a:gd name="connsiteY194" fmla="*/ 824252 h 1240971"/>
              <a:gd name="connsiteX195" fmla="*/ 5431197 w 5737264"/>
              <a:gd name="connsiteY195" fmla="*/ 768699 h 1240971"/>
              <a:gd name="connsiteX196" fmla="*/ 5441246 w 5737264"/>
              <a:gd name="connsiteY196" fmla="*/ 753626 h 1240971"/>
              <a:gd name="connsiteX197" fmla="*/ 5456318 w 5737264"/>
              <a:gd name="connsiteY197" fmla="*/ 708409 h 1240971"/>
              <a:gd name="connsiteX198" fmla="*/ 5466366 w 5737264"/>
              <a:gd name="connsiteY198" fmla="*/ 683288 h 1240971"/>
              <a:gd name="connsiteX199" fmla="*/ 5476415 w 5737264"/>
              <a:gd name="connsiteY199" fmla="*/ 643094 h 1240971"/>
              <a:gd name="connsiteX200" fmla="*/ 5491487 w 5737264"/>
              <a:gd name="connsiteY200" fmla="*/ 617973 h 1240971"/>
              <a:gd name="connsiteX201" fmla="*/ 5506560 w 5737264"/>
              <a:gd name="connsiteY201" fmla="*/ 572756 h 1240971"/>
              <a:gd name="connsiteX202" fmla="*/ 5526656 w 5737264"/>
              <a:gd name="connsiteY202" fmla="*/ 522514 h 1240971"/>
              <a:gd name="connsiteX203" fmla="*/ 5546753 w 5737264"/>
              <a:gd name="connsiteY203" fmla="*/ 467248 h 1240971"/>
              <a:gd name="connsiteX204" fmla="*/ 5556802 w 5737264"/>
              <a:gd name="connsiteY204" fmla="*/ 411982 h 1240971"/>
              <a:gd name="connsiteX205" fmla="*/ 5566850 w 5737264"/>
              <a:gd name="connsiteY205" fmla="*/ 381837 h 1240971"/>
              <a:gd name="connsiteX206" fmla="*/ 5576898 w 5737264"/>
              <a:gd name="connsiteY206" fmla="*/ 356716 h 1240971"/>
              <a:gd name="connsiteX207" fmla="*/ 5596995 w 5737264"/>
              <a:gd name="connsiteY207" fmla="*/ 316523 h 1240971"/>
              <a:gd name="connsiteX208" fmla="*/ 5617092 w 5737264"/>
              <a:gd name="connsiteY208" fmla="*/ 246184 h 1240971"/>
              <a:gd name="connsiteX209" fmla="*/ 5622116 w 5737264"/>
              <a:gd name="connsiteY209" fmla="*/ 226088 h 1240971"/>
              <a:gd name="connsiteX210" fmla="*/ 5632164 w 5737264"/>
              <a:gd name="connsiteY210" fmla="*/ 216039 h 1240971"/>
              <a:gd name="connsiteX211" fmla="*/ 5637188 w 5737264"/>
              <a:gd name="connsiteY211" fmla="*/ 200967 h 1240971"/>
              <a:gd name="connsiteX212" fmla="*/ 5651738 w 5737264"/>
              <a:gd name="connsiteY212" fmla="*/ 190395 h 1240971"/>
              <a:gd name="connsiteX213" fmla="*/ 5673692 w 5737264"/>
              <a:gd name="connsiteY213" fmla="*/ 153892 h 1240971"/>
              <a:gd name="connsiteX214" fmla="*/ 5726602 w 5737264"/>
              <a:gd name="connsiteY214" fmla="*/ 89362 h 1240971"/>
              <a:gd name="connsiteX215" fmla="*/ 5728722 w 5737264"/>
              <a:gd name="connsiteY215" fmla="*/ 42287 h 1240971"/>
              <a:gd name="connsiteX216" fmla="*/ 5634284 w 5737264"/>
              <a:gd name="connsiteY216" fmla="*/ 25357 h 1240971"/>
              <a:gd name="connsiteX217" fmla="*/ 5536940 w 5737264"/>
              <a:gd name="connsiteY217" fmla="*/ 27214 h 1240971"/>
              <a:gd name="connsiteX218" fmla="*/ 5470369 w 5737264"/>
              <a:gd name="connsiteY218" fmla="*/ 39381 h 1240971"/>
              <a:gd name="connsiteX219" fmla="*/ 5379124 w 5737264"/>
              <a:gd name="connsiteY219" fmla="*/ 39644 h 1240971"/>
              <a:gd name="connsiteX220" fmla="*/ 5309282 w 5737264"/>
              <a:gd name="connsiteY220" fmla="*/ 42287 h 1240971"/>
              <a:gd name="connsiteX221" fmla="*/ 5238682 w 5737264"/>
              <a:gd name="connsiteY221" fmla="*/ 54455 h 1240971"/>
              <a:gd name="connsiteX222" fmla="*/ 5108892 w 5737264"/>
              <a:gd name="connsiteY222" fmla="*/ 37524 h 1240971"/>
              <a:gd name="connsiteX223" fmla="*/ 5020026 w 5737264"/>
              <a:gd name="connsiteY223" fmla="*/ 39120 h 1240971"/>
              <a:gd name="connsiteX224" fmla="*/ 4946233 w 5737264"/>
              <a:gd name="connsiteY224" fmla="*/ 41240 h 1240971"/>
              <a:gd name="connsiteX225" fmla="*/ 4823272 w 5737264"/>
              <a:gd name="connsiteY225" fmla="*/ 50242 h 1240971"/>
              <a:gd name="connsiteX226" fmla="*/ 4727577 w 5737264"/>
              <a:gd name="connsiteY226" fmla="*/ 29073 h 1240971"/>
              <a:gd name="connsiteX227" fmla="*/ 4628376 w 5737264"/>
              <a:gd name="connsiteY227" fmla="*/ 41240 h 1240971"/>
              <a:gd name="connsiteX228" fmla="*/ 4565180 w 5737264"/>
              <a:gd name="connsiteY228" fmla="*/ 46264 h 1240971"/>
              <a:gd name="connsiteX229" fmla="*/ 4417596 w 5737264"/>
              <a:gd name="connsiteY229" fmla="*/ 44406 h 1240971"/>
              <a:gd name="connsiteX230" fmla="*/ 4139984 w 5737264"/>
              <a:gd name="connsiteY230" fmla="*/ 60290 h 1240971"/>
              <a:gd name="connsiteX231" fmla="*/ 3918920 w 5737264"/>
              <a:gd name="connsiteY231" fmla="*/ 50242 h 1240971"/>
              <a:gd name="connsiteX232" fmla="*/ 3873703 w 5737264"/>
              <a:gd name="connsiteY232" fmla="*/ 45217 h 1240971"/>
              <a:gd name="connsiteX233" fmla="*/ 3687808 w 5737264"/>
              <a:gd name="connsiteY233" fmla="*/ 40193 h 1240971"/>
              <a:gd name="connsiteX234" fmla="*/ 3662687 w 5737264"/>
              <a:gd name="connsiteY234" fmla="*/ 35169 h 1240971"/>
              <a:gd name="connsiteX235" fmla="*/ 3627518 w 5737264"/>
              <a:gd name="connsiteY235" fmla="*/ 25121 h 1240971"/>
              <a:gd name="connsiteX236" fmla="*/ 3547131 w 5737264"/>
              <a:gd name="connsiteY236" fmla="*/ 20097 h 1240971"/>
              <a:gd name="connsiteX237" fmla="*/ 3310995 w 5737264"/>
              <a:gd name="connsiteY237" fmla="*/ 25121 h 1240971"/>
              <a:gd name="connsiteX238" fmla="*/ 3265777 w 5737264"/>
              <a:gd name="connsiteY238" fmla="*/ 30145 h 1240971"/>
              <a:gd name="connsiteX239" fmla="*/ 3175342 w 5737264"/>
              <a:gd name="connsiteY239" fmla="*/ 35169 h 1240971"/>
              <a:gd name="connsiteX240" fmla="*/ 2582489 w 5737264"/>
              <a:gd name="connsiteY240" fmla="*/ 45217 h 1240971"/>
              <a:gd name="connsiteX241" fmla="*/ 2255918 w 5737264"/>
              <a:gd name="connsiteY241" fmla="*/ 40193 h 1240971"/>
              <a:gd name="connsiteX242" fmla="*/ 1974564 w 5737264"/>
              <a:gd name="connsiteY242" fmla="*/ 30145 h 1240971"/>
              <a:gd name="connsiteX243" fmla="*/ 1944419 w 5737264"/>
              <a:gd name="connsiteY243" fmla="*/ 25121 h 1240971"/>
              <a:gd name="connsiteX244" fmla="*/ 1848960 w 5737264"/>
              <a:gd name="connsiteY244" fmla="*/ 20097 h 1240971"/>
              <a:gd name="connsiteX245" fmla="*/ 1768573 w 5737264"/>
              <a:gd name="connsiteY245" fmla="*/ 10048 h 1240971"/>
              <a:gd name="connsiteX246" fmla="*/ 1502292 w 5737264"/>
              <a:gd name="connsiteY246" fmla="*/ 20097 h 1240971"/>
              <a:gd name="connsiteX247" fmla="*/ 1467122 w 5737264"/>
              <a:gd name="connsiteY247" fmla="*/ 25121 h 1240971"/>
              <a:gd name="connsiteX248" fmla="*/ 1426929 w 5737264"/>
              <a:gd name="connsiteY248" fmla="*/ 30145 h 1240971"/>
              <a:gd name="connsiteX249" fmla="*/ 1341518 w 5737264"/>
              <a:gd name="connsiteY249" fmla="*/ 45217 h 1240971"/>
              <a:gd name="connsiteX250" fmla="*/ 1095333 w 5737264"/>
              <a:gd name="connsiteY250" fmla="*/ 35169 h 1240971"/>
              <a:gd name="connsiteX251" fmla="*/ 979777 w 5737264"/>
              <a:gd name="connsiteY251" fmla="*/ 20097 h 1240971"/>
              <a:gd name="connsiteX252" fmla="*/ 939584 w 5737264"/>
              <a:gd name="connsiteY252" fmla="*/ 10048 h 1240971"/>
              <a:gd name="connsiteX253" fmla="*/ 813980 w 5737264"/>
              <a:gd name="connsiteY253" fmla="*/ 0 h 1240971"/>
              <a:gd name="connsiteX254" fmla="*/ 743641 w 5737264"/>
              <a:gd name="connsiteY254" fmla="*/ 5024 h 1240971"/>
              <a:gd name="connsiteX255" fmla="*/ 582867 w 5737264"/>
              <a:gd name="connsiteY255" fmla="*/ 15072 h 1240971"/>
              <a:gd name="connsiteX256" fmla="*/ 432142 w 5737264"/>
              <a:gd name="connsiteY256" fmla="*/ 5024 h 1240971"/>
              <a:gd name="connsiteX257" fmla="*/ 412046 w 5737264"/>
              <a:gd name="connsiteY257" fmla="*/ 0 h 1240971"/>
              <a:gd name="connsiteX258" fmla="*/ 281417 w 5737264"/>
              <a:gd name="connsiteY258" fmla="*/ 10048 h 1240971"/>
              <a:gd name="connsiteX259" fmla="*/ 261320 w 5737264"/>
              <a:gd name="connsiteY259" fmla="*/ 15072 h 1240971"/>
              <a:gd name="connsiteX260" fmla="*/ 100547 w 5737264"/>
              <a:gd name="connsiteY260" fmla="*/ 20097 h 1240971"/>
              <a:gd name="connsiteX261" fmla="*/ 5087 w 5737264"/>
              <a:gd name="connsiteY261"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8630 w 5737264"/>
              <a:gd name="connsiteY148" fmla="*/ 1009859 h 1240971"/>
              <a:gd name="connsiteX149" fmla="*/ 3923944 w 5737264"/>
              <a:gd name="connsiteY149" fmla="*/ 1014883 h 1240971"/>
              <a:gd name="connsiteX150" fmla="*/ 3933993 w 5737264"/>
              <a:gd name="connsiteY150" fmla="*/ 1029956 h 1240971"/>
              <a:gd name="connsiteX151" fmla="*/ 3964138 w 5737264"/>
              <a:gd name="connsiteY151" fmla="*/ 1075173 h 1240971"/>
              <a:gd name="connsiteX152" fmla="*/ 3969162 w 5737264"/>
              <a:gd name="connsiteY152" fmla="*/ 1100294 h 1240971"/>
              <a:gd name="connsiteX153" fmla="*/ 3979210 w 5737264"/>
              <a:gd name="connsiteY153" fmla="*/ 1110343 h 1240971"/>
              <a:gd name="connsiteX154" fmla="*/ 3984235 w 5737264"/>
              <a:gd name="connsiteY154" fmla="*/ 1130439 h 1240971"/>
              <a:gd name="connsiteX155" fmla="*/ 4019404 w 5737264"/>
              <a:gd name="connsiteY155" fmla="*/ 1165609 h 1240971"/>
              <a:gd name="connsiteX156" fmla="*/ 4064621 w 5737264"/>
              <a:gd name="connsiteY156" fmla="*/ 1150536 h 1240971"/>
              <a:gd name="connsiteX157" fmla="*/ 4079694 w 5737264"/>
              <a:gd name="connsiteY157" fmla="*/ 1125415 h 1240971"/>
              <a:gd name="connsiteX158" fmla="*/ 4099791 w 5737264"/>
              <a:gd name="connsiteY158" fmla="*/ 1105319 h 1240971"/>
              <a:gd name="connsiteX159" fmla="*/ 4129936 w 5737264"/>
              <a:gd name="connsiteY159" fmla="*/ 1075173 h 1240971"/>
              <a:gd name="connsiteX160" fmla="*/ 4150032 w 5737264"/>
              <a:gd name="connsiteY160" fmla="*/ 1040004 h 1240971"/>
              <a:gd name="connsiteX161" fmla="*/ 4160081 w 5737264"/>
              <a:gd name="connsiteY161" fmla="*/ 1019908 h 1240971"/>
              <a:gd name="connsiteX162" fmla="*/ 4165105 w 5737264"/>
              <a:gd name="connsiteY162" fmla="*/ 1004835 h 1240971"/>
              <a:gd name="connsiteX163" fmla="*/ 4185202 w 5737264"/>
              <a:gd name="connsiteY163" fmla="*/ 984738 h 1240971"/>
              <a:gd name="connsiteX164" fmla="*/ 4200274 w 5737264"/>
              <a:gd name="connsiteY164" fmla="*/ 979714 h 1240971"/>
              <a:gd name="connsiteX165" fmla="*/ 4235443 w 5737264"/>
              <a:gd name="connsiteY165" fmla="*/ 954593 h 1240971"/>
              <a:gd name="connsiteX166" fmla="*/ 4275637 w 5737264"/>
              <a:gd name="connsiteY166" fmla="*/ 934497 h 1240971"/>
              <a:gd name="connsiteX167" fmla="*/ 4310806 w 5737264"/>
              <a:gd name="connsiteY167" fmla="*/ 914400 h 1240971"/>
              <a:gd name="connsiteX168" fmla="*/ 4325878 w 5737264"/>
              <a:gd name="connsiteY168" fmla="*/ 904352 h 1240971"/>
              <a:gd name="connsiteX169" fmla="*/ 4362094 w 5737264"/>
              <a:gd name="connsiteY169" fmla="*/ 909114 h 1240971"/>
              <a:gd name="connsiteX170" fmla="*/ 4417099 w 5737264"/>
              <a:gd name="connsiteY170" fmla="*/ 946141 h 1240971"/>
              <a:gd name="connsiteX171" fmla="*/ 4462316 w 5737264"/>
              <a:gd name="connsiteY171" fmla="*/ 1006955 h 1240971"/>
              <a:gd name="connsiteX172" fmla="*/ 4531320 w 5737264"/>
              <a:gd name="connsiteY172" fmla="*/ 1037650 h 1240971"/>
              <a:gd name="connsiteX173" fmla="*/ 4597184 w 5737264"/>
              <a:gd name="connsiteY173" fmla="*/ 969666 h 1240971"/>
              <a:gd name="connsiteX174" fmla="*/ 4617281 w 5737264"/>
              <a:gd name="connsiteY174" fmla="*/ 959617 h 1240971"/>
              <a:gd name="connsiteX175" fmla="*/ 4632353 w 5737264"/>
              <a:gd name="connsiteY175" fmla="*/ 944545 h 1240971"/>
              <a:gd name="connsiteX176" fmla="*/ 4652450 w 5737264"/>
              <a:gd name="connsiteY176" fmla="*/ 934497 h 1240971"/>
              <a:gd name="connsiteX177" fmla="*/ 4672547 w 5737264"/>
              <a:gd name="connsiteY177" fmla="*/ 919424 h 1240971"/>
              <a:gd name="connsiteX178" fmla="*/ 4737861 w 5737264"/>
              <a:gd name="connsiteY178" fmla="*/ 884255 h 1240971"/>
              <a:gd name="connsiteX179" fmla="*/ 4762982 w 5737264"/>
              <a:gd name="connsiteY179" fmla="*/ 879231 h 1240971"/>
              <a:gd name="connsiteX180" fmla="*/ 4778054 w 5737264"/>
              <a:gd name="connsiteY180" fmla="*/ 874206 h 1240971"/>
              <a:gd name="connsiteX181" fmla="*/ 4819294 w 5737264"/>
              <a:gd name="connsiteY181" fmla="*/ 873944 h 1240971"/>
              <a:gd name="connsiteX182" fmla="*/ 4877465 w 5737264"/>
              <a:gd name="connsiteY182" fmla="*/ 895638 h 1240971"/>
              <a:gd name="connsiteX183" fmla="*/ 4935347 w 5737264"/>
              <a:gd name="connsiteY183" fmla="*/ 934523 h 1240971"/>
              <a:gd name="connsiteX184" fmla="*/ 4995402 w 5737264"/>
              <a:gd name="connsiteY184" fmla="*/ 1006746 h 1240971"/>
              <a:gd name="connsiteX185" fmla="*/ 5024762 w 5737264"/>
              <a:gd name="connsiteY185" fmla="*/ 1051963 h 1240971"/>
              <a:gd name="connsiteX186" fmla="*/ 5092223 w 5737264"/>
              <a:gd name="connsiteY186" fmla="*/ 1016506 h 1240971"/>
              <a:gd name="connsiteX187" fmla="*/ 5144322 w 5737264"/>
              <a:gd name="connsiteY187" fmla="*/ 948261 h 1240971"/>
              <a:gd name="connsiteX188" fmla="*/ 5189252 w 5737264"/>
              <a:gd name="connsiteY188" fmla="*/ 886112 h 1240971"/>
              <a:gd name="connsiteX189" fmla="*/ 5226279 w 5737264"/>
              <a:gd name="connsiteY189" fmla="*/ 856230 h 1240971"/>
              <a:gd name="connsiteX190" fmla="*/ 5260637 w 5737264"/>
              <a:gd name="connsiteY190" fmla="*/ 822918 h 1240971"/>
              <a:gd name="connsiteX191" fmla="*/ 5295282 w 5737264"/>
              <a:gd name="connsiteY191" fmla="*/ 800440 h 1240971"/>
              <a:gd name="connsiteX192" fmla="*/ 5334430 w 5737264"/>
              <a:gd name="connsiteY192" fmla="*/ 794893 h 1240971"/>
              <a:gd name="connsiteX193" fmla="*/ 5412174 w 5737264"/>
              <a:gd name="connsiteY193" fmla="*/ 824252 h 1240971"/>
              <a:gd name="connsiteX194" fmla="*/ 5431197 w 5737264"/>
              <a:gd name="connsiteY194" fmla="*/ 768699 h 1240971"/>
              <a:gd name="connsiteX195" fmla="*/ 5441246 w 5737264"/>
              <a:gd name="connsiteY195" fmla="*/ 753626 h 1240971"/>
              <a:gd name="connsiteX196" fmla="*/ 5456318 w 5737264"/>
              <a:gd name="connsiteY196" fmla="*/ 708409 h 1240971"/>
              <a:gd name="connsiteX197" fmla="*/ 5466366 w 5737264"/>
              <a:gd name="connsiteY197" fmla="*/ 683288 h 1240971"/>
              <a:gd name="connsiteX198" fmla="*/ 5476415 w 5737264"/>
              <a:gd name="connsiteY198" fmla="*/ 643094 h 1240971"/>
              <a:gd name="connsiteX199" fmla="*/ 5491487 w 5737264"/>
              <a:gd name="connsiteY199" fmla="*/ 617973 h 1240971"/>
              <a:gd name="connsiteX200" fmla="*/ 5506560 w 5737264"/>
              <a:gd name="connsiteY200" fmla="*/ 572756 h 1240971"/>
              <a:gd name="connsiteX201" fmla="*/ 5526656 w 5737264"/>
              <a:gd name="connsiteY201" fmla="*/ 522514 h 1240971"/>
              <a:gd name="connsiteX202" fmla="*/ 5546753 w 5737264"/>
              <a:gd name="connsiteY202" fmla="*/ 467248 h 1240971"/>
              <a:gd name="connsiteX203" fmla="*/ 5556802 w 5737264"/>
              <a:gd name="connsiteY203" fmla="*/ 411982 h 1240971"/>
              <a:gd name="connsiteX204" fmla="*/ 5566850 w 5737264"/>
              <a:gd name="connsiteY204" fmla="*/ 381837 h 1240971"/>
              <a:gd name="connsiteX205" fmla="*/ 5576898 w 5737264"/>
              <a:gd name="connsiteY205" fmla="*/ 356716 h 1240971"/>
              <a:gd name="connsiteX206" fmla="*/ 5596995 w 5737264"/>
              <a:gd name="connsiteY206" fmla="*/ 316523 h 1240971"/>
              <a:gd name="connsiteX207" fmla="*/ 5617092 w 5737264"/>
              <a:gd name="connsiteY207" fmla="*/ 246184 h 1240971"/>
              <a:gd name="connsiteX208" fmla="*/ 5622116 w 5737264"/>
              <a:gd name="connsiteY208" fmla="*/ 226088 h 1240971"/>
              <a:gd name="connsiteX209" fmla="*/ 5632164 w 5737264"/>
              <a:gd name="connsiteY209" fmla="*/ 216039 h 1240971"/>
              <a:gd name="connsiteX210" fmla="*/ 5637188 w 5737264"/>
              <a:gd name="connsiteY210" fmla="*/ 200967 h 1240971"/>
              <a:gd name="connsiteX211" fmla="*/ 5651738 w 5737264"/>
              <a:gd name="connsiteY211" fmla="*/ 190395 h 1240971"/>
              <a:gd name="connsiteX212" fmla="*/ 5673692 w 5737264"/>
              <a:gd name="connsiteY212" fmla="*/ 153892 h 1240971"/>
              <a:gd name="connsiteX213" fmla="*/ 5726602 w 5737264"/>
              <a:gd name="connsiteY213" fmla="*/ 89362 h 1240971"/>
              <a:gd name="connsiteX214" fmla="*/ 5728722 w 5737264"/>
              <a:gd name="connsiteY214" fmla="*/ 42287 h 1240971"/>
              <a:gd name="connsiteX215" fmla="*/ 5634284 w 5737264"/>
              <a:gd name="connsiteY215" fmla="*/ 25357 h 1240971"/>
              <a:gd name="connsiteX216" fmla="*/ 5536940 w 5737264"/>
              <a:gd name="connsiteY216" fmla="*/ 27214 h 1240971"/>
              <a:gd name="connsiteX217" fmla="*/ 5470369 w 5737264"/>
              <a:gd name="connsiteY217" fmla="*/ 39381 h 1240971"/>
              <a:gd name="connsiteX218" fmla="*/ 5379124 w 5737264"/>
              <a:gd name="connsiteY218" fmla="*/ 39644 h 1240971"/>
              <a:gd name="connsiteX219" fmla="*/ 5309282 w 5737264"/>
              <a:gd name="connsiteY219" fmla="*/ 42287 h 1240971"/>
              <a:gd name="connsiteX220" fmla="*/ 5238682 w 5737264"/>
              <a:gd name="connsiteY220" fmla="*/ 54455 h 1240971"/>
              <a:gd name="connsiteX221" fmla="*/ 5108892 w 5737264"/>
              <a:gd name="connsiteY221" fmla="*/ 37524 h 1240971"/>
              <a:gd name="connsiteX222" fmla="*/ 5020026 w 5737264"/>
              <a:gd name="connsiteY222" fmla="*/ 39120 h 1240971"/>
              <a:gd name="connsiteX223" fmla="*/ 4946233 w 5737264"/>
              <a:gd name="connsiteY223" fmla="*/ 41240 h 1240971"/>
              <a:gd name="connsiteX224" fmla="*/ 4823272 w 5737264"/>
              <a:gd name="connsiteY224" fmla="*/ 50242 h 1240971"/>
              <a:gd name="connsiteX225" fmla="*/ 4727577 w 5737264"/>
              <a:gd name="connsiteY225" fmla="*/ 29073 h 1240971"/>
              <a:gd name="connsiteX226" fmla="*/ 4628376 w 5737264"/>
              <a:gd name="connsiteY226" fmla="*/ 41240 h 1240971"/>
              <a:gd name="connsiteX227" fmla="*/ 4565180 w 5737264"/>
              <a:gd name="connsiteY227" fmla="*/ 46264 h 1240971"/>
              <a:gd name="connsiteX228" fmla="*/ 4417596 w 5737264"/>
              <a:gd name="connsiteY228" fmla="*/ 44406 h 1240971"/>
              <a:gd name="connsiteX229" fmla="*/ 4139984 w 5737264"/>
              <a:gd name="connsiteY229" fmla="*/ 60290 h 1240971"/>
              <a:gd name="connsiteX230" fmla="*/ 3918920 w 5737264"/>
              <a:gd name="connsiteY230" fmla="*/ 50242 h 1240971"/>
              <a:gd name="connsiteX231" fmla="*/ 3873703 w 5737264"/>
              <a:gd name="connsiteY231" fmla="*/ 45217 h 1240971"/>
              <a:gd name="connsiteX232" fmla="*/ 3687808 w 5737264"/>
              <a:gd name="connsiteY232" fmla="*/ 40193 h 1240971"/>
              <a:gd name="connsiteX233" fmla="*/ 3662687 w 5737264"/>
              <a:gd name="connsiteY233" fmla="*/ 35169 h 1240971"/>
              <a:gd name="connsiteX234" fmla="*/ 3627518 w 5737264"/>
              <a:gd name="connsiteY234" fmla="*/ 25121 h 1240971"/>
              <a:gd name="connsiteX235" fmla="*/ 3547131 w 5737264"/>
              <a:gd name="connsiteY235" fmla="*/ 20097 h 1240971"/>
              <a:gd name="connsiteX236" fmla="*/ 3310995 w 5737264"/>
              <a:gd name="connsiteY236" fmla="*/ 25121 h 1240971"/>
              <a:gd name="connsiteX237" fmla="*/ 3265777 w 5737264"/>
              <a:gd name="connsiteY237" fmla="*/ 30145 h 1240971"/>
              <a:gd name="connsiteX238" fmla="*/ 3175342 w 5737264"/>
              <a:gd name="connsiteY238" fmla="*/ 35169 h 1240971"/>
              <a:gd name="connsiteX239" fmla="*/ 2582489 w 5737264"/>
              <a:gd name="connsiteY239" fmla="*/ 45217 h 1240971"/>
              <a:gd name="connsiteX240" fmla="*/ 2255918 w 5737264"/>
              <a:gd name="connsiteY240" fmla="*/ 40193 h 1240971"/>
              <a:gd name="connsiteX241" fmla="*/ 1974564 w 5737264"/>
              <a:gd name="connsiteY241" fmla="*/ 30145 h 1240971"/>
              <a:gd name="connsiteX242" fmla="*/ 1944419 w 5737264"/>
              <a:gd name="connsiteY242" fmla="*/ 25121 h 1240971"/>
              <a:gd name="connsiteX243" fmla="*/ 1848960 w 5737264"/>
              <a:gd name="connsiteY243" fmla="*/ 20097 h 1240971"/>
              <a:gd name="connsiteX244" fmla="*/ 1768573 w 5737264"/>
              <a:gd name="connsiteY244" fmla="*/ 10048 h 1240971"/>
              <a:gd name="connsiteX245" fmla="*/ 1502292 w 5737264"/>
              <a:gd name="connsiteY245" fmla="*/ 20097 h 1240971"/>
              <a:gd name="connsiteX246" fmla="*/ 1467122 w 5737264"/>
              <a:gd name="connsiteY246" fmla="*/ 25121 h 1240971"/>
              <a:gd name="connsiteX247" fmla="*/ 1426929 w 5737264"/>
              <a:gd name="connsiteY247" fmla="*/ 30145 h 1240971"/>
              <a:gd name="connsiteX248" fmla="*/ 1341518 w 5737264"/>
              <a:gd name="connsiteY248" fmla="*/ 45217 h 1240971"/>
              <a:gd name="connsiteX249" fmla="*/ 1095333 w 5737264"/>
              <a:gd name="connsiteY249" fmla="*/ 35169 h 1240971"/>
              <a:gd name="connsiteX250" fmla="*/ 979777 w 5737264"/>
              <a:gd name="connsiteY250" fmla="*/ 20097 h 1240971"/>
              <a:gd name="connsiteX251" fmla="*/ 939584 w 5737264"/>
              <a:gd name="connsiteY251" fmla="*/ 10048 h 1240971"/>
              <a:gd name="connsiteX252" fmla="*/ 813980 w 5737264"/>
              <a:gd name="connsiteY252" fmla="*/ 0 h 1240971"/>
              <a:gd name="connsiteX253" fmla="*/ 743641 w 5737264"/>
              <a:gd name="connsiteY253" fmla="*/ 5024 h 1240971"/>
              <a:gd name="connsiteX254" fmla="*/ 582867 w 5737264"/>
              <a:gd name="connsiteY254" fmla="*/ 15072 h 1240971"/>
              <a:gd name="connsiteX255" fmla="*/ 432142 w 5737264"/>
              <a:gd name="connsiteY255" fmla="*/ 5024 h 1240971"/>
              <a:gd name="connsiteX256" fmla="*/ 412046 w 5737264"/>
              <a:gd name="connsiteY256" fmla="*/ 0 h 1240971"/>
              <a:gd name="connsiteX257" fmla="*/ 281417 w 5737264"/>
              <a:gd name="connsiteY257" fmla="*/ 10048 h 1240971"/>
              <a:gd name="connsiteX258" fmla="*/ 261320 w 5737264"/>
              <a:gd name="connsiteY258" fmla="*/ 15072 h 1240971"/>
              <a:gd name="connsiteX259" fmla="*/ 100547 w 5737264"/>
              <a:gd name="connsiteY259" fmla="*/ 20097 h 1240971"/>
              <a:gd name="connsiteX260" fmla="*/ 5087 w 5737264"/>
              <a:gd name="connsiteY260"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923944 w 5737264"/>
              <a:gd name="connsiteY148" fmla="*/ 1014883 h 1240971"/>
              <a:gd name="connsiteX149" fmla="*/ 3933993 w 5737264"/>
              <a:gd name="connsiteY149" fmla="*/ 1029956 h 1240971"/>
              <a:gd name="connsiteX150" fmla="*/ 3964138 w 5737264"/>
              <a:gd name="connsiteY150" fmla="*/ 1075173 h 1240971"/>
              <a:gd name="connsiteX151" fmla="*/ 3969162 w 5737264"/>
              <a:gd name="connsiteY151" fmla="*/ 1100294 h 1240971"/>
              <a:gd name="connsiteX152" fmla="*/ 3979210 w 5737264"/>
              <a:gd name="connsiteY152" fmla="*/ 1110343 h 1240971"/>
              <a:gd name="connsiteX153" fmla="*/ 3984235 w 5737264"/>
              <a:gd name="connsiteY153" fmla="*/ 1130439 h 1240971"/>
              <a:gd name="connsiteX154" fmla="*/ 4019404 w 5737264"/>
              <a:gd name="connsiteY154" fmla="*/ 1165609 h 1240971"/>
              <a:gd name="connsiteX155" fmla="*/ 4064621 w 5737264"/>
              <a:gd name="connsiteY155" fmla="*/ 1150536 h 1240971"/>
              <a:gd name="connsiteX156" fmla="*/ 4079694 w 5737264"/>
              <a:gd name="connsiteY156" fmla="*/ 1125415 h 1240971"/>
              <a:gd name="connsiteX157" fmla="*/ 4099791 w 5737264"/>
              <a:gd name="connsiteY157" fmla="*/ 1105319 h 1240971"/>
              <a:gd name="connsiteX158" fmla="*/ 4129936 w 5737264"/>
              <a:gd name="connsiteY158" fmla="*/ 1075173 h 1240971"/>
              <a:gd name="connsiteX159" fmla="*/ 4150032 w 5737264"/>
              <a:gd name="connsiteY159" fmla="*/ 1040004 h 1240971"/>
              <a:gd name="connsiteX160" fmla="*/ 4160081 w 5737264"/>
              <a:gd name="connsiteY160" fmla="*/ 1019908 h 1240971"/>
              <a:gd name="connsiteX161" fmla="*/ 4165105 w 5737264"/>
              <a:gd name="connsiteY161" fmla="*/ 1004835 h 1240971"/>
              <a:gd name="connsiteX162" fmla="*/ 4185202 w 5737264"/>
              <a:gd name="connsiteY162" fmla="*/ 984738 h 1240971"/>
              <a:gd name="connsiteX163" fmla="*/ 4200274 w 5737264"/>
              <a:gd name="connsiteY163" fmla="*/ 979714 h 1240971"/>
              <a:gd name="connsiteX164" fmla="*/ 4235443 w 5737264"/>
              <a:gd name="connsiteY164" fmla="*/ 954593 h 1240971"/>
              <a:gd name="connsiteX165" fmla="*/ 4275637 w 5737264"/>
              <a:gd name="connsiteY165" fmla="*/ 934497 h 1240971"/>
              <a:gd name="connsiteX166" fmla="*/ 4310806 w 5737264"/>
              <a:gd name="connsiteY166" fmla="*/ 914400 h 1240971"/>
              <a:gd name="connsiteX167" fmla="*/ 4325878 w 5737264"/>
              <a:gd name="connsiteY167" fmla="*/ 904352 h 1240971"/>
              <a:gd name="connsiteX168" fmla="*/ 4362094 w 5737264"/>
              <a:gd name="connsiteY168" fmla="*/ 909114 h 1240971"/>
              <a:gd name="connsiteX169" fmla="*/ 4417099 w 5737264"/>
              <a:gd name="connsiteY169" fmla="*/ 946141 h 1240971"/>
              <a:gd name="connsiteX170" fmla="*/ 4462316 w 5737264"/>
              <a:gd name="connsiteY170" fmla="*/ 1006955 h 1240971"/>
              <a:gd name="connsiteX171" fmla="*/ 4531320 w 5737264"/>
              <a:gd name="connsiteY171" fmla="*/ 1037650 h 1240971"/>
              <a:gd name="connsiteX172" fmla="*/ 4597184 w 5737264"/>
              <a:gd name="connsiteY172" fmla="*/ 969666 h 1240971"/>
              <a:gd name="connsiteX173" fmla="*/ 4617281 w 5737264"/>
              <a:gd name="connsiteY173" fmla="*/ 959617 h 1240971"/>
              <a:gd name="connsiteX174" fmla="*/ 4632353 w 5737264"/>
              <a:gd name="connsiteY174" fmla="*/ 944545 h 1240971"/>
              <a:gd name="connsiteX175" fmla="*/ 4652450 w 5737264"/>
              <a:gd name="connsiteY175" fmla="*/ 934497 h 1240971"/>
              <a:gd name="connsiteX176" fmla="*/ 4672547 w 5737264"/>
              <a:gd name="connsiteY176" fmla="*/ 919424 h 1240971"/>
              <a:gd name="connsiteX177" fmla="*/ 4737861 w 5737264"/>
              <a:gd name="connsiteY177" fmla="*/ 884255 h 1240971"/>
              <a:gd name="connsiteX178" fmla="*/ 4762982 w 5737264"/>
              <a:gd name="connsiteY178" fmla="*/ 879231 h 1240971"/>
              <a:gd name="connsiteX179" fmla="*/ 4778054 w 5737264"/>
              <a:gd name="connsiteY179" fmla="*/ 874206 h 1240971"/>
              <a:gd name="connsiteX180" fmla="*/ 4819294 w 5737264"/>
              <a:gd name="connsiteY180" fmla="*/ 873944 h 1240971"/>
              <a:gd name="connsiteX181" fmla="*/ 4877465 w 5737264"/>
              <a:gd name="connsiteY181" fmla="*/ 895638 h 1240971"/>
              <a:gd name="connsiteX182" fmla="*/ 4935347 w 5737264"/>
              <a:gd name="connsiteY182" fmla="*/ 934523 h 1240971"/>
              <a:gd name="connsiteX183" fmla="*/ 4995402 w 5737264"/>
              <a:gd name="connsiteY183" fmla="*/ 1006746 h 1240971"/>
              <a:gd name="connsiteX184" fmla="*/ 5024762 w 5737264"/>
              <a:gd name="connsiteY184" fmla="*/ 1051963 h 1240971"/>
              <a:gd name="connsiteX185" fmla="*/ 5092223 w 5737264"/>
              <a:gd name="connsiteY185" fmla="*/ 1016506 h 1240971"/>
              <a:gd name="connsiteX186" fmla="*/ 5144322 w 5737264"/>
              <a:gd name="connsiteY186" fmla="*/ 948261 h 1240971"/>
              <a:gd name="connsiteX187" fmla="*/ 5189252 w 5737264"/>
              <a:gd name="connsiteY187" fmla="*/ 886112 h 1240971"/>
              <a:gd name="connsiteX188" fmla="*/ 5226279 w 5737264"/>
              <a:gd name="connsiteY188" fmla="*/ 856230 h 1240971"/>
              <a:gd name="connsiteX189" fmla="*/ 5260637 w 5737264"/>
              <a:gd name="connsiteY189" fmla="*/ 822918 h 1240971"/>
              <a:gd name="connsiteX190" fmla="*/ 5295282 w 5737264"/>
              <a:gd name="connsiteY190" fmla="*/ 800440 h 1240971"/>
              <a:gd name="connsiteX191" fmla="*/ 5334430 w 5737264"/>
              <a:gd name="connsiteY191" fmla="*/ 794893 h 1240971"/>
              <a:gd name="connsiteX192" fmla="*/ 5412174 w 5737264"/>
              <a:gd name="connsiteY192" fmla="*/ 824252 h 1240971"/>
              <a:gd name="connsiteX193" fmla="*/ 5431197 w 5737264"/>
              <a:gd name="connsiteY193" fmla="*/ 768699 h 1240971"/>
              <a:gd name="connsiteX194" fmla="*/ 5441246 w 5737264"/>
              <a:gd name="connsiteY194" fmla="*/ 753626 h 1240971"/>
              <a:gd name="connsiteX195" fmla="*/ 5456318 w 5737264"/>
              <a:gd name="connsiteY195" fmla="*/ 708409 h 1240971"/>
              <a:gd name="connsiteX196" fmla="*/ 5466366 w 5737264"/>
              <a:gd name="connsiteY196" fmla="*/ 683288 h 1240971"/>
              <a:gd name="connsiteX197" fmla="*/ 5476415 w 5737264"/>
              <a:gd name="connsiteY197" fmla="*/ 643094 h 1240971"/>
              <a:gd name="connsiteX198" fmla="*/ 5491487 w 5737264"/>
              <a:gd name="connsiteY198" fmla="*/ 617973 h 1240971"/>
              <a:gd name="connsiteX199" fmla="*/ 5506560 w 5737264"/>
              <a:gd name="connsiteY199" fmla="*/ 572756 h 1240971"/>
              <a:gd name="connsiteX200" fmla="*/ 5526656 w 5737264"/>
              <a:gd name="connsiteY200" fmla="*/ 522514 h 1240971"/>
              <a:gd name="connsiteX201" fmla="*/ 5546753 w 5737264"/>
              <a:gd name="connsiteY201" fmla="*/ 467248 h 1240971"/>
              <a:gd name="connsiteX202" fmla="*/ 5556802 w 5737264"/>
              <a:gd name="connsiteY202" fmla="*/ 411982 h 1240971"/>
              <a:gd name="connsiteX203" fmla="*/ 5566850 w 5737264"/>
              <a:gd name="connsiteY203" fmla="*/ 381837 h 1240971"/>
              <a:gd name="connsiteX204" fmla="*/ 5576898 w 5737264"/>
              <a:gd name="connsiteY204" fmla="*/ 356716 h 1240971"/>
              <a:gd name="connsiteX205" fmla="*/ 5596995 w 5737264"/>
              <a:gd name="connsiteY205" fmla="*/ 316523 h 1240971"/>
              <a:gd name="connsiteX206" fmla="*/ 5617092 w 5737264"/>
              <a:gd name="connsiteY206" fmla="*/ 246184 h 1240971"/>
              <a:gd name="connsiteX207" fmla="*/ 5622116 w 5737264"/>
              <a:gd name="connsiteY207" fmla="*/ 226088 h 1240971"/>
              <a:gd name="connsiteX208" fmla="*/ 5632164 w 5737264"/>
              <a:gd name="connsiteY208" fmla="*/ 216039 h 1240971"/>
              <a:gd name="connsiteX209" fmla="*/ 5637188 w 5737264"/>
              <a:gd name="connsiteY209" fmla="*/ 200967 h 1240971"/>
              <a:gd name="connsiteX210" fmla="*/ 5651738 w 5737264"/>
              <a:gd name="connsiteY210" fmla="*/ 190395 h 1240971"/>
              <a:gd name="connsiteX211" fmla="*/ 5673692 w 5737264"/>
              <a:gd name="connsiteY211" fmla="*/ 153892 h 1240971"/>
              <a:gd name="connsiteX212" fmla="*/ 5726602 w 5737264"/>
              <a:gd name="connsiteY212" fmla="*/ 89362 h 1240971"/>
              <a:gd name="connsiteX213" fmla="*/ 5728722 w 5737264"/>
              <a:gd name="connsiteY213" fmla="*/ 42287 h 1240971"/>
              <a:gd name="connsiteX214" fmla="*/ 5634284 w 5737264"/>
              <a:gd name="connsiteY214" fmla="*/ 25357 h 1240971"/>
              <a:gd name="connsiteX215" fmla="*/ 5536940 w 5737264"/>
              <a:gd name="connsiteY215" fmla="*/ 27214 h 1240971"/>
              <a:gd name="connsiteX216" fmla="*/ 5470369 w 5737264"/>
              <a:gd name="connsiteY216" fmla="*/ 39381 h 1240971"/>
              <a:gd name="connsiteX217" fmla="*/ 5379124 w 5737264"/>
              <a:gd name="connsiteY217" fmla="*/ 39644 h 1240971"/>
              <a:gd name="connsiteX218" fmla="*/ 5309282 w 5737264"/>
              <a:gd name="connsiteY218" fmla="*/ 42287 h 1240971"/>
              <a:gd name="connsiteX219" fmla="*/ 5238682 w 5737264"/>
              <a:gd name="connsiteY219" fmla="*/ 54455 h 1240971"/>
              <a:gd name="connsiteX220" fmla="*/ 5108892 w 5737264"/>
              <a:gd name="connsiteY220" fmla="*/ 37524 h 1240971"/>
              <a:gd name="connsiteX221" fmla="*/ 5020026 w 5737264"/>
              <a:gd name="connsiteY221" fmla="*/ 39120 h 1240971"/>
              <a:gd name="connsiteX222" fmla="*/ 4946233 w 5737264"/>
              <a:gd name="connsiteY222" fmla="*/ 41240 h 1240971"/>
              <a:gd name="connsiteX223" fmla="*/ 4823272 w 5737264"/>
              <a:gd name="connsiteY223" fmla="*/ 50242 h 1240971"/>
              <a:gd name="connsiteX224" fmla="*/ 4727577 w 5737264"/>
              <a:gd name="connsiteY224" fmla="*/ 29073 h 1240971"/>
              <a:gd name="connsiteX225" fmla="*/ 4628376 w 5737264"/>
              <a:gd name="connsiteY225" fmla="*/ 41240 h 1240971"/>
              <a:gd name="connsiteX226" fmla="*/ 4565180 w 5737264"/>
              <a:gd name="connsiteY226" fmla="*/ 46264 h 1240971"/>
              <a:gd name="connsiteX227" fmla="*/ 4417596 w 5737264"/>
              <a:gd name="connsiteY227" fmla="*/ 44406 h 1240971"/>
              <a:gd name="connsiteX228" fmla="*/ 4139984 w 5737264"/>
              <a:gd name="connsiteY228" fmla="*/ 60290 h 1240971"/>
              <a:gd name="connsiteX229" fmla="*/ 3918920 w 5737264"/>
              <a:gd name="connsiteY229" fmla="*/ 50242 h 1240971"/>
              <a:gd name="connsiteX230" fmla="*/ 3873703 w 5737264"/>
              <a:gd name="connsiteY230" fmla="*/ 45217 h 1240971"/>
              <a:gd name="connsiteX231" fmla="*/ 3687808 w 5737264"/>
              <a:gd name="connsiteY231" fmla="*/ 40193 h 1240971"/>
              <a:gd name="connsiteX232" fmla="*/ 3662687 w 5737264"/>
              <a:gd name="connsiteY232" fmla="*/ 35169 h 1240971"/>
              <a:gd name="connsiteX233" fmla="*/ 3627518 w 5737264"/>
              <a:gd name="connsiteY233" fmla="*/ 25121 h 1240971"/>
              <a:gd name="connsiteX234" fmla="*/ 3547131 w 5737264"/>
              <a:gd name="connsiteY234" fmla="*/ 20097 h 1240971"/>
              <a:gd name="connsiteX235" fmla="*/ 3310995 w 5737264"/>
              <a:gd name="connsiteY235" fmla="*/ 25121 h 1240971"/>
              <a:gd name="connsiteX236" fmla="*/ 3265777 w 5737264"/>
              <a:gd name="connsiteY236" fmla="*/ 30145 h 1240971"/>
              <a:gd name="connsiteX237" fmla="*/ 3175342 w 5737264"/>
              <a:gd name="connsiteY237" fmla="*/ 35169 h 1240971"/>
              <a:gd name="connsiteX238" fmla="*/ 2582489 w 5737264"/>
              <a:gd name="connsiteY238" fmla="*/ 45217 h 1240971"/>
              <a:gd name="connsiteX239" fmla="*/ 2255918 w 5737264"/>
              <a:gd name="connsiteY239" fmla="*/ 40193 h 1240971"/>
              <a:gd name="connsiteX240" fmla="*/ 1974564 w 5737264"/>
              <a:gd name="connsiteY240" fmla="*/ 30145 h 1240971"/>
              <a:gd name="connsiteX241" fmla="*/ 1944419 w 5737264"/>
              <a:gd name="connsiteY241" fmla="*/ 25121 h 1240971"/>
              <a:gd name="connsiteX242" fmla="*/ 1848960 w 5737264"/>
              <a:gd name="connsiteY242" fmla="*/ 20097 h 1240971"/>
              <a:gd name="connsiteX243" fmla="*/ 1768573 w 5737264"/>
              <a:gd name="connsiteY243" fmla="*/ 10048 h 1240971"/>
              <a:gd name="connsiteX244" fmla="*/ 1502292 w 5737264"/>
              <a:gd name="connsiteY244" fmla="*/ 20097 h 1240971"/>
              <a:gd name="connsiteX245" fmla="*/ 1467122 w 5737264"/>
              <a:gd name="connsiteY245" fmla="*/ 25121 h 1240971"/>
              <a:gd name="connsiteX246" fmla="*/ 1426929 w 5737264"/>
              <a:gd name="connsiteY246" fmla="*/ 30145 h 1240971"/>
              <a:gd name="connsiteX247" fmla="*/ 1341518 w 5737264"/>
              <a:gd name="connsiteY247" fmla="*/ 45217 h 1240971"/>
              <a:gd name="connsiteX248" fmla="*/ 1095333 w 5737264"/>
              <a:gd name="connsiteY248" fmla="*/ 35169 h 1240971"/>
              <a:gd name="connsiteX249" fmla="*/ 979777 w 5737264"/>
              <a:gd name="connsiteY249" fmla="*/ 20097 h 1240971"/>
              <a:gd name="connsiteX250" fmla="*/ 939584 w 5737264"/>
              <a:gd name="connsiteY250" fmla="*/ 10048 h 1240971"/>
              <a:gd name="connsiteX251" fmla="*/ 813980 w 5737264"/>
              <a:gd name="connsiteY251" fmla="*/ 0 h 1240971"/>
              <a:gd name="connsiteX252" fmla="*/ 743641 w 5737264"/>
              <a:gd name="connsiteY252" fmla="*/ 5024 h 1240971"/>
              <a:gd name="connsiteX253" fmla="*/ 582867 w 5737264"/>
              <a:gd name="connsiteY253" fmla="*/ 15072 h 1240971"/>
              <a:gd name="connsiteX254" fmla="*/ 432142 w 5737264"/>
              <a:gd name="connsiteY254" fmla="*/ 5024 h 1240971"/>
              <a:gd name="connsiteX255" fmla="*/ 412046 w 5737264"/>
              <a:gd name="connsiteY255" fmla="*/ 0 h 1240971"/>
              <a:gd name="connsiteX256" fmla="*/ 281417 w 5737264"/>
              <a:gd name="connsiteY256" fmla="*/ 10048 h 1240971"/>
              <a:gd name="connsiteX257" fmla="*/ 261320 w 5737264"/>
              <a:gd name="connsiteY257" fmla="*/ 15072 h 1240971"/>
              <a:gd name="connsiteX258" fmla="*/ 100547 w 5737264"/>
              <a:gd name="connsiteY258" fmla="*/ 20097 h 1240971"/>
              <a:gd name="connsiteX259" fmla="*/ 5087 w 5737264"/>
              <a:gd name="connsiteY259"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923944 w 5737264"/>
              <a:gd name="connsiteY148" fmla="*/ 1014883 h 1240971"/>
              <a:gd name="connsiteX149" fmla="*/ 3964138 w 5737264"/>
              <a:gd name="connsiteY149" fmla="*/ 1075173 h 1240971"/>
              <a:gd name="connsiteX150" fmla="*/ 3969162 w 5737264"/>
              <a:gd name="connsiteY150" fmla="*/ 1100294 h 1240971"/>
              <a:gd name="connsiteX151" fmla="*/ 3979210 w 5737264"/>
              <a:gd name="connsiteY151" fmla="*/ 1110343 h 1240971"/>
              <a:gd name="connsiteX152" fmla="*/ 3984235 w 5737264"/>
              <a:gd name="connsiteY152" fmla="*/ 1130439 h 1240971"/>
              <a:gd name="connsiteX153" fmla="*/ 4019404 w 5737264"/>
              <a:gd name="connsiteY153" fmla="*/ 1165609 h 1240971"/>
              <a:gd name="connsiteX154" fmla="*/ 4064621 w 5737264"/>
              <a:gd name="connsiteY154" fmla="*/ 1150536 h 1240971"/>
              <a:gd name="connsiteX155" fmla="*/ 4079694 w 5737264"/>
              <a:gd name="connsiteY155" fmla="*/ 1125415 h 1240971"/>
              <a:gd name="connsiteX156" fmla="*/ 4099791 w 5737264"/>
              <a:gd name="connsiteY156" fmla="*/ 1105319 h 1240971"/>
              <a:gd name="connsiteX157" fmla="*/ 4129936 w 5737264"/>
              <a:gd name="connsiteY157" fmla="*/ 1075173 h 1240971"/>
              <a:gd name="connsiteX158" fmla="*/ 4150032 w 5737264"/>
              <a:gd name="connsiteY158" fmla="*/ 1040004 h 1240971"/>
              <a:gd name="connsiteX159" fmla="*/ 4160081 w 5737264"/>
              <a:gd name="connsiteY159" fmla="*/ 1019908 h 1240971"/>
              <a:gd name="connsiteX160" fmla="*/ 4165105 w 5737264"/>
              <a:gd name="connsiteY160" fmla="*/ 1004835 h 1240971"/>
              <a:gd name="connsiteX161" fmla="*/ 4185202 w 5737264"/>
              <a:gd name="connsiteY161" fmla="*/ 984738 h 1240971"/>
              <a:gd name="connsiteX162" fmla="*/ 4200274 w 5737264"/>
              <a:gd name="connsiteY162" fmla="*/ 979714 h 1240971"/>
              <a:gd name="connsiteX163" fmla="*/ 4235443 w 5737264"/>
              <a:gd name="connsiteY163" fmla="*/ 954593 h 1240971"/>
              <a:gd name="connsiteX164" fmla="*/ 4275637 w 5737264"/>
              <a:gd name="connsiteY164" fmla="*/ 934497 h 1240971"/>
              <a:gd name="connsiteX165" fmla="*/ 4310806 w 5737264"/>
              <a:gd name="connsiteY165" fmla="*/ 914400 h 1240971"/>
              <a:gd name="connsiteX166" fmla="*/ 4325878 w 5737264"/>
              <a:gd name="connsiteY166" fmla="*/ 904352 h 1240971"/>
              <a:gd name="connsiteX167" fmla="*/ 4362094 w 5737264"/>
              <a:gd name="connsiteY167" fmla="*/ 909114 h 1240971"/>
              <a:gd name="connsiteX168" fmla="*/ 4417099 w 5737264"/>
              <a:gd name="connsiteY168" fmla="*/ 946141 h 1240971"/>
              <a:gd name="connsiteX169" fmla="*/ 4462316 w 5737264"/>
              <a:gd name="connsiteY169" fmla="*/ 1006955 h 1240971"/>
              <a:gd name="connsiteX170" fmla="*/ 4531320 w 5737264"/>
              <a:gd name="connsiteY170" fmla="*/ 1037650 h 1240971"/>
              <a:gd name="connsiteX171" fmla="*/ 4597184 w 5737264"/>
              <a:gd name="connsiteY171" fmla="*/ 969666 h 1240971"/>
              <a:gd name="connsiteX172" fmla="*/ 4617281 w 5737264"/>
              <a:gd name="connsiteY172" fmla="*/ 959617 h 1240971"/>
              <a:gd name="connsiteX173" fmla="*/ 4632353 w 5737264"/>
              <a:gd name="connsiteY173" fmla="*/ 944545 h 1240971"/>
              <a:gd name="connsiteX174" fmla="*/ 4652450 w 5737264"/>
              <a:gd name="connsiteY174" fmla="*/ 934497 h 1240971"/>
              <a:gd name="connsiteX175" fmla="*/ 4672547 w 5737264"/>
              <a:gd name="connsiteY175" fmla="*/ 919424 h 1240971"/>
              <a:gd name="connsiteX176" fmla="*/ 4737861 w 5737264"/>
              <a:gd name="connsiteY176" fmla="*/ 884255 h 1240971"/>
              <a:gd name="connsiteX177" fmla="*/ 4762982 w 5737264"/>
              <a:gd name="connsiteY177" fmla="*/ 879231 h 1240971"/>
              <a:gd name="connsiteX178" fmla="*/ 4778054 w 5737264"/>
              <a:gd name="connsiteY178" fmla="*/ 874206 h 1240971"/>
              <a:gd name="connsiteX179" fmla="*/ 4819294 w 5737264"/>
              <a:gd name="connsiteY179" fmla="*/ 873944 h 1240971"/>
              <a:gd name="connsiteX180" fmla="*/ 4877465 w 5737264"/>
              <a:gd name="connsiteY180" fmla="*/ 895638 h 1240971"/>
              <a:gd name="connsiteX181" fmla="*/ 4935347 w 5737264"/>
              <a:gd name="connsiteY181" fmla="*/ 934523 h 1240971"/>
              <a:gd name="connsiteX182" fmla="*/ 4995402 w 5737264"/>
              <a:gd name="connsiteY182" fmla="*/ 1006746 h 1240971"/>
              <a:gd name="connsiteX183" fmla="*/ 5024762 w 5737264"/>
              <a:gd name="connsiteY183" fmla="*/ 1051963 h 1240971"/>
              <a:gd name="connsiteX184" fmla="*/ 5092223 w 5737264"/>
              <a:gd name="connsiteY184" fmla="*/ 1016506 h 1240971"/>
              <a:gd name="connsiteX185" fmla="*/ 5144322 w 5737264"/>
              <a:gd name="connsiteY185" fmla="*/ 948261 h 1240971"/>
              <a:gd name="connsiteX186" fmla="*/ 5189252 w 5737264"/>
              <a:gd name="connsiteY186" fmla="*/ 886112 h 1240971"/>
              <a:gd name="connsiteX187" fmla="*/ 5226279 w 5737264"/>
              <a:gd name="connsiteY187" fmla="*/ 856230 h 1240971"/>
              <a:gd name="connsiteX188" fmla="*/ 5260637 w 5737264"/>
              <a:gd name="connsiteY188" fmla="*/ 822918 h 1240971"/>
              <a:gd name="connsiteX189" fmla="*/ 5295282 w 5737264"/>
              <a:gd name="connsiteY189" fmla="*/ 800440 h 1240971"/>
              <a:gd name="connsiteX190" fmla="*/ 5334430 w 5737264"/>
              <a:gd name="connsiteY190" fmla="*/ 794893 h 1240971"/>
              <a:gd name="connsiteX191" fmla="*/ 5412174 w 5737264"/>
              <a:gd name="connsiteY191" fmla="*/ 824252 h 1240971"/>
              <a:gd name="connsiteX192" fmla="*/ 5431197 w 5737264"/>
              <a:gd name="connsiteY192" fmla="*/ 768699 h 1240971"/>
              <a:gd name="connsiteX193" fmla="*/ 5441246 w 5737264"/>
              <a:gd name="connsiteY193" fmla="*/ 753626 h 1240971"/>
              <a:gd name="connsiteX194" fmla="*/ 5456318 w 5737264"/>
              <a:gd name="connsiteY194" fmla="*/ 708409 h 1240971"/>
              <a:gd name="connsiteX195" fmla="*/ 5466366 w 5737264"/>
              <a:gd name="connsiteY195" fmla="*/ 683288 h 1240971"/>
              <a:gd name="connsiteX196" fmla="*/ 5476415 w 5737264"/>
              <a:gd name="connsiteY196" fmla="*/ 643094 h 1240971"/>
              <a:gd name="connsiteX197" fmla="*/ 5491487 w 5737264"/>
              <a:gd name="connsiteY197" fmla="*/ 617973 h 1240971"/>
              <a:gd name="connsiteX198" fmla="*/ 5506560 w 5737264"/>
              <a:gd name="connsiteY198" fmla="*/ 572756 h 1240971"/>
              <a:gd name="connsiteX199" fmla="*/ 5526656 w 5737264"/>
              <a:gd name="connsiteY199" fmla="*/ 522514 h 1240971"/>
              <a:gd name="connsiteX200" fmla="*/ 5546753 w 5737264"/>
              <a:gd name="connsiteY200" fmla="*/ 467248 h 1240971"/>
              <a:gd name="connsiteX201" fmla="*/ 5556802 w 5737264"/>
              <a:gd name="connsiteY201" fmla="*/ 411982 h 1240971"/>
              <a:gd name="connsiteX202" fmla="*/ 5566850 w 5737264"/>
              <a:gd name="connsiteY202" fmla="*/ 381837 h 1240971"/>
              <a:gd name="connsiteX203" fmla="*/ 5576898 w 5737264"/>
              <a:gd name="connsiteY203" fmla="*/ 356716 h 1240971"/>
              <a:gd name="connsiteX204" fmla="*/ 5596995 w 5737264"/>
              <a:gd name="connsiteY204" fmla="*/ 316523 h 1240971"/>
              <a:gd name="connsiteX205" fmla="*/ 5617092 w 5737264"/>
              <a:gd name="connsiteY205" fmla="*/ 246184 h 1240971"/>
              <a:gd name="connsiteX206" fmla="*/ 5622116 w 5737264"/>
              <a:gd name="connsiteY206" fmla="*/ 226088 h 1240971"/>
              <a:gd name="connsiteX207" fmla="*/ 5632164 w 5737264"/>
              <a:gd name="connsiteY207" fmla="*/ 216039 h 1240971"/>
              <a:gd name="connsiteX208" fmla="*/ 5637188 w 5737264"/>
              <a:gd name="connsiteY208" fmla="*/ 200967 h 1240971"/>
              <a:gd name="connsiteX209" fmla="*/ 5651738 w 5737264"/>
              <a:gd name="connsiteY209" fmla="*/ 190395 h 1240971"/>
              <a:gd name="connsiteX210" fmla="*/ 5673692 w 5737264"/>
              <a:gd name="connsiteY210" fmla="*/ 153892 h 1240971"/>
              <a:gd name="connsiteX211" fmla="*/ 5726602 w 5737264"/>
              <a:gd name="connsiteY211" fmla="*/ 89362 h 1240971"/>
              <a:gd name="connsiteX212" fmla="*/ 5728722 w 5737264"/>
              <a:gd name="connsiteY212" fmla="*/ 42287 h 1240971"/>
              <a:gd name="connsiteX213" fmla="*/ 5634284 w 5737264"/>
              <a:gd name="connsiteY213" fmla="*/ 25357 h 1240971"/>
              <a:gd name="connsiteX214" fmla="*/ 5536940 w 5737264"/>
              <a:gd name="connsiteY214" fmla="*/ 27214 h 1240971"/>
              <a:gd name="connsiteX215" fmla="*/ 5470369 w 5737264"/>
              <a:gd name="connsiteY215" fmla="*/ 39381 h 1240971"/>
              <a:gd name="connsiteX216" fmla="*/ 5379124 w 5737264"/>
              <a:gd name="connsiteY216" fmla="*/ 39644 h 1240971"/>
              <a:gd name="connsiteX217" fmla="*/ 5309282 w 5737264"/>
              <a:gd name="connsiteY217" fmla="*/ 42287 h 1240971"/>
              <a:gd name="connsiteX218" fmla="*/ 5238682 w 5737264"/>
              <a:gd name="connsiteY218" fmla="*/ 54455 h 1240971"/>
              <a:gd name="connsiteX219" fmla="*/ 5108892 w 5737264"/>
              <a:gd name="connsiteY219" fmla="*/ 37524 h 1240971"/>
              <a:gd name="connsiteX220" fmla="*/ 5020026 w 5737264"/>
              <a:gd name="connsiteY220" fmla="*/ 39120 h 1240971"/>
              <a:gd name="connsiteX221" fmla="*/ 4946233 w 5737264"/>
              <a:gd name="connsiteY221" fmla="*/ 41240 h 1240971"/>
              <a:gd name="connsiteX222" fmla="*/ 4823272 w 5737264"/>
              <a:gd name="connsiteY222" fmla="*/ 50242 h 1240971"/>
              <a:gd name="connsiteX223" fmla="*/ 4727577 w 5737264"/>
              <a:gd name="connsiteY223" fmla="*/ 29073 h 1240971"/>
              <a:gd name="connsiteX224" fmla="*/ 4628376 w 5737264"/>
              <a:gd name="connsiteY224" fmla="*/ 41240 h 1240971"/>
              <a:gd name="connsiteX225" fmla="*/ 4565180 w 5737264"/>
              <a:gd name="connsiteY225" fmla="*/ 46264 h 1240971"/>
              <a:gd name="connsiteX226" fmla="*/ 4417596 w 5737264"/>
              <a:gd name="connsiteY226" fmla="*/ 44406 h 1240971"/>
              <a:gd name="connsiteX227" fmla="*/ 4139984 w 5737264"/>
              <a:gd name="connsiteY227" fmla="*/ 60290 h 1240971"/>
              <a:gd name="connsiteX228" fmla="*/ 3918920 w 5737264"/>
              <a:gd name="connsiteY228" fmla="*/ 50242 h 1240971"/>
              <a:gd name="connsiteX229" fmla="*/ 3873703 w 5737264"/>
              <a:gd name="connsiteY229" fmla="*/ 45217 h 1240971"/>
              <a:gd name="connsiteX230" fmla="*/ 3687808 w 5737264"/>
              <a:gd name="connsiteY230" fmla="*/ 40193 h 1240971"/>
              <a:gd name="connsiteX231" fmla="*/ 3662687 w 5737264"/>
              <a:gd name="connsiteY231" fmla="*/ 35169 h 1240971"/>
              <a:gd name="connsiteX232" fmla="*/ 3627518 w 5737264"/>
              <a:gd name="connsiteY232" fmla="*/ 25121 h 1240971"/>
              <a:gd name="connsiteX233" fmla="*/ 3547131 w 5737264"/>
              <a:gd name="connsiteY233" fmla="*/ 20097 h 1240971"/>
              <a:gd name="connsiteX234" fmla="*/ 3310995 w 5737264"/>
              <a:gd name="connsiteY234" fmla="*/ 25121 h 1240971"/>
              <a:gd name="connsiteX235" fmla="*/ 3265777 w 5737264"/>
              <a:gd name="connsiteY235" fmla="*/ 30145 h 1240971"/>
              <a:gd name="connsiteX236" fmla="*/ 3175342 w 5737264"/>
              <a:gd name="connsiteY236" fmla="*/ 35169 h 1240971"/>
              <a:gd name="connsiteX237" fmla="*/ 2582489 w 5737264"/>
              <a:gd name="connsiteY237" fmla="*/ 45217 h 1240971"/>
              <a:gd name="connsiteX238" fmla="*/ 2255918 w 5737264"/>
              <a:gd name="connsiteY238" fmla="*/ 40193 h 1240971"/>
              <a:gd name="connsiteX239" fmla="*/ 1974564 w 5737264"/>
              <a:gd name="connsiteY239" fmla="*/ 30145 h 1240971"/>
              <a:gd name="connsiteX240" fmla="*/ 1944419 w 5737264"/>
              <a:gd name="connsiteY240" fmla="*/ 25121 h 1240971"/>
              <a:gd name="connsiteX241" fmla="*/ 1848960 w 5737264"/>
              <a:gd name="connsiteY241" fmla="*/ 20097 h 1240971"/>
              <a:gd name="connsiteX242" fmla="*/ 1768573 w 5737264"/>
              <a:gd name="connsiteY242" fmla="*/ 10048 h 1240971"/>
              <a:gd name="connsiteX243" fmla="*/ 1502292 w 5737264"/>
              <a:gd name="connsiteY243" fmla="*/ 20097 h 1240971"/>
              <a:gd name="connsiteX244" fmla="*/ 1467122 w 5737264"/>
              <a:gd name="connsiteY244" fmla="*/ 25121 h 1240971"/>
              <a:gd name="connsiteX245" fmla="*/ 1426929 w 5737264"/>
              <a:gd name="connsiteY245" fmla="*/ 30145 h 1240971"/>
              <a:gd name="connsiteX246" fmla="*/ 1341518 w 5737264"/>
              <a:gd name="connsiteY246" fmla="*/ 45217 h 1240971"/>
              <a:gd name="connsiteX247" fmla="*/ 1095333 w 5737264"/>
              <a:gd name="connsiteY247" fmla="*/ 35169 h 1240971"/>
              <a:gd name="connsiteX248" fmla="*/ 979777 w 5737264"/>
              <a:gd name="connsiteY248" fmla="*/ 20097 h 1240971"/>
              <a:gd name="connsiteX249" fmla="*/ 939584 w 5737264"/>
              <a:gd name="connsiteY249" fmla="*/ 10048 h 1240971"/>
              <a:gd name="connsiteX250" fmla="*/ 813980 w 5737264"/>
              <a:gd name="connsiteY250" fmla="*/ 0 h 1240971"/>
              <a:gd name="connsiteX251" fmla="*/ 743641 w 5737264"/>
              <a:gd name="connsiteY251" fmla="*/ 5024 h 1240971"/>
              <a:gd name="connsiteX252" fmla="*/ 582867 w 5737264"/>
              <a:gd name="connsiteY252" fmla="*/ 15072 h 1240971"/>
              <a:gd name="connsiteX253" fmla="*/ 432142 w 5737264"/>
              <a:gd name="connsiteY253" fmla="*/ 5024 h 1240971"/>
              <a:gd name="connsiteX254" fmla="*/ 412046 w 5737264"/>
              <a:gd name="connsiteY254" fmla="*/ 0 h 1240971"/>
              <a:gd name="connsiteX255" fmla="*/ 281417 w 5737264"/>
              <a:gd name="connsiteY255" fmla="*/ 10048 h 1240971"/>
              <a:gd name="connsiteX256" fmla="*/ 261320 w 5737264"/>
              <a:gd name="connsiteY256" fmla="*/ 15072 h 1240971"/>
              <a:gd name="connsiteX257" fmla="*/ 100547 w 5737264"/>
              <a:gd name="connsiteY257" fmla="*/ 20097 h 1240971"/>
              <a:gd name="connsiteX258" fmla="*/ 5087 w 5737264"/>
              <a:gd name="connsiteY258"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64138 w 5737264"/>
              <a:gd name="connsiteY149" fmla="*/ 1075173 h 1240971"/>
              <a:gd name="connsiteX150" fmla="*/ 3969162 w 5737264"/>
              <a:gd name="connsiteY150" fmla="*/ 1100294 h 1240971"/>
              <a:gd name="connsiteX151" fmla="*/ 3979210 w 5737264"/>
              <a:gd name="connsiteY151" fmla="*/ 1110343 h 1240971"/>
              <a:gd name="connsiteX152" fmla="*/ 3984235 w 5737264"/>
              <a:gd name="connsiteY152" fmla="*/ 1130439 h 1240971"/>
              <a:gd name="connsiteX153" fmla="*/ 4019404 w 5737264"/>
              <a:gd name="connsiteY153" fmla="*/ 1165609 h 1240971"/>
              <a:gd name="connsiteX154" fmla="*/ 4064621 w 5737264"/>
              <a:gd name="connsiteY154" fmla="*/ 1150536 h 1240971"/>
              <a:gd name="connsiteX155" fmla="*/ 4079694 w 5737264"/>
              <a:gd name="connsiteY155" fmla="*/ 1125415 h 1240971"/>
              <a:gd name="connsiteX156" fmla="*/ 4099791 w 5737264"/>
              <a:gd name="connsiteY156" fmla="*/ 1105319 h 1240971"/>
              <a:gd name="connsiteX157" fmla="*/ 4129936 w 5737264"/>
              <a:gd name="connsiteY157" fmla="*/ 1075173 h 1240971"/>
              <a:gd name="connsiteX158" fmla="*/ 4150032 w 5737264"/>
              <a:gd name="connsiteY158" fmla="*/ 1040004 h 1240971"/>
              <a:gd name="connsiteX159" fmla="*/ 4160081 w 5737264"/>
              <a:gd name="connsiteY159" fmla="*/ 1019908 h 1240971"/>
              <a:gd name="connsiteX160" fmla="*/ 4165105 w 5737264"/>
              <a:gd name="connsiteY160" fmla="*/ 1004835 h 1240971"/>
              <a:gd name="connsiteX161" fmla="*/ 4185202 w 5737264"/>
              <a:gd name="connsiteY161" fmla="*/ 984738 h 1240971"/>
              <a:gd name="connsiteX162" fmla="*/ 4200274 w 5737264"/>
              <a:gd name="connsiteY162" fmla="*/ 979714 h 1240971"/>
              <a:gd name="connsiteX163" fmla="*/ 4235443 w 5737264"/>
              <a:gd name="connsiteY163" fmla="*/ 954593 h 1240971"/>
              <a:gd name="connsiteX164" fmla="*/ 4275637 w 5737264"/>
              <a:gd name="connsiteY164" fmla="*/ 934497 h 1240971"/>
              <a:gd name="connsiteX165" fmla="*/ 4310806 w 5737264"/>
              <a:gd name="connsiteY165" fmla="*/ 914400 h 1240971"/>
              <a:gd name="connsiteX166" fmla="*/ 4325878 w 5737264"/>
              <a:gd name="connsiteY166" fmla="*/ 904352 h 1240971"/>
              <a:gd name="connsiteX167" fmla="*/ 4362094 w 5737264"/>
              <a:gd name="connsiteY167" fmla="*/ 909114 h 1240971"/>
              <a:gd name="connsiteX168" fmla="*/ 4417099 w 5737264"/>
              <a:gd name="connsiteY168" fmla="*/ 946141 h 1240971"/>
              <a:gd name="connsiteX169" fmla="*/ 4462316 w 5737264"/>
              <a:gd name="connsiteY169" fmla="*/ 1006955 h 1240971"/>
              <a:gd name="connsiteX170" fmla="*/ 4531320 w 5737264"/>
              <a:gd name="connsiteY170" fmla="*/ 1037650 h 1240971"/>
              <a:gd name="connsiteX171" fmla="*/ 4597184 w 5737264"/>
              <a:gd name="connsiteY171" fmla="*/ 969666 h 1240971"/>
              <a:gd name="connsiteX172" fmla="*/ 4617281 w 5737264"/>
              <a:gd name="connsiteY172" fmla="*/ 959617 h 1240971"/>
              <a:gd name="connsiteX173" fmla="*/ 4632353 w 5737264"/>
              <a:gd name="connsiteY173" fmla="*/ 944545 h 1240971"/>
              <a:gd name="connsiteX174" fmla="*/ 4652450 w 5737264"/>
              <a:gd name="connsiteY174" fmla="*/ 934497 h 1240971"/>
              <a:gd name="connsiteX175" fmla="*/ 4672547 w 5737264"/>
              <a:gd name="connsiteY175" fmla="*/ 919424 h 1240971"/>
              <a:gd name="connsiteX176" fmla="*/ 4737861 w 5737264"/>
              <a:gd name="connsiteY176" fmla="*/ 884255 h 1240971"/>
              <a:gd name="connsiteX177" fmla="*/ 4762982 w 5737264"/>
              <a:gd name="connsiteY177" fmla="*/ 879231 h 1240971"/>
              <a:gd name="connsiteX178" fmla="*/ 4778054 w 5737264"/>
              <a:gd name="connsiteY178" fmla="*/ 874206 h 1240971"/>
              <a:gd name="connsiteX179" fmla="*/ 4819294 w 5737264"/>
              <a:gd name="connsiteY179" fmla="*/ 873944 h 1240971"/>
              <a:gd name="connsiteX180" fmla="*/ 4877465 w 5737264"/>
              <a:gd name="connsiteY180" fmla="*/ 895638 h 1240971"/>
              <a:gd name="connsiteX181" fmla="*/ 4935347 w 5737264"/>
              <a:gd name="connsiteY181" fmla="*/ 934523 h 1240971"/>
              <a:gd name="connsiteX182" fmla="*/ 4995402 w 5737264"/>
              <a:gd name="connsiteY182" fmla="*/ 1006746 h 1240971"/>
              <a:gd name="connsiteX183" fmla="*/ 5024762 w 5737264"/>
              <a:gd name="connsiteY183" fmla="*/ 1051963 h 1240971"/>
              <a:gd name="connsiteX184" fmla="*/ 5092223 w 5737264"/>
              <a:gd name="connsiteY184" fmla="*/ 1016506 h 1240971"/>
              <a:gd name="connsiteX185" fmla="*/ 5144322 w 5737264"/>
              <a:gd name="connsiteY185" fmla="*/ 948261 h 1240971"/>
              <a:gd name="connsiteX186" fmla="*/ 5189252 w 5737264"/>
              <a:gd name="connsiteY186" fmla="*/ 886112 h 1240971"/>
              <a:gd name="connsiteX187" fmla="*/ 5226279 w 5737264"/>
              <a:gd name="connsiteY187" fmla="*/ 856230 h 1240971"/>
              <a:gd name="connsiteX188" fmla="*/ 5260637 w 5737264"/>
              <a:gd name="connsiteY188" fmla="*/ 822918 h 1240971"/>
              <a:gd name="connsiteX189" fmla="*/ 5295282 w 5737264"/>
              <a:gd name="connsiteY189" fmla="*/ 800440 h 1240971"/>
              <a:gd name="connsiteX190" fmla="*/ 5334430 w 5737264"/>
              <a:gd name="connsiteY190" fmla="*/ 794893 h 1240971"/>
              <a:gd name="connsiteX191" fmla="*/ 5412174 w 5737264"/>
              <a:gd name="connsiteY191" fmla="*/ 824252 h 1240971"/>
              <a:gd name="connsiteX192" fmla="*/ 5431197 w 5737264"/>
              <a:gd name="connsiteY192" fmla="*/ 768699 h 1240971"/>
              <a:gd name="connsiteX193" fmla="*/ 5441246 w 5737264"/>
              <a:gd name="connsiteY193" fmla="*/ 753626 h 1240971"/>
              <a:gd name="connsiteX194" fmla="*/ 5456318 w 5737264"/>
              <a:gd name="connsiteY194" fmla="*/ 708409 h 1240971"/>
              <a:gd name="connsiteX195" fmla="*/ 5466366 w 5737264"/>
              <a:gd name="connsiteY195" fmla="*/ 683288 h 1240971"/>
              <a:gd name="connsiteX196" fmla="*/ 5476415 w 5737264"/>
              <a:gd name="connsiteY196" fmla="*/ 643094 h 1240971"/>
              <a:gd name="connsiteX197" fmla="*/ 5491487 w 5737264"/>
              <a:gd name="connsiteY197" fmla="*/ 617973 h 1240971"/>
              <a:gd name="connsiteX198" fmla="*/ 5506560 w 5737264"/>
              <a:gd name="connsiteY198" fmla="*/ 572756 h 1240971"/>
              <a:gd name="connsiteX199" fmla="*/ 5526656 w 5737264"/>
              <a:gd name="connsiteY199" fmla="*/ 522514 h 1240971"/>
              <a:gd name="connsiteX200" fmla="*/ 5546753 w 5737264"/>
              <a:gd name="connsiteY200" fmla="*/ 467248 h 1240971"/>
              <a:gd name="connsiteX201" fmla="*/ 5556802 w 5737264"/>
              <a:gd name="connsiteY201" fmla="*/ 411982 h 1240971"/>
              <a:gd name="connsiteX202" fmla="*/ 5566850 w 5737264"/>
              <a:gd name="connsiteY202" fmla="*/ 381837 h 1240971"/>
              <a:gd name="connsiteX203" fmla="*/ 5576898 w 5737264"/>
              <a:gd name="connsiteY203" fmla="*/ 356716 h 1240971"/>
              <a:gd name="connsiteX204" fmla="*/ 5596995 w 5737264"/>
              <a:gd name="connsiteY204" fmla="*/ 316523 h 1240971"/>
              <a:gd name="connsiteX205" fmla="*/ 5617092 w 5737264"/>
              <a:gd name="connsiteY205" fmla="*/ 246184 h 1240971"/>
              <a:gd name="connsiteX206" fmla="*/ 5622116 w 5737264"/>
              <a:gd name="connsiteY206" fmla="*/ 226088 h 1240971"/>
              <a:gd name="connsiteX207" fmla="*/ 5632164 w 5737264"/>
              <a:gd name="connsiteY207" fmla="*/ 216039 h 1240971"/>
              <a:gd name="connsiteX208" fmla="*/ 5637188 w 5737264"/>
              <a:gd name="connsiteY208" fmla="*/ 200967 h 1240971"/>
              <a:gd name="connsiteX209" fmla="*/ 5651738 w 5737264"/>
              <a:gd name="connsiteY209" fmla="*/ 190395 h 1240971"/>
              <a:gd name="connsiteX210" fmla="*/ 5673692 w 5737264"/>
              <a:gd name="connsiteY210" fmla="*/ 153892 h 1240971"/>
              <a:gd name="connsiteX211" fmla="*/ 5726602 w 5737264"/>
              <a:gd name="connsiteY211" fmla="*/ 89362 h 1240971"/>
              <a:gd name="connsiteX212" fmla="*/ 5728722 w 5737264"/>
              <a:gd name="connsiteY212" fmla="*/ 42287 h 1240971"/>
              <a:gd name="connsiteX213" fmla="*/ 5634284 w 5737264"/>
              <a:gd name="connsiteY213" fmla="*/ 25357 h 1240971"/>
              <a:gd name="connsiteX214" fmla="*/ 5536940 w 5737264"/>
              <a:gd name="connsiteY214" fmla="*/ 27214 h 1240971"/>
              <a:gd name="connsiteX215" fmla="*/ 5470369 w 5737264"/>
              <a:gd name="connsiteY215" fmla="*/ 39381 h 1240971"/>
              <a:gd name="connsiteX216" fmla="*/ 5379124 w 5737264"/>
              <a:gd name="connsiteY216" fmla="*/ 39644 h 1240971"/>
              <a:gd name="connsiteX217" fmla="*/ 5309282 w 5737264"/>
              <a:gd name="connsiteY217" fmla="*/ 42287 h 1240971"/>
              <a:gd name="connsiteX218" fmla="*/ 5238682 w 5737264"/>
              <a:gd name="connsiteY218" fmla="*/ 54455 h 1240971"/>
              <a:gd name="connsiteX219" fmla="*/ 5108892 w 5737264"/>
              <a:gd name="connsiteY219" fmla="*/ 37524 h 1240971"/>
              <a:gd name="connsiteX220" fmla="*/ 5020026 w 5737264"/>
              <a:gd name="connsiteY220" fmla="*/ 39120 h 1240971"/>
              <a:gd name="connsiteX221" fmla="*/ 4946233 w 5737264"/>
              <a:gd name="connsiteY221" fmla="*/ 41240 h 1240971"/>
              <a:gd name="connsiteX222" fmla="*/ 4823272 w 5737264"/>
              <a:gd name="connsiteY222" fmla="*/ 50242 h 1240971"/>
              <a:gd name="connsiteX223" fmla="*/ 4727577 w 5737264"/>
              <a:gd name="connsiteY223" fmla="*/ 29073 h 1240971"/>
              <a:gd name="connsiteX224" fmla="*/ 4628376 w 5737264"/>
              <a:gd name="connsiteY224" fmla="*/ 41240 h 1240971"/>
              <a:gd name="connsiteX225" fmla="*/ 4565180 w 5737264"/>
              <a:gd name="connsiteY225" fmla="*/ 46264 h 1240971"/>
              <a:gd name="connsiteX226" fmla="*/ 4417596 w 5737264"/>
              <a:gd name="connsiteY226" fmla="*/ 44406 h 1240971"/>
              <a:gd name="connsiteX227" fmla="*/ 4139984 w 5737264"/>
              <a:gd name="connsiteY227" fmla="*/ 60290 h 1240971"/>
              <a:gd name="connsiteX228" fmla="*/ 3918920 w 5737264"/>
              <a:gd name="connsiteY228" fmla="*/ 50242 h 1240971"/>
              <a:gd name="connsiteX229" fmla="*/ 3873703 w 5737264"/>
              <a:gd name="connsiteY229" fmla="*/ 45217 h 1240971"/>
              <a:gd name="connsiteX230" fmla="*/ 3687808 w 5737264"/>
              <a:gd name="connsiteY230" fmla="*/ 40193 h 1240971"/>
              <a:gd name="connsiteX231" fmla="*/ 3662687 w 5737264"/>
              <a:gd name="connsiteY231" fmla="*/ 35169 h 1240971"/>
              <a:gd name="connsiteX232" fmla="*/ 3627518 w 5737264"/>
              <a:gd name="connsiteY232" fmla="*/ 25121 h 1240971"/>
              <a:gd name="connsiteX233" fmla="*/ 3547131 w 5737264"/>
              <a:gd name="connsiteY233" fmla="*/ 20097 h 1240971"/>
              <a:gd name="connsiteX234" fmla="*/ 3310995 w 5737264"/>
              <a:gd name="connsiteY234" fmla="*/ 25121 h 1240971"/>
              <a:gd name="connsiteX235" fmla="*/ 3265777 w 5737264"/>
              <a:gd name="connsiteY235" fmla="*/ 30145 h 1240971"/>
              <a:gd name="connsiteX236" fmla="*/ 3175342 w 5737264"/>
              <a:gd name="connsiteY236" fmla="*/ 35169 h 1240971"/>
              <a:gd name="connsiteX237" fmla="*/ 2582489 w 5737264"/>
              <a:gd name="connsiteY237" fmla="*/ 45217 h 1240971"/>
              <a:gd name="connsiteX238" fmla="*/ 2255918 w 5737264"/>
              <a:gd name="connsiteY238" fmla="*/ 40193 h 1240971"/>
              <a:gd name="connsiteX239" fmla="*/ 1974564 w 5737264"/>
              <a:gd name="connsiteY239" fmla="*/ 30145 h 1240971"/>
              <a:gd name="connsiteX240" fmla="*/ 1944419 w 5737264"/>
              <a:gd name="connsiteY240" fmla="*/ 25121 h 1240971"/>
              <a:gd name="connsiteX241" fmla="*/ 1848960 w 5737264"/>
              <a:gd name="connsiteY241" fmla="*/ 20097 h 1240971"/>
              <a:gd name="connsiteX242" fmla="*/ 1768573 w 5737264"/>
              <a:gd name="connsiteY242" fmla="*/ 10048 h 1240971"/>
              <a:gd name="connsiteX243" fmla="*/ 1502292 w 5737264"/>
              <a:gd name="connsiteY243" fmla="*/ 20097 h 1240971"/>
              <a:gd name="connsiteX244" fmla="*/ 1467122 w 5737264"/>
              <a:gd name="connsiteY244" fmla="*/ 25121 h 1240971"/>
              <a:gd name="connsiteX245" fmla="*/ 1426929 w 5737264"/>
              <a:gd name="connsiteY245" fmla="*/ 30145 h 1240971"/>
              <a:gd name="connsiteX246" fmla="*/ 1341518 w 5737264"/>
              <a:gd name="connsiteY246" fmla="*/ 45217 h 1240971"/>
              <a:gd name="connsiteX247" fmla="*/ 1095333 w 5737264"/>
              <a:gd name="connsiteY247" fmla="*/ 35169 h 1240971"/>
              <a:gd name="connsiteX248" fmla="*/ 979777 w 5737264"/>
              <a:gd name="connsiteY248" fmla="*/ 20097 h 1240971"/>
              <a:gd name="connsiteX249" fmla="*/ 939584 w 5737264"/>
              <a:gd name="connsiteY249" fmla="*/ 10048 h 1240971"/>
              <a:gd name="connsiteX250" fmla="*/ 813980 w 5737264"/>
              <a:gd name="connsiteY250" fmla="*/ 0 h 1240971"/>
              <a:gd name="connsiteX251" fmla="*/ 743641 w 5737264"/>
              <a:gd name="connsiteY251" fmla="*/ 5024 h 1240971"/>
              <a:gd name="connsiteX252" fmla="*/ 582867 w 5737264"/>
              <a:gd name="connsiteY252" fmla="*/ 15072 h 1240971"/>
              <a:gd name="connsiteX253" fmla="*/ 432142 w 5737264"/>
              <a:gd name="connsiteY253" fmla="*/ 5024 h 1240971"/>
              <a:gd name="connsiteX254" fmla="*/ 412046 w 5737264"/>
              <a:gd name="connsiteY254" fmla="*/ 0 h 1240971"/>
              <a:gd name="connsiteX255" fmla="*/ 281417 w 5737264"/>
              <a:gd name="connsiteY255" fmla="*/ 10048 h 1240971"/>
              <a:gd name="connsiteX256" fmla="*/ 261320 w 5737264"/>
              <a:gd name="connsiteY256" fmla="*/ 15072 h 1240971"/>
              <a:gd name="connsiteX257" fmla="*/ 100547 w 5737264"/>
              <a:gd name="connsiteY257" fmla="*/ 20097 h 1240971"/>
              <a:gd name="connsiteX258" fmla="*/ 5087 w 5737264"/>
              <a:gd name="connsiteY258"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35563 w 5737264"/>
              <a:gd name="connsiteY149" fmla="*/ 1094223 h 1240971"/>
              <a:gd name="connsiteX150" fmla="*/ 3969162 w 5737264"/>
              <a:gd name="connsiteY150" fmla="*/ 1100294 h 1240971"/>
              <a:gd name="connsiteX151" fmla="*/ 3979210 w 5737264"/>
              <a:gd name="connsiteY151" fmla="*/ 1110343 h 1240971"/>
              <a:gd name="connsiteX152" fmla="*/ 3984235 w 5737264"/>
              <a:gd name="connsiteY152" fmla="*/ 1130439 h 1240971"/>
              <a:gd name="connsiteX153" fmla="*/ 4019404 w 5737264"/>
              <a:gd name="connsiteY153" fmla="*/ 1165609 h 1240971"/>
              <a:gd name="connsiteX154" fmla="*/ 4064621 w 5737264"/>
              <a:gd name="connsiteY154" fmla="*/ 1150536 h 1240971"/>
              <a:gd name="connsiteX155" fmla="*/ 4079694 w 5737264"/>
              <a:gd name="connsiteY155" fmla="*/ 1125415 h 1240971"/>
              <a:gd name="connsiteX156" fmla="*/ 4099791 w 5737264"/>
              <a:gd name="connsiteY156" fmla="*/ 1105319 h 1240971"/>
              <a:gd name="connsiteX157" fmla="*/ 4129936 w 5737264"/>
              <a:gd name="connsiteY157" fmla="*/ 1075173 h 1240971"/>
              <a:gd name="connsiteX158" fmla="*/ 4150032 w 5737264"/>
              <a:gd name="connsiteY158" fmla="*/ 1040004 h 1240971"/>
              <a:gd name="connsiteX159" fmla="*/ 4160081 w 5737264"/>
              <a:gd name="connsiteY159" fmla="*/ 1019908 h 1240971"/>
              <a:gd name="connsiteX160" fmla="*/ 4165105 w 5737264"/>
              <a:gd name="connsiteY160" fmla="*/ 1004835 h 1240971"/>
              <a:gd name="connsiteX161" fmla="*/ 4185202 w 5737264"/>
              <a:gd name="connsiteY161" fmla="*/ 984738 h 1240971"/>
              <a:gd name="connsiteX162" fmla="*/ 4200274 w 5737264"/>
              <a:gd name="connsiteY162" fmla="*/ 979714 h 1240971"/>
              <a:gd name="connsiteX163" fmla="*/ 4235443 w 5737264"/>
              <a:gd name="connsiteY163" fmla="*/ 954593 h 1240971"/>
              <a:gd name="connsiteX164" fmla="*/ 4275637 w 5737264"/>
              <a:gd name="connsiteY164" fmla="*/ 934497 h 1240971"/>
              <a:gd name="connsiteX165" fmla="*/ 4310806 w 5737264"/>
              <a:gd name="connsiteY165" fmla="*/ 914400 h 1240971"/>
              <a:gd name="connsiteX166" fmla="*/ 4325878 w 5737264"/>
              <a:gd name="connsiteY166" fmla="*/ 904352 h 1240971"/>
              <a:gd name="connsiteX167" fmla="*/ 4362094 w 5737264"/>
              <a:gd name="connsiteY167" fmla="*/ 909114 h 1240971"/>
              <a:gd name="connsiteX168" fmla="*/ 4417099 w 5737264"/>
              <a:gd name="connsiteY168" fmla="*/ 946141 h 1240971"/>
              <a:gd name="connsiteX169" fmla="*/ 4462316 w 5737264"/>
              <a:gd name="connsiteY169" fmla="*/ 1006955 h 1240971"/>
              <a:gd name="connsiteX170" fmla="*/ 4531320 w 5737264"/>
              <a:gd name="connsiteY170" fmla="*/ 1037650 h 1240971"/>
              <a:gd name="connsiteX171" fmla="*/ 4597184 w 5737264"/>
              <a:gd name="connsiteY171" fmla="*/ 969666 h 1240971"/>
              <a:gd name="connsiteX172" fmla="*/ 4617281 w 5737264"/>
              <a:gd name="connsiteY172" fmla="*/ 959617 h 1240971"/>
              <a:gd name="connsiteX173" fmla="*/ 4632353 w 5737264"/>
              <a:gd name="connsiteY173" fmla="*/ 944545 h 1240971"/>
              <a:gd name="connsiteX174" fmla="*/ 4652450 w 5737264"/>
              <a:gd name="connsiteY174" fmla="*/ 934497 h 1240971"/>
              <a:gd name="connsiteX175" fmla="*/ 4672547 w 5737264"/>
              <a:gd name="connsiteY175" fmla="*/ 919424 h 1240971"/>
              <a:gd name="connsiteX176" fmla="*/ 4737861 w 5737264"/>
              <a:gd name="connsiteY176" fmla="*/ 884255 h 1240971"/>
              <a:gd name="connsiteX177" fmla="*/ 4762982 w 5737264"/>
              <a:gd name="connsiteY177" fmla="*/ 879231 h 1240971"/>
              <a:gd name="connsiteX178" fmla="*/ 4778054 w 5737264"/>
              <a:gd name="connsiteY178" fmla="*/ 874206 h 1240971"/>
              <a:gd name="connsiteX179" fmla="*/ 4819294 w 5737264"/>
              <a:gd name="connsiteY179" fmla="*/ 873944 h 1240971"/>
              <a:gd name="connsiteX180" fmla="*/ 4877465 w 5737264"/>
              <a:gd name="connsiteY180" fmla="*/ 895638 h 1240971"/>
              <a:gd name="connsiteX181" fmla="*/ 4935347 w 5737264"/>
              <a:gd name="connsiteY181" fmla="*/ 934523 h 1240971"/>
              <a:gd name="connsiteX182" fmla="*/ 4995402 w 5737264"/>
              <a:gd name="connsiteY182" fmla="*/ 1006746 h 1240971"/>
              <a:gd name="connsiteX183" fmla="*/ 5024762 w 5737264"/>
              <a:gd name="connsiteY183" fmla="*/ 1051963 h 1240971"/>
              <a:gd name="connsiteX184" fmla="*/ 5092223 w 5737264"/>
              <a:gd name="connsiteY184" fmla="*/ 1016506 h 1240971"/>
              <a:gd name="connsiteX185" fmla="*/ 5144322 w 5737264"/>
              <a:gd name="connsiteY185" fmla="*/ 948261 h 1240971"/>
              <a:gd name="connsiteX186" fmla="*/ 5189252 w 5737264"/>
              <a:gd name="connsiteY186" fmla="*/ 886112 h 1240971"/>
              <a:gd name="connsiteX187" fmla="*/ 5226279 w 5737264"/>
              <a:gd name="connsiteY187" fmla="*/ 856230 h 1240971"/>
              <a:gd name="connsiteX188" fmla="*/ 5260637 w 5737264"/>
              <a:gd name="connsiteY188" fmla="*/ 822918 h 1240971"/>
              <a:gd name="connsiteX189" fmla="*/ 5295282 w 5737264"/>
              <a:gd name="connsiteY189" fmla="*/ 800440 h 1240971"/>
              <a:gd name="connsiteX190" fmla="*/ 5334430 w 5737264"/>
              <a:gd name="connsiteY190" fmla="*/ 794893 h 1240971"/>
              <a:gd name="connsiteX191" fmla="*/ 5412174 w 5737264"/>
              <a:gd name="connsiteY191" fmla="*/ 824252 h 1240971"/>
              <a:gd name="connsiteX192" fmla="*/ 5431197 w 5737264"/>
              <a:gd name="connsiteY192" fmla="*/ 768699 h 1240971"/>
              <a:gd name="connsiteX193" fmla="*/ 5441246 w 5737264"/>
              <a:gd name="connsiteY193" fmla="*/ 753626 h 1240971"/>
              <a:gd name="connsiteX194" fmla="*/ 5456318 w 5737264"/>
              <a:gd name="connsiteY194" fmla="*/ 708409 h 1240971"/>
              <a:gd name="connsiteX195" fmla="*/ 5466366 w 5737264"/>
              <a:gd name="connsiteY195" fmla="*/ 683288 h 1240971"/>
              <a:gd name="connsiteX196" fmla="*/ 5476415 w 5737264"/>
              <a:gd name="connsiteY196" fmla="*/ 643094 h 1240971"/>
              <a:gd name="connsiteX197" fmla="*/ 5491487 w 5737264"/>
              <a:gd name="connsiteY197" fmla="*/ 617973 h 1240971"/>
              <a:gd name="connsiteX198" fmla="*/ 5506560 w 5737264"/>
              <a:gd name="connsiteY198" fmla="*/ 572756 h 1240971"/>
              <a:gd name="connsiteX199" fmla="*/ 5526656 w 5737264"/>
              <a:gd name="connsiteY199" fmla="*/ 522514 h 1240971"/>
              <a:gd name="connsiteX200" fmla="*/ 5546753 w 5737264"/>
              <a:gd name="connsiteY200" fmla="*/ 467248 h 1240971"/>
              <a:gd name="connsiteX201" fmla="*/ 5556802 w 5737264"/>
              <a:gd name="connsiteY201" fmla="*/ 411982 h 1240971"/>
              <a:gd name="connsiteX202" fmla="*/ 5566850 w 5737264"/>
              <a:gd name="connsiteY202" fmla="*/ 381837 h 1240971"/>
              <a:gd name="connsiteX203" fmla="*/ 5576898 w 5737264"/>
              <a:gd name="connsiteY203" fmla="*/ 356716 h 1240971"/>
              <a:gd name="connsiteX204" fmla="*/ 5596995 w 5737264"/>
              <a:gd name="connsiteY204" fmla="*/ 316523 h 1240971"/>
              <a:gd name="connsiteX205" fmla="*/ 5617092 w 5737264"/>
              <a:gd name="connsiteY205" fmla="*/ 246184 h 1240971"/>
              <a:gd name="connsiteX206" fmla="*/ 5622116 w 5737264"/>
              <a:gd name="connsiteY206" fmla="*/ 226088 h 1240971"/>
              <a:gd name="connsiteX207" fmla="*/ 5632164 w 5737264"/>
              <a:gd name="connsiteY207" fmla="*/ 216039 h 1240971"/>
              <a:gd name="connsiteX208" fmla="*/ 5637188 w 5737264"/>
              <a:gd name="connsiteY208" fmla="*/ 200967 h 1240971"/>
              <a:gd name="connsiteX209" fmla="*/ 5651738 w 5737264"/>
              <a:gd name="connsiteY209" fmla="*/ 190395 h 1240971"/>
              <a:gd name="connsiteX210" fmla="*/ 5673692 w 5737264"/>
              <a:gd name="connsiteY210" fmla="*/ 153892 h 1240971"/>
              <a:gd name="connsiteX211" fmla="*/ 5726602 w 5737264"/>
              <a:gd name="connsiteY211" fmla="*/ 89362 h 1240971"/>
              <a:gd name="connsiteX212" fmla="*/ 5728722 w 5737264"/>
              <a:gd name="connsiteY212" fmla="*/ 42287 h 1240971"/>
              <a:gd name="connsiteX213" fmla="*/ 5634284 w 5737264"/>
              <a:gd name="connsiteY213" fmla="*/ 25357 h 1240971"/>
              <a:gd name="connsiteX214" fmla="*/ 5536940 w 5737264"/>
              <a:gd name="connsiteY214" fmla="*/ 27214 h 1240971"/>
              <a:gd name="connsiteX215" fmla="*/ 5470369 w 5737264"/>
              <a:gd name="connsiteY215" fmla="*/ 39381 h 1240971"/>
              <a:gd name="connsiteX216" fmla="*/ 5379124 w 5737264"/>
              <a:gd name="connsiteY216" fmla="*/ 39644 h 1240971"/>
              <a:gd name="connsiteX217" fmla="*/ 5309282 w 5737264"/>
              <a:gd name="connsiteY217" fmla="*/ 42287 h 1240971"/>
              <a:gd name="connsiteX218" fmla="*/ 5238682 w 5737264"/>
              <a:gd name="connsiteY218" fmla="*/ 54455 h 1240971"/>
              <a:gd name="connsiteX219" fmla="*/ 5108892 w 5737264"/>
              <a:gd name="connsiteY219" fmla="*/ 37524 h 1240971"/>
              <a:gd name="connsiteX220" fmla="*/ 5020026 w 5737264"/>
              <a:gd name="connsiteY220" fmla="*/ 39120 h 1240971"/>
              <a:gd name="connsiteX221" fmla="*/ 4946233 w 5737264"/>
              <a:gd name="connsiteY221" fmla="*/ 41240 h 1240971"/>
              <a:gd name="connsiteX222" fmla="*/ 4823272 w 5737264"/>
              <a:gd name="connsiteY222" fmla="*/ 50242 h 1240971"/>
              <a:gd name="connsiteX223" fmla="*/ 4727577 w 5737264"/>
              <a:gd name="connsiteY223" fmla="*/ 29073 h 1240971"/>
              <a:gd name="connsiteX224" fmla="*/ 4628376 w 5737264"/>
              <a:gd name="connsiteY224" fmla="*/ 41240 h 1240971"/>
              <a:gd name="connsiteX225" fmla="*/ 4565180 w 5737264"/>
              <a:gd name="connsiteY225" fmla="*/ 46264 h 1240971"/>
              <a:gd name="connsiteX226" fmla="*/ 4417596 w 5737264"/>
              <a:gd name="connsiteY226" fmla="*/ 44406 h 1240971"/>
              <a:gd name="connsiteX227" fmla="*/ 4139984 w 5737264"/>
              <a:gd name="connsiteY227" fmla="*/ 60290 h 1240971"/>
              <a:gd name="connsiteX228" fmla="*/ 3918920 w 5737264"/>
              <a:gd name="connsiteY228" fmla="*/ 50242 h 1240971"/>
              <a:gd name="connsiteX229" fmla="*/ 3873703 w 5737264"/>
              <a:gd name="connsiteY229" fmla="*/ 45217 h 1240971"/>
              <a:gd name="connsiteX230" fmla="*/ 3687808 w 5737264"/>
              <a:gd name="connsiteY230" fmla="*/ 40193 h 1240971"/>
              <a:gd name="connsiteX231" fmla="*/ 3662687 w 5737264"/>
              <a:gd name="connsiteY231" fmla="*/ 35169 h 1240971"/>
              <a:gd name="connsiteX232" fmla="*/ 3627518 w 5737264"/>
              <a:gd name="connsiteY232" fmla="*/ 25121 h 1240971"/>
              <a:gd name="connsiteX233" fmla="*/ 3547131 w 5737264"/>
              <a:gd name="connsiteY233" fmla="*/ 20097 h 1240971"/>
              <a:gd name="connsiteX234" fmla="*/ 3310995 w 5737264"/>
              <a:gd name="connsiteY234" fmla="*/ 25121 h 1240971"/>
              <a:gd name="connsiteX235" fmla="*/ 3265777 w 5737264"/>
              <a:gd name="connsiteY235" fmla="*/ 30145 h 1240971"/>
              <a:gd name="connsiteX236" fmla="*/ 3175342 w 5737264"/>
              <a:gd name="connsiteY236" fmla="*/ 35169 h 1240971"/>
              <a:gd name="connsiteX237" fmla="*/ 2582489 w 5737264"/>
              <a:gd name="connsiteY237" fmla="*/ 45217 h 1240971"/>
              <a:gd name="connsiteX238" fmla="*/ 2255918 w 5737264"/>
              <a:gd name="connsiteY238" fmla="*/ 40193 h 1240971"/>
              <a:gd name="connsiteX239" fmla="*/ 1974564 w 5737264"/>
              <a:gd name="connsiteY239" fmla="*/ 30145 h 1240971"/>
              <a:gd name="connsiteX240" fmla="*/ 1944419 w 5737264"/>
              <a:gd name="connsiteY240" fmla="*/ 25121 h 1240971"/>
              <a:gd name="connsiteX241" fmla="*/ 1848960 w 5737264"/>
              <a:gd name="connsiteY241" fmla="*/ 20097 h 1240971"/>
              <a:gd name="connsiteX242" fmla="*/ 1768573 w 5737264"/>
              <a:gd name="connsiteY242" fmla="*/ 10048 h 1240971"/>
              <a:gd name="connsiteX243" fmla="*/ 1502292 w 5737264"/>
              <a:gd name="connsiteY243" fmla="*/ 20097 h 1240971"/>
              <a:gd name="connsiteX244" fmla="*/ 1467122 w 5737264"/>
              <a:gd name="connsiteY244" fmla="*/ 25121 h 1240971"/>
              <a:gd name="connsiteX245" fmla="*/ 1426929 w 5737264"/>
              <a:gd name="connsiteY245" fmla="*/ 30145 h 1240971"/>
              <a:gd name="connsiteX246" fmla="*/ 1341518 w 5737264"/>
              <a:gd name="connsiteY246" fmla="*/ 45217 h 1240971"/>
              <a:gd name="connsiteX247" fmla="*/ 1095333 w 5737264"/>
              <a:gd name="connsiteY247" fmla="*/ 35169 h 1240971"/>
              <a:gd name="connsiteX248" fmla="*/ 979777 w 5737264"/>
              <a:gd name="connsiteY248" fmla="*/ 20097 h 1240971"/>
              <a:gd name="connsiteX249" fmla="*/ 939584 w 5737264"/>
              <a:gd name="connsiteY249" fmla="*/ 10048 h 1240971"/>
              <a:gd name="connsiteX250" fmla="*/ 813980 w 5737264"/>
              <a:gd name="connsiteY250" fmla="*/ 0 h 1240971"/>
              <a:gd name="connsiteX251" fmla="*/ 743641 w 5737264"/>
              <a:gd name="connsiteY251" fmla="*/ 5024 h 1240971"/>
              <a:gd name="connsiteX252" fmla="*/ 582867 w 5737264"/>
              <a:gd name="connsiteY252" fmla="*/ 15072 h 1240971"/>
              <a:gd name="connsiteX253" fmla="*/ 432142 w 5737264"/>
              <a:gd name="connsiteY253" fmla="*/ 5024 h 1240971"/>
              <a:gd name="connsiteX254" fmla="*/ 412046 w 5737264"/>
              <a:gd name="connsiteY254" fmla="*/ 0 h 1240971"/>
              <a:gd name="connsiteX255" fmla="*/ 281417 w 5737264"/>
              <a:gd name="connsiteY255" fmla="*/ 10048 h 1240971"/>
              <a:gd name="connsiteX256" fmla="*/ 261320 w 5737264"/>
              <a:gd name="connsiteY256" fmla="*/ 15072 h 1240971"/>
              <a:gd name="connsiteX257" fmla="*/ 100547 w 5737264"/>
              <a:gd name="connsiteY257" fmla="*/ 20097 h 1240971"/>
              <a:gd name="connsiteX258" fmla="*/ 5087 w 5737264"/>
              <a:gd name="connsiteY258"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35563 w 5737264"/>
              <a:gd name="connsiteY149" fmla="*/ 1094223 h 1240971"/>
              <a:gd name="connsiteX150" fmla="*/ 3969162 w 5737264"/>
              <a:gd name="connsiteY150" fmla="*/ 1100294 h 1240971"/>
              <a:gd name="connsiteX151" fmla="*/ 3984235 w 5737264"/>
              <a:gd name="connsiteY151" fmla="*/ 1130439 h 1240971"/>
              <a:gd name="connsiteX152" fmla="*/ 4019404 w 5737264"/>
              <a:gd name="connsiteY152" fmla="*/ 1165609 h 1240971"/>
              <a:gd name="connsiteX153" fmla="*/ 4064621 w 5737264"/>
              <a:gd name="connsiteY153" fmla="*/ 1150536 h 1240971"/>
              <a:gd name="connsiteX154" fmla="*/ 4079694 w 5737264"/>
              <a:gd name="connsiteY154" fmla="*/ 1125415 h 1240971"/>
              <a:gd name="connsiteX155" fmla="*/ 4099791 w 5737264"/>
              <a:gd name="connsiteY155" fmla="*/ 1105319 h 1240971"/>
              <a:gd name="connsiteX156" fmla="*/ 4129936 w 5737264"/>
              <a:gd name="connsiteY156" fmla="*/ 1075173 h 1240971"/>
              <a:gd name="connsiteX157" fmla="*/ 4150032 w 5737264"/>
              <a:gd name="connsiteY157" fmla="*/ 1040004 h 1240971"/>
              <a:gd name="connsiteX158" fmla="*/ 4160081 w 5737264"/>
              <a:gd name="connsiteY158" fmla="*/ 1019908 h 1240971"/>
              <a:gd name="connsiteX159" fmla="*/ 4165105 w 5737264"/>
              <a:gd name="connsiteY159" fmla="*/ 1004835 h 1240971"/>
              <a:gd name="connsiteX160" fmla="*/ 4185202 w 5737264"/>
              <a:gd name="connsiteY160" fmla="*/ 984738 h 1240971"/>
              <a:gd name="connsiteX161" fmla="*/ 4200274 w 5737264"/>
              <a:gd name="connsiteY161" fmla="*/ 979714 h 1240971"/>
              <a:gd name="connsiteX162" fmla="*/ 4235443 w 5737264"/>
              <a:gd name="connsiteY162" fmla="*/ 954593 h 1240971"/>
              <a:gd name="connsiteX163" fmla="*/ 4275637 w 5737264"/>
              <a:gd name="connsiteY163" fmla="*/ 934497 h 1240971"/>
              <a:gd name="connsiteX164" fmla="*/ 4310806 w 5737264"/>
              <a:gd name="connsiteY164" fmla="*/ 914400 h 1240971"/>
              <a:gd name="connsiteX165" fmla="*/ 4325878 w 5737264"/>
              <a:gd name="connsiteY165" fmla="*/ 904352 h 1240971"/>
              <a:gd name="connsiteX166" fmla="*/ 4362094 w 5737264"/>
              <a:gd name="connsiteY166" fmla="*/ 909114 h 1240971"/>
              <a:gd name="connsiteX167" fmla="*/ 4417099 w 5737264"/>
              <a:gd name="connsiteY167" fmla="*/ 946141 h 1240971"/>
              <a:gd name="connsiteX168" fmla="*/ 4462316 w 5737264"/>
              <a:gd name="connsiteY168" fmla="*/ 1006955 h 1240971"/>
              <a:gd name="connsiteX169" fmla="*/ 4531320 w 5737264"/>
              <a:gd name="connsiteY169" fmla="*/ 1037650 h 1240971"/>
              <a:gd name="connsiteX170" fmla="*/ 4597184 w 5737264"/>
              <a:gd name="connsiteY170" fmla="*/ 969666 h 1240971"/>
              <a:gd name="connsiteX171" fmla="*/ 4617281 w 5737264"/>
              <a:gd name="connsiteY171" fmla="*/ 959617 h 1240971"/>
              <a:gd name="connsiteX172" fmla="*/ 4632353 w 5737264"/>
              <a:gd name="connsiteY172" fmla="*/ 944545 h 1240971"/>
              <a:gd name="connsiteX173" fmla="*/ 4652450 w 5737264"/>
              <a:gd name="connsiteY173" fmla="*/ 934497 h 1240971"/>
              <a:gd name="connsiteX174" fmla="*/ 4672547 w 5737264"/>
              <a:gd name="connsiteY174" fmla="*/ 919424 h 1240971"/>
              <a:gd name="connsiteX175" fmla="*/ 4737861 w 5737264"/>
              <a:gd name="connsiteY175" fmla="*/ 884255 h 1240971"/>
              <a:gd name="connsiteX176" fmla="*/ 4762982 w 5737264"/>
              <a:gd name="connsiteY176" fmla="*/ 879231 h 1240971"/>
              <a:gd name="connsiteX177" fmla="*/ 4778054 w 5737264"/>
              <a:gd name="connsiteY177" fmla="*/ 874206 h 1240971"/>
              <a:gd name="connsiteX178" fmla="*/ 4819294 w 5737264"/>
              <a:gd name="connsiteY178" fmla="*/ 873944 h 1240971"/>
              <a:gd name="connsiteX179" fmla="*/ 4877465 w 5737264"/>
              <a:gd name="connsiteY179" fmla="*/ 895638 h 1240971"/>
              <a:gd name="connsiteX180" fmla="*/ 4935347 w 5737264"/>
              <a:gd name="connsiteY180" fmla="*/ 934523 h 1240971"/>
              <a:gd name="connsiteX181" fmla="*/ 4995402 w 5737264"/>
              <a:gd name="connsiteY181" fmla="*/ 1006746 h 1240971"/>
              <a:gd name="connsiteX182" fmla="*/ 5024762 w 5737264"/>
              <a:gd name="connsiteY182" fmla="*/ 1051963 h 1240971"/>
              <a:gd name="connsiteX183" fmla="*/ 5092223 w 5737264"/>
              <a:gd name="connsiteY183" fmla="*/ 1016506 h 1240971"/>
              <a:gd name="connsiteX184" fmla="*/ 5144322 w 5737264"/>
              <a:gd name="connsiteY184" fmla="*/ 948261 h 1240971"/>
              <a:gd name="connsiteX185" fmla="*/ 5189252 w 5737264"/>
              <a:gd name="connsiteY185" fmla="*/ 886112 h 1240971"/>
              <a:gd name="connsiteX186" fmla="*/ 5226279 w 5737264"/>
              <a:gd name="connsiteY186" fmla="*/ 856230 h 1240971"/>
              <a:gd name="connsiteX187" fmla="*/ 5260637 w 5737264"/>
              <a:gd name="connsiteY187" fmla="*/ 822918 h 1240971"/>
              <a:gd name="connsiteX188" fmla="*/ 5295282 w 5737264"/>
              <a:gd name="connsiteY188" fmla="*/ 800440 h 1240971"/>
              <a:gd name="connsiteX189" fmla="*/ 5334430 w 5737264"/>
              <a:gd name="connsiteY189" fmla="*/ 794893 h 1240971"/>
              <a:gd name="connsiteX190" fmla="*/ 5412174 w 5737264"/>
              <a:gd name="connsiteY190" fmla="*/ 824252 h 1240971"/>
              <a:gd name="connsiteX191" fmla="*/ 5431197 w 5737264"/>
              <a:gd name="connsiteY191" fmla="*/ 768699 h 1240971"/>
              <a:gd name="connsiteX192" fmla="*/ 5441246 w 5737264"/>
              <a:gd name="connsiteY192" fmla="*/ 753626 h 1240971"/>
              <a:gd name="connsiteX193" fmla="*/ 5456318 w 5737264"/>
              <a:gd name="connsiteY193" fmla="*/ 708409 h 1240971"/>
              <a:gd name="connsiteX194" fmla="*/ 5466366 w 5737264"/>
              <a:gd name="connsiteY194" fmla="*/ 683288 h 1240971"/>
              <a:gd name="connsiteX195" fmla="*/ 5476415 w 5737264"/>
              <a:gd name="connsiteY195" fmla="*/ 643094 h 1240971"/>
              <a:gd name="connsiteX196" fmla="*/ 5491487 w 5737264"/>
              <a:gd name="connsiteY196" fmla="*/ 617973 h 1240971"/>
              <a:gd name="connsiteX197" fmla="*/ 5506560 w 5737264"/>
              <a:gd name="connsiteY197" fmla="*/ 572756 h 1240971"/>
              <a:gd name="connsiteX198" fmla="*/ 5526656 w 5737264"/>
              <a:gd name="connsiteY198" fmla="*/ 522514 h 1240971"/>
              <a:gd name="connsiteX199" fmla="*/ 5546753 w 5737264"/>
              <a:gd name="connsiteY199" fmla="*/ 467248 h 1240971"/>
              <a:gd name="connsiteX200" fmla="*/ 5556802 w 5737264"/>
              <a:gd name="connsiteY200" fmla="*/ 411982 h 1240971"/>
              <a:gd name="connsiteX201" fmla="*/ 5566850 w 5737264"/>
              <a:gd name="connsiteY201" fmla="*/ 381837 h 1240971"/>
              <a:gd name="connsiteX202" fmla="*/ 5576898 w 5737264"/>
              <a:gd name="connsiteY202" fmla="*/ 356716 h 1240971"/>
              <a:gd name="connsiteX203" fmla="*/ 5596995 w 5737264"/>
              <a:gd name="connsiteY203" fmla="*/ 316523 h 1240971"/>
              <a:gd name="connsiteX204" fmla="*/ 5617092 w 5737264"/>
              <a:gd name="connsiteY204" fmla="*/ 246184 h 1240971"/>
              <a:gd name="connsiteX205" fmla="*/ 5622116 w 5737264"/>
              <a:gd name="connsiteY205" fmla="*/ 226088 h 1240971"/>
              <a:gd name="connsiteX206" fmla="*/ 5632164 w 5737264"/>
              <a:gd name="connsiteY206" fmla="*/ 216039 h 1240971"/>
              <a:gd name="connsiteX207" fmla="*/ 5637188 w 5737264"/>
              <a:gd name="connsiteY207" fmla="*/ 200967 h 1240971"/>
              <a:gd name="connsiteX208" fmla="*/ 5651738 w 5737264"/>
              <a:gd name="connsiteY208" fmla="*/ 190395 h 1240971"/>
              <a:gd name="connsiteX209" fmla="*/ 5673692 w 5737264"/>
              <a:gd name="connsiteY209" fmla="*/ 153892 h 1240971"/>
              <a:gd name="connsiteX210" fmla="*/ 5726602 w 5737264"/>
              <a:gd name="connsiteY210" fmla="*/ 89362 h 1240971"/>
              <a:gd name="connsiteX211" fmla="*/ 5728722 w 5737264"/>
              <a:gd name="connsiteY211" fmla="*/ 42287 h 1240971"/>
              <a:gd name="connsiteX212" fmla="*/ 5634284 w 5737264"/>
              <a:gd name="connsiteY212" fmla="*/ 25357 h 1240971"/>
              <a:gd name="connsiteX213" fmla="*/ 5536940 w 5737264"/>
              <a:gd name="connsiteY213" fmla="*/ 27214 h 1240971"/>
              <a:gd name="connsiteX214" fmla="*/ 5470369 w 5737264"/>
              <a:gd name="connsiteY214" fmla="*/ 39381 h 1240971"/>
              <a:gd name="connsiteX215" fmla="*/ 5379124 w 5737264"/>
              <a:gd name="connsiteY215" fmla="*/ 39644 h 1240971"/>
              <a:gd name="connsiteX216" fmla="*/ 5309282 w 5737264"/>
              <a:gd name="connsiteY216" fmla="*/ 42287 h 1240971"/>
              <a:gd name="connsiteX217" fmla="*/ 5238682 w 5737264"/>
              <a:gd name="connsiteY217" fmla="*/ 54455 h 1240971"/>
              <a:gd name="connsiteX218" fmla="*/ 5108892 w 5737264"/>
              <a:gd name="connsiteY218" fmla="*/ 37524 h 1240971"/>
              <a:gd name="connsiteX219" fmla="*/ 5020026 w 5737264"/>
              <a:gd name="connsiteY219" fmla="*/ 39120 h 1240971"/>
              <a:gd name="connsiteX220" fmla="*/ 4946233 w 5737264"/>
              <a:gd name="connsiteY220" fmla="*/ 41240 h 1240971"/>
              <a:gd name="connsiteX221" fmla="*/ 4823272 w 5737264"/>
              <a:gd name="connsiteY221" fmla="*/ 50242 h 1240971"/>
              <a:gd name="connsiteX222" fmla="*/ 4727577 w 5737264"/>
              <a:gd name="connsiteY222" fmla="*/ 29073 h 1240971"/>
              <a:gd name="connsiteX223" fmla="*/ 4628376 w 5737264"/>
              <a:gd name="connsiteY223" fmla="*/ 41240 h 1240971"/>
              <a:gd name="connsiteX224" fmla="*/ 4565180 w 5737264"/>
              <a:gd name="connsiteY224" fmla="*/ 46264 h 1240971"/>
              <a:gd name="connsiteX225" fmla="*/ 4417596 w 5737264"/>
              <a:gd name="connsiteY225" fmla="*/ 44406 h 1240971"/>
              <a:gd name="connsiteX226" fmla="*/ 4139984 w 5737264"/>
              <a:gd name="connsiteY226" fmla="*/ 60290 h 1240971"/>
              <a:gd name="connsiteX227" fmla="*/ 3918920 w 5737264"/>
              <a:gd name="connsiteY227" fmla="*/ 50242 h 1240971"/>
              <a:gd name="connsiteX228" fmla="*/ 3873703 w 5737264"/>
              <a:gd name="connsiteY228" fmla="*/ 45217 h 1240971"/>
              <a:gd name="connsiteX229" fmla="*/ 3687808 w 5737264"/>
              <a:gd name="connsiteY229" fmla="*/ 40193 h 1240971"/>
              <a:gd name="connsiteX230" fmla="*/ 3662687 w 5737264"/>
              <a:gd name="connsiteY230" fmla="*/ 35169 h 1240971"/>
              <a:gd name="connsiteX231" fmla="*/ 3627518 w 5737264"/>
              <a:gd name="connsiteY231" fmla="*/ 25121 h 1240971"/>
              <a:gd name="connsiteX232" fmla="*/ 3547131 w 5737264"/>
              <a:gd name="connsiteY232" fmla="*/ 20097 h 1240971"/>
              <a:gd name="connsiteX233" fmla="*/ 3310995 w 5737264"/>
              <a:gd name="connsiteY233" fmla="*/ 25121 h 1240971"/>
              <a:gd name="connsiteX234" fmla="*/ 3265777 w 5737264"/>
              <a:gd name="connsiteY234" fmla="*/ 30145 h 1240971"/>
              <a:gd name="connsiteX235" fmla="*/ 3175342 w 5737264"/>
              <a:gd name="connsiteY235" fmla="*/ 35169 h 1240971"/>
              <a:gd name="connsiteX236" fmla="*/ 2582489 w 5737264"/>
              <a:gd name="connsiteY236" fmla="*/ 45217 h 1240971"/>
              <a:gd name="connsiteX237" fmla="*/ 2255918 w 5737264"/>
              <a:gd name="connsiteY237" fmla="*/ 40193 h 1240971"/>
              <a:gd name="connsiteX238" fmla="*/ 1974564 w 5737264"/>
              <a:gd name="connsiteY238" fmla="*/ 30145 h 1240971"/>
              <a:gd name="connsiteX239" fmla="*/ 1944419 w 5737264"/>
              <a:gd name="connsiteY239" fmla="*/ 25121 h 1240971"/>
              <a:gd name="connsiteX240" fmla="*/ 1848960 w 5737264"/>
              <a:gd name="connsiteY240" fmla="*/ 20097 h 1240971"/>
              <a:gd name="connsiteX241" fmla="*/ 1768573 w 5737264"/>
              <a:gd name="connsiteY241" fmla="*/ 10048 h 1240971"/>
              <a:gd name="connsiteX242" fmla="*/ 1502292 w 5737264"/>
              <a:gd name="connsiteY242" fmla="*/ 20097 h 1240971"/>
              <a:gd name="connsiteX243" fmla="*/ 1467122 w 5737264"/>
              <a:gd name="connsiteY243" fmla="*/ 25121 h 1240971"/>
              <a:gd name="connsiteX244" fmla="*/ 1426929 w 5737264"/>
              <a:gd name="connsiteY244" fmla="*/ 30145 h 1240971"/>
              <a:gd name="connsiteX245" fmla="*/ 1341518 w 5737264"/>
              <a:gd name="connsiteY245" fmla="*/ 45217 h 1240971"/>
              <a:gd name="connsiteX246" fmla="*/ 1095333 w 5737264"/>
              <a:gd name="connsiteY246" fmla="*/ 35169 h 1240971"/>
              <a:gd name="connsiteX247" fmla="*/ 979777 w 5737264"/>
              <a:gd name="connsiteY247" fmla="*/ 20097 h 1240971"/>
              <a:gd name="connsiteX248" fmla="*/ 939584 w 5737264"/>
              <a:gd name="connsiteY248" fmla="*/ 10048 h 1240971"/>
              <a:gd name="connsiteX249" fmla="*/ 813980 w 5737264"/>
              <a:gd name="connsiteY249" fmla="*/ 0 h 1240971"/>
              <a:gd name="connsiteX250" fmla="*/ 743641 w 5737264"/>
              <a:gd name="connsiteY250" fmla="*/ 5024 h 1240971"/>
              <a:gd name="connsiteX251" fmla="*/ 582867 w 5737264"/>
              <a:gd name="connsiteY251" fmla="*/ 15072 h 1240971"/>
              <a:gd name="connsiteX252" fmla="*/ 432142 w 5737264"/>
              <a:gd name="connsiteY252" fmla="*/ 5024 h 1240971"/>
              <a:gd name="connsiteX253" fmla="*/ 412046 w 5737264"/>
              <a:gd name="connsiteY253" fmla="*/ 0 h 1240971"/>
              <a:gd name="connsiteX254" fmla="*/ 281417 w 5737264"/>
              <a:gd name="connsiteY254" fmla="*/ 10048 h 1240971"/>
              <a:gd name="connsiteX255" fmla="*/ 261320 w 5737264"/>
              <a:gd name="connsiteY255" fmla="*/ 15072 h 1240971"/>
              <a:gd name="connsiteX256" fmla="*/ 100547 w 5737264"/>
              <a:gd name="connsiteY256" fmla="*/ 20097 h 1240971"/>
              <a:gd name="connsiteX257" fmla="*/ 5087 w 5737264"/>
              <a:gd name="connsiteY257"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35563 w 5737264"/>
              <a:gd name="connsiteY149" fmla="*/ 1094223 h 1240971"/>
              <a:gd name="connsiteX150" fmla="*/ 3984235 w 5737264"/>
              <a:gd name="connsiteY150" fmla="*/ 1130439 h 1240971"/>
              <a:gd name="connsiteX151" fmla="*/ 4019404 w 5737264"/>
              <a:gd name="connsiteY151" fmla="*/ 1165609 h 1240971"/>
              <a:gd name="connsiteX152" fmla="*/ 4064621 w 5737264"/>
              <a:gd name="connsiteY152" fmla="*/ 1150536 h 1240971"/>
              <a:gd name="connsiteX153" fmla="*/ 4079694 w 5737264"/>
              <a:gd name="connsiteY153" fmla="*/ 1125415 h 1240971"/>
              <a:gd name="connsiteX154" fmla="*/ 4099791 w 5737264"/>
              <a:gd name="connsiteY154" fmla="*/ 1105319 h 1240971"/>
              <a:gd name="connsiteX155" fmla="*/ 4129936 w 5737264"/>
              <a:gd name="connsiteY155" fmla="*/ 1075173 h 1240971"/>
              <a:gd name="connsiteX156" fmla="*/ 4150032 w 5737264"/>
              <a:gd name="connsiteY156" fmla="*/ 1040004 h 1240971"/>
              <a:gd name="connsiteX157" fmla="*/ 4160081 w 5737264"/>
              <a:gd name="connsiteY157" fmla="*/ 1019908 h 1240971"/>
              <a:gd name="connsiteX158" fmla="*/ 4165105 w 5737264"/>
              <a:gd name="connsiteY158" fmla="*/ 1004835 h 1240971"/>
              <a:gd name="connsiteX159" fmla="*/ 4185202 w 5737264"/>
              <a:gd name="connsiteY159" fmla="*/ 984738 h 1240971"/>
              <a:gd name="connsiteX160" fmla="*/ 4200274 w 5737264"/>
              <a:gd name="connsiteY160" fmla="*/ 979714 h 1240971"/>
              <a:gd name="connsiteX161" fmla="*/ 4235443 w 5737264"/>
              <a:gd name="connsiteY161" fmla="*/ 954593 h 1240971"/>
              <a:gd name="connsiteX162" fmla="*/ 4275637 w 5737264"/>
              <a:gd name="connsiteY162" fmla="*/ 934497 h 1240971"/>
              <a:gd name="connsiteX163" fmla="*/ 4310806 w 5737264"/>
              <a:gd name="connsiteY163" fmla="*/ 914400 h 1240971"/>
              <a:gd name="connsiteX164" fmla="*/ 4325878 w 5737264"/>
              <a:gd name="connsiteY164" fmla="*/ 904352 h 1240971"/>
              <a:gd name="connsiteX165" fmla="*/ 4362094 w 5737264"/>
              <a:gd name="connsiteY165" fmla="*/ 909114 h 1240971"/>
              <a:gd name="connsiteX166" fmla="*/ 4417099 w 5737264"/>
              <a:gd name="connsiteY166" fmla="*/ 946141 h 1240971"/>
              <a:gd name="connsiteX167" fmla="*/ 4462316 w 5737264"/>
              <a:gd name="connsiteY167" fmla="*/ 1006955 h 1240971"/>
              <a:gd name="connsiteX168" fmla="*/ 4531320 w 5737264"/>
              <a:gd name="connsiteY168" fmla="*/ 1037650 h 1240971"/>
              <a:gd name="connsiteX169" fmla="*/ 4597184 w 5737264"/>
              <a:gd name="connsiteY169" fmla="*/ 969666 h 1240971"/>
              <a:gd name="connsiteX170" fmla="*/ 4617281 w 5737264"/>
              <a:gd name="connsiteY170" fmla="*/ 959617 h 1240971"/>
              <a:gd name="connsiteX171" fmla="*/ 4632353 w 5737264"/>
              <a:gd name="connsiteY171" fmla="*/ 944545 h 1240971"/>
              <a:gd name="connsiteX172" fmla="*/ 4652450 w 5737264"/>
              <a:gd name="connsiteY172" fmla="*/ 934497 h 1240971"/>
              <a:gd name="connsiteX173" fmla="*/ 4672547 w 5737264"/>
              <a:gd name="connsiteY173" fmla="*/ 919424 h 1240971"/>
              <a:gd name="connsiteX174" fmla="*/ 4737861 w 5737264"/>
              <a:gd name="connsiteY174" fmla="*/ 884255 h 1240971"/>
              <a:gd name="connsiteX175" fmla="*/ 4762982 w 5737264"/>
              <a:gd name="connsiteY175" fmla="*/ 879231 h 1240971"/>
              <a:gd name="connsiteX176" fmla="*/ 4778054 w 5737264"/>
              <a:gd name="connsiteY176" fmla="*/ 874206 h 1240971"/>
              <a:gd name="connsiteX177" fmla="*/ 4819294 w 5737264"/>
              <a:gd name="connsiteY177" fmla="*/ 873944 h 1240971"/>
              <a:gd name="connsiteX178" fmla="*/ 4877465 w 5737264"/>
              <a:gd name="connsiteY178" fmla="*/ 895638 h 1240971"/>
              <a:gd name="connsiteX179" fmla="*/ 4935347 w 5737264"/>
              <a:gd name="connsiteY179" fmla="*/ 934523 h 1240971"/>
              <a:gd name="connsiteX180" fmla="*/ 4995402 w 5737264"/>
              <a:gd name="connsiteY180" fmla="*/ 1006746 h 1240971"/>
              <a:gd name="connsiteX181" fmla="*/ 5024762 w 5737264"/>
              <a:gd name="connsiteY181" fmla="*/ 1051963 h 1240971"/>
              <a:gd name="connsiteX182" fmla="*/ 5092223 w 5737264"/>
              <a:gd name="connsiteY182" fmla="*/ 1016506 h 1240971"/>
              <a:gd name="connsiteX183" fmla="*/ 5144322 w 5737264"/>
              <a:gd name="connsiteY183" fmla="*/ 948261 h 1240971"/>
              <a:gd name="connsiteX184" fmla="*/ 5189252 w 5737264"/>
              <a:gd name="connsiteY184" fmla="*/ 886112 h 1240971"/>
              <a:gd name="connsiteX185" fmla="*/ 5226279 w 5737264"/>
              <a:gd name="connsiteY185" fmla="*/ 856230 h 1240971"/>
              <a:gd name="connsiteX186" fmla="*/ 5260637 w 5737264"/>
              <a:gd name="connsiteY186" fmla="*/ 822918 h 1240971"/>
              <a:gd name="connsiteX187" fmla="*/ 5295282 w 5737264"/>
              <a:gd name="connsiteY187" fmla="*/ 800440 h 1240971"/>
              <a:gd name="connsiteX188" fmla="*/ 5334430 w 5737264"/>
              <a:gd name="connsiteY188" fmla="*/ 794893 h 1240971"/>
              <a:gd name="connsiteX189" fmla="*/ 5412174 w 5737264"/>
              <a:gd name="connsiteY189" fmla="*/ 824252 h 1240971"/>
              <a:gd name="connsiteX190" fmla="*/ 5431197 w 5737264"/>
              <a:gd name="connsiteY190" fmla="*/ 768699 h 1240971"/>
              <a:gd name="connsiteX191" fmla="*/ 5441246 w 5737264"/>
              <a:gd name="connsiteY191" fmla="*/ 753626 h 1240971"/>
              <a:gd name="connsiteX192" fmla="*/ 5456318 w 5737264"/>
              <a:gd name="connsiteY192" fmla="*/ 708409 h 1240971"/>
              <a:gd name="connsiteX193" fmla="*/ 5466366 w 5737264"/>
              <a:gd name="connsiteY193" fmla="*/ 683288 h 1240971"/>
              <a:gd name="connsiteX194" fmla="*/ 5476415 w 5737264"/>
              <a:gd name="connsiteY194" fmla="*/ 643094 h 1240971"/>
              <a:gd name="connsiteX195" fmla="*/ 5491487 w 5737264"/>
              <a:gd name="connsiteY195" fmla="*/ 617973 h 1240971"/>
              <a:gd name="connsiteX196" fmla="*/ 5506560 w 5737264"/>
              <a:gd name="connsiteY196" fmla="*/ 572756 h 1240971"/>
              <a:gd name="connsiteX197" fmla="*/ 5526656 w 5737264"/>
              <a:gd name="connsiteY197" fmla="*/ 522514 h 1240971"/>
              <a:gd name="connsiteX198" fmla="*/ 5546753 w 5737264"/>
              <a:gd name="connsiteY198" fmla="*/ 467248 h 1240971"/>
              <a:gd name="connsiteX199" fmla="*/ 5556802 w 5737264"/>
              <a:gd name="connsiteY199" fmla="*/ 411982 h 1240971"/>
              <a:gd name="connsiteX200" fmla="*/ 5566850 w 5737264"/>
              <a:gd name="connsiteY200" fmla="*/ 381837 h 1240971"/>
              <a:gd name="connsiteX201" fmla="*/ 5576898 w 5737264"/>
              <a:gd name="connsiteY201" fmla="*/ 356716 h 1240971"/>
              <a:gd name="connsiteX202" fmla="*/ 5596995 w 5737264"/>
              <a:gd name="connsiteY202" fmla="*/ 316523 h 1240971"/>
              <a:gd name="connsiteX203" fmla="*/ 5617092 w 5737264"/>
              <a:gd name="connsiteY203" fmla="*/ 246184 h 1240971"/>
              <a:gd name="connsiteX204" fmla="*/ 5622116 w 5737264"/>
              <a:gd name="connsiteY204" fmla="*/ 226088 h 1240971"/>
              <a:gd name="connsiteX205" fmla="*/ 5632164 w 5737264"/>
              <a:gd name="connsiteY205" fmla="*/ 216039 h 1240971"/>
              <a:gd name="connsiteX206" fmla="*/ 5637188 w 5737264"/>
              <a:gd name="connsiteY206" fmla="*/ 200967 h 1240971"/>
              <a:gd name="connsiteX207" fmla="*/ 5651738 w 5737264"/>
              <a:gd name="connsiteY207" fmla="*/ 190395 h 1240971"/>
              <a:gd name="connsiteX208" fmla="*/ 5673692 w 5737264"/>
              <a:gd name="connsiteY208" fmla="*/ 153892 h 1240971"/>
              <a:gd name="connsiteX209" fmla="*/ 5726602 w 5737264"/>
              <a:gd name="connsiteY209" fmla="*/ 89362 h 1240971"/>
              <a:gd name="connsiteX210" fmla="*/ 5728722 w 5737264"/>
              <a:gd name="connsiteY210" fmla="*/ 42287 h 1240971"/>
              <a:gd name="connsiteX211" fmla="*/ 5634284 w 5737264"/>
              <a:gd name="connsiteY211" fmla="*/ 25357 h 1240971"/>
              <a:gd name="connsiteX212" fmla="*/ 5536940 w 5737264"/>
              <a:gd name="connsiteY212" fmla="*/ 27214 h 1240971"/>
              <a:gd name="connsiteX213" fmla="*/ 5470369 w 5737264"/>
              <a:gd name="connsiteY213" fmla="*/ 39381 h 1240971"/>
              <a:gd name="connsiteX214" fmla="*/ 5379124 w 5737264"/>
              <a:gd name="connsiteY214" fmla="*/ 39644 h 1240971"/>
              <a:gd name="connsiteX215" fmla="*/ 5309282 w 5737264"/>
              <a:gd name="connsiteY215" fmla="*/ 42287 h 1240971"/>
              <a:gd name="connsiteX216" fmla="*/ 5238682 w 5737264"/>
              <a:gd name="connsiteY216" fmla="*/ 54455 h 1240971"/>
              <a:gd name="connsiteX217" fmla="*/ 5108892 w 5737264"/>
              <a:gd name="connsiteY217" fmla="*/ 37524 h 1240971"/>
              <a:gd name="connsiteX218" fmla="*/ 5020026 w 5737264"/>
              <a:gd name="connsiteY218" fmla="*/ 39120 h 1240971"/>
              <a:gd name="connsiteX219" fmla="*/ 4946233 w 5737264"/>
              <a:gd name="connsiteY219" fmla="*/ 41240 h 1240971"/>
              <a:gd name="connsiteX220" fmla="*/ 4823272 w 5737264"/>
              <a:gd name="connsiteY220" fmla="*/ 50242 h 1240971"/>
              <a:gd name="connsiteX221" fmla="*/ 4727577 w 5737264"/>
              <a:gd name="connsiteY221" fmla="*/ 29073 h 1240971"/>
              <a:gd name="connsiteX222" fmla="*/ 4628376 w 5737264"/>
              <a:gd name="connsiteY222" fmla="*/ 41240 h 1240971"/>
              <a:gd name="connsiteX223" fmla="*/ 4565180 w 5737264"/>
              <a:gd name="connsiteY223" fmla="*/ 46264 h 1240971"/>
              <a:gd name="connsiteX224" fmla="*/ 4417596 w 5737264"/>
              <a:gd name="connsiteY224" fmla="*/ 44406 h 1240971"/>
              <a:gd name="connsiteX225" fmla="*/ 4139984 w 5737264"/>
              <a:gd name="connsiteY225" fmla="*/ 60290 h 1240971"/>
              <a:gd name="connsiteX226" fmla="*/ 3918920 w 5737264"/>
              <a:gd name="connsiteY226" fmla="*/ 50242 h 1240971"/>
              <a:gd name="connsiteX227" fmla="*/ 3873703 w 5737264"/>
              <a:gd name="connsiteY227" fmla="*/ 45217 h 1240971"/>
              <a:gd name="connsiteX228" fmla="*/ 3687808 w 5737264"/>
              <a:gd name="connsiteY228" fmla="*/ 40193 h 1240971"/>
              <a:gd name="connsiteX229" fmla="*/ 3662687 w 5737264"/>
              <a:gd name="connsiteY229" fmla="*/ 35169 h 1240971"/>
              <a:gd name="connsiteX230" fmla="*/ 3627518 w 5737264"/>
              <a:gd name="connsiteY230" fmla="*/ 25121 h 1240971"/>
              <a:gd name="connsiteX231" fmla="*/ 3547131 w 5737264"/>
              <a:gd name="connsiteY231" fmla="*/ 20097 h 1240971"/>
              <a:gd name="connsiteX232" fmla="*/ 3310995 w 5737264"/>
              <a:gd name="connsiteY232" fmla="*/ 25121 h 1240971"/>
              <a:gd name="connsiteX233" fmla="*/ 3265777 w 5737264"/>
              <a:gd name="connsiteY233" fmla="*/ 30145 h 1240971"/>
              <a:gd name="connsiteX234" fmla="*/ 3175342 w 5737264"/>
              <a:gd name="connsiteY234" fmla="*/ 35169 h 1240971"/>
              <a:gd name="connsiteX235" fmla="*/ 2582489 w 5737264"/>
              <a:gd name="connsiteY235" fmla="*/ 45217 h 1240971"/>
              <a:gd name="connsiteX236" fmla="*/ 2255918 w 5737264"/>
              <a:gd name="connsiteY236" fmla="*/ 40193 h 1240971"/>
              <a:gd name="connsiteX237" fmla="*/ 1974564 w 5737264"/>
              <a:gd name="connsiteY237" fmla="*/ 30145 h 1240971"/>
              <a:gd name="connsiteX238" fmla="*/ 1944419 w 5737264"/>
              <a:gd name="connsiteY238" fmla="*/ 25121 h 1240971"/>
              <a:gd name="connsiteX239" fmla="*/ 1848960 w 5737264"/>
              <a:gd name="connsiteY239" fmla="*/ 20097 h 1240971"/>
              <a:gd name="connsiteX240" fmla="*/ 1768573 w 5737264"/>
              <a:gd name="connsiteY240" fmla="*/ 10048 h 1240971"/>
              <a:gd name="connsiteX241" fmla="*/ 1502292 w 5737264"/>
              <a:gd name="connsiteY241" fmla="*/ 20097 h 1240971"/>
              <a:gd name="connsiteX242" fmla="*/ 1467122 w 5737264"/>
              <a:gd name="connsiteY242" fmla="*/ 25121 h 1240971"/>
              <a:gd name="connsiteX243" fmla="*/ 1426929 w 5737264"/>
              <a:gd name="connsiteY243" fmla="*/ 30145 h 1240971"/>
              <a:gd name="connsiteX244" fmla="*/ 1341518 w 5737264"/>
              <a:gd name="connsiteY244" fmla="*/ 45217 h 1240971"/>
              <a:gd name="connsiteX245" fmla="*/ 1095333 w 5737264"/>
              <a:gd name="connsiteY245" fmla="*/ 35169 h 1240971"/>
              <a:gd name="connsiteX246" fmla="*/ 979777 w 5737264"/>
              <a:gd name="connsiteY246" fmla="*/ 20097 h 1240971"/>
              <a:gd name="connsiteX247" fmla="*/ 939584 w 5737264"/>
              <a:gd name="connsiteY247" fmla="*/ 10048 h 1240971"/>
              <a:gd name="connsiteX248" fmla="*/ 813980 w 5737264"/>
              <a:gd name="connsiteY248" fmla="*/ 0 h 1240971"/>
              <a:gd name="connsiteX249" fmla="*/ 743641 w 5737264"/>
              <a:gd name="connsiteY249" fmla="*/ 5024 h 1240971"/>
              <a:gd name="connsiteX250" fmla="*/ 582867 w 5737264"/>
              <a:gd name="connsiteY250" fmla="*/ 15072 h 1240971"/>
              <a:gd name="connsiteX251" fmla="*/ 432142 w 5737264"/>
              <a:gd name="connsiteY251" fmla="*/ 5024 h 1240971"/>
              <a:gd name="connsiteX252" fmla="*/ 412046 w 5737264"/>
              <a:gd name="connsiteY252" fmla="*/ 0 h 1240971"/>
              <a:gd name="connsiteX253" fmla="*/ 281417 w 5737264"/>
              <a:gd name="connsiteY253" fmla="*/ 10048 h 1240971"/>
              <a:gd name="connsiteX254" fmla="*/ 261320 w 5737264"/>
              <a:gd name="connsiteY254" fmla="*/ 15072 h 1240971"/>
              <a:gd name="connsiteX255" fmla="*/ 100547 w 5737264"/>
              <a:gd name="connsiteY255" fmla="*/ 20097 h 1240971"/>
              <a:gd name="connsiteX256" fmla="*/ 5087 w 5737264"/>
              <a:gd name="connsiteY256"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35563 w 5737264"/>
              <a:gd name="connsiteY149" fmla="*/ 1094223 h 1240971"/>
              <a:gd name="connsiteX150" fmla="*/ 3958041 w 5737264"/>
              <a:gd name="connsiteY150" fmla="*/ 1142346 h 1240971"/>
              <a:gd name="connsiteX151" fmla="*/ 4019404 w 5737264"/>
              <a:gd name="connsiteY151" fmla="*/ 1165609 h 1240971"/>
              <a:gd name="connsiteX152" fmla="*/ 4064621 w 5737264"/>
              <a:gd name="connsiteY152" fmla="*/ 1150536 h 1240971"/>
              <a:gd name="connsiteX153" fmla="*/ 4079694 w 5737264"/>
              <a:gd name="connsiteY153" fmla="*/ 1125415 h 1240971"/>
              <a:gd name="connsiteX154" fmla="*/ 4099791 w 5737264"/>
              <a:gd name="connsiteY154" fmla="*/ 1105319 h 1240971"/>
              <a:gd name="connsiteX155" fmla="*/ 4129936 w 5737264"/>
              <a:gd name="connsiteY155" fmla="*/ 1075173 h 1240971"/>
              <a:gd name="connsiteX156" fmla="*/ 4150032 w 5737264"/>
              <a:gd name="connsiteY156" fmla="*/ 1040004 h 1240971"/>
              <a:gd name="connsiteX157" fmla="*/ 4160081 w 5737264"/>
              <a:gd name="connsiteY157" fmla="*/ 1019908 h 1240971"/>
              <a:gd name="connsiteX158" fmla="*/ 4165105 w 5737264"/>
              <a:gd name="connsiteY158" fmla="*/ 1004835 h 1240971"/>
              <a:gd name="connsiteX159" fmla="*/ 4185202 w 5737264"/>
              <a:gd name="connsiteY159" fmla="*/ 984738 h 1240971"/>
              <a:gd name="connsiteX160" fmla="*/ 4200274 w 5737264"/>
              <a:gd name="connsiteY160" fmla="*/ 979714 h 1240971"/>
              <a:gd name="connsiteX161" fmla="*/ 4235443 w 5737264"/>
              <a:gd name="connsiteY161" fmla="*/ 954593 h 1240971"/>
              <a:gd name="connsiteX162" fmla="*/ 4275637 w 5737264"/>
              <a:gd name="connsiteY162" fmla="*/ 934497 h 1240971"/>
              <a:gd name="connsiteX163" fmla="*/ 4310806 w 5737264"/>
              <a:gd name="connsiteY163" fmla="*/ 914400 h 1240971"/>
              <a:gd name="connsiteX164" fmla="*/ 4325878 w 5737264"/>
              <a:gd name="connsiteY164" fmla="*/ 904352 h 1240971"/>
              <a:gd name="connsiteX165" fmla="*/ 4362094 w 5737264"/>
              <a:gd name="connsiteY165" fmla="*/ 909114 h 1240971"/>
              <a:gd name="connsiteX166" fmla="*/ 4417099 w 5737264"/>
              <a:gd name="connsiteY166" fmla="*/ 946141 h 1240971"/>
              <a:gd name="connsiteX167" fmla="*/ 4462316 w 5737264"/>
              <a:gd name="connsiteY167" fmla="*/ 1006955 h 1240971"/>
              <a:gd name="connsiteX168" fmla="*/ 4531320 w 5737264"/>
              <a:gd name="connsiteY168" fmla="*/ 1037650 h 1240971"/>
              <a:gd name="connsiteX169" fmla="*/ 4597184 w 5737264"/>
              <a:gd name="connsiteY169" fmla="*/ 969666 h 1240971"/>
              <a:gd name="connsiteX170" fmla="*/ 4617281 w 5737264"/>
              <a:gd name="connsiteY170" fmla="*/ 959617 h 1240971"/>
              <a:gd name="connsiteX171" fmla="*/ 4632353 w 5737264"/>
              <a:gd name="connsiteY171" fmla="*/ 944545 h 1240971"/>
              <a:gd name="connsiteX172" fmla="*/ 4652450 w 5737264"/>
              <a:gd name="connsiteY172" fmla="*/ 934497 h 1240971"/>
              <a:gd name="connsiteX173" fmla="*/ 4672547 w 5737264"/>
              <a:gd name="connsiteY173" fmla="*/ 919424 h 1240971"/>
              <a:gd name="connsiteX174" fmla="*/ 4737861 w 5737264"/>
              <a:gd name="connsiteY174" fmla="*/ 884255 h 1240971"/>
              <a:gd name="connsiteX175" fmla="*/ 4762982 w 5737264"/>
              <a:gd name="connsiteY175" fmla="*/ 879231 h 1240971"/>
              <a:gd name="connsiteX176" fmla="*/ 4778054 w 5737264"/>
              <a:gd name="connsiteY176" fmla="*/ 874206 h 1240971"/>
              <a:gd name="connsiteX177" fmla="*/ 4819294 w 5737264"/>
              <a:gd name="connsiteY177" fmla="*/ 873944 h 1240971"/>
              <a:gd name="connsiteX178" fmla="*/ 4877465 w 5737264"/>
              <a:gd name="connsiteY178" fmla="*/ 895638 h 1240971"/>
              <a:gd name="connsiteX179" fmla="*/ 4935347 w 5737264"/>
              <a:gd name="connsiteY179" fmla="*/ 934523 h 1240971"/>
              <a:gd name="connsiteX180" fmla="*/ 4995402 w 5737264"/>
              <a:gd name="connsiteY180" fmla="*/ 1006746 h 1240971"/>
              <a:gd name="connsiteX181" fmla="*/ 5024762 w 5737264"/>
              <a:gd name="connsiteY181" fmla="*/ 1051963 h 1240971"/>
              <a:gd name="connsiteX182" fmla="*/ 5092223 w 5737264"/>
              <a:gd name="connsiteY182" fmla="*/ 1016506 h 1240971"/>
              <a:gd name="connsiteX183" fmla="*/ 5144322 w 5737264"/>
              <a:gd name="connsiteY183" fmla="*/ 948261 h 1240971"/>
              <a:gd name="connsiteX184" fmla="*/ 5189252 w 5737264"/>
              <a:gd name="connsiteY184" fmla="*/ 886112 h 1240971"/>
              <a:gd name="connsiteX185" fmla="*/ 5226279 w 5737264"/>
              <a:gd name="connsiteY185" fmla="*/ 856230 h 1240971"/>
              <a:gd name="connsiteX186" fmla="*/ 5260637 w 5737264"/>
              <a:gd name="connsiteY186" fmla="*/ 822918 h 1240971"/>
              <a:gd name="connsiteX187" fmla="*/ 5295282 w 5737264"/>
              <a:gd name="connsiteY187" fmla="*/ 800440 h 1240971"/>
              <a:gd name="connsiteX188" fmla="*/ 5334430 w 5737264"/>
              <a:gd name="connsiteY188" fmla="*/ 794893 h 1240971"/>
              <a:gd name="connsiteX189" fmla="*/ 5412174 w 5737264"/>
              <a:gd name="connsiteY189" fmla="*/ 824252 h 1240971"/>
              <a:gd name="connsiteX190" fmla="*/ 5431197 w 5737264"/>
              <a:gd name="connsiteY190" fmla="*/ 768699 h 1240971"/>
              <a:gd name="connsiteX191" fmla="*/ 5441246 w 5737264"/>
              <a:gd name="connsiteY191" fmla="*/ 753626 h 1240971"/>
              <a:gd name="connsiteX192" fmla="*/ 5456318 w 5737264"/>
              <a:gd name="connsiteY192" fmla="*/ 708409 h 1240971"/>
              <a:gd name="connsiteX193" fmla="*/ 5466366 w 5737264"/>
              <a:gd name="connsiteY193" fmla="*/ 683288 h 1240971"/>
              <a:gd name="connsiteX194" fmla="*/ 5476415 w 5737264"/>
              <a:gd name="connsiteY194" fmla="*/ 643094 h 1240971"/>
              <a:gd name="connsiteX195" fmla="*/ 5491487 w 5737264"/>
              <a:gd name="connsiteY195" fmla="*/ 617973 h 1240971"/>
              <a:gd name="connsiteX196" fmla="*/ 5506560 w 5737264"/>
              <a:gd name="connsiteY196" fmla="*/ 572756 h 1240971"/>
              <a:gd name="connsiteX197" fmla="*/ 5526656 w 5737264"/>
              <a:gd name="connsiteY197" fmla="*/ 522514 h 1240971"/>
              <a:gd name="connsiteX198" fmla="*/ 5546753 w 5737264"/>
              <a:gd name="connsiteY198" fmla="*/ 467248 h 1240971"/>
              <a:gd name="connsiteX199" fmla="*/ 5556802 w 5737264"/>
              <a:gd name="connsiteY199" fmla="*/ 411982 h 1240971"/>
              <a:gd name="connsiteX200" fmla="*/ 5566850 w 5737264"/>
              <a:gd name="connsiteY200" fmla="*/ 381837 h 1240971"/>
              <a:gd name="connsiteX201" fmla="*/ 5576898 w 5737264"/>
              <a:gd name="connsiteY201" fmla="*/ 356716 h 1240971"/>
              <a:gd name="connsiteX202" fmla="*/ 5596995 w 5737264"/>
              <a:gd name="connsiteY202" fmla="*/ 316523 h 1240971"/>
              <a:gd name="connsiteX203" fmla="*/ 5617092 w 5737264"/>
              <a:gd name="connsiteY203" fmla="*/ 246184 h 1240971"/>
              <a:gd name="connsiteX204" fmla="*/ 5622116 w 5737264"/>
              <a:gd name="connsiteY204" fmla="*/ 226088 h 1240971"/>
              <a:gd name="connsiteX205" fmla="*/ 5632164 w 5737264"/>
              <a:gd name="connsiteY205" fmla="*/ 216039 h 1240971"/>
              <a:gd name="connsiteX206" fmla="*/ 5637188 w 5737264"/>
              <a:gd name="connsiteY206" fmla="*/ 200967 h 1240971"/>
              <a:gd name="connsiteX207" fmla="*/ 5651738 w 5737264"/>
              <a:gd name="connsiteY207" fmla="*/ 190395 h 1240971"/>
              <a:gd name="connsiteX208" fmla="*/ 5673692 w 5737264"/>
              <a:gd name="connsiteY208" fmla="*/ 153892 h 1240971"/>
              <a:gd name="connsiteX209" fmla="*/ 5726602 w 5737264"/>
              <a:gd name="connsiteY209" fmla="*/ 89362 h 1240971"/>
              <a:gd name="connsiteX210" fmla="*/ 5728722 w 5737264"/>
              <a:gd name="connsiteY210" fmla="*/ 42287 h 1240971"/>
              <a:gd name="connsiteX211" fmla="*/ 5634284 w 5737264"/>
              <a:gd name="connsiteY211" fmla="*/ 25357 h 1240971"/>
              <a:gd name="connsiteX212" fmla="*/ 5536940 w 5737264"/>
              <a:gd name="connsiteY212" fmla="*/ 27214 h 1240971"/>
              <a:gd name="connsiteX213" fmla="*/ 5470369 w 5737264"/>
              <a:gd name="connsiteY213" fmla="*/ 39381 h 1240971"/>
              <a:gd name="connsiteX214" fmla="*/ 5379124 w 5737264"/>
              <a:gd name="connsiteY214" fmla="*/ 39644 h 1240971"/>
              <a:gd name="connsiteX215" fmla="*/ 5309282 w 5737264"/>
              <a:gd name="connsiteY215" fmla="*/ 42287 h 1240971"/>
              <a:gd name="connsiteX216" fmla="*/ 5238682 w 5737264"/>
              <a:gd name="connsiteY216" fmla="*/ 54455 h 1240971"/>
              <a:gd name="connsiteX217" fmla="*/ 5108892 w 5737264"/>
              <a:gd name="connsiteY217" fmla="*/ 37524 h 1240971"/>
              <a:gd name="connsiteX218" fmla="*/ 5020026 w 5737264"/>
              <a:gd name="connsiteY218" fmla="*/ 39120 h 1240971"/>
              <a:gd name="connsiteX219" fmla="*/ 4946233 w 5737264"/>
              <a:gd name="connsiteY219" fmla="*/ 41240 h 1240971"/>
              <a:gd name="connsiteX220" fmla="*/ 4823272 w 5737264"/>
              <a:gd name="connsiteY220" fmla="*/ 50242 h 1240971"/>
              <a:gd name="connsiteX221" fmla="*/ 4727577 w 5737264"/>
              <a:gd name="connsiteY221" fmla="*/ 29073 h 1240971"/>
              <a:gd name="connsiteX222" fmla="*/ 4628376 w 5737264"/>
              <a:gd name="connsiteY222" fmla="*/ 41240 h 1240971"/>
              <a:gd name="connsiteX223" fmla="*/ 4565180 w 5737264"/>
              <a:gd name="connsiteY223" fmla="*/ 46264 h 1240971"/>
              <a:gd name="connsiteX224" fmla="*/ 4417596 w 5737264"/>
              <a:gd name="connsiteY224" fmla="*/ 44406 h 1240971"/>
              <a:gd name="connsiteX225" fmla="*/ 4139984 w 5737264"/>
              <a:gd name="connsiteY225" fmla="*/ 60290 h 1240971"/>
              <a:gd name="connsiteX226" fmla="*/ 3918920 w 5737264"/>
              <a:gd name="connsiteY226" fmla="*/ 50242 h 1240971"/>
              <a:gd name="connsiteX227" fmla="*/ 3873703 w 5737264"/>
              <a:gd name="connsiteY227" fmla="*/ 45217 h 1240971"/>
              <a:gd name="connsiteX228" fmla="*/ 3687808 w 5737264"/>
              <a:gd name="connsiteY228" fmla="*/ 40193 h 1240971"/>
              <a:gd name="connsiteX229" fmla="*/ 3662687 w 5737264"/>
              <a:gd name="connsiteY229" fmla="*/ 35169 h 1240971"/>
              <a:gd name="connsiteX230" fmla="*/ 3627518 w 5737264"/>
              <a:gd name="connsiteY230" fmla="*/ 25121 h 1240971"/>
              <a:gd name="connsiteX231" fmla="*/ 3547131 w 5737264"/>
              <a:gd name="connsiteY231" fmla="*/ 20097 h 1240971"/>
              <a:gd name="connsiteX232" fmla="*/ 3310995 w 5737264"/>
              <a:gd name="connsiteY232" fmla="*/ 25121 h 1240971"/>
              <a:gd name="connsiteX233" fmla="*/ 3265777 w 5737264"/>
              <a:gd name="connsiteY233" fmla="*/ 30145 h 1240971"/>
              <a:gd name="connsiteX234" fmla="*/ 3175342 w 5737264"/>
              <a:gd name="connsiteY234" fmla="*/ 35169 h 1240971"/>
              <a:gd name="connsiteX235" fmla="*/ 2582489 w 5737264"/>
              <a:gd name="connsiteY235" fmla="*/ 45217 h 1240971"/>
              <a:gd name="connsiteX236" fmla="*/ 2255918 w 5737264"/>
              <a:gd name="connsiteY236" fmla="*/ 40193 h 1240971"/>
              <a:gd name="connsiteX237" fmla="*/ 1974564 w 5737264"/>
              <a:gd name="connsiteY237" fmla="*/ 30145 h 1240971"/>
              <a:gd name="connsiteX238" fmla="*/ 1944419 w 5737264"/>
              <a:gd name="connsiteY238" fmla="*/ 25121 h 1240971"/>
              <a:gd name="connsiteX239" fmla="*/ 1848960 w 5737264"/>
              <a:gd name="connsiteY239" fmla="*/ 20097 h 1240971"/>
              <a:gd name="connsiteX240" fmla="*/ 1768573 w 5737264"/>
              <a:gd name="connsiteY240" fmla="*/ 10048 h 1240971"/>
              <a:gd name="connsiteX241" fmla="*/ 1502292 w 5737264"/>
              <a:gd name="connsiteY241" fmla="*/ 20097 h 1240971"/>
              <a:gd name="connsiteX242" fmla="*/ 1467122 w 5737264"/>
              <a:gd name="connsiteY242" fmla="*/ 25121 h 1240971"/>
              <a:gd name="connsiteX243" fmla="*/ 1426929 w 5737264"/>
              <a:gd name="connsiteY243" fmla="*/ 30145 h 1240971"/>
              <a:gd name="connsiteX244" fmla="*/ 1341518 w 5737264"/>
              <a:gd name="connsiteY244" fmla="*/ 45217 h 1240971"/>
              <a:gd name="connsiteX245" fmla="*/ 1095333 w 5737264"/>
              <a:gd name="connsiteY245" fmla="*/ 35169 h 1240971"/>
              <a:gd name="connsiteX246" fmla="*/ 979777 w 5737264"/>
              <a:gd name="connsiteY246" fmla="*/ 20097 h 1240971"/>
              <a:gd name="connsiteX247" fmla="*/ 939584 w 5737264"/>
              <a:gd name="connsiteY247" fmla="*/ 10048 h 1240971"/>
              <a:gd name="connsiteX248" fmla="*/ 813980 w 5737264"/>
              <a:gd name="connsiteY248" fmla="*/ 0 h 1240971"/>
              <a:gd name="connsiteX249" fmla="*/ 743641 w 5737264"/>
              <a:gd name="connsiteY249" fmla="*/ 5024 h 1240971"/>
              <a:gd name="connsiteX250" fmla="*/ 582867 w 5737264"/>
              <a:gd name="connsiteY250" fmla="*/ 15072 h 1240971"/>
              <a:gd name="connsiteX251" fmla="*/ 432142 w 5737264"/>
              <a:gd name="connsiteY251" fmla="*/ 5024 h 1240971"/>
              <a:gd name="connsiteX252" fmla="*/ 412046 w 5737264"/>
              <a:gd name="connsiteY252" fmla="*/ 0 h 1240971"/>
              <a:gd name="connsiteX253" fmla="*/ 281417 w 5737264"/>
              <a:gd name="connsiteY253" fmla="*/ 10048 h 1240971"/>
              <a:gd name="connsiteX254" fmla="*/ 261320 w 5737264"/>
              <a:gd name="connsiteY254" fmla="*/ 15072 h 1240971"/>
              <a:gd name="connsiteX255" fmla="*/ 100547 w 5737264"/>
              <a:gd name="connsiteY255" fmla="*/ 20097 h 1240971"/>
              <a:gd name="connsiteX256" fmla="*/ 5087 w 5737264"/>
              <a:gd name="connsiteY256"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78701 w 5737264"/>
              <a:gd name="connsiteY148" fmla="*/ 1060127 h 1240971"/>
              <a:gd name="connsiteX149" fmla="*/ 3902226 w 5737264"/>
              <a:gd name="connsiteY149" fmla="*/ 1101367 h 1240971"/>
              <a:gd name="connsiteX150" fmla="*/ 3958041 w 5737264"/>
              <a:gd name="connsiteY150" fmla="*/ 1142346 h 1240971"/>
              <a:gd name="connsiteX151" fmla="*/ 4019404 w 5737264"/>
              <a:gd name="connsiteY151" fmla="*/ 1165609 h 1240971"/>
              <a:gd name="connsiteX152" fmla="*/ 4064621 w 5737264"/>
              <a:gd name="connsiteY152" fmla="*/ 1150536 h 1240971"/>
              <a:gd name="connsiteX153" fmla="*/ 4079694 w 5737264"/>
              <a:gd name="connsiteY153" fmla="*/ 1125415 h 1240971"/>
              <a:gd name="connsiteX154" fmla="*/ 4099791 w 5737264"/>
              <a:gd name="connsiteY154" fmla="*/ 1105319 h 1240971"/>
              <a:gd name="connsiteX155" fmla="*/ 4129936 w 5737264"/>
              <a:gd name="connsiteY155" fmla="*/ 1075173 h 1240971"/>
              <a:gd name="connsiteX156" fmla="*/ 4150032 w 5737264"/>
              <a:gd name="connsiteY156" fmla="*/ 1040004 h 1240971"/>
              <a:gd name="connsiteX157" fmla="*/ 4160081 w 5737264"/>
              <a:gd name="connsiteY157" fmla="*/ 1019908 h 1240971"/>
              <a:gd name="connsiteX158" fmla="*/ 4165105 w 5737264"/>
              <a:gd name="connsiteY158" fmla="*/ 1004835 h 1240971"/>
              <a:gd name="connsiteX159" fmla="*/ 4185202 w 5737264"/>
              <a:gd name="connsiteY159" fmla="*/ 984738 h 1240971"/>
              <a:gd name="connsiteX160" fmla="*/ 4200274 w 5737264"/>
              <a:gd name="connsiteY160" fmla="*/ 979714 h 1240971"/>
              <a:gd name="connsiteX161" fmla="*/ 4235443 w 5737264"/>
              <a:gd name="connsiteY161" fmla="*/ 954593 h 1240971"/>
              <a:gd name="connsiteX162" fmla="*/ 4275637 w 5737264"/>
              <a:gd name="connsiteY162" fmla="*/ 934497 h 1240971"/>
              <a:gd name="connsiteX163" fmla="*/ 4310806 w 5737264"/>
              <a:gd name="connsiteY163" fmla="*/ 914400 h 1240971"/>
              <a:gd name="connsiteX164" fmla="*/ 4325878 w 5737264"/>
              <a:gd name="connsiteY164" fmla="*/ 904352 h 1240971"/>
              <a:gd name="connsiteX165" fmla="*/ 4362094 w 5737264"/>
              <a:gd name="connsiteY165" fmla="*/ 909114 h 1240971"/>
              <a:gd name="connsiteX166" fmla="*/ 4417099 w 5737264"/>
              <a:gd name="connsiteY166" fmla="*/ 946141 h 1240971"/>
              <a:gd name="connsiteX167" fmla="*/ 4462316 w 5737264"/>
              <a:gd name="connsiteY167" fmla="*/ 1006955 h 1240971"/>
              <a:gd name="connsiteX168" fmla="*/ 4531320 w 5737264"/>
              <a:gd name="connsiteY168" fmla="*/ 1037650 h 1240971"/>
              <a:gd name="connsiteX169" fmla="*/ 4597184 w 5737264"/>
              <a:gd name="connsiteY169" fmla="*/ 969666 h 1240971"/>
              <a:gd name="connsiteX170" fmla="*/ 4617281 w 5737264"/>
              <a:gd name="connsiteY170" fmla="*/ 959617 h 1240971"/>
              <a:gd name="connsiteX171" fmla="*/ 4632353 w 5737264"/>
              <a:gd name="connsiteY171" fmla="*/ 944545 h 1240971"/>
              <a:gd name="connsiteX172" fmla="*/ 4652450 w 5737264"/>
              <a:gd name="connsiteY172" fmla="*/ 934497 h 1240971"/>
              <a:gd name="connsiteX173" fmla="*/ 4672547 w 5737264"/>
              <a:gd name="connsiteY173" fmla="*/ 919424 h 1240971"/>
              <a:gd name="connsiteX174" fmla="*/ 4737861 w 5737264"/>
              <a:gd name="connsiteY174" fmla="*/ 884255 h 1240971"/>
              <a:gd name="connsiteX175" fmla="*/ 4762982 w 5737264"/>
              <a:gd name="connsiteY175" fmla="*/ 879231 h 1240971"/>
              <a:gd name="connsiteX176" fmla="*/ 4778054 w 5737264"/>
              <a:gd name="connsiteY176" fmla="*/ 874206 h 1240971"/>
              <a:gd name="connsiteX177" fmla="*/ 4819294 w 5737264"/>
              <a:gd name="connsiteY177" fmla="*/ 873944 h 1240971"/>
              <a:gd name="connsiteX178" fmla="*/ 4877465 w 5737264"/>
              <a:gd name="connsiteY178" fmla="*/ 895638 h 1240971"/>
              <a:gd name="connsiteX179" fmla="*/ 4935347 w 5737264"/>
              <a:gd name="connsiteY179" fmla="*/ 934523 h 1240971"/>
              <a:gd name="connsiteX180" fmla="*/ 4995402 w 5737264"/>
              <a:gd name="connsiteY180" fmla="*/ 1006746 h 1240971"/>
              <a:gd name="connsiteX181" fmla="*/ 5024762 w 5737264"/>
              <a:gd name="connsiteY181" fmla="*/ 1051963 h 1240971"/>
              <a:gd name="connsiteX182" fmla="*/ 5092223 w 5737264"/>
              <a:gd name="connsiteY182" fmla="*/ 1016506 h 1240971"/>
              <a:gd name="connsiteX183" fmla="*/ 5144322 w 5737264"/>
              <a:gd name="connsiteY183" fmla="*/ 948261 h 1240971"/>
              <a:gd name="connsiteX184" fmla="*/ 5189252 w 5737264"/>
              <a:gd name="connsiteY184" fmla="*/ 886112 h 1240971"/>
              <a:gd name="connsiteX185" fmla="*/ 5226279 w 5737264"/>
              <a:gd name="connsiteY185" fmla="*/ 856230 h 1240971"/>
              <a:gd name="connsiteX186" fmla="*/ 5260637 w 5737264"/>
              <a:gd name="connsiteY186" fmla="*/ 822918 h 1240971"/>
              <a:gd name="connsiteX187" fmla="*/ 5295282 w 5737264"/>
              <a:gd name="connsiteY187" fmla="*/ 800440 h 1240971"/>
              <a:gd name="connsiteX188" fmla="*/ 5334430 w 5737264"/>
              <a:gd name="connsiteY188" fmla="*/ 794893 h 1240971"/>
              <a:gd name="connsiteX189" fmla="*/ 5412174 w 5737264"/>
              <a:gd name="connsiteY189" fmla="*/ 824252 h 1240971"/>
              <a:gd name="connsiteX190" fmla="*/ 5431197 w 5737264"/>
              <a:gd name="connsiteY190" fmla="*/ 768699 h 1240971"/>
              <a:gd name="connsiteX191" fmla="*/ 5441246 w 5737264"/>
              <a:gd name="connsiteY191" fmla="*/ 753626 h 1240971"/>
              <a:gd name="connsiteX192" fmla="*/ 5456318 w 5737264"/>
              <a:gd name="connsiteY192" fmla="*/ 708409 h 1240971"/>
              <a:gd name="connsiteX193" fmla="*/ 5466366 w 5737264"/>
              <a:gd name="connsiteY193" fmla="*/ 683288 h 1240971"/>
              <a:gd name="connsiteX194" fmla="*/ 5476415 w 5737264"/>
              <a:gd name="connsiteY194" fmla="*/ 643094 h 1240971"/>
              <a:gd name="connsiteX195" fmla="*/ 5491487 w 5737264"/>
              <a:gd name="connsiteY195" fmla="*/ 617973 h 1240971"/>
              <a:gd name="connsiteX196" fmla="*/ 5506560 w 5737264"/>
              <a:gd name="connsiteY196" fmla="*/ 572756 h 1240971"/>
              <a:gd name="connsiteX197" fmla="*/ 5526656 w 5737264"/>
              <a:gd name="connsiteY197" fmla="*/ 522514 h 1240971"/>
              <a:gd name="connsiteX198" fmla="*/ 5546753 w 5737264"/>
              <a:gd name="connsiteY198" fmla="*/ 467248 h 1240971"/>
              <a:gd name="connsiteX199" fmla="*/ 5556802 w 5737264"/>
              <a:gd name="connsiteY199" fmla="*/ 411982 h 1240971"/>
              <a:gd name="connsiteX200" fmla="*/ 5566850 w 5737264"/>
              <a:gd name="connsiteY200" fmla="*/ 381837 h 1240971"/>
              <a:gd name="connsiteX201" fmla="*/ 5576898 w 5737264"/>
              <a:gd name="connsiteY201" fmla="*/ 356716 h 1240971"/>
              <a:gd name="connsiteX202" fmla="*/ 5596995 w 5737264"/>
              <a:gd name="connsiteY202" fmla="*/ 316523 h 1240971"/>
              <a:gd name="connsiteX203" fmla="*/ 5617092 w 5737264"/>
              <a:gd name="connsiteY203" fmla="*/ 246184 h 1240971"/>
              <a:gd name="connsiteX204" fmla="*/ 5622116 w 5737264"/>
              <a:gd name="connsiteY204" fmla="*/ 226088 h 1240971"/>
              <a:gd name="connsiteX205" fmla="*/ 5632164 w 5737264"/>
              <a:gd name="connsiteY205" fmla="*/ 216039 h 1240971"/>
              <a:gd name="connsiteX206" fmla="*/ 5637188 w 5737264"/>
              <a:gd name="connsiteY206" fmla="*/ 200967 h 1240971"/>
              <a:gd name="connsiteX207" fmla="*/ 5651738 w 5737264"/>
              <a:gd name="connsiteY207" fmla="*/ 190395 h 1240971"/>
              <a:gd name="connsiteX208" fmla="*/ 5673692 w 5737264"/>
              <a:gd name="connsiteY208" fmla="*/ 153892 h 1240971"/>
              <a:gd name="connsiteX209" fmla="*/ 5726602 w 5737264"/>
              <a:gd name="connsiteY209" fmla="*/ 89362 h 1240971"/>
              <a:gd name="connsiteX210" fmla="*/ 5728722 w 5737264"/>
              <a:gd name="connsiteY210" fmla="*/ 42287 h 1240971"/>
              <a:gd name="connsiteX211" fmla="*/ 5634284 w 5737264"/>
              <a:gd name="connsiteY211" fmla="*/ 25357 h 1240971"/>
              <a:gd name="connsiteX212" fmla="*/ 5536940 w 5737264"/>
              <a:gd name="connsiteY212" fmla="*/ 27214 h 1240971"/>
              <a:gd name="connsiteX213" fmla="*/ 5470369 w 5737264"/>
              <a:gd name="connsiteY213" fmla="*/ 39381 h 1240971"/>
              <a:gd name="connsiteX214" fmla="*/ 5379124 w 5737264"/>
              <a:gd name="connsiteY214" fmla="*/ 39644 h 1240971"/>
              <a:gd name="connsiteX215" fmla="*/ 5309282 w 5737264"/>
              <a:gd name="connsiteY215" fmla="*/ 42287 h 1240971"/>
              <a:gd name="connsiteX216" fmla="*/ 5238682 w 5737264"/>
              <a:gd name="connsiteY216" fmla="*/ 54455 h 1240971"/>
              <a:gd name="connsiteX217" fmla="*/ 5108892 w 5737264"/>
              <a:gd name="connsiteY217" fmla="*/ 37524 h 1240971"/>
              <a:gd name="connsiteX218" fmla="*/ 5020026 w 5737264"/>
              <a:gd name="connsiteY218" fmla="*/ 39120 h 1240971"/>
              <a:gd name="connsiteX219" fmla="*/ 4946233 w 5737264"/>
              <a:gd name="connsiteY219" fmla="*/ 41240 h 1240971"/>
              <a:gd name="connsiteX220" fmla="*/ 4823272 w 5737264"/>
              <a:gd name="connsiteY220" fmla="*/ 50242 h 1240971"/>
              <a:gd name="connsiteX221" fmla="*/ 4727577 w 5737264"/>
              <a:gd name="connsiteY221" fmla="*/ 29073 h 1240971"/>
              <a:gd name="connsiteX222" fmla="*/ 4628376 w 5737264"/>
              <a:gd name="connsiteY222" fmla="*/ 41240 h 1240971"/>
              <a:gd name="connsiteX223" fmla="*/ 4565180 w 5737264"/>
              <a:gd name="connsiteY223" fmla="*/ 46264 h 1240971"/>
              <a:gd name="connsiteX224" fmla="*/ 4417596 w 5737264"/>
              <a:gd name="connsiteY224" fmla="*/ 44406 h 1240971"/>
              <a:gd name="connsiteX225" fmla="*/ 4139984 w 5737264"/>
              <a:gd name="connsiteY225" fmla="*/ 60290 h 1240971"/>
              <a:gd name="connsiteX226" fmla="*/ 3918920 w 5737264"/>
              <a:gd name="connsiteY226" fmla="*/ 50242 h 1240971"/>
              <a:gd name="connsiteX227" fmla="*/ 3873703 w 5737264"/>
              <a:gd name="connsiteY227" fmla="*/ 45217 h 1240971"/>
              <a:gd name="connsiteX228" fmla="*/ 3687808 w 5737264"/>
              <a:gd name="connsiteY228" fmla="*/ 40193 h 1240971"/>
              <a:gd name="connsiteX229" fmla="*/ 3662687 w 5737264"/>
              <a:gd name="connsiteY229" fmla="*/ 35169 h 1240971"/>
              <a:gd name="connsiteX230" fmla="*/ 3627518 w 5737264"/>
              <a:gd name="connsiteY230" fmla="*/ 25121 h 1240971"/>
              <a:gd name="connsiteX231" fmla="*/ 3547131 w 5737264"/>
              <a:gd name="connsiteY231" fmla="*/ 20097 h 1240971"/>
              <a:gd name="connsiteX232" fmla="*/ 3310995 w 5737264"/>
              <a:gd name="connsiteY232" fmla="*/ 25121 h 1240971"/>
              <a:gd name="connsiteX233" fmla="*/ 3265777 w 5737264"/>
              <a:gd name="connsiteY233" fmla="*/ 30145 h 1240971"/>
              <a:gd name="connsiteX234" fmla="*/ 3175342 w 5737264"/>
              <a:gd name="connsiteY234" fmla="*/ 35169 h 1240971"/>
              <a:gd name="connsiteX235" fmla="*/ 2582489 w 5737264"/>
              <a:gd name="connsiteY235" fmla="*/ 45217 h 1240971"/>
              <a:gd name="connsiteX236" fmla="*/ 2255918 w 5737264"/>
              <a:gd name="connsiteY236" fmla="*/ 40193 h 1240971"/>
              <a:gd name="connsiteX237" fmla="*/ 1974564 w 5737264"/>
              <a:gd name="connsiteY237" fmla="*/ 30145 h 1240971"/>
              <a:gd name="connsiteX238" fmla="*/ 1944419 w 5737264"/>
              <a:gd name="connsiteY238" fmla="*/ 25121 h 1240971"/>
              <a:gd name="connsiteX239" fmla="*/ 1848960 w 5737264"/>
              <a:gd name="connsiteY239" fmla="*/ 20097 h 1240971"/>
              <a:gd name="connsiteX240" fmla="*/ 1768573 w 5737264"/>
              <a:gd name="connsiteY240" fmla="*/ 10048 h 1240971"/>
              <a:gd name="connsiteX241" fmla="*/ 1502292 w 5737264"/>
              <a:gd name="connsiteY241" fmla="*/ 20097 h 1240971"/>
              <a:gd name="connsiteX242" fmla="*/ 1467122 w 5737264"/>
              <a:gd name="connsiteY242" fmla="*/ 25121 h 1240971"/>
              <a:gd name="connsiteX243" fmla="*/ 1426929 w 5737264"/>
              <a:gd name="connsiteY243" fmla="*/ 30145 h 1240971"/>
              <a:gd name="connsiteX244" fmla="*/ 1341518 w 5737264"/>
              <a:gd name="connsiteY244" fmla="*/ 45217 h 1240971"/>
              <a:gd name="connsiteX245" fmla="*/ 1095333 w 5737264"/>
              <a:gd name="connsiteY245" fmla="*/ 35169 h 1240971"/>
              <a:gd name="connsiteX246" fmla="*/ 979777 w 5737264"/>
              <a:gd name="connsiteY246" fmla="*/ 20097 h 1240971"/>
              <a:gd name="connsiteX247" fmla="*/ 939584 w 5737264"/>
              <a:gd name="connsiteY247" fmla="*/ 10048 h 1240971"/>
              <a:gd name="connsiteX248" fmla="*/ 813980 w 5737264"/>
              <a:gd name="connsiteY248" fmla="*/ 0 h 1240971"/>
              <a:gd name="connsiteX249" fmla="*/ 743641 w 5737264"/>
              <a:gd name="connsiteY249" fmla="*/ 5024 h 1240971"/>
              <a:gd name="connsiteX250" fmla="*/ 582867 w 5737264"/>
              <a:gd name="connsiteY250" fmla="*/ 15072 h 1240971"/>
              <a:gd name="connsiteX251" fmla="*/ 432142 w 5737264"/>
              <a:gd name="connsiteY251" fmla="*/ 5024 h 1240971"/>
              <a:gd name="connsiteX252" fmla="*/ 412046 w 5737264"/>
              <a:gd name="connsiteY252" fmla="*/ 0 h 1240971"/>
              <a:gd name="connsiteX253" fmla="*/ 281417 w 5737264"/>
              <a:gd name="connsiteY253" fmla="*/ 10048 h 1240971"/>
              <a:gd name="connsiteX254" fmla="*/ 261320 w 5737264"/>
              <a:gd name="connsiteY254" fmla="*/ 15072 h 1240971"/>
              <a:gd name="connsiteX255" fmla="*/ 100547 w 5737264"/>
              <a:gd name="connsiteY255" fmla="*/ 20097 h 1240971"/>
              <a:gd name="connsiteX256" fmla="*/ 5087 w 5737264"/>
              <a:gd name="connsiteY256"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33509 w 5737264"/>
              <a:gd name="connsiteY147" fmla="*/ 1014883 h 1240971"/>
              <a:gd name="connsiteX148" fmla="*/ 3859651 w 5737264"/>
              <a:gd name="connsiteY148" fmla="*/ 1072033 h 1240971"/>
              <a:gd name="connsiteX149" fmla="*/ 3902226 w 5737264"/>
              <a:gd name="connsiteY149" fmla="*/ 1101367 h 1240971"/>
              <a:gd name="connsiteX150" fmla="*/ 3958041 w 5737264"/>
              <a:gd name="connsiteY150" fmla="*/ 1142346 h 1240971"/>
              <a:gd name="connsiteX151" fmla="*/ 4019404 w 5737264"/>
              <a:gd name="connsiteY151" fmla="*/ 1165609 h 1240971"/>
              <a:gd name="connsiteX152" fmla="*/ 4064621 w 5737264"/>
              <a:gd name="connsiteY152" fmla="*/ 1150536 h 1240971"/>
              <a:gd name="connsiteX153" fmla="*/ 4079694 w 5737264"/>
              <a:gd name="connsiteY153" fmla="*/ 1125415 h 1240971"/>
              <a:gd name="connsiteX154" fmla="*/ 4099791 w 5737264"/>
              <a:gd name="connsiteY154" fmla="*/ 1105319 h 1240971"/>
              <a:gd name="connsiteX155" fmla="*/ 4129936 w 5737264"/>
              <a:gd name="connsiteY155" fmla="*/ 1075173 h 1240971"/>
              <a:gd name="connsiteX156" fmla="*/ 4150032 w 5737264"/>
              <a:gd name="connsiteY156" fmla="*/ 1040004 h 1240971"/>
              <a:gd name="connsiteX157" fmla="*/ 4160081 w 5737264"/>
              <a:gd name="connsiteY157" fmla="*/ 1019908 h 1240971"/>
              <a:gd name="connsiteX158" fmla="*/ 4165105 w 5737264"/>
              <a:gd name="connsiteY158" fmla="*/ 1004835 h 1240971"/>
              <a:gd name="connsiteX159" fmla="*/ 4185202 w 5737264"/>
              <a:gd name="connsiteY159" fmla="*/ 984738 h 1240971"/>
              <a:gd name="connsiteX160" fmla="*/ 4200274 w 5737264"/>
              <a:gd name="connsiteY160" fmla="*/ 979714 h 1240971"/>
              <a:gd name="connsiteX161" fmla="*/ 4235443 w 5737264"/>
              <a:gd name="connsiteY161" fmla="*/ 954593 h 1240971"/>
              <a:gd name="connsiteX162" fmla="*/ 4275637 w 5737264"/>
              <a:gd name="connsiteY162" fmla="*/ 934497 h 1240971"/>
              <a:gd name="connsiteX163" fmla="*/ 4310806 w 5737264"/>
              <a:gd name="connsiteY163" fmla="*/ 914400 h 1240971"/>
              <a:gd name="connsiteX164" fmla="*/ 4325878 w 5737264"/>
              <a:gd name="connsiteY164" fmla="*/ 904352 h 1240971"/>
              <a:gd name="connsiteX165" fmla="*/ 4362094 w 5737264"/>
              <a:gd name="connsiteY165" fmla="*/ 909114 h 1240971"/>
              <a:gd name="connsiteX166" fmla="*/ 4417099 w 5737264"/>
              <a:gd name="connsiteY166" fmla="*/ 946141 h 1240971"/>
              <a:gd name="connsiteX167" fmla="*/ 4462316 w 5737264"/>
              <a:gd name="connsiteY167" fmla="*/ 1006955 h 1240971"/>
              <a:gd name="connsiteX168" fmla="*/ 4531320 w 5737264"/>
              <a:gd name="connsiteY168" fmla="*/ 1037650 h 1240971"/>
              <a:gd name="connsiteX169" fmla="*/ 4597184 w 5737264"/>
              <a:gd name="connsiteY169" fmla="*/ 969666 h 1240971"/>
              <a:gd name="connsiteX170" fmla="*/ 4617281 w 5737264"/>
              <a:gd name="connsiteY170" fmla="*/ 959617 h 1240971"/>
              <a:gd name="connsiteX171" fmla="*/ 4632353 w 5737264"/>
              <a:gd name="connsiteY171" fmla="*/ 944545 h 1240971"/>
              <a:gd name="connsiteX172" fmla="*/ 4652450 w 5737264"/>
              <a:gd name="connsiteY172" fmla="*/ 934497 h 1240971"/>
              <a:gd name="connsiteX173" fmla="*/ 4672547 w 5737264"/>
              <a:gd name="connsiteY173" fmla="*/ 919424 h 1240971"/>
              <a:gd name="connsiteX174" fmla="*/ 4737861 w 5737264"/>
              <a:gd name="connsiteY174" fmla="*/ 884255 h 1240971"/>
              <a:gd name="connsiteX175" fmla="*/ 4762982 w 5737264"/>
              <a:gd name="connsiteY175" fmla="*/ 879231 h 1240971"/>
              <a:gd name="connsiteX176" fmla="*/ 4778054 w 5737264"/>
              <a:gd name="connsiteY176" fmla="*/ 874206 h 1240971"/>
              <a:gd name="connsiteX177" fmla="*/ 4819294 w 5737264"/>
              <a:gd name="connsiteY177" fmla="*/ 873944 h 1240971"/>
              <a:gd name="connsiteX178" fmla="*/ 4877465 w 5737264"/>
              <a:gd name="connsiteY178" fmla="*/ 895638 h 1240971"/>
              <a:gd name="connsiteX179" fmla="*/ 4935347 w 5737264"/>
              <a:gd name="connsiteY179" fmla="*/ 934523 h 1240971"/>
              <a:gd name="connsiteX180" fmla="*/ 4995402 w 5737264"/>
              <a:gd name="connsiteY180" fmla="*/ 1006746 h 1240971"/>
              <a:gd name="connsiteX181" fmla="*/ 5024762 w 5737264"/>
              <a:gd name="connsiteY181" fmla="*/ 1051963 h 1240971"/>
              <a:gd name="connsiteX182" fmla="*/ 5092223 w 5737264"/>
              <a:gd name="connsiteY182" fmla="*/ 1016506 h 1240971"/>
              <a:gd name="connsiteX183" fmla="*/ 5144322 w 5737264"/>
              <a:gd name="connsiteY183" fmla="*/ 948261 h 1240971"/>
              <a:gd name="connsiteX184" fmla="*/ 5189252 w 5737264"/>
              <a:gd name="connsiteY184" fmla="*/ 886112 h 1240971"/>
              <a:gd name="connsiteX185" fmla="*/ 5226279 w 5737264"/>
              <a:gd name="connsiteY185" fmla="*/ 856230 h 1240971"/>
              <a:gd name="connsiteX186" fmla="*/ 5260637 w 5737264"/>
              <a:gd name="connsiteY186" fmla="*/ 822918 h 1240971"/>
              <a:gd name="connsiteX187" fmla="*/ 5295282 w 5737264"/>
              <a:gd name="connsiteY187" fmla="*/ 800440 h 1240971"/>
              <a:gd name="connsiteX188" fmla="*/ 5334430 w 5737264"/>
              <a:gd name="connsiteY188" fmla="*/ 794893 h 1240971"/>
              <a:gd name="connsiteX189" fmla="*/ 5412174 w 5737264"/>
              <a:gd name="connsiteY189" fmla="*/ 824252 h 1240971"/>
              <a:gd name="connsiteX190" fmla="*/ 5431197 w 5737264"/>
              <a:gd name="connsiteY190" fmla="*/ 768699 h 1240971"/>
              <a:gd name="connsiteX191" fmla="*/ 5441246 w 5737264"/>
              <a:gd name="connsiteY191" fmla="*/ 753626 h 1240971"/>
              <a:gd name="connsiteX192" fmla="*/ 5456318 w 5737264"/>
              <a:gd name="connsiteY192" fmla="*/ 708409 h 1240971"/>
              <a:gd name="connsiteX193" fmla="*/ 5466366 w 5737264"/>
              <a:gd name="connsiteY193" fmla="*/ 683288 h 1240971"/>
              <a:gd name="connsiteX194" fmla="*/ 5476415 w 5737264"/>
              <a:gd name="connsiteY194" fmla="*/ 643094 h 1240971"/>
              <a:gd name="connsiteX195" fmla="*/ 5491487 w 5737264"/>
              <a:gd name="connsiteY195" fmla="*/ 617973 h 1240971"/>
              <a:gd name="connsiteX196" fmla="*/ 5506560 w 5737264"/>
              <a:gd name="connsiteY196" fmla="*/ 572756 h 1240971"/>
              <a:gd name="connsiteX197" fmla="*/ 5526656 w 5737264"/>
              <a:gd name="connsiteY197" fmla="*/ 522514 h 1240971"/>
              <a:gd name="connsiteX198" fmla="*/ 5546753 w 5737264"/>
              <a:gd name="connsiteY198" fmla="*/ 467248 h 1240971"/>
              <a:gd name="connsiteX199" fmla="*/ 5556802 w 5737264"/>
              <a:gd name="connsiteY199" fmla="*/ 411982 h 1240971"/>
              <a:gd name="connsiteX200" fmla="*/ 5566850 w 5737264"/>
              <a:gd name="connsiteY200" fmla="*/ 381837 h 1240971"/>
              <a:gd name="connsiteX201" fmla="*/ 5576898 w 5737264"/>
              <a:gd name="connsiteY201" fmla="*/ 356716 h 1240971"/>
              <a:gd name="connsiteX202" fmla="*/ 5596995 w 5737264"/>
              <a:gd name="connsiteY202" fmla="*/ 316523 h 1240971"/>
              <a:gd name="connsiteX203" fmla="*/ 5617092 w 5737264"/>
              <a:gd name="connsiteY203" fmla="*/ 246184 h 1240971"/>
              <a:gd name="connsiteX204" fmla="*/ 5622116 w 5737264"/>
              <a:gd name="connsiteY204" fmla="*/ 226088 h 1240971"/>
              <a:gd name="connsiteX205" fmla="*/ 5632164 w 5737264"/>
              <a:gd name="connsiteY205" fmla="*/ 216039 h 1240971"/>
              <a:gd name="connsiteX206" fmla="*/ 5637188 w 5737264"/>
              <a:gd name="connsiteY206" fmla="*/ 200967 h 1240971"/>
              <a:gd name="connsiteX207" fmla="*/ 5651738 w 5737264"/>
              <a:gd name="connsiteY207" fmla="*/ 190395 h 1240971"/>
              <a:gd name="connsiteX208" fmla="*/ 5673692 w 5737264"/>
              <a:gd name="connsiteY208" fmla="*/ 153892 h 1240971"/>
              <a:gd name="connsiteX209" fmla="*/ 5726602 w 5737264"/>
              <a:gd name="connsiteY209" fmla="*/ 89362 h 1240971"/>
              <a:gd name="connsiteX210" fmla="*/ 5728722 w 5737264"/>
              <a:gd name="connsiteY210" fmla="*/ 42287 h 1240971"/>
              <a:gd name="connsiteX211" fmla="*/ 5634284 w 5737264"/>
              <a:gd name="connsiteY211" fmla="*/ 25357 h 1240971"/>
              <a:gd name="connsiteX212" fmla="*/ 5536940 w 5737264"/>
              <a:gd name="connsiteY212" fmla="*/ 27214 h 1240971"/>
              <a:gd name="connsiteX213" fmla="*/ 5470369 w 5737264"/>
              <a:gd name="connsiteY213" fmla="*/ 39381 h 1240971"/>
              <a:gd name="connsiteX214" fmla="*/ 5379124 w 5737264"/>
              <a:gd name="connsiteY214" fmla="*/ 39644 h 1240971"/>
              <a:gd name="connsiteX215" fmla="*/ 5309282 w 5737264"/>
              <a:gd name="connsiteY215" fmla="*/ 42287 h 1240971"/>
              <a:gd name="connsiteX216" fmla="*/ 5238682 w 5737264"/>
              <a:gd name="connsiteY216" fmla="*/ 54455 h 1240971"/>
              <a:gd name="connsiteX217" fmla="*/ 5108892 w 5737264"/>
              <a:gd name="connsiteY217" fmla="*/ 37524 h 1240971"/>
              <a:gd name="connsiteX218" fmla="*/ 5020026 w 5737264"/>
              <a:gd name="connsiteY218" fmla="*/ 39120 h 1240971"/>
              <a:gd name="connsiteX219" fmla="*/ 4946233 w 5737264"/>
              <a:gd name="connsiteY219" fmla="*/ 41240 h 1240971"/>
              <a:gd name="connsiteX220" fmla="*/ 4823272 w 5737264"/>
              <a:gd name="connsiteY220" fmla="*/ 50242 h 1240971"/>
              <a:gd name="connsiteX221" fmla="*/ 4727577 w 5737264"/>
              <a:gd name="connsiteY221" fmla="*/ 29073 h 1240971"/>
              <a:gd name="connsiteX222" fmla="*/ 4628376 w 5737264"/>
              <a:gd name="connsiteY222" fmla="*/ 41240 h 1240971"/>
              <a:gd name="connsiteX223" fmla="*/ 4565180 w 5737264"/>
              <a:gd name="connsiteY223" fmla="*/ 46264 h 1240971"/>
              <a:gd name="connsiteX224" fmla="*/ 4417596 w 5737264"/>
              <a:gd name="connsiteY224" fmla="*/ 44406 h 1240971"/>
              <a:gd name="connsiteX225" fmla="*/ 4139984 w 5737264"/>
              <a:gd name="connsiteY225" fmla="*/ 60290 h 1240971"/>
              <a:gd name="connsiteX226" fmla="*/ 3918920 w 5737264"/>
              <a:gd name="connsiteY226" fmla="*/ 50242 h 1240971"/>
              <a:gd name="connsiteX227" fmla="*/ 3873703 w 5737264"/>
              <a:gd name="connsiteY227" fmla="*/ 45217 h 1240971"/>
              <a:gd name="connsiteX228" fmla="*/ 3687808 w 5737264"/>
              <a:gd name="connsiteY228" fmla="*/ 40193 h 1240971"/>
              <a:gd name="connsiteX229" fmla="*/ 3662687 w 5737264"/>
              <a:gd name="connsiteY229" fmla="*/ 35169 h 1240971"/>
              <a:gd name="connsiteX230" fmla="*/ 3627518 w 5737264"/>
              <a:gd name="connsiteY230" fmla="*/ 25121 h 1240971"/>
              <a:gd name="connsiteX231" fmla="*/ 3547131 w 5737264"/>
              <a:gd name="connsiteY231" fmla="*/ 20097 h 1240971"/>
              <a:gd name="connsiteX232" fmla="*/ 3310995 w 5737264"/>
              <a:gd name="connsiteY232" fmla="*/ 25121 h 1240971"/>
              <a:gd name="connsiteX233" fmla="*/ 3265777 w 5737264"/>
              <a:gd name="connsiteY233" fmla="*/ 30145 h 1240971"/>
              <a:gd name="connsiteX234" fmla="*/ 3175342 w 5737264"/>
              <a:gd name="connsiteY234" fmla="*/ 35169 h 1240971"/>
              <a:gd name="connsiteX235" fmla="*/ 2582489 w 5737264"/>
              <a:gd name="connsiteY235" fmla="*/ 45217 h 1240971"/>
              <a:gd name="connsiteX236" fmla="*/ 2255918 w 5737264"/>
              <a:gd name="connsiteY236" fmla="*/ 40193 h 1240971"/>
              <a:gd name="connsiteX237" fmla="*/ 1974564 w 5737264"/>
              <a:gd name="connsiteY237" fmla="*/ 30145 h 1240971"/>
              <a:gd name="connsiteX238" fmla="*/ 1944419 w 5737264"/>
              <a:gd name="connsiteY238" fmla="*/ 25121 h 1240971"/>
              <a:gd name="connsiteX239" fmla="*/ 1848960 w 5737264"/>
              <a:gd name="connsiteY239" fmla="*/ 20097 h 1240971"/>
              <a:gd name="connsiteX240" fmla="*/ 1768573 w 5737264"/>
              <a:gd name="connsiteY240" fmla="*/ 10048 h 1240971"/>
              <a:gd name="connsiteX241" fmla="*/ 1502292 w 5737264"/>
              <a:gd name="connsiteY241" fmla="*/ 20097 h 1240971"/>
              <a:gd name="connsiteX242" fmla="*/ 1467122 w 5737264"/>
              <a:gd name="connsiteY242" fmla="*/ 25121 h 1240971"/>
              <a:gd name="connsiteX243" fmla="*/ 1426929 w 5737264"/>
              <a:gd name="connsiteY243" fmla="*/ 30145 h 1240971"/>
              <a:gd name="connsiteX244" fmla="*/ 1341518 w 5737264"/>
              <a:gd name="connsiteY244" fmla="*/ 45217 h 1240971"/>
              <a:gd name="connsiteX245" fmla="*/ 1095333 w 5737264"/>
              <a:gd name="connsiteY245" fmla="*/ 35169 h 1240971"/>
              <a:gd name="connsiteX246" fmla="*/ 979777 w 5737264"/>
              <a:gd name="connsiteY246" fmla="*/ 20097 h 1240971"/>
              <a:gd name="connsiteX247" fmla="*/ 939584 w 5737264"/>
              <a:gd name="connsiteY247" fmla="*/ 10048 h 1240971"/>
              <a:gd name="connsiteX248" fmla="*/ 813980 w 5737264"/>
              <a:gd name="connsiteY248" fmla="*/ 0 h 1240971"/>
              <a:gd name="connsiteX249" fmla="*/ 743641 w 5737264"/>
              <a:gd name="connsiteY249" fmla="*/ 5024 h 1240971"/>
              <a:gd name="connsiteX250" fmla="*/ 582867 w 5737264"/>
              <a:gd name="connsiteY250" fmla="*/ 15072 h 1240971"/>
              <a:gd name="connsiteX251" fmla="*/ 432142 w 5737264"/>
              <a:gd name="connsiteY251" fmla="*/ 5024 h 1240971"/>
              <a:gd name="connsiteX252" fmla="*/ 412046 w 5737264"/>
              <a:gd name="connsiteY252" fmla="*/ 0 h 1240971"/>
              <a:gd name="connsiteX253" fmla="*/ 281417 w 5737264"/>
              <a:gd name="connsiteY253" fmla="*/ 10048 h 1240971"/>
              <a:gd name="connsiteX254" fmla="*/ 261320 w 5737264"/>
              <a:gd name="connsiteY254" fmla="*/ 15072 h 1240971"/>
              <a:gd name="connsiteX255" fmla="*/ 100547 w 5737264"/>
              <a:gd name="connsiteY255" fmla="*/ 20097 h 1240971"/>
              <a:gd name="connsiteX256" fmla="*/ 5087 w 5737264"/>
              <a:gd name="connsiteY256"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813413 w 5737264"/>
              <a:gd name="connsiteY146" fmla="*/ 1024932 h 1240971"/>
              <a:gd name="connsiteX147" fmla="*/ 3859651 w 5737264"/>
              <a:gd name="connsiteY147" fmla="*/ 1072033 h 1240971"/>
              <a:gd name="connsiteX148" fmla="*/ 3902226 w 5737264"/>
              <a:gd name="connsiteY148" fmla="*/ 1101367 h 1240971"/>
              <a:gd name="connsiteX149" fmla="*/ 3958041 w 5737264"/>
              <a:gd name="connsiteY149" fmla="*/ 1142346 h 1240971"/>
              <a:gd name="connsiteX150" fmla="*/ 4019404 w 5737264"/>
              <a:gd name="connsiteY150" fmla="*/ 1165609 h 1240971"/>
              <a:gd name="connsiteX151" fmla="*/ 4064621 w 5737264"/>
              <a:gd name="connsiteY151" fmla="*/ 1150536 h 1240971"/>
              <a:gd name="connsiteX152" fmla="*/ 4079694 w 5737264"/>
              <a:gd name="connsiteY152" fmla="*/ 1125415 h 1240971"/>
              <a:gd name="connsiteX153" fmla="*/ 4099791 w 5737264"/>
              <a:gd name="connsiteY153" fmla="*/ 1105319 h 1240971"/>
              <a:gd name="connsiteX154" fmla="*/ 4129936 w 5737264"/>
              <a:gd name="connsiteY154" fmla="*/ 1075173 h 1240971"/>
              <a:gd name="connsiteX155" fmla="*/ 4150032 w 5737264"/>
              <a:gd name="connsiteY155" fmla="*/ 1040004 h 1240971"/>
              <a:gd name="connsiteX156" fmla="*/ 4160081 w 5737264"/>
              <a:gd name="connsiteY156" fmla="*/ 1019908 h 1240971"/>
              <a:gd name="connsiteX157" fmla="*/ 4165105 w 5737264"/>
              <a:gd name="connsiteY157" fmla="*/ 1004835 h 1240971"/>
              <a:gd name="connsiteX158" fmla="*/ 4185202 w 5737264"/>
              <a:gd name="connsiteY158" fmla="*/ 984738 h 1240971"/>
              <a:gd name="connsiteX159" fmla="*/ 4200274 w 5737264"/>
              <a:gd name="connsiteY159" fmla="*/ 979714 h 1240971"/>
              <a:gd name="connsiteX160" fmla="*/ 4235443 w 5737264"/>
              <a:gd name="connsiteY160" fmla="*/ 954593 h 1240971"/>
              <a:gd name="connsiteX161" fmla="*/ 4275637 w 5737264"/>
              <a:gd name="connsiteY161" fmla="*/ 934497 h 1240971"/>
              <a:gd name="connsiteX162" fmla="*/ 4310806 w 5737264"/>
              <a:gd name="connsiteY162" fmla="*/ 914400 h 1240971"/>
              <a:gd name="connsiteX163" fmla="*/ 4325878 w 5737264"/>
              <a:gd name="connsiteY163" fmla="*/ 904352 h 1240971"/>
              <a:gd name="connsiteX164" fmla="*/ 4362094 w 5737264"/>
              <a:gd name="connsiteY164" fmla="*/ 909114 h 1240971"/>
              <a:gd name="connsiteX165" fmla="*/ 4417099 w 5737264"/>
              <a:gd name="connsiteY165" fmla="*/ 946141 h 1240971"/>
              <a:gd name="connsiteX166" fmla="*/ 4462316 w 5737264"/>
              <a:gd name="connsiteY166" fmla="*/ 1006955 h 1240971"/>
              <a:gd name="connsiteX167" fmla="*/ 4531320 w 5737264"/>
              <a:gd name="connsiteY167" fmla="*/ 1037650 h 1240971"/>
              <a:gd name="connsiteX168" fmla="*/ 4597184 w 5737264"/>
              <a:gd name="connsiteY168" fmla="*/ 969666 h 1240971"/>
              <a:gd name="connsiteX169" fmla="*/ 4617281 w 5737264"/>
              <a:gd name="connsiteY169" fmla="*/ 959617 h 1240971"/>
              <a:gd name="connsiteX170" fmla="*/ 4632353 w 5737264"/>
              <a:gd name="connsiteY170" fmla="*/ 944545 h 1240971"/>
              <a:gd name="connsiteX171" fmla="*/ 4652450 w 5737264"/>
              <a:gd name="connsiteY171" fmla="*/ 934497 h 1240971"/>
              <a:gd name="connsiteX172" fmla="*/ 4672547 w 5737264"/>
              <a:gd name="connsiteY172" fmla="*/ 919424 h 1240971"/>
              <a:gd name="connsiteX173" fmla="*/ 4737861 w 5737264"/>
              <a:gd name="connsiteY173" fmla="*/ 884255 h 1240971"/>
              <a:gd name="connsiteX174" fmla="*/ 4762982 w 5737264"/>
              <a:gd name="connsiteY174" fmla="*/ 879231 h 1240971"/>
              <a:gd name="connsiteX175" fmla="*/ 4778054 w 5737264"/>
              <a:gd name="connsiteY175" fmla="*/ 874206 h 1240971"/>
              <a:gd name="connsiteX176" fmla="*/ 4819294 w 5737264"/>
              <a:gd name="connsiteY176" fmla="*/ 873944 h 1240971"/>
              <a:gd name="connsiteX177" fmla="*/ 4877465 w 5737264"/>
              <a:gd name="connsiteY177" fmla="*/ 895638 h 1240971"/>
              <a:gd name="connsiteX178" fmla="*/ 4935347 w 5737264"/>
              <a:gd name="connsiteY178" fmla="*/ 934523 h 1240971"/>
              <a:gd name="connsiteX179" fmla="*/ 4995402 w 5737264"/>
              <a:gd name="connsiteY179" fmla="*/ 1006746 h 1240971"/>
              <a:gd name="connsiteX180" fmla="*/ 5024762 w 5737264"/>
              <a:gd name="connsiteY180" fmla="*/ 1051963 h 1240971"/>
              <a:gd name="connsiteX181" fmla="*/ 5092223 w 5737264"/>
              <a:gd name="connsiteY181" fmla="*/ 1016506 h 1240971"/>
              <a:gd name="connsiteX182" fmla="*/ 5144322 w 5737264"/>
              <a:gd name="connsiteY182" fmla="*/ 948261 h 1240971"/>
              <a:gd name="connsiteX183" fmla="*/ 5189252 w 5737264"/>
              <a:gd name="connsiteY183" fmla="*/ 886112 h 1240971"/>
              <a:gd name="connsiteX184" fmla="*/ 5226279 w 5737264"/>
              <a:gd name="connsiteY184" fmla="*/ 856230 h 1240971"/>
              <a:gd name="connsiteX185" fmla="*/ 5260637 w 5737264"/>
              <a:gd name="connsiteY185" fmla="*/ 822918 h 1240971"/>
              <a:gd name="connsiteX186" fmla="*/ 5295282 w 5737264"/>
              <a:gd name="connsiteY186" fmla="*/ 800440 h 1240971"/>
              <a:gd name="connsiteX187" fmla="*/ 5334430 w 5737264"/>
              <a:gd name="connsiteY187" fmla="*/ 794893 h 1240971"/>
              <a:gd name="connsiteX188" fmla="*/ 5412174 w 5737264"/>
              <a:gd name="connsiteY188" fmla="*/ 824252 h 1240971"/>
              <a:gd name="connsiteX189" fmla="*/ 5431197 w 5737264"/>
              <a:gd name="connsiteY189" fmla="*/ 768699 h 1240971"/>
              <a:gd name="connsiteX190" fmla="*/ 5441246 w 5737264"/>
              <a:gd name="connsiteY190" fmla="*/ 753626 h 1240971"/>
              <a:gd name="connsiteX191" fmla="*/ 5456318 w 5737264"/>
              <a:gd name="connsiteY191" fmla="*/ 708409 h 1240971"/>
              <a:gd name="connsiteX192" fmla="*/ 5466366 w 5737264"/>
              <a:gd name="connsiteY192" fmla="*/ 683288 h 1240971"/>
              <a:gd name="connsiteX193" fmla="*/ 5476415 w 5737264"/>
              <a:gd name="connsiteY193" fmla="*/ 643094 h 1240971"/>
              <a:gd name="connsiteX194" fmla="*/ 5491487 w 5737264"/>
              <a:gd name="connsiteY194" fmla="*/ 617973 h 1240971"/>
              <a:gd name="connsiteX195" fmla="*/ 5506560 w 5737264"/>
              <a:gd name="connsiteY195" fmla="*/ 572756 h 1240971"/>
              <a:gd name="connsiteX196" fmla="*/ 5526656 w 5737264"/>
              <a:gd name="connsiteY196" fmla="*/ 522514 h 1240971"/>
              <a:gd name="connsiteX197" fmla="*/ 5546753 w 5737264"/>
              <a:gd name="connsiteY197" fmla="*/ 467248 h 1240971"/>
              <a:gd name="connsiteX198" fmla="*/ 5556802 w 5737264"/>
              <a:gd name="connsiteY198" fmla="*/ 411982 h 1240971"/>
              <a:gd name="connsiteX199" fmla="*/ 5566850 w 5737264"/>
              <a:gd name="connsiteY199" fmla="*/ 381837 h 1240971"/>
              <a:gd name="connsiteX200" fmla="*/ 5576898 w 5737264"/>
              <a:gd name="connsiteY200" fmla="*/ 356716 h 1240971"/>
              <a:gd name="connsiteX201" fmla="*/ 5596995 w 5737264"/>
              <a:gd name="connsiteY201" fmla="*/ 316523 h 1240971"/>
              <a:gd name="connsiteX202" fmla="*/ 5617092 w 5737264"/>
              <a:gd name="connsiteY202" fmla="*/ 246184 h 1240971"/>
              <a:gd name="connsiteX203" fmla="*/ 5622116 w 5737264"/>
              <a:gd name="connsiteY203" fmla="*/ 226088 h 1240971"/>
              <a:gd name="connsiteX204" fmla="*/ 5632164 w 5737264"/>
              <a:gd name="connsiteY204" fmla="*/ 216039 h 1240971"/>
              <a:gd name="connsiteX205" fmla="*/ 5637188 w 5737264"/>
              <a:gd name="connsiteY205" fmla="*/ 200967 h 1240971"/>
              <a:gd name="connsiteX206" fmla="*/ 5651738 w 5737264"/>
              <a:gd name="connsiteY206" fmla="*/ 190395 h 1240971"/>
              <a:gd name="connsiteX207" fmla="*/ 5673692 w 5737264"/>
              <a:gd name="connsiteY207" fmla="*/ 153892 h 1240971"/>
              <a:gd name="connsiteX208" fmla="*/ 5726602 w 5737264"/>
              <a:gd name="connsiteY208" fmla="*/ 89362 h 1240971"/>
              <a:gd name="connsiteX209" fmla="*/ 5728722 w 5737264"/>
              <a:gd name="connsiteY209" fmla="*/ 42287 h 1240971"/>
              <a:gd name="connsiteX210" fmla="*/ 5634284 w 5737264"/>
              <a:gd name="connsiteY210" fmla="*/ 25357 h 1240971"/>
              <a:gd name="connsiteX211" fmla="*/ 5536940 w 5737264"/>
              <a:gd name="connsiteY211" fmla="*/ 27214 h 1240971"/>
              <a:gd name="connsiteX212" fmla="*/ 5470369 w 5737264"/>
              <a:gd name="connsiteY212" fmla="*/ 39381 h 1240971"/>
              <a:gd name="connsiteX213" fmla="*/ 5379124 w 5737264"/>
              <a:gd name="connsiteY213" fmla="*/ 39644 h 1240971"/>
              <a:gd name="connsiteX214" fmla="*/ 5309282 w 5737264"/>
              <a:gd name="connsiteY214" fmla="*/ 42287 h 1240971"/>
              <a:gd name="connsiteX215" fmla="*/ 5238682 w 5737264"/>
              <a:gd name="connsiteY215" fmla="*/ 54455 h 1240971"/>
              <a:gd name="connsiteX216" fmla="*/ 5108892 w 5737264"/>
              <a:gd name="connsiteY216" fmla="*/ 37524 h 1240971"/>
              <a:gd name="connsiteX217" fmla="*/ 5020026 w 5737264"/>
              <a:gd name="connsiteY217" fmla="*/ 39120 h 1240971"/>
              <a:gd name="connsiteX218" fmla="*/ 4946233 w 5737264"/>
              <a:gd name="connsiteY218" fmla="*/ 41240 h 1240971"/>
              <a:gd name="connsiteX219" fmla="*/ 4823272 w 5737264"/>
              <a:gd name="connsiteY219" fmla="*/ 50242 h 1240971"/>
              <a:gd name="connsiteX220" fmla="*/ 4727577 w 5737264"/>
              <a:gd name="connsiteY220" fmla="*/ 29073 h 1240971"/>
              <a:gd name="connsiteX221" fmla="*/ 4628376 w 5737264"/>
              <a:gd name="connsiteY221" fmla="*/ 41240 h 1240971"/>
              <a:gd name="connsiteX222" fmla="*/ 4565180 w 5737264"/>
              <a:gd name="connsiteY222" fmla="*/ 46264 h 1240971"/>
              <a:gd name="connsiteX223" fmla="*/ 4417596 w 5737264"/>
              <a:gd name="connsiteY223" fmla="*/ 44406 h 1240971"/>
              <a:gd name="connsiteX224" fmla="*/ 4139984 w 5737264"/>
              <a:gd name="connsiteY224" fmla="*/ 60290 h 1240971"/>
              <a:gd name="connsiteX225" fmla="*/ 3918920 w 5737264"/>
              <a:gd name="connsiteY225" fmla="*/ 50242 h 1240971"/>
              <a:gd name="connsiteX226" fmla="*/ 3873703 w 5737264"/>
              <a:gd name="connsiteY226" fmla="*/ 45217 h 1240971"/>
              <a:gd name="connsiteX227" fmla="*/ 3687808 w 5737264"/>
              <a:gd name="connsiteY227" fmla="*/ 40193 h 1240971"/>
              <a:gd name="connsiteX228" fmla="*/ 3662687 w 5737264"/>
              <a:gd name="connsiteY228" fmla="*/ 35169 h 1240971"/>
              <a:gd name="connsiteX229" fmla="*/ 3627518 w 5737264"/>
              <a:gd name="connsiteY229" fmla="*/ 25121 h 1240971"/>
              <a:gd name="connsiteX230" fmla="*/ 3547131 w 5737264"/>
              <a:gd name="connsiteY230" fmla="*/ 20097 h 1240971"/>
              <a:gd name="connsiteX231" fmla="*/ 3310995 w 5737264"/>
              <a:gd name="connsiteY231" fmla="*/ 25121 h 1240971"/>
              <a:gd name="connsiteX232" fmla="*/ 3265777 w 5737264"/>
              <a:gd name="connsiteY232" fmla="*/ 30145 h 1240971"/>
              <a:gd name="connsiteX233" fmla="*/ 3175342 w 5737264"/>
              <a:gd name="connsiteY233" fmla="*/ 35169 h 1240971"/>
              <a:gd name="connsiteX234" fmla="*/ 2582489 w 5737264"/>
              <a:gd name="connsiteY234" fmla="*/ 45217 h 1240971"/>
              <a:gd name="connsiteX235" fmla="*/ 2255918 w 5737264"/>
              <a:gd name="connsiteY235" fmla="*/ 40193 h 1240971"/>
              <a:gd name="connsiteX236" fmla="*/ 1974564 w 5737264"/>
              <a:gd name="connsiteY236" fmla="*/ 30145 h 1240971"/>
              <a:gd name="connsiteX237" fmla="*/ 1944419 w 5737264"/>
              <a:gd name="connsiteY237" fmla="*/ 25121 h 1240971"/>
              <a:gd name="connsiteX238" fmla="*/ 1848960 w 5737264"/>
              <a:gd name="connsiteY238" fmla="*/ 20097 h 1240971"/>
              <a:gd name="connsiteX239" fmla="*/ 1768573 w 5737264"/>
              <a:gd name="connsiteY239" fmla="*/ 10048 h 1240971"/>
              <a:gd name="connsiteX240" fmla="*/ 1502292 w 5737264"/>
              <a:gd name="connsiteY240" fmla="*/ 20097 h 1240971"/>
              <a:gd name="connsiteX241" fmla="*/ 1467122 w 5737264"/>
              <a:gd name="connsiteY241" fmla="*/ 25121 h 1240971"/>
              <a:gd name="connsiteX242" fmla="*/ 1426929 w 5737264"/>
              <a:gd name="connsiteY242" fmla="*/ 30145 h 1240971"/>
              <a:gd name="connsiteX243" fmla="*/ 1341518 w 5737264"/>
              <a:gd name="connsiteY243" fmla="*/ 45217 h 1240971"/>
              <a:gd name="connsiteX244" fmla="*/ 1095333 w 5737264"/>
              <a:gd name="connsiteY244" fmla="*/ 35169 h 1240971"/>
              <a:gd name="connsiteX245" fmla="*/ 979777 w 5737264"/>
              <a:gd name="connsiteY245" fmla="*/ 20097 h 1240971"/>
              <a:gd name="connsiteX246" fmla="*/ 939584 w 5737264"/>
              <a:gd name="connsiteY246" fmla="*/ 10048 h 1240971"/>
              <a:gd name="connsiteX247" fmla="*/ 813980 w 5737264"/>
              <a:gd name="connsiteY247" fmla="*/ 0 h 1240971"/>
              <a:gd name="connsiteX248" fmla="*/ 743641 w 5737264"/>
              <a:gd name="connsiteY248" fmla="*/ 5024 h 1240971"/>
              <a:gd name="connsiteX249" fmla="*/ 582867 w 5737264"/>
              <a:gd name="connsiteY249" fmla="*/ 15072 h 1240971"/>
              <a:gd name="connsiteX250" fmla="*/ 432142 w 5737264"/>
              <a:gd name="connsiteY250" fmla="*/ 5024 h 1240971"/>
              <a:gd name="connsiteX251" fmla="*/ 412046 w 5737264"/>
              <a:gd name="connsiteY251" fmla="*/ 0 h 1240971"/>
              <a:gd name="connsiteX252" fmla="*/ 281417 w 5737264"/>
              <a:gd name="connsiteY252" fmla="*/ 10048 h 1240971"/>
              <a:gd name="connsiteX253" fmla="*/ 261320 w 5737264"/>
              <a:gd name="connsiteY253" fmla="*/ 15072 h 1240971"/>
              <a:gd name="connsiteX254" fmla="*/ 100547 w 5737264"/>
              <a:gd name="connsiteY254" fmla="*/ 20097 h 1240971"/>
              <a:gd name="connsiteX255" fmla="*/ 5087 w 5737264"/>
              <a:gd name="connsiteY255"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0004 h 1240971"/>
              <a:gd name="connsiteX146" fmla="*/ 3799125 w 5737264"/>
              <a:gd name="connsiteY146" fmla="*/ 1043982 h 1240971"/>
              <a:gd name="connsiteX147" fmla="*/ 3859651 w 5737264"/>
              <a:gd name="connsiteY147" fmla="*/ 1072033 h 1240971"/>
              <a:gd name="connsiteX148" fmla="*/ 3902226 w 5737264"/>
              <a:gd name="connsiteY148" fmla="*/ 1101367 h 1240971"/>
              <a:gd name="connsiteX149" fmla="*/ 3958041 w 5737264"/>
              <a:gd name="connsiteY149" fmla="*/ 1142346 h 1240971"/>
              <a:gd name="connsiteX150" fmla="*/ 4019404 w 5737264"/>
              <a:gd name="connsiteY150" fmla="*/ 1165609 h 1240971"/>
              <a:gd name="connsiteX151" fmla="*/ 4064621 w 5737264"/>
              <a:gd name="connsiteY151" fmla="*/ 1150536 h 1240971"/>
              <a:gd name="connsiteX152" fmla="*/ 4079694 w 5737264"/>
              <a:gd name="connsiteY152" fmla="*/ 1125415 h 1240971"/>
              <a:gd name="connsiteX153" fmla="*/ 4099791 w 5737264"/>
              <a:gd name="connsiteY153" fmla="*/ 1105319 h 1240971"/>
              <a:gd name="connsiteX154" fmla="*/ 4129936 w 5737264"/>
              <a:gd name="connsiteY154" fmla="*/ 1075173 h 1240971"/>
              <a:gd name="connsiteX155" fmla="*/ 4150032 w 5737264"/>
              <a:gd name="connsiteY155" fmla="*/ 1040004 h 1240971"/>
              <a:gd name="connsiteX156" fmla="*/ 4160081 w 5737264"/>
              <a:gd name="connsiteY156" fmla="*/ 1019908 h 1240971"/>
              <a:gd name="connsiteX157" fmla="*/ 4165105 w 5737264"/>
              <a:gd name="connsiteY157" fmla="*/ 1004835 h 1240971"/>
              <a:gd name="connsiteX158" fmla="*/ 4185202 w 5737264"/>
              <a:gd name="connsiteY158" fmla="*/ 984738 h 1240971"/>
              <a:gd name="connsiteX159" fmla="*/ 4200274 w 5737264"/>
              <a:gd name="connsiteY159" fmla="*/ 979714 h 1240971"/>
              <a:gd name="connsiteX160" fmla="*/ 4235443 w 5737264"/>
              <a:gd name="connsiteY160" fmla="*/ 954593 h 1240971"/>
              <a:gd name="connsiteX161" fmla="*/ 4275637 w 5737264"/>
              <a:gd name="connsiteY161" fmla="*/ 934497 h 1240971"/>
              <a:gd name="connsiteX162" fmla="*/ 4310806 w 5737264"/>
              <a:gd name="connsiteY162" fmla="*/ 914400 h 1240971"/>
              <a:gd name="connsiteX163" fmla="*/ 4325878 w 5737264"/>
              <a:gd name="connsiteY163" fmla="*/ 904352 h 1240971"/>
              <a:gd name="connsiteX164" fmla="*/ 4362094 w 5737264"/>
              <a:gd name="connsiteY164" fmla="*/ 909114 h 1240971"/>
              <a:gd name="connsiteX165" fmla="*/ 4417099 w 5737264"/>
              <a:gd name="connsiteY165" fmla="*/ 946141 h 1240971"/>
              <a:gd name="connsiteX166" fmla="*/ 4462316 w 5737264"/>
              <a:gd name="connsiteY166" fmla="*/ 1006955 h 1240971"/>
              <a:gd name="connsiteX167" fmla="*/ 4531320 w 5737264"/>
              <a:gd name="connsiteY167" fmla="*/ 1037650 h 1240971"/>
              <a:gd name="connsiteX168" fmla="*/ 4597184 w 5737264"/>
              <a:gd name="connsiteY168" fmla="*/ 969666 h 1240971"/>
              <a:gd name="connsiteX169" fmla="*/ 4617281 w 5737264"/>
              <a:gd name="connsiteY169" fmla="*/ 959617 h 1240971"/>
              <a:gd name="connsiteX170" fmla="*/ 4632353 w 5737264"/>
              <a:gd name="connsiteY170" fmla="*/ 944545 h 1240971"/>
              <a:gd name="connsiteX171" fmla="*/ 4652450 w 5737264"/>
              <a:gd name="connsiteY171" fmla="*/ 934497 h 1240971"/>
              <a:gd name="connsiteX172" fmla="*/ 4672547 w 5737264"/>
              <a:gd name="connsiteY172" fmla="*/ 919424 h 1240971"/>
              <a:gd name="connsiteX173" fmla="*/ 4737861 w 5737264"/>
              <a:gd name="connsiteY173" fmla="*/ 884255 h 1240971"/>
              <a:gd name="connsiteX174" fmla="*/ 4762982 w 5737264"/>
              <a:gd name="connsiteY174" fmla="*/ 879231 h 1240971"/>
              <a:gd name="connsiteX175" fmla="*/ 4778054 w 5737264"/>
              <a:gd name="connsiteY175" fmla="*/ 874206 h 1240971"/>
              <a:gd name="connsiteX176" fmla="*/ 4819294 w 5737264"/>
              <a:gd name="connsiteY176" fmla="*/ 873944 h 1240971"/>
              <a:gd name="connsiteX177" fmla="*/ 4877465 w 5737264"/>
              <a:gd name="connsiteY177" fmla="*/ 895638 h 1240971"/>
              <a:gd name="connsiteX178" fmla="*/ 4935347 w 5737264"/>
              <a:gd name="connsiteY178" fmla="*/ 934523 h 1240971"/>
              <a:gd name="connsiteX179" fmla="*/ 4995402 w 5737264"/>
              <a:gd name="connsiteY179" fmla="*/ 1006746 h 1240971"/>
              <a:gd name="connsiteX180" fmla="*/ 5024762 w 5737264"/>
              <a:gd name="connsiteY180" fmla="*/ 1051963 h 1240971"/>
              <a:gd name="connsiteX181" fmla="*/ 5092223 w 5737264"/>
              <a:gd name="connsiteY181" fmla="*/ 1016506 h 1240971"/>
              <a:gd name="connsiteX182" fmla="*/ 5144322 w 5737264"/>
              <a:gd name="connsiteY182" fmla="*/ 948261 h 1240971"/>
              <a:gd name="connsiteX183" fmla="*/ 5189252 w 5737264"/>
              <a:gd name="connsiteY183" fmla="*/ 886112 h 1240971"/>
              <a:gd name="connsiteX184" fmla="*/ 5226279 w 5737264"/>
              <a:gd name="connsiteY184" fmla="*/ 856230 h 1240971"/>
              <a:gd name="connsiteX185" fmla="*/ 5260637 w 5737264"/>
              <a:gd name="connsiteY185" fmla="*/ 822918 h 1240971"/>
              <a:gd name="connsiteX186" fmla="*/ 5295282 w 5737264"/>
              <a:gd name="connsiteY186" fmla="*/ 800440 h 1240971"/>
              <a:gd name="connsiteX187" fmla="*/ 5334430 w 5737264"/>
              <a:gd name="connsiteY187" fmla="*/ 794893 h 1240971"/>
              <a:gd name="connsiteX188" fmla="*/ 5412174 w 5737264"/>
              <a:gd name="connsiteY188" fmla="*/ 824252 h 1240971"/>
              <a:gd name="connsiteX189" fmla="*/ 5431197 w 5737264"/>
              <a:gd name="connsiteY189" fmla="*/ 768699 h 1240971"/>
              <a:gd name="connsiteX190" fmla="*/ 5441246 w 5737264"/>
              <a:gd name="connsiteY190" fmla="*/ 753626 h 1240971"/>
              <a:gd name="connsiteX191" fmla="*/ 5456318 w 5737264"/>
              <a:gd name="connsiteY191" fmla="*/ 708409 h 1240971"/>
              <a:gd name="connsiteX192" fmla="*/ 5466366 w 5737264"/>
              <a:gd name="connsiteY192" fmla="*/ 683288 h 1240971"/>
              <a:gd name="connsiteX193" fmla="*/ 5476415 w 5737264"/>
              <a:gd name="connsiteY193" fmla="*/ 643094 h 1240971"/>
              <a:gd name="connsiteX194" fmla="*/ 5491487 w 5737264"/>
              <a:gd name="connsiteY194" fmla="*/ 617973 h 1240971"/>
              <a:gd name="connsiteX195" fmla="*/ 5506560 w 5737264"/>
              <a:gd name="connsiteY195" fmla="*/ 572756 h 1240971"/>
              <a:gd name="connsiteX196" fmla="*/ 5526656 w 5737264"/>
              <a:gd name="connsiteY196" fmla="*/ 522514 h 1240971"/>
              <a:gd name="connsiteX197" fmla="*/ 5546753 w 5737264"/>
              <a:gd name="connsiteY197" fmla="*/ 467248 h 1240971"/>
              <a:gd name="connsiteX198" fmla="*/ 5556802 w 5737264"/>
              <a:gd name="connsiteY198" fmla="*/ 411982 h 1240971"/>
              <a:gd name="connsiteX199" fmla="*/ 5566850 w 5737264"/>
              <a:gd name="connsiteY199" fmla="*/ 381837 h 1240971"/>
              <a:gd name="connsiteX200" fmla="*/ 5576898 w 5737264"/>
              <a:gd name="connsiteY200" fmla="*/ 356716 h 1240971"/>
              <a:gd name="connsiteX201" fmla="*/ 5596995 w 5737264"/>
              <a:gd name="connsiteY201" fmla="*/ 316523 h 1240971"/>
              <a:gd name="connsiteX202" fmla="*/ 5617092 w 5737264"/>
              <a:gd name="connsiteY202" fmla="*/ 246184 h 1240971"/>
              <a:gd name="connsiteX203" fmla="*/ 5622116 w 5737264"/>
              <a:gd name="connsiteY203" fmla="*/ 226088 h 1240971"/>
              <a:gd name="connsiteX204" fmla="*/ 5632164 w 5737264"/>
              <a:gd name="connsiteY204" fmla="*/ 216039 h 1240971"/>
              <a:gd name="connsiteX205" fmla="*/ 5637188 w 5737264"/>
              <a:gd name="connsiteY205" fmla="*/ 200967 h 1240971"/>
              <a:gd name="connsiteX206" fmla="*/ 5651738 w 5737264"/>
              <a:gd name="connsiteY206" fmla="*/ 190395 h 1240971"/>
              <a:gd name="connsiteX207" fmla="*/ 5673692 w 5737264"/>
              <a:gd name="connsiteY207" fmla="*/ 153892 h 1240971"/>
              <a:gd name="connsiteX208" fmla="*/ 5726602 w 5737264"/>
              <a:gd name="connsiteY208" fmla="*/ 89362 h 1240971"/>
              <a:gd name="connsiteX209" fmla="*/ 5728722 w 5737264"/>
              <a:gd name="connsiteY209" fmla="*/ 42287 h 1240971"/>
              <a:gd name="connsiteX210" fmla="*/ 5634284 w 5737264"/>
              <a:gd name="connsiteY210" fmla="*/ 25357 h 1240971"/>
              <a:gd name="connsiteX211" fmla="*/ 5536940 w 5737264"/>
              <a:gd name="connsiteY211" fmla="*/ 27214 h 1240971"/>
              <a:gd name="connsiteX212" fmla="*/ 5470369 w 5737264"/>
              <a:gd name="connsiteY212" fmla="*/ 39381 h 1240971"/>
              <a:gd name="connsiteX213" fmla="*/ 5379124 w 5737264"/>
              <a:gd name="connsiteY213" fmla="*/ 39644 h 1240971"/>
              <a:gd name="connsiteX214" fmla="*/ 5309282 w 5737264"/>
              <a:gd name="connsiteY214" fmla="*/ 42287 h 1240971"/>
              <a:gd name="connsiteX215" fmla="*/ 5238682 w 5737264"/>
              <a:gd name="connsiteY215" fmla="*/ 54455 h 1240971"/>
              <a:gd name="connsiteX216" fmla="*/ 5108892 w 5737264"/>
              <a:gd name="connsiteY216" fmla="*/ 37524 h 1240971"/>
              <a:gd name="connsiteX217" fmla="*/ 5020026 w 5737264"/>
              <a:gd name="connsiteY217" fmla="*/ 39120 h 1240971"/>
              <a:gd name="connsiteX218" fmla="*/ 4946233 w 5737264"/>
              <a:gd name="connsiteY218" fmla="*/ 41240 h 1240971"/>
              <a:gd name="connsiteX219" fmla="*/ 4823272 w 5737264"/>
              <a:gd name="connsiteY219" fmla="*/ 50242 h 1240971"/>
              <a:gd name="connsiteX220" fmla="*/ 4727577 w 5737264"/>
              <a:gd name="connsiteY220" fmla="*/ 29073 h 1240971"/>
              <a:gd name="connsiteX221" fmla="*/ 4628376 w 5737264"/>
              <a:gd name="connsiteY221" fmla="*/ 41240 h 1240971"/>
              <a:gd name="connsiteX222" fmla="*/ 4565180 w 5737264"/>
              <a:gd name="connsiteY222" fmla="*/ 46264 h 1240971"/>
              <a:gd name="connsiteX223" fmla="*/ 4417596 w 5737264"/>
              <a:gd name="connsiteY223" fmla="*/ 44406 h 1240971"/>
              <a:gd name="connsiteX224" fmla="*/ 4139984 w 5737264"/>
              <a:gd name="connsiteY224" fmla="*/ 60290 h 1240971"/>
              <a:gd name="connsiteX225" fmla="*/ 3918920 w 5737264"/>
              <a:gd name="connsiteY225" fmla="*/ 50242 h 1240971"/>
              <a:gd name="connsiteX226" fmla="*/ 3873703 w 5737264"/>
              <a:gd name="connsiteY226" fmla="*/ 45217 h 1240971"/>
              <a:gd name="connsiteX227" fmla="*/ 3687808 w 5737264"/>
              <a:gd name="connsiteY227" fmla="*/ 40193 h 1240971"/>
              <a:gd name="connsiteX228" fmla="*/ 3662687 w 5737264"/>
              <a:gd name="connsiteY228" fmla="*/ 35169 h 1240971"/>
              <a:gd name="connsiteX229" fmla="*/ 3627518 w 5737264"/>
              <a:gd name="connsiteY229" fmla="*/ 25121 h 1240971"/>
              <a:gd name="connsiteX230" fmla="*/ 3547131 w 5737264"/>
              <a:gd name="connsiteY230" fmla="*/ 20097 h 1240971"/>
              <a:gd name="connsiteX231" fmla="*/ 3310995 w 5737264"/>
              <a:gd name="connsiteY231" fmla="*/ 25121 h 1240971"/>
              <a:gd name="connsiteX232" fmla="*/ 3265777 w 5737264"/>
              <a:gd name="connsiteY232" fmla="*/ 30145 h 1240971"/>
              <a:gd name="connsiteX233" fmla="*/ 3175342 w 5737264"/>
              <a:gd name="connsiteY233" fmla="*/ 35169 h 1240971"/>
              <a:gd name="connsiteX234" fmla="*/ 2582489 w 5737264"/>
              <a:gd name="connsiteY234" fmla="*/ 45217 h 1240971"/>
              <a:gd name="connsiteX235" fmla="*/ 2255918 w 5737264"/>
              <a:gd name="connsiteY235" fmla="*/ 40193 h 1240971"/>
              <a:gd name="connsiteX236" fmla="*/ 1974564 w 5737264"/>
              <a:gd name="connsiteY236" fmla="*/ 30145 h 1240971"/>
              <a:gd name="connsiteX237" fmla="*/ 1944419 w 5737264"/>
              <a:gd name="connsiteY237" fmla="*/ 25121 h 1240971"/>
              <a:gd name="connsiteX238" fmla="*/ 1848960 w 5737264"/>
              <a:gd name="connsiteY238" fmla="*/ 20097 h 1240971"/>
              <a:gd name="connsiteX239" fmla="*/ 1768573 w 5737264"/>
              <a:gd name="connsiteY239" fmla="*/ 10048 h 1240971"/>
              <a:gd name="connsiteX240" fmla="*/ 1502292 w 5737264"/>
              <a:gd name="connsiteY240" fmla="*/ 20097 h 1240971"/>
              <a:gd name="connsiteX241" fmla="*/ 1467122 w 5737264"/>
              <a:gd name="connsiteY241" fmla="*/ 25121 h 1240971"/>
              <a:gd name="connsiteX242" fmla="*/ 1426929 w 5737264"/>
              <a:gd name="connsiteY242" fmla="*/ 30145 h 1240971"/>
              <a:gd name="connsiteX243" fmla="*/ 1341518 w 5737264"/>
              <a:gd name="connsiteY243" fmla="*/ 45217 h 1240971"/>
              <a:gd name="connsiteX244" fmla="*/ 1095333 w 5737264"/>
              <a:gd name="connsiteY244" fmla="*/ 35169 h 1240971"/>
              <a:gd name="connsiteX245" fmla="*/ 979777 w 5737264"/>
              <a:gd name="connsiteY245" fmla="*/ 20097 h 1240971"/>
              <a:gd name="connsiteX246" fmla="*/ 939584 w 5737264"/>
              <a:gd name="connsiteY246" fmla="*/ 10048 h 1240971"/>
              <a:gd name="connsiteX247" fmla="*/ 813980 w 5737264"/>
              <a:gd name="connsiteY247" fmla="*/ 0 h 1240971"/>
              <a:gd name="connsiteX248" fmla="*/ 743641 w 5737264"/>
              <a:gd name="connsiteY248" fmla="*/ 5024 h 1240971"/>
              <a:gd name="connsiteX249" fmla="*/ 582867 w 5737264"/>
              <a:gd name="connsiteY249" fmla="*/ 15072 h 1240971"/>
              <a:gd name="connsiteX250" fmla="*/ 432142 w 5737264"/>
              <a:gd name="connsiteY250" fmla="*/ 5024 h 1240971"/>
              <a:gd name="connsiteX251" fmla="*/ 412046 w 5737264"/>
              <a:gd name="connsiteY251" fmla="*/ 0 h 1240971"/>
              <a:gd name="connsiteX252" fmla="*/ 281417 w 5737264"/>
              <a:gd name="connsiteY252" fmla="*/ 10048 h 1240971"/>
              <a:gd name="connsiteX253" fmla="*/ 261320 w 5737264"/>
              <a:gd name="connsiteY253" fmla="*/ 15072 h 1240971"/>
              <a:gd name="connsiteX254" fmla="*/ 100547 w 5737264"/>
              <a:gd name="connsiteY254" fmla="*/ 20097 h 1240971"/>
              <a:gd name="connsiteX255" fmla="*/ 5087 w 5737264"/>
              <a:gd name="connsiteY255"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95922 w 5737264"/>
              <a:gd name="connsiteY128" fmla="*/ 1160584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7148 h 1240971"/>
              <a:gd name="connsiteX146" fmla="*/ 3799125 w 5737264"/>
              <a:gd name="connsiteY146" fmla="*/ 1043982 h 1240971"/>
              <a:gd name="connsiteX147" fmla="*/ 3859651 w 5737264"/>
              <a:gd name="connsiteY147" fmla="*/ 1072033 h 1240971"/>
              <a:gd name="connsiteX148" fmla="*/ 3902226 w 5737264"/>
              <a:gd name="connsiteY148" fmla="*/ 1101367 h 1240971"/>
              <a:gd name="connsiteX149" fmla="*/ 3958041 w 5737264"/>
              <a:gd name="connsiteY149" fmla="*/ 1142346 h 1240971"/>
              <a:gd name="connsiteX150" fmla="*/ 4019404 w 5737264"/>
              <a:gd name="connsiteY150" fmla="*/ 1165609 h 1240971"/>
              <a:gd name="connsiteX151" fmla="*/ 4064621 w 5737264"/>
              <a:gd name="connsiteY151" fmla="*/ 1150536 h 1240971"/>
              <a:gd name="connsiteX152" fmla="*/ 4079694 w 5737264"/>
              <a:gd name="connsiteY152" fmla="*/ 1125415 h 1240971"/>
              <a:gd name="connsiteX153" fmla="*/ 4099791 w 5737264"/>
              <a:gd name="connsiteY153" fmla="*/ 1105319 h 1240971"/>
              <a:gd name="connsiteX154" fmla="*/ 4129936 w 5737264"/>
              <a:gd name="connsiteY154" fmla="*/ 1075173 h 1240971"/>
              <a:gd name="connsiteX155" fmla="*/ 4150032 w 5737264"/>
              <a:gd name="connsiteY155" fmla="*/ 1040004 h 1240971"/>
              <a:gd name="connsiteX156" fmla="*/ 4160081 w 5737264"/>
              <a:gd name="connsiteY156" fmla="*/ 1019908 h 1240971"/>
              <a:gd name="connsiteX157" fmla="*/ 4165105 w 5737264"/>
              <a:gd name="connsiteY157" fmla="*/ 1004835 h 1240971"/>
              <a:gd name="connsiteX158" fmla="*/ 4185202 w 5737264"/>
              <a:gd name="connsiteY158" fmla="*/ 984738 h 1240971"/>
              <a:gd name="connsiteX159" fmla="*/ 4200274 w 5737264"/>
              <a:gd name="connsiteY159" fmla="*/ 979714 h 1240971"/>
              <a:gd name="connsiteX160" fmla="*/ 4235443 w 5737264"/>
              <a:gd name="connsiteY160" fmla="*/ 954593 h 1240971"/>
              <a:gd name="connsiteX161" fmla="*/ 4275637 w 5737264"/>
              <a:gd name="connsiteY161" fmla="*/ 934497 h 1240971"/>
              <a:gd name="connsiteX162" fmla="*/ 4310806 w 5737264"/>
              <a:gd name="connsiteY162" fmla="*/ 914400 h 1240971"/>
              <a:gd name="connsiteX163" fmla="*/ 4325878 w 5737264"/>
              <a:gd name="connsiteY163" fmla="*/ 904352 h 1240971"/>
              <a:gd name="connsiteX164" fmla="*/ 4362094 w 5737264"/>
              <a:gd name="connsiteY164" fmla="*/ 909114 h 1240971"/>
              <a:gd name="connsiteX165" fmla="*/ 4417099 w 5737264"/>
              <a:gd name="connsiteY165" fmla="*/ 946141 h 1240971"/>
              <a:gd name="connsiteX166" fmla="*/ 4462316 w 5737264"/>
              <a:gd name="connsiteY166" fmla="*/ 1006955 h 1240971"/>
              <a:gd name="connsiteX167" fmla="*/ 4531320 w 5737264"/>
              <a:gd name="connsiteY167" fmla="*/ 1037650 h 1240971"/>
              <a:gd name="connsiteX168" fmla="*/ 4597184 w 5737264"/>
              <a:gd name="connsiteY168" fmla="*/ 969666 h 1240971"/>
              <a:gd name="connsiteX169" fmla="*/ 4617281 w 5737264"/>
              <a:gd name="connsiteY169" fmla="*/ 959617 h 1240971"/>
              <a:gd name="connsiteX170" fmla="*/ 4632353 w 5737264"/>
              <a:gd name="connsiteY170" fmla="*/ 944545 h 1240971"/>
              <a:gd name="connsiteX171" fmla="*/ 4652450 w 5737264"/>
              <a:gd name="connsiteY171" fmla="*/ 934497 h 1240971"/>
              <a:gd name="connsiteX172" fmla="*/ 4672547 w 5737264"/>
              <a:gd name="connsiteY172" fmla="*/ 919424 h 1240971"/>
              <a:gd name="connsiteX173" fmla="*/ 4737861 w 5737264"/>
              <a:gd name="connsiteY173" fmla="*/ 884255 h 1240971"/>
              <a:gd name="connsiteX174" fmla="*/ 4762982 w 5737264"/>
              <a:gd name="connsiteY174" fmla="*/ 879231 h 1240971"/>
              <a:gd name="connsiteX175" fmla="*/ 4778054 w 5737264"/>
              <a:gd name="connsiteY175" fmla="*/ 874206 h 1240971"/>
              <a:gd name="connsiteX176" fmla="*/ 4819294 w 5737264"/>
              <a:gd name="connsiteY176" fmla="*/ 873944 h 1240971"/>
              <a:gd name="connsiteX177" fmla="*/ 4877465 w 5737264"/>
              <a:gd name="connsiteY177" fmla="*/ 895638 h 1240971"/>
              <a:gd name="connsiteX178" fmla="*/ 4935347 w 5737264"/>
              <a:gd name="connsiteY178" fmla="*/ 934523 h 1240971"/>
              <a:gd name="connsiteX179" fmla="*/ 4995402 w 5737264"/>
              <a:gd name="connsiteY179" fmla="*/ 1006746 h 1240971"/>
              <a:gd name="connsiteX180" fmla="*/ 5024762 w 5737264"/>
              <a:gd name="connsiteY180" fmla="*/ 1051963 h 1240971"/>
              <a:gd name="connsiteX181" fmla="*/ 5092223 w 5737264"/>
              <a:gd name="connsiteY181" fmla="*/ 1016506 h 1240971"/>
              <a:gd name="connsiteX182" fmla="*/ 5144322 w 5737264"/>
              <a:gd name="connsiteY182" fmla="*/ 948261 h 1240971"/>
              <a:gd name="connsiteX183" fmla="*/ 5189252 w 5737264"/>
              <a:gd name="connsiteY183" fmla="*/ 886112 h 1240971"/>
              <a:gd name="connsiteX184" fmla="*/ 5226279 w 5737264"/>
              <a:gd name="connsiteY184" fmla="*/ 856230 h 1240971"/>
              <a:gd name="connsiteX185" fmla="*/ 5260637 w 5737264"/>
              <a:gd name="connsiteY185" fmla="*/ 822918 h 1240971"/>
              <a:gd name="connsiteX186" fmla="*/ 5295282 w 5737264"/>
              <a:gd name="connsiteY186" fmla="*/ 800440 h 1240971"/>
              <a:gd name="connsiteX187" fmla="*/ 5334430 w 5737264"/>
              <a:gd name="connsiteY187" fmla="*/ 794893 h 1240971"/>
              <a:gd name="connsiteX188" fmla="*/ 5412174 w 5737264"/>
              <a:gd name="connsiteY188" fmla="*/ 824252 h 1240971"/>
              <a:gd name="connsiteX189" fmla="*/ 5431197 w 5737264"/>
              <a:gd name="connsiteY189" fmla="*/ 768699 h 1240971"/>
              <a:gd name="connsiteX190" fmla="*/ 5441246 w 5737264"/>
              <a:gd name="connsiteY190" fmla="*/ 753626 h 1240971"/>
              <a:gd name="connsiteX191" fmla="*/ 5456318 w 5737264"/>
              <a:gd name="connsiteY191" fmla="*/ 708409 h 1240971"/>
              <a:gd name="connsiteX192" fmla="*/ 5466366 w 5737264"/>
              <a:gd name="connsiteY192" fmla="*/ 683288 h 1240971"/>
              <a:gd name="connsiteX193" fmla="*/ 5476415 w 5737264"/>
              <a:gd name="connsiteY193" fmla="*/ 643094 h 1240971"/>
              <a:gd name="connsiteX194" fmla="*/ 5491487 w 5737264"/>
              <a:gd name="connsiteY194" fmla="*/ 617973 h 1240971"/>
              <a:gd name="connsiteX195" fmla="*/ 5506560 w 5737264"/>
              <a:gd name="connsiteY195" fmla="*/ 572756 h 1240971"/>
              <a:gd name="connsiteX196" fmla="*/ 5526656 w 5737264"/>
              <a:gd name="connsiteY196" fmla="*/ 522514 h 1240971"/>
              <a:gd name="connsiteX197" fmla="*/ 5546753 w 5737264"/>
              <a:gd name="connsiteY197" fmla="*/ 467248 h 1240971"/>
              <a:gd name="connsiteX198" fmla="*/ 5556802 w 5737264"/>
              <a:gd name="connsiteY198" fmla="*/ 411982 h 1240971"/>
              <a:gd name="connsiteX199" fmla="*/ 5566850 w 5737264"/>
              <a:gd name="connsiteY199" fmla="*/ 381837 h 1240971"/>
              <a:gd name="connsiteX200" fmla="*/ 5576898 w 5737264"/>
              <a:gd name="connsiteY200" fmla="*/ 356716 h 1240971"/>
              <a:gd name="connsiteX201" fmla="*/ 5596995 w 5737264"/>
              <a:gd name="connsiteY201" fmla="*/ 316523 h 1240971"/>
              <a:gd name="connsiteX202" fmla="*/ 5617092 w 5737264"/>
              <a:gd name="connsiteY202" fmla="*/ 246184 h 1240971"/>
              <a:gd name="connsiteX203" fmla="*/ 5622116 w 5737264"/>
              <a:gd name="connsiteY203" fmla="*/ 226088 h 1240971"/>
              <a:gd name="connsiteX204" fmla="*/ 5632164 w 5737264"/>
              <a:gd name="connsiteY204" fmla="*/ 216039 h 1240971"/>
              <a:gd name="connsiteX205" fmla="*/ 5637188 w 5737264"/>
              <a:gd name="connsiteY205" fmla="*/ 200967 h 1240971"/>
              <a:gd name="connsiteX206" fmla="*/ 5651738 w 5737264"/>
              <a:gd name="connsiteY206" fmla="*/ 190395 h 1240971"/>
              <a:gd name="connsiteX207" fmla="*/ 5673692 w 5737264"/>
              <a:gd name="connsiteY207" fmla="*/ 153892 h 1240971"/>
              <a:gd name="connsiteX208" fmla="*/ 5726602 w 5737264"/>
              <a:gd name="connsiteY208" fmla="*/ 89362 h 1240971"/>
              <a:gd name="connsiteX209" fmla="*/ 5728722 w 5737264"/>
              <a:gd name="connsiteY209" fmla="*/ 42287 h 1240971"/>
              <a:gd name="connsiteX210" fmla="*/ 5634284 w 5737264"/>
              <a:gd name="connsiteY210" fmla="*/ 25357 h 1240971"/>
              <a:gd name="connsiteX211" fmla="*/ 5536940 w 5737264"/>
              <a:gd name="connsiteY211" fmla="*/ 27214 h 1240971"/>
              <a:gd name="connsiteX212" fmla="*/ 5470369 w 5737264"/>
              <a:gd name="connsiteY212" fmla="*/ 39381 h 1240971"/>
              <a:gd name="connsiteX213" fmla="*/ 5379124 w 5737264"/>
              <a:gd name="connsiteY213" fmla="*/ 39644 h 1240971"/>
              <a:gd name="connsiteX214" fmla="*/ 5309282 w 5737264"/>
              <a:gd name="connsiteY214" fmla="*/ 42287 h 1240971"/>
              <a:gd name="connsiteX215" fmla="*/ 5238682 w 5737264"/>
              <a:gd name="connsiteY215" fmla="*/ 54455 h 1240971"/>
              <a:gd name="connsiteX216" fmla="*/ 5108892 w 5737264"/>
              <a:gd name="connsiteY216" fmla="*/ 37524 h 1240971"/>
              <a:gd name="connsiteX217" fmla="*/ 5020026 w 5737264"/>
              <a:gd name="connsiteY217" fmla="*/ 39120 h 1240971"/>
              <a:gd name="connsiteX218" fmla="*/ 4946233 w 5737264"/>
              <a:gd name="connsiteY218" fmla="*/ 41240 h 1240971"/>
              <a:gd name="connsiteX219" fmla="*/ 4823272 w 5737264"/>
              <a:gd name="connsiteY219" fmla="*/ 50242 h 1240971"/>
              <a:gd name="connsiteX220" fmla="*/ 4727577 w 5737264"/>
              <a:gd name="connsiteY220" fmla="*/ 29073 h 1240971"/>
              <a:gd name="connsiteX221" fmla="*/ 4628376 w 5737264"/>
              <a:gd name="connsiteY221" fmla="*/ 41240 h 1240971"/>
              <a:gd name="connsiteX222" fmla="*/ 4565180 w 5737264"/>
              <a:gd name="connsiteY222" fmla="*/ 46264 h 1240971"/>
              <a:gd name="connsiteX223" fmla="*/ 4417596 w 5737264"/>
              <a:gd name="connsiteY223" fmla="*/ 44406 h 1240971"/>
              <a:gd name="connsiteX224" fmla="*/ 4139984 w 5737264"/>
              <a:gd name="connsiteY224" fmla="*/ 60290 h 1240971"/>
              <a:gd name="connsiteX225" fmla="*/ 3918920 w 5737264"/>
              <a:gd name="connsiteY225" fmla="*/ 50242 h 1240971"/>
              <a:gd name="connsiteX226" fmla="*/ 3873703 w 5737264"/>
              <a:gd name="connsiteY226" fmla="*/ 45217 h 1240971"/>
              <a:gd name="connsiteX227" fmla="*/ 3687808 w 5737264"/>
              <a:gd name="connsiteY227" fmla="*/ 40193 h 1240971"/>
              <a:gd name="connsiteX228" fmla="*/ 3662687 w 5737264"/>
              <a:gd name="connsiteY228" fmla="*/ 35169 h 1240971"/>
              <a:gd name="connsiteX229" fmla="*/ 3627518 w 5737264"/>
              <a:gd name="connsiteY229" fmla="*/ 25121 h 1240971"/>
              <a:gd name="connsiteX230" fmla="*/ 3547131 w 5737264"/>
              <a:gd name="connsiteY230" fmla="*/ 20097 h 1240971"/>
              <a:gd name="connsiteX231" fmla="*/ 3310995 w 5737264"/>
              <a:gd name="connsiteY231" fmla="*/ 25121 h 1240971"/>
              <a:gd name="connsiteX232" fmla="*/ 3265777 w 5737264"/>
              <a:gd name="connsiteY232" fmla="*/ 30145 h 1240971"/>
              <a:gd name="connsiteX233" fmla="*/ 3175342 w 5737264"/>
              <a:gd name="connsiteY233" fmla="*/ 35169 h 1240971"/>
              <a:gd name="connsiteX234" fmla="*/ 2582489 w 5737264"/>
              <a:gd name="connsiteY234" fmla="*/ 45217 h 1240971"/>
              <a:gd name="connsiteX235" fmla="*/ 2255918 w 5737264"/>
              <a:gd name="connsiteY235" fmla="*/ 40193 h 1240971"/>
              <a:gd name="connsiteX236" fmla="*/ 1974564 w 5737264"/>
              <a:gd name="connsiteY236" fmla="*/ 30145 h 1240971"/>
              <a:gd name="connsiteX237" fmla="*/ 1944419 w 5737264"/>
              <a:gd name="connsiteY237" fmla="*/ 25121 h 1240971"/>
              <a:gd name="connsiteX238" fmla="*/ 1848960 w 5737264"/>
              <a:gd name="connsiteY238" fmla="*/ 20097 h 1240971"/>
              <a:gd name="connsiteX239" fmla="*/ 1768573 w 5737264"/>
              <a:gd name="connsiteY239" fmla="*/ 10048 h 1240971"/>
              <a:gd name="connsiteX240" fmla="*/ 1502292 w 5737264"/>
              <a:gd name="connsiteY240" fmla="*/ 20097 h 1240971"/>
              <a:gd name="connsiteX241" fmla="*/ 1467122 w 5737264"/>
              <a:gd name="connsiteY241" fmla="*/ 25121 h 1240971"/>
              <a:gd name="connsiteX242" fmla="*/ 1426929 w 5737264"/>
              <a:gd name="connsiteY242" fmla="*/ 30145 h 1240971"/>
              <a:gd name="connsiteX243" fmla="*/ 1341518 w 5737264"/>
              <a:gd name="connsiteY243" fmla="*/ 45217 h 1240971"/>
              <a:gd name="connsiteX244" fmla="*/ 1095333 w 5737264"/>
              <a:gd name="connsiteY244" fmla="*/ 35169 h 1240971"/>
              <a:gd name="connsiteX245" fmla="*/ 979777 w 5737264"/>
              <a:gd name="connsiteY245" fmla="*/ 20097 h 1240971"/>
              <a:gd name="connsiteX246" fmla="*/ 939584 w 5737264"/>
              <a:gd name="connsiteY246" fmla="*/ 10048 h 1240971"/>
              <a:gd name="connsiteX247" fmla="*/ 813980 w 5737264"/>
              <a:gd name="connsiteY247" fmla="*/ 0 h 1240971"/>
              <a:gd name="connsiteX248" fmla="*/ 743641 w 5737264"/>
              <a:gd name="connsiteY248" fmla="*/ 5024 h 1240971"/>
              <a:gd name="connsiteX249" fmla="*/ 582867 w 5737264"/>
              <a:gd name="connsiteY249" fmla="*/ 15072 h 1240971"/>
              <a:gd name="connsiteX250" fmla="*/ 432142 w 5737264"/>
              <a:gd name="connsiteY250" fmla="*/ 5024 h 1240971"/>
              <a:gd name="connsiteX251" fmla="*/ 412046 w 5737264"/>
              <a:gd name="connsiteY251" fmla="*/ 0 h 1240971"/>
              <a:gd name="connsiteX252" fmla="*/ 281417 w 5737264"/>
              <a:gd name="connsiteY252" fmla="*/ 10048 h 1240971"/>
              <a:gd name="connsiteX253" fmla="*/ 261320 w 5737264"/>
              <a:gd name="connsiteY253" fmla="*/ 15072 h 1240971"/>
              <a:gd name="connsiteX254" fmla="*/ 100547 w 5737264"/>
              <a:gd name="connsiteY254" fmla="*/ 20097 h 1240971"/>
              <a:gd name="connsiteX255" fmla="*/ 5087 w 5737264"/>
              <a:gd name="connsiteY255"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55729 w 5737264"/>
              <a:gd name="connsiteY127" fmla="*/ 1185705 h 1240971"/>
              <a:gd name="connsiteX128" fmla="*/ 3281634 w 5737264"/>
              <a:gd name="connsiteY128" fmla="*/ 1153440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7148 h 1240971"/>
              <a:gd name="connsiteX146" fmla="*/ 3799125 w 5737264"/>
              <a:gd name="connsiteY146" fmla="*/ 1043982 h 1240971"/>
              <a:gd name="connsiteX147" fmla="*/ 3859651 w 5737264"/>
              <a:gd name="connsiteY147" fmla="*/ 1072033 h 1240971"/>
              <a:gd name="connsiteX148" fmla="*/ 3902226 w 5737264"/>
              <a:gd name="connsiteY148" fmla="*/ 1101367 h 1240971"/>
              <a:gd name="connsiteX149" fmla="*/ 3958041 w 5737264"/>
              <a:gd name="connsiteY149" fmla="*/ 1142346 h 1240971"/>
              <a:gd name="connsiteX150" fmla="*/ 4019404 w 5737264"/>
              <a:gd name="connsiteY150" fmla="*/ 1165609 h 1240971"/>
              <a:gd name="connsiteX151" fmla="*/ 4064621 w 5737264"/>
              <a:gd name="connsiteY151" fmla="*/ 1150536 h 1240971"/>
              <a:gd name="connsiteX152" fmla="*/ 4079694 w 5737264"/>
              <a:gd name="connsiteY152" fmla="*/ 1125415 h 1240971"/>
              <a:gd name="connsiteX153" fmla="*/ 4099791 w 5737264"/>
              <a:gd name="connsiteY153" fmla="*/ 1105319 h 1240971"/>
              <a:gd name="connsiteX154" fmla="*/ 4129936 w 5737264"/>
              <a:gd name="connsiteY154" fmla="*/ 1075173 h 1240971"/>
              <a:gd name="connsiteX155" fmla="*/ 4150032 w 5737264"/>
              <a:gd name="connsiteY155" fmla="*/ 1040004 h 1240971"/>
              <a:gd name="connsiteX156" fmla="*/ 4160081 w 5737264"/>
              <a:gd name="connsiteY156" fmla="*/ 1019908 h 1240971"/>
              <a:gd name="connsiteX157" fmla="*/ 4165105 w 5737264"/>
              <a:gd name="connsiteY157" fmla="*/ 1004835 h 1240971"/>
              <a:gd name="connsiteX158" fmla="*/ 4185202 w 5737264"/>
              <a:gd name="connsiteY158" fmla="*/ 984738 h 1240971"/>
              <a:gd name="connsiteX159" fmla="*/ 4200274 w 5737264"/>
              <a:gd name="connsiteY159" fmla="*/ 979714 h 1240971"/>
              <a:gd name="connsiteX160" fmla="*/ 4235443 w 5737264"/>
              <a:gd name="connsiteY160" fmla="*/ 954593 h 1240971"/>
              <a:gd name="connsiteX161" fmla="*/ 4275637 w 5737264"/>
              <a:gd name="connsiteY161" fmla="*/ 934497 h 1240971"/>
              <a:gd name="connsiteX162" fmla="*/ 4310806 w 5737264"/>
              <a:gd name="connsiteY162" fmla="*/ 914400 h 1240971"/>
              <a:gd name="connsiteX163" fmla="*/ 4325878 w 5737264"/>
              <a:gd name="connsiteY163" fmla="*/ 904352 h 1240971"/>
              <a:gd name="connsiteX164" fmla="*/ 4362094 w 5737264"/>
              <a:gd name="connsiteY164" fmla="*/ 909114 h 1240971"/>
              <a:gd name="connsiteX165" fmla="*/ 4417099 w 5737264"/>
              <a:gd name="connsiteY165" fmla="*/ 946141 h 1240971"/>
              <a:gd name="connsiteX166" fmla="*/ 4462316 w 5737264"/>
              <a:gd name="connsiteY166" fmla="*/ 1006955 h 1240971"/>
              <a:gd name="connsiteX167" fmla="*/ 4531320 w 5737264"/>
              <a:gd name="connsiteY167" fmla="*/ 1037650 h 1240971"/>
              <a:gd name="connsiteX168" fmla="*/ 4597184 w 5737264"/>
              <a:gd name="connsiteY168" fmla="*/ 969666 h 1240971"/>
              <a:gd name="connsiteX169" fmla="*/ 4617281 w 5737264"/>
              <a:gd name="connsiteY169" fmla="*/ 959617 h 1240971"/>
              <a:gd name="connsiteX170" fmla="*/ 4632353 w 5737264"/>
              <a:gd name="connsiteY170" fmla="*/ 944545 h 1240971"/>
              <a:gd name="connsiteX171" fmla="*/ 4652450 w 5737264"/>
              <a:gd name="connsiteY171" fmla="*/ 934497 h 1240971"/>
              <a:gd name="connsiteX172" fmla="*/ 4672547 w 5737264"/>
              <a:gd name="connsiteY172" fmla="*/ 919424 h 1240971"/>
              <a:gd name="connsiteX173" fmla="*/ 4737861 w 5737264"/>
              <a:gd name="connsiteY173" fmla="*/ 884255 h 1240971"/>
              <a:gd name="connsiteX174" fmla="*/ 4762982 w 5737264"/>
              <a:gd name="connsiteY174" fmla="*/ 879231 h 1240971"/>
              <a:gd name="connsiteX175" fmla="*/ 4778054 w 5737264"/>
              <a:gd name="connsiteY175" fmla="*/ 874206 h 1240971"/>
              <a:gd name="connsiteX176" fmla="*/ 4819294 w 5737264"/>
              <a:gd name="connsiteY176" fmla="*/ 873944 h 1240971"/>
              <a:gd name="connsiteX177" fmla="*/ 4877465 w 5737264"/>
              <a:gd name="connsiteY177" fmla="*/ 895638 h 1240971"/>
              <a:gd name="connsiteX178" fmla="*/ 4935347 w 5737264"/>
              <a:gd name="connsiteY178" fmla="*/ 934523 h 1240971"/>
              <a:gd name="connsiteX179" fmla="*/ 4995402 w 5737264"/>
              <a:gd name="connsiteY179" fmla="*/ 1006746 h 1240971"/>
              <a:gd name="connsiteX180" fmla="*/ 5024762 w 5737264"/>
              <a:gd name="connsiteY180" fmla="*/ 1051963 h 1240971"/>
              <a:gd name="connsiteX181" fmla="*/ 5092223 w 5737264"/>
              <a:gd name="connsiteY181" fmla="*/ 1016506 h 1240971"/>
              <a:gd name="connsiteX182" fmla="*/ 5144322 w 5737264"/>
              <a:gd name="connsiteY182" fmla="*/ 948261 h 1240971"/>
              <a:gd name="connsiteX183" fmla="*/ 5189252 w 5737264"/>
              <a:gd name="connsiteY183" fmla="*/ 886112 h 1240971"/>
              <a:gd name="connsiteX184" fmla="*/ 5226279 w 5737264"/>
              <a:gd name="connsiteY184" fmla="*/ 856230 h 1240971"/>
              <a:gd name="connsiteX185" fmla="*/ 5260637 w 5737264"/>
              <a:gd name="connsiteY185" fmla="*/ 822918 h 1240971"/>
              <a:gd name="connsiteX186" fmla="*/ 5295282 w 5737264"/>
              <a:gd name="connsiteY186" fmla="*/ 800440 h 1240971"/>
              <a:gd name="connsiteX187" fmla="*/ 5334430 w 5737264"/>
              <a:gd name="connsiteY187" fmla="*/ 794893 h 1240971"/>
              <a:gd name="connsiteX188" fmla="*/ 5412174 w 5737264"/>
              <a:gd name="connsiteY188" fmla="*/ 824252 h 1240971"/>
              <a:gd name="connsiteX189" fmla="*/ 5431197 w 5737264"/>
              <a:gd name="connsiteY189" fmla="*/ 768699 h 1240971"/>
              <a:gd name="connsiteX190" fmla="*/ 5441246 w 5737264"/>
              <a:gd name="connsiteY190" fmla="*/ 753626 h 1240971"/>
              <a:gd name="connsiteX191" fmla="*/ 5456318 w 5737264"/>
              <a:gd name="connsiteY191" fmla="*/ 708409 h 1240971"/>
              <a:gd name="connsiteX192" fmla="*/ 5466366 w 5737264"/>
              <a:gd name="connsiteY192" fmla="*/ 683288 h 1240971"/>
              <a:gd name="connsiteX193" fmla="*/ 5476415 w 5737264"/>
              <a:gd name="connsiteY193" fmla="*/ 643094 h 1240971"/>
              <a:gd name="connsiteX194" fmla="*/ 5491487 w 5737264"/>
              <a:gd name="connsiteY194" fmla="*/ 617973 h 1240971"/>
              <a:gd name="connsiteX195" fmla="*/ 5506560 w 5737264"/>
              <a:gd name="connsiteY195" fmla="*/ 572756 h 1240971"/>
              <a:gd name="connsiteX196" fmla="*/ 5526656 w 5737264"/>
              <a:gd name="connsiteY196" fmla="*/ 522514 h 1240971"/>
              <a:gd name="connsiteX197" fmla="*/ 5546753 w 5737264"/>
              <a:gd name="connsiteY197" fmla="*/ 467248 h 1240971"/>
              <a:gd name="connsiteX198" fmla="*/ 5556802 w 5737264"/>
              <a:gd name="connsiteY198" fmla="*/ 411982 h 1240971"/>
              <a:gd name="connsiteX199" fmla="*/ 5566850 w 5737264"/>
              <a:gd name="connsiteY199" fmla="*/ 381837 h 1240971"/>
              <a:gd name="connsiteX200" fmla="*/ 5576898 w 5737264"/>
              <a:gd name="connsiteY200" fmla="*/ 356716 h 1240971"/>
              <a:gd name="connsiteX201" fmla="*/ 5596995 w 5737264"/>
              <a:gd name="connsiteY201" fmla="*/ 316523 h 1240971"/>
              <a:gd name="connsiteX202" fmla="*/ 5617092 w 5737264"/>
              <a:gd name="connsiteY202" fmla="*/ 246184 h 1240971"/>
              <a:gd name="connsiteX203" fmla="*/ 5622116 w 5737264"/>
              <a:gd name="connsiteY203" fmla="*/ 226088 h 1240971"/>
              <a:gd name="connsiteX204" fmla="*/ 5632164 w 5737264"/>
              <a:gd name="connsiteY204" fmla="*/ 216039 h 1240971"/>
              <a:gd name="connsiteX205" fmla="*/ 5637188 w 5737264"/>
              <a:gd name="connsiteY205" fmla="*/ 200967 h 1240971"/>
              <a:gd name="connsiteX206" fmla="*/ 5651738 w 5737264"/>
              <a:gd name="connsiteY206" fmla="*/ 190395 h 1240971"/>
              <a:gd name="connsiteX207" fmla="*/ 5673692 w 5737264"/>
              <a:gd name="connsiteY207" fmla="*/ 153892 h 1240971"/>
              <a:gd name="connsiteX208" fmla="*/ 5726602 w 5737264"/>
              <a:gd name="connsiteY208" fmla="*/ 89362 h 1240971"/>
              <a:gd name="connsiteX209" fmla="*/ 5728722 w 5737264"/>
              <a:gd name="connsiteY209" fmla="*/ 42287 h 1240971"/>
              <a:gd name="connsiteX210" fmla="*/ 5634284 w 5737264"/>
              <a:gd name="connsiteY210" fmla="*/ 25357 h 1240971"/>
              <a:gd name="connsiteX211" fmla="*/ 5536940 w 5737264"/>
              <a:gd name="connsiteY211" fmla="*/ 27214 h 1240971"/>
              <a:gd name="connsiteX212" fmla="*/ 5470369 w 5737264"/>
              <a:gd name="connsiteY212" fmla="*/ 39381 h 1240971"/>
              <a:gd name="connsiteX213" fmla="*/ 5379124 w 5737264"/>
              <a:gd name="connsiteY213" fmla="*/ 39644 h 1240971"/>
              <a:gd name="connsiteX214" fmla="*/ 5309282 w 5737264"/>
              <a:gd name="connsiteY214" fmla="*/ 42287 h 1240971"/>
              <a:gd name="connsiteX215" fmla="*/ 5238682 w 5737264"/>
              <a:gd name="connsiteY215" fmla="*/ 54455 h 1240971"/>
              <a:gd name="connsiteX216" fmla="*/ 5108892 w 5737264"/>
              <a:gd name="connsiteY216" fmla="*/ 37524 h 1240971"/>
              <a:gd name="connsiteX217" fmla="*/ 5020026 w 5737264"/>
              <a:gd name="connsiteY217" fmla="*/ 39120 h 1240971"/>
              <a:gd name="connsiteX218" fmla="*/ 4946233 w 5737264"/>
              <a:gd name="connsiteY218" fmla="*/ 41240 h 1240971"/>
              <a:gd name="connsiteX219" fmla="*/ 4823272 w 5737264"/>
              <a:gd name="connsiteY219" fmla="*/ 50242 h 1240971"/>
              <a:gd name="connsiteX220" fmla="*/ 4727577 w 5737264"/>
              <a:gd name="connsiteY220" fmla="*/ 29073 h 1240971"/>
              <a:gd name="connsiteX221" fmla="*/ 4628376 w 5737264"/>
              <a:gd name="connsiteY221" fmla="*/ 41240 h 1240971"/>
              <a:gd name="connsiteX222" fmla="*/ 4565180 w 5737264"/>
              <a:gd name="connsiteY222" fmla="*/ 46264 h 1240971"/>
              <a:gd name="connsiteX223" fmla="*/ 4417596 w 5737264"/>
              <a:gd name="connsiteY223" fmla="*/ 44406 h 1240971"/>
              <a:gd name="connsiteX224" fmla="*/ 4139984 w 5737264"/>
              <a:gd name="connsiteY224" fmla="*/ 60290 h 1240971"/>
              <a:gd name="connsiteX225" fmla="*/ 3918920 w 5737264"/>
              <a:gd name="connsiteY225" fmla="*/ 50242 h 1240971"/>
              <a:gd name="connsiteX226" fmla="*/ 3873703 w 5737264"/>
              <a:gd name="connsiteY226" fmla="*/ 45217 h 1240971"/>
              <a:gd name="connsiteX227" fmla="*/ 3687808 w 5737264"/>
              <a:gd name="connsiteY227" fmla="*/ 40193 h 1240971"/>
              <a:gd name="connsiteX228" fmla="*/ 3662687 w 5737264"/>
              <a:gd name="connsiteY228" fmla="*/ 35169 h 1240971"/>
              <a:gd name="connsiteX229" fmla="*/ 3627518 w 5737264"/>
              <a:gd name="connsiteY229" fmla="*/ 25121 h 1240971"/>
              <a:gd name="connsiteX230" fmla="*/ 3547131 w 5737264"/>
              <a:gd name="connsiteY230" fmla="*/ 20097 h 1240971"/>
              <a:gd name="connsiteX231" fmla="*/ 3310995 w 5737264"/>
              <a:gd name="connsiteY231" fmla="*/ 25121 h 1240971"/>
              <a:gd name="connsiteX232" fmla="*/ 3265777 w 5737264"/>
              <a:gd name="connsiteY232" fmla="*/ 30145 h 1240971"/>
              <a:gd name="connsiteX233" fmla="*/ 3175342 w 5737264"/>
              <a:gd name="connsiteY233" fmla="*/ 35169 h 1240971"/>
              <a:gd name="connsiteX234" fmla="*/ 2582489 w 5737264"/>
              <a:gd name="connsiteY234" fmla="*/ 45217 h 1240971"/>
              <a:gd name="connsiteX235" fmla="*/ 2255918 w 5737264"/>
              <a:gd name="connsiteY235" fmla="*/ 40193 h 1240971"/>
              <a:gd name="connsiteX236" fmla="*/ 1974564 w 5737264"/>
              <a:gd name="connsiteY236" fmla="*/ 30145 h 1240971"/>
              <a:gd name="connsiteX237" fmla="*/ 1944419 w 5737264"/>
              <a:gd name="connsiteY237" fmla="*/ 25121 h 1240971"/>
              <a:gd name="connsiteX238" fmla="*/ 1848960 w 5737264"/>
              <a:gd name="connsiteY238" fmla="*/ 20097 h 1240971"/>
              <a:gd name="connsiteX239" fmla="*/ 1768573 w 5737264"/>
              <a:gd name="connsiteY239" fmla="*/ 10048 h 1240971"/>
              <a:gd name="connsiteX240" fmla="*/ 1502292 w 5737264"/>
              <a:gd name="connsiteY240" fmla="*/ 20097 h 1240971"/>
              <a:gd name="connsiteX241" fmla="*/ 1467122 w 5737264"/>
              <a:gd name="connsiteY241" fmla="*/ 25121 h 1240971"/>
              <a:gd name="connsiteX242" fmla="*/ 1426929 w 5737264"/>
              <a:gd name="connsiteY242" fmla="*/ 30145 h 1240971"/>
              <a:gd name="connsiteX243" fmla="*/ 1341518 w 5737264"/>
              <a:gd name="connsiteY243" fmla="*/ 45217 h 1240971"/>
              <a:gd name="connsiteX244" fmla="*/ 1095333 w 5737264"/>
              <a:gd name="connsiteY244" fmla="*/ 35169 h 1240971"/>
              <a:gd name="connsiteX245" fmla="*/ 979777 w 5737264"/>
              <a:gd name="connsiteY245" fmla="*/ 20097 h 1240971"/>
              <a:gd name="connsiteX246" fmla="*/ 939584 w 5737264"/>
              <a:gd name="connsiteY246" fmla="*/ 10048 h 1240971"/>
              <a:gd name="connsiteX247" fmla="*/ 813980 w 5737264"/>
              <a:gd name="connsiteY247" fmla="*/ 0 h 1240971"/>
              <a:gd name="connsiteX248" fmla="*/ 743641 w 5737264"/>
              <a:gd name="connsiteY248" fmla="*/ 5024 h 1240971"/>
              <a:gd name="connsiteX249" fmla="*/ 582867 w 5737264"/>
              <a:gd name="connsiteY249" fmla="*/ 15072 h 1240971"/>
              <a:gd name="connsiteX250" fmla="*/ 432142 w 5737264"/>
              <a:gd name="connsiteY250" fmla="*/ 5024 h 1240971"/>
              <a:gd name="connsiteX251" fmla="*/ 412046 w 5737264"/>
              <a:gd name="connsiteY251" fmla="*/ 0 h 1240971"/>
              <a:gd name="connsiteX252" fmla="*/ 281417 w 5737264"/>
              <a:gd name="connsiteY252" fmla="*/ 10048 h 1240971"/>
              <a:gd name="connsiteX253" fmla="*/ 261320 w 5737264"/>
              <a:gd name="connsiteY253" fmla="*/ 15072 h 1240971"/>
              <a:gd name="connsiteX254" fmla="*/ 100547 w 5737264"/>
              <a:gd name="connsiteY254" fmla="*/ 20097 h 1240971"/>
              <a:gd name="connsiteX255" fmla="*/ 5087 w 5737264"/>
              <a:gd name="connsiteY255"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0560 w 5737264"/>
              <a:gd name="connsiteY126" fmla="*/ 1215850 h 1240971"/>
              <a:gd name="connsiteX127" fmla="*/ 3229535 w 5737264"/>
              <a:gd name="connsiteY127" fmla="*/ 1178561 h 1240971"/>
              <a:gd name="connsiteX128" fmla="*/ 3281634 w 5737264"/>
              <a:gd name="connsiteY128" fmla="*/ 1153440 h 1240971"/>
              <a:gd name="connsiteX129" fmla="*/ 3310995 w 5737264"/>
              <a:gd name="connsiteY129" fmla="*/ 1145512 h 1240971"/>
              <a:gd name="connsiteX130" fmla="*/ 3351188 w 5737264"/>
              <a:gd name="connsiteY130" fmla="*/ 1140488 h 1240971"/>
              <a:gd name="connsiteX131" fmla="*/ 3406454 w 5737264"/>
              <a:gd name="connsiteY131" fmla="*/ 1155560 h 1240971"/>
              <a:gd name="connsiteX132" fmla="*/ 3426551 w 5737264"/>
              <a:gd name="connsiteY132" fmla="*/ 1165609 h 1240971"/>
              <a:gd name="connsiteX133" fmla="*/ 3441624 w 5737264"/>
              <a:gd name="connsiteY133" fmla="*/ 1175657 h 1240971"/>
              <a:gd name="connsiteX134" fmla="*/ 3456696 w 5737264"/>
              <a:gd name="connsiteY134" fmla="*/ 1180681 h 1240971"/>
              <a:gd name="connsiteX135" fmla="*/ 3466744 w 5737264"/>
              <a:gd name="connsiteY135" fmla="*/ 1195754 h 1240971"/>
              <a:gd name="connsiteX136" fmla="*/ 3527035 w 5737264"/>
              <a:gd name="connsiteY136" fmla="*/ 1200778 h 1240971"/>
              <a:gd name="connsiteX137" fmla="*/ 3542107 w 5737264"/>
              <a:gd name="connsiteY137" fmla="*/ 1190730 h 1240971"/>
              <a:gd name="connsiteX138" fmla="*/ 3567228 w 5737264"/>
              <a:gd name="connsiteY138" fmla="*/ 1180681 h 1240971"/>
              <a:gd name="connsiteX139" fmla="*/ 3587325 w 5737264"/>
              <a:gd name="connsiteY139" fmla="*/ 1150536 h 1240971"/>
              <a:gd name="connsiteX140" fmla="*/ 3617470 w 5737264"/>
              <a:gd name="connsiteY140" fmla="*/ 1125415 h 1240971"/>
              <a:gd name="connsiteX141" fmla="*/ 3632542 w 5737264"/>
              <a:gd name="connsiteY141" fmla="*/ 1105319 h 1240971"/>
              <a:gd name="connsiteX142" fmla="*/ 3662687 w 5737264"/>
              <a:gd name="connsiteY142" fmla="*/ 1085222 h 1240971"/>
              <a:gd name="connsiteX143" fmla="*/ 3697856 w 5737264"/>
              <a:gd name="connsiteY143" fmla="*/ 1070149 h 1240971"/>
              <a:gd name="connsiteX144" fmla="*/ 3707905 w 5737264"/>
              <a:gd name="connsiteY144" fmla="*/ 1060101 h 1240971"/>
              <a:gd name="connsiteX145" fmla="*/ 3743074 w 5737264"/>
              <a:gd name="connsiteY145" fmla="*/ 1047148 h 1240971"/>
              <a:gd name="connsiteX146" fmla="*/ 3799125 w 5737264"/>
              <a:gd name="connsiteY146" fmla="*/ 1043982 h 1240971"/>
              <a:gd name="connsiteX147" fmla="*/ 3859651 w 5737264"/>
              <a:gd name="connsiteY147" fmla="*/ 1072033 h 1240971"/>
              <a:gd name="connsiteX148" fmla="*/ 3902226 w 5737264"/>
              <a:gd name="connsiteY148" fmla="*/ 1101367 h 1240971"/>
              <a:gd name="connsiteX149" fmla="*/ 3958041 w 5737264"/>
              <a:gd name="connsiteY149" fmla="*/ 1142346 h 1240971"/>
              <a:gd name="connsiteX150" fmla="*/ 4019404 w 5737264"/>
              <a:gd name="connsiteY150" fmla="*/ 1165609 h 1240971"/>
              <a:gd name="connsiteX151" fmla="*/ 4064621 w 5737264"/>
              <a:gd name="connsiteY151" fmla="*/ 1150536 h 1240971"/>
              <a:gd name="connsiteX152" fmla="*/ 4079694 w 5737264"/>
              <a:gd name="connsiteY152" fmla="*/ 1125415 h 1240971"/>
              <a:gd name="connsiteX153" fmla="*/ 4099791 w 5737264"/>
              <a:gd name="connsiteY153" fmla="*/ 1105319 h 1240971"/>
              <a:gd name="connsiteX154" fmla="*/ 4129936 w 5737264"/>
              <a:gd name="connsiteY154" fmla="*/ 1075173 h 1240971"/>
              <a:gd name="connsiteX155" fmla="*/ 4150032 w 5737264"/>
              <a:gd name="connsiteY155" fmla="*/ 1040004 h 1240971"/>
              <a:gd name="connsiteX156" fmla="*/ 4160081 w 5737264"/>
              <a:gd name="connsiteY156" fmla="*/ 1019908 h 1240971"/>
              <a:gd name="connsiteX157" fmla="*/ 4165105 w 5737264"/>
              <a:gd name="connsiteY157" fmla="*/ 1004835 h 1240971"/>
              <a:gd name="connsiteX158" fmla="*/ 4185202 w 5737264"/>
              <a:gd name="connsiteY158" fmla="*/ 984738 h 1240971"/>
              <a:gd name="connsiteX159" fmla="*/ 4200274 w 5737264"/>
              <a:gd name="connsiteY159" fmla="*/ 979714 h 1240971"/>
              <a:gd name="connsiteX160" fmla="*/ 4235443 w 5737264"/>
              <a:gd name="connsiteY160" fmla="*/ 954593 h 1240971"/>
              <a:gd name="connsiteX161" fmla="*/ 4275637 w 5737264"/>
              <a:gd name="connsiteY161" fmla="*/ 934497 h 1240971"/>
              <a:gd name="connsiteX162" fmla="*/ 4310806 w 5737264"/>
              <a:gd name="connsiteY162" fmla="*/ 914400 h 1240971"/>
              <a:gd name="connsiteX163" fmla="*/ 4325878 w 5737264"/>
              <a:gd name="connsiteY163" fmla="*/ 904352 h 1240971"/>
              <a:gd name="connsiteX164" fmla="*/ 4362094 w 5737264"/>
              <a:gd name="connsiteY164" fmla="*/ 909114 h 1240971"/>
              <a:gd name="connsiteX165" fmla="*/ 4417099 w 5737264"/>
              <a:gd name="connsiteY165" fmla="*/ 946141 h 1240971"/>
              <a:gd name="connsiteX166" fmla="*/ 4462316 w 5737264"/>
              <a:gd name="connsiteY166" fmla="*/ 1006955 h 1240971"/>
              <a:gd name="connsiteX167" fmla="*/ 4531320 w 5737264"/>
              <a:gd name="connsiteY167" fmla="*/ 1037650 h 1240971"/>
              <a:gd name="connsiteX168" fmla="*/ 4597184 w 5737264"/>
              <a:gd name="connsiteY168" fmla="*/ 969666 h 1240971"/>
              <a:gd name="connsiteX169" fmla="*/ 4617281 w 5737264"/>
              <a:gd name="connsiteY169" fmla="*/ 959617 h 1240971"/>
              <a:gd name="connsiteX170" fmla="*/ 4632353 w 5737264"/>
              <a:gd name="connsiteY170" fmla="*/ 944545 h 1240971"/>
              <a:gd name="connsiteX171" fmla="*/ 4652450 w 5737264"/>
              <a:gd name="connsiteY171" fmla="*/ 934497 h 1240971"/>
              <a:gd name="connsiteX172" fmla="*/ 4672547 w 5737264"/>
              <a:gd name="connsiteY172" fmla="*/ 919424 h 1240971"/>
              <a:gd name="connsiteX173" fmla="*/ 4737861 w 5737264"/>
              <a:gd name="connsiteY173" fmla="*/ 884255 h 1240971"/>
              <a:gd name="connsiteX174" fmla="*/ 4762982 w 5737264"/>
              <a:gd name="connsiteY174" fmla="*/ 879231 h 1240971"/>
              <a:gd name="connsiteX175" fmla="*/ 4778054 w 5737264"/>
              <a:gd name="connsiteY175" fmla="*/ 874206 h 1240971"/>
              <a:gd name="connsiteX176" fmla="*/ 4819294 w 5737264"/>
              <a:gd name="connsiteY176" fmla="*/ 873944 h 1240971"/>
              <a:gd name="connsiteX177" fmla="*/ 4877465 w 5737264"/>
              <a:gd name="connsiteY177" fmla="*/ 895638 h 1240971"/>
              <a:gd name="connsiteX178" fmla="*/ 4935347 w 5737264"/>
              <a:gd name="connsiteY178" fmla="*/ 934523 h 1240971"/>
              <a:gd name="connsiteX179" fmla="*/ 4995402 w 5737264"/>
              <a:gd name="connsiteY179" fmla="*/ 1006746 h 1240971"/>
              <a:gd name="connsiteX180" fmla="*/ 5024762 w 5737264"/>
              <a:gd name="connsiteY180" fmla="*/ 1051963 h 1240971"/>
              <a:gd name="connsiteX181" fmla="*/ 5092223 w 5737264"/>
              <a:gd name="connsiteY181" fmla="*/ 1016506 h 1240971"/>
              <a:gd name="connsiteX182" fmla="*/ 5144322 w 5737264"/>
              <a:gd name="connsiteY182" fmla="*/ 948261 h 1240971"/>
              <a:gd name="connsiteX183" fmla="*/ 5189252 w 5737264"/>
              <a:gd name="connsiteY183" fmla="*/ 886112 h 1240971"/>
              <a:gd name="connsiteX184" fmla="*/ 5226279 w 5737264"/>
              <a:gd name="connsiteY184" fmla="*/ 856230 h 1240971"/>
              <a:gd name="connsiteX185" fmla="*/ 5260637 w 5737264"/>
              <a:gd name="connsiteY185" fmla="*/ 822918 h 1240971"/>
              <a:gd name="connsiteX186" fmla="*/ 5295282 w 5737264"/>
              <a:gd name="connsiteY186" fmla="*/ 800440 h 1240971"/>
              <a:gd name="connsiteX187" fmla="*/ 5334430 w 5737264"/>
              <a:gd name="connsiteY187" fmla="*/ 794893 h 1240971"/>
              <a:gd name="connsiteX188" fmla="*/ 5412174 w 5737264"/>
              <a:gd name="connsiteY188" fmla="*/ 824252 h 1240971"/>
              <a:gd name="connsiteX189" fmla="*/ 5431197 w 5737264"/>
              <a:gd name="connsiteY189" fmla="*/ 768699 h 1240971"/>
              <a:gd name="connsiteX190" fmla="*/ 5441246 w 5737264"/>
              <a:gd name="connsiteY190" fmla="*/ 753626 h 1240971"/>
              <a:gd name="connsiteX191" fmla="*/ 5456318 w 5737264"/>
              <a:gd name="connsiteY191" fmla="*/ 708409 h 1240971"/>
              <a:gd name="connsiteX192" fmla="*/ 5466366 w 5737264"/>
              <a:gd name="connsiteY192" fmla="*/ 683288 h 1240971"/>
              <a:gd name="connsiteX193" fmla="*/ 5476415 w 5737264"/>
              <a:gd name="connsiteY193" fmla="*/ 643094 h 1240971"/>
              <a:gd name="connsiteX194" fmla="*/ 5491487 w 5737264"/>
              <a:gd name="connsiteY194" fmla="*/ 617973 h 1240971"/>
              <a:gd name="connsiteX195" fmla="*/ 5506560 w 5737264"/>
              <a:gd name="connsiteY195" fmla="*/ 572756 h 1240971"/>
              <a:gd name="connsiteX196" fmla="*/ 5526656 w 5737264"/>
              <a:gd name="connsiteY196" fmla="*/ 522514 h 1240971"/>
              <a:gd name="connsiteX197" fmla="*/ 5546753 w 5737264"/>
              <a:gd name="connsiteY197" fmla="*/ 467248 h 1240971"/>
              <a:gd name="connsiteX198" fmla="*/ 5556802 w 5737264"/>
              <a:gd name="connsiteY198" fmla="*/ 411982 h 1240971"/>
              <a:gd name="connsiteX199" fmla="*/ 5566850 w 5737264"/>
              <a:gd name="connsiteY199" fmla="*/ 381837 h 1240971"/>
              <a:gd name="connsiteX200" fmla="*/ 5576898 w 5737264"/>
              <a:gd name="connsiteY200" fmla="*/ 356716 h 1240971"/>
              <a:gd name="connsiteX201" fmla="*/ 5596995 w 5737264"/>
              <a:gd name="connsiteY201" fmla="*/ 316523 h 1240971"/>
              <a:gd name="connsiteX202" fmla="*/ 5617092 w 5737264"/>
              <a:gd name="connsiteY202" fmla="*/ 246184 h 1240971"/>
              <a:gd name="connsiteX203" fmla="*/ 5622116 w 5737264"/>
              <a:gd name="connsiteY203" fmla="*/ 226088 h 1240971"/>
              <a:gd name="connsiteX204" fmla="*/ 5632164 w 5737264"/>
              <a:gd name="connsiteY204" fmla="*/ 216039 h 1240971"/>
              <a:gd name="connsiteX205" fmla="*/ 5637188 w 5737264"/>
              <a:gd name="connsiteY205" fmla="*/ 200967 h 1240971"/>
              <a:gd name="connsiteX206" fmla="*/ 5651738 w 5737264"/>
              <a:gd name="connsiteY206" fmla="*/ 190395 h 1240971"/>
              <a:gd name="connsiteX207" fmla="*/ 5673692 w 5737264"/>
              <a:gd name="connsiteY207" fmla="*/ 153892 h 1240971"/>
              <a:gd name="connsiteX208" fmla="*/ 5726602 w 5737264"/>
              <a:gd name="connsiteY208" fmla="*/ 89362 h 1240971"/>
              <a:gd name="connsiteX209" fmla="*/ 5728722 w 5737264"/>
              <a:gd name="connsiteY209" fmla="*/ 42287 h 1240971"/>
              <a:gd name="connsiteX210" fmla="*/ 5634284 w 5737264"/>
              <a:gd name="connsiteY210" fmla="*/ 25357 h 1240971"/>
              <a:gd name="connsiteX211" fmla="*/ 5536940 w 5737264"/>
              <a:gd name="connsiteY211" fmla="*/ 27214 h 1240971"/>
              <a:gd name="connsiteX212" fmla="*/ 5470369 w 5737264"/>
              <a:gd name="connsiteY212" fmla="*/ 39381 h 1240971"/>
              <a:gd name="connsiteX213" fmla="*/ 5379124 w 5737264"/>
              <a:gd name="connsiteY213" fmla="*/ 39644 h 1240971"/>
              <a:gd name="connsiteX214" fmla="*/ 5309282 w 5737264"/>
              <a:gd name="connsiteY214" fmla="*/ 42287 h 1240971"/>
              <a:gd name="connsiteX215" fmla="*/ 5238682 w 5737264"/>
              <a:gd name="connsiteY215" fmla="*/ 54455 h 1240971"/>
              <a:gd name="connsiteX216" fmla="*/ 5108892 w 5737264"/>
              <a:gd name="connsiteY216" fmla="*/ 37524 h 1240971"/>
              <a:gd name="connsiteX217" fmla="*/ 5020026 w 5737264"/>
              <a:gd name="connsiteY217" fmla="*/ 39120 h 1240971"/>
              <a:gd name="connsiteX218" fmla="*/ 4946233 w 5737264"/>
              <a:gd name="connsiteY218" fmla="*/ 41240 h 1240971"/>
              <a:gd name="connsiteX219" fmla="*/ 4823272 w 5737264"/>
              <a:gd name="connsiteY219" fmla="*/ 50242 h 1240971"/>
              <a:gd name="connsiteX220" fmla="*/ 4727577 w 5737264"/>
              <a:gd name="connsiteY220" fmla="*/ 29073 h 1240971"/>
              <a:gd name="connsiteX221" fmla="*/ 4628376 w 5737264"/>
              <a:gd name="connsiteY221" fmla="*/ 41240 h 1240971"/>
              <a:gd name="connsiteX222" fmla="*/ 4565180 w 5737264"/>
              <a:gd name="connsiteY222" fmla="*/ 46264 h 1240971"/>
              <a:gd name="connsiteX223" fmla="*/ 4417596 w 5737264"/>
              <a:gd name="connsiteY223" fmla="*/ 44406 h 1240971"/>
              <a:gd name="connsiteX224" fmla="*/ 4139984 w 5737264"/>
              <a:gd name="connsiteY224" fmla="*/ 60290 h 1240971"/>
              <a:gd name="connsiteX225" fmla="*/ 3918920 w 5737264"/>
              <a:gd name="connsiteY225" fmla="*/ 50242 h 1240971"/>
              <a:gd name="connsiteX226" fmla="*/ 3873703 w 5737264"/>
              <a:gd name="connsiteY226" fmla="*/ 45217 h 1240971"/>
              <a:gd name="connsiteX227" fmla="*/ 3687808 w 5737264"/>
              <a:gd name="connsiteY227" fmla="*/ 40193 h 1240971"/>
              <a:gd name="connsiteX228" fmla="*/ 3662687 w 5737264"/>
              <a:gd name="connsiteY228" fmla="*/ 35169 h 1240971"/>
              <a:gd name="connsiteX229" fmla="*/ 3627518 w 5737264"/>
              <a:gd name="connsiteY229" fmla="*/ 25121 h 1240971"/>
              <a:gd name="connsiteX230" fmla="*/ 3547131 w 5737264"/>
              <a:gd name="connsiteY230" fmla="*/ 20097 h 1240971"/>
              <a:gd name="connsiteX231" fmla="*/ 3310995 w 5737264"/>
              <a:gd name="connsiteY231" fmla="*/ 25121 h 1240971"/>
              <a:gd name="connsiteX232" fmla="*/ 3265777 w 5737264"/>
              <a:gd name="connsiteY232" fmla="*/ 30145 h 1240971"/>
              <a:gd name="connsiteX233" fmla="*/ 3175342 w 5737264"/>
              <a:gd name="connsiteY233" fmla="*/ 35169 h 1240971"/>
              <a:gd name="connsiteX234" fmla="*/ 2582489 w 5737264"/>
              <a:gd name="connsiteY234" fmla="*/ 45217 h 1240971"/>
              <a:gd name="connsiteX235" fmla="*/ 2255918 w 5737264"/>
              <a:gd name="connsiteY235" fmla="*/ 40193 h 1240971"/>
              <a:gd name="connsiteX236" fmla="*/ 1974564 w 5737264"/>
              <a:gd name="connsiteY236" fmla="*/ 30145 h 1240971"/>
              <a:gd name="connsiteX237" fmla="*/ 1944419 w 5737264"/>
              <a:gd name="connsiteY237" fmla="*/ 25121 h 1240971"/>
              <a:gd name="connsiteX238" fmla="*/ 1848960 w 5737264"/>
              <a:gd name="connsiteY238" fmla="*/ 20097 h 1240971"/>
              <a:gd name="connsiteX239" fmla="*/ 1768573 w 5737264"/>
              <a:gd name="connsiteY239" fmla="*/ 10048 h 1240971"/>
              <a:gd name="connsiteX240" fmla="*/ 1502292 w 5737264"/>
              <a:gd name="connsiteY240" fmla="*/ 20097 h 1240971"/>
              <a:gd name="connsiteX241" fmla="*/ 1467122 w 5737264"/>
              <a:gd name="connsiteY241" fmla="*/ 25121 h 1240971"/>
              <a:gd name="connsiteX242" fmla="*/ 1426929 w 5737264"/>
              <a:gd name="connsiteY242" fmla="*/ 30145 h 1240971"/>
              <a:gd name="connsiteX243" fmla="*/ 1341518 w 5737264"/>
              <a:gd name="connsiteY243" fmla="*/ 45217 h 1240971"/>
              <a:gd name="connsiteX244" fmla="*/ 1095333 w 5737264"/>
              <a:gd name="connsiteY244" fmla="*/ 35169 h 1240971"/>
              <a:gd name="connsiteX245" fmla="*/ 979777 w 5737264"/>
              <a:gd name="connsiteY245" fmla="*/ 20097 h 1240971"/>
              <a:gd name="connsiteX246" fmla="*/ 939584 w 5737264"/>
              <a:gd name="connsiteY246" fmla="*/ 10048 h 1240971"/>
              <a:gd name="connsiteX247" fmla="*/ 813980 w 5737264"/>
              <a:gd name="connsiteY247" fmla="*/ 0 h 1240971"/>
              <a:gd name="connsiteX248" fmla="*/ 743641 w 5737264"/>
              <a:gd name="connsiteY248" fmla="*/ 5024 h 1240971"/>
              <a:gd name="connsiteX249" fmla="*/ 582867 w 5737264"/>
              <a:gd name="connsiteY249" fmla="*/ 15072 h 1240971"/>
              <a:gd name="connsiteX250" fmla="*/ 432142 w 5737264"/>
              <a:gd name="connsiteY250" fmla="*/ 5024 h 1240971"/>
              <a:gd name="connsiteX251" fmla="*/ 412046 w 5737264"/>
              <a:gd name="connsiteY251" fmla="*/ 0 h 1240971"/>
              <a:gd name="connsiteX252" fmla="*/ 281417 w 5737264"/>
              <a:gd name="connsiteY252" fmla="*/ 10048 h 1240971"/>
              <a:gd name="connsiteX253" fmla="*/ 261320 w 5737264"/>
              <a:gd name="connsiteY253" fmla="*/ 15072 h 1240971"/>
              <a:gd name="connsiteX254" fmla="*/ 100547 w 5737264"/>
              <a:gd name="connsiteY254" fmla="*/ 20097 h 1240971"/>
              <a:gd name="connsiteX255" fmla="*/ 5087 w 5737264"/>
              <a:gd name="connsiteY255"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80366 w 5737264"/>
              <a:gd name="connsiteY124" fmla="*/ 1235947 h 1240971"/>
              <a:gd name="connsiteX125" fmla="*/ 3195439 w 5737264"/>
              <a:gd name="connsiteY125" fmla="*/ 1225899 h 1240971"/>
              <a:gd name="connsiteX126" fmla="*/ 3229535 w 5737264"/>
              <a:gd name="connsiteY126" fmla="*/ 1178561 h 1240971"/>
              <a:gd name="connsiteX127" fmla="*/ 3281634 w 5737264"/>
              <a:gd name="connsiteY127" fmla="*/ 1153440 h 1240971"/>
              <a:gd name="connsiteX128" fmla="*/ 3310995 w 5737264"/>
              <a:gd name="connsiteY128" fmla="*/ 1145512 h 1240971"/>
              <a:gd name="connsiteX129" fmla="*/ 3351188 w 5737264"/>
              <a:gd name="connsiteY129" fmla="*/ 1140488 h 1240971"/>
              <a:gd name="connsiteX130" fmla="*/ 3406454 w 5737264"/>
              <a:gd name="connsiteY130" fmla="*/ 1155560 h 1240971"/>
              <a:gd name="connsiteX131" fmla="*/ 3426551 w 5737264"/>
              <a:gd name="connsiteY131" fmla="*/ 1165609 h 1240971"/>
              <a:gd name="connsiteX132" fmla="*/ 3441624 w 5737264"/>
              <a:gd name="connsiteY132" fmla="*/ 1175657 h 1240971"/>
              <a:gd name="connsiteX133" fmla="*/ 3456696 w 5737264"/>
              <a:gd name="connsiteY133" fmla="*/ 1180681 h 1240971"/>
              <a:gd name="connsiteX134" fmla="*/ 3466744 w 5737264"/>
              <a:gd name="connsiteY134" fmla="*/ 1195754 h 1240971"/>
              <a:gd name="connsiteX135" fmla="*/ 3527035 w 5737264"/>
              <a:gd name="connsiteY135" fmla="*/ 1200778 h 1240971"/>
              <a:gd name="connsiteX136" fmla="*/ 3542107 w 5737264"/>
              <a:gd name="connsiteY136" fmla="*/ 1190730 h 1240971"/>
              <a:gd name="connsiteX137" fmla="*/ 3567228 w 5737264"/>
              <a:gd name="connsiteY137" fmla="*/ 1180681 h 1240971"/>
              <a:gd name="connsiteX138" fmla="*/ 3587325 w 5737264"/>
              <a:gd name="connsiteY138" fmla="*/ 1150536 h 1240971"/>
              <a:gd name="connsiteX139" fmla="*/ 3617470 w 5737264"/>
              <a:gd name="connsiteY139" fmla="*/ 1125415 h 1240971"/>
              <a:gd name="connsiteX140" fmla="*/ 3632542 w 5737264"/>
              <a:gd name="connsiteY140" fmla="*/ 1105319 h 1240971"/>
              <a:gd name="connsiteX141" fmla="*/ 3662687 w 5737264"/>
              <a:gd name="connsiteY141" fmla="*/ 1085222 h 1240971"/>
              <a:gd name="connsiteX142" fmla="*/ 3697856 w 5737264"/>
              <a:gd name="connsiteY142" fmla="*/ 1070149 h 1240971"/>
              <a:gd name="connsiteX143" fmla="*/ 3707905 w 5737264"/>
              <a:gd name="connsiteY143" fmla="*/ 1060101 h 1240971"/>
              <a:gd name="connsiteX144" fmla="*/ 3743074 w 5737264"/>
              <a:gd name="connsiteY144" fmla="*/ 1047148 h 1240971"/>
              <a:gd name="connsiteX145" fmla="*/ 3799125 w 5737264"/>
              <a:gd name="connsiteY145" fmla="*/ 1043982 h 1240971"/>
              <a:gd name="connsiteX146" fmla="*/ 3859651 w 5737264"/>
              <a:gd name="connsiteY146" fmla="*/ 1072033 h 1240971"/>
              <a:gd name="connsiteX147" fmla="*/ 3902226 w 5737264"/>
              <a:gd name="connsiteY147" fmla="*/ 1101367 h 1240971"/>
              <a:gd name="connsiteX148" fmla="*/ 3958041 w 5737264"/>
              <a:gd name="connsiteY148" fmla="*/ 1142346 h 1240971"/>
              <a:gd name="connsiteX149" fmla="*/ 4019404 w 5737264"/>
              <a:gd name="connsiteY149" fmla="*/ 1165609 h 1240971"/>
              <a:gd name="connsiteX150" fmla="*/ 4064621 w 5737264"/>
              <a:gd name="connsiteY150" fmla="*/ 1150536 h 1240971"/>
              <a:gd name="connsiteX151" fmla="*/ 4079694 w 5737264"/>
              <a:gd name="connsiteY151" fmla="*/ 1125415 h 1240971"/>
              <a:gd name="connsiteX152" fmla="*/ 4099791 w 5737264"/>
              <a:gd name="connsiteY152" fmla="*/ 1105319 h 1240971"/>
              <a:gd name="connsiteX153" fmla="*/ 4129936 w 5737264"/>
              <a:gd name="connsiteY153" fmla="*/ 1075173 h 1240971"/>
              <a:gd name="connsiteX154" fmla="*/ 4150032 w 5737264"/>
              <a:gd name="connsiteY154" fmla="*/ 1040004 h 1240971"/>
              <a:gd name="connsiteX155" fmla="*/ 4160081 w 5737264"/>
              <a:gd name="connsiteY155" fmla="*/ 1019908 h 1240971"/>
              <a:gd name="connsiteX156" fmla="*/ 4165105 w 5737264"/>
              <a:gd name="connsiteY156" fmla="*/ 1004835 h 1240971"/>
              <a:gd name="connsiteX157" fmla="*/ 4185202 w 5737264"/>
              <a:gd name="connsiteY157" fmla="*/ 984738 h 1240971"/>
              <a:gd name="connsiteX158" fmla="*/ 4200274 w 5737264"/>
              <a:gd name="connsiteY158" fmla="*/ 979714 h 1240971"/>
              <a:gd name="connsiteX159" fmla="*/ 4235443 w 5737264"/>
              <a:gd name="connsiteY159" fmla="*/ 954593 h 1240971"/>
              <a:gd name="connsiteX160" fmla="*/ 4275637 w 5737264"/>
              <a:gd name="connsiteY160" fmla="*/ 934497 h 1240971"/>
              <a:gd name="connsiteX161" fmla="*/ 4310806 w 5737264"/>
              <a:gd name="connsiteY161" fmla="*/ 914400 h 1240971"/>
              <a:gd name="connsiteX162" fmla="*/ 4325878 w 5737264"/>
              <a:gd name="connsiteY162" fmla="*/ 904352 h 1240971"/>
              <a:gd name="connsiteX163" fmla="*/ 4362094 w 5737264"/>
              <a:gd name="connsiteY163" fmla="*/ 909114 h 1240971"/>
              <a:gd name="connsiteX164" fmla="*/ 4417099 w 5737264"/>
              <a:gd name="connsiteY164" fmla="*/ 946141 h 1240971"/>
              <a:gd name="connsiteX165" fmla="*/ 4462316 w 5737264"/>
              <a:gd name="connsiteY165" fmla="*/ 1006955 h 1240971"/>
              <a:gd name="connsiteX166" fmla="*/ 4531320 w 5737264"/>
              <a:gd name="connsiteY166" fmla="*/ 1037650 h 1240971"/>
              <a:gd name="connsiteX167" fmla="*/ 4597184 w 5737264"/>
              <a:gd name="connsiteY167" fmla="*/ 969666 h 1240971"/>
              <a:gd name="connsiteX168" fmla="*/ 4617281 w 5737264"/>
              <a:gd name="connsiteY168" fmla="*/ 959617 h 1240971"/>
              <a:gd name="connsiteX169" fmla="*/ 4632353 w 5737264"/>
              <a:gd name="connsiteY169" fmla="*/ 944545 h 1240971"/>
              <a:gd name="connsiteX170" fmla="*/ 4652450 w 5737264"/>
              <a:gd name="connsiteY170" fmla="*/ 934497 h 1240971"/>
              <a:gd name="connsiteX171" fmla="*/ 4672547 w 5737264"/>
              <a:gd name="connsiteY171" fmla="*/ 919424 h 1240971"/>
              <a:gd name="connsiteX172" fmla="*/ 4737861 w 5737264"/>
              <a:gd name="connsiteY172" fmla="*/ 884255 h 1240971"/>
              <a:gd name="connsiteX173" fmla="*/ 4762982 w 5737264"/>
              <a:gd name="connsiteY173" fmla="*/ 879231 h 1240971"/>
              <a:gd name="connsiteX174" fmla="*/ 4778054 w 5737264"/>
              <a:gd name="connsiteY174" fmla="*/ 874206 h 1240971"/>
              <a:gd name="connsiteX175" fmla="*/ 4819294 w 5737264"/>
              <a:gd name="connsiteY175" fmla="*/ 873944 h 1240971"/>
              <a:gd name="connsiteX176" fmla="*/ 4877465 w 5737264"/>
              <a:gd name="connsiteY176" fmla="*/ 895638 h 1240971"/>
              <a:gd name="connsiteX177" fmla="*/ 4935347 w 5737264"/>
              <a:gd name="connsiteY177" fmla="*/ 934523 h 1240971"/>
              <a:gd name="connsiteX178" fmla="*/ 4995402 w 5737264"/>
              <a:gd name="connsiteY178" fmla="*/ 1006746 h 1240971"/>
              <a:gd name="connsiteX179" fmla="*/ 5024762 w 5737264"/>
              <a:gd name="connsiteY179" fmla="*/ 1051963 h 1240971"/>
              <a:gd name="connsiteX180" fmla="*/ 5092223 w 5737264"/>
              <a:gd name="connsiteY180" fmla="*/ 1016506 h 1240971"/>
              <a:gd name="connsiteX181" fmla="*/ 5144322 w 5737264"/>
              <a:gd name="connsiteY181" fmla="*/ 948261 h 1240971"/>
              <a:gd name="connsiteX182" fmla="*/ 5189252 w 5737264"/>
              <a:gd name="connsiteY182" fmla="*/ 886112 h 1240971"/>
              <a:gd name="connsiteX183" fmla="*/ 5226279 w 5737264"/>
              <a:gd name="connsiteY183" fmla="*/ 856230 h 1240971"/>
              <a:gd name="connsiteX184" fmla="*/ 5260637 w 5737264"/>
              <a:gd name="connsiteY184" fmla="*/ 822918 h 1240971"/>
              <a:gd name="connsiteX185" fmla="*/ 5295282 w 5737264"/>
              <a:gd name="connsiteY185" fmla="*/ 800440 h 1240971"/>
              <a:gd name="connsiteX186" fmla="*/ 5334430 w 5737264"/>
              <a:gd name="connsiteY186" fmla="*/ 794893 h 1240971"/>
              <a:gd name="connsiteX187" fmla="*/ 5412174 w 5737264"/>
              <a:gd name="connsiteY187" fmla="*/ 824252 h 1240971"/>
              <a:gd name="connsiteX188" fmla="*/ 5431197 w 5737264"/>
              <a:gd name="connsiteY188" fmla="*/ 768699 h 1240971"/>
              <a:gd name="connsiteX189" fmla="*/ 5441246 w 5737264"/>
              <a:gd name="connsiteY189" fmla="*/ 753626 h 1240971"/>
              <a:gd name="connsiteX190" fmla="*/ 5456318 w 5737264"/>
              <a:gd name="connsiteY190" fmla="*/ 708409 h 1240971"/>
              <a:gd name="connsiteX191" fmla="*/ 5466366 w 5737264"/>
              <a:gd name="connsiteY191" fmla="*/ 683288 h 1240971"/>
              <a:gd name="connsiteX192" fmla="*/ 5476415 w 5737264"/>
              <a:gd name="connsiteY192" fmla="*/ 643094 h 1240971"/>
              <a:gd name="connsiteX193" fmla="*/ 5491487 w 5737264"/>
              <a:gd name="connsiteY193" fmla="*/ 617973 h 1240971"/>
              <a:gd name="connsiteX194" fmla="*/ 5506560 w 5737264"/>
              <a:gd name="connsiteY194" fmla="*/ 572756 h 1240971"/>
              <a:gd name="connsiteX195" fmla="*/ 5526656 w 5737264"/>
              <a:gd name="connsiteY195" fmla="*/ 522514 h 1240971"/>
              <a:gd name="connsiteX196" fmla="*/ 5546753 w 5737264"/>
              <a:gd name="connsiteY196" fmla="*/ 467248 h 1240971"/>
              <a:gd name="connsiteX197" fmla="*/ 5556802 w 5737264"/>
              <a:gd name="connsiteY197" fmla="*/ 411982 h 1240971"/>
              <a:gd name="connsiteX198" fmla="*/ 5566850 w 5737264"/>
              <a:gd name="connsiteY198" fmla="*/ 381837 h 1240971"/>
              <a:gd name="connsiteX199" fmla="*/ 5576898 w 5737264"/>
              <a:gd name="connsiteY199" fmla="*/ 356716 h 1240971"/>
              <a:gd name="connsiteX200" fmla="*/ 5596995 w 5737264"/>
              <a:gd name="connsiteY200" fmla="*/ 316523 h 1240971"/>
              <a:gd name="connsiteX201" fmla="*/ 5617092 w 5737264"/>
              <a:gd name="connsiteY201" fmla="*/ 246184 h 1240971"/>
              <a:gd name="connsiteX202" fmla="*/ 5622116 w 5737264"/>
              <a:gd name="connsiteY202" fmla="*/ 226088 h 1240971"/>
              <a:gd name="connsiteX203" fmla="*/ 5632164 w 5737264"/>
              <a:gd name="connsiteY203" fmla="*/ 216039 h 1240971"/>
              <a:gd name="connsiteX204" fmla="*/ 5637188 w 5737264"/>
              <a:gd name="connsiteY204" fmla="*/ 200967 h 1240971"/>
              <a:gd name="connsiteX205" fmla="*/ 5651738 w 5737264"/>
              <a:gd name="connsiteY205" fmla="*/ 190395 h 1240971"/>
              <a:gd name="connsiteX206" fmla="*/ 5673692 w 5737264"/>
              <a:gd name="connsiteY206" fmla="*/ 153892 h 1240971"/>
              <a:gd name="connsiteX207" fmla="*/ 5726602 w 5737264"/>
              <a:gd name="connsiteY207" fmla="*/ 89362 h 1240971"/>
              <a:gd name="connsiteX208" fmla="*/ 5728722 w 5737264"/>
              <a:gd name="connsiteY208" fmla="*/ 42287 h 1240971"/>
              <a:gd name="connsiteX209" fmla="*/ 5634284 w 5737264"/>
              <a:gd name="connsiteY209" fmla="*/ 25357 h 1240971"/>
              <a:gd name="connsiteX210" fmla="*/ 5536940 w 5737264"/>
              <a:gd name="connsiteY210" fmla="*/ 27214 h 1240971"/>
              <a:gd name="connsiteX211" fmla="*/ 5470369 w 5737264"/>
              <a:gd name="connsiteY211" fmla="*/ 39381 h 1240971"/>
              <a:gd name="connsiteX212" fmla="*/ 5379124 w 5737264"/>
              <a:gd name="connsiteY212" fmla="*/ 39644 h 1240971"/>
              <a:gd name="connsiteX213" fmla="*/ 5309282 w 5737264"/>
              <a:gd name="connsiteY213" fmla="*/ 42287 h 1240971"/>
              <a:gd name="connsiteX214" fmla="*/ 5238682 w 5737264"/>
              <a:gd name="connsiteY214" fmla="*/ 54455 h 1240971"/>
              <a:gd name="connsiteX215" fmla="*/ 5108892 w 5737264"/>
              <a:gd name="connsiteY215" fmla="*/ 37524 h 1240971"/>
              <a:gd name="connsiteX216" fmla="*/ 5020026 w 5737264"/>
              <a:gd name="connsiteY216" fmla="*/ 39120 h 1240971"/>
              <a:gd name="connsiteX217" fmla="*/ 4946233 w 5737264"/>
              <a:gd name="connsiteY217" fmla="*/ 41240 h 1240971"/>
              <a:gd name="connsiteX218" fmla="*/ 4823272 w 5737264"/>
              <a:gd name="connsiteY218" fmla="*/ 50242 h 1240971"/>
              <a:gd name="connsiteX219" fmla="*/ 4727577 w 5737264"/>
              <a:gd name="connsiteY219" fmla="*/ 29073 h 1240971"/>
              <a:gd name="connsiteX220" fmla="*/ 4628376 w 5737264"/>
              <a:gd name="connsiteY220" fmla="*/ 41240 h 1240971"/>
              <a:gd name="connsiteX221" fmla="*/ 4565180 w 5737264"/>
              <a:gd name="connsiteY221" fmla="*/ 46264 h 1240971"/>
              <a:gd name="connsiteX222" fmla="*/ 4417596 w 5737264"/>
              <a:gd name="connsiteY222" fmla="*/ 44406 h 1240971"/>
              <a:gd name="connsiteX223" fmla="*/ 4139984 w 5737264"/>
              <a:gd name="connsiteY223" fmla="*/ 60290 h 1240971"/>
              <a:gd name="connsiteX224" fmla="*/ 3918920 w 5737264"/>
              <a:gd name="connsiteY224" fmla="*/ 50242 h 1240971"/>
              <a:gd name="connsiteX225" fmla="*/ 3873703 w 5737264"/>
              <a:gd name="connsiteY225" fmla="*/ 45217 h 1240971"/>
              <a:gd name="connsiteX226" fmla="*/ 3687808 w 5737264"/>
              <a:gd name="connsiteY226" fmla="*/ 40193 h 1240971"/>
              <a:gd name="connsiteX227" fmla="*/ 3662687 w 5737264"/>
              <a:gd name="connsiteY227" fmla="*/ 35169 h 1240971"/>
              <a:gd name="connsiteX228" fmla="*/ 3627518 w 5737264"/>
              <a:gd name="connsiteY228" fmla="*/ 25121 h 1240971"/>
              <a:gd name="connsiteX229" fmla="*/ 3547131 w 5737264"/>
              <a:gd name="connsiteY229" fmla="*/ 20097 h 1240971"/>
              <a:gd name="connsiteX230" fmla="*/ 3310995 w 5737264"/>
              <a:gd name="connsiteY230" fmla="*/ 25121 h 1240971"/>
              <a:gd name="connsiteX231" fmla="*/ 3265777 w 5737264"/>
              <a:gd name="connsiteY231" fmla="*/ 30145 h 1240971"/>
              <a:gd name="connsiteX232" fmla="*/ 3175342 w 5737264"/>
              <a:gd name="connsiteY232" fmla="*/ 35169 h 1240971"/>
              <a:gd name="connsiteX233" fmla="*/ 2582489 w 5737264"/>
              <a:gd name="connsiteY233" fmla="*/ 45217 h 1240971"/>
              <a:gd name="connsiteX234" fmla="*/ 2255918 w 5737264"/>
              <a:gd name="connsiteY234" fmla="*/ 40193 h 1240971"/>
              <a:gd name="connsiteX235" fmla="*/ 1974564 w 5737264"/>
              <a:gd name="connsiteY235" fmla="*/ 30145 h 1240971"/>
              <a:gd name="connsiteX236" fmla="*/ 1944419 w 5737264"/>
              <a:gd name="connsiteY236" fmla="*/ 25121 h 1240971"/>
              <a:gd name="connsiteX237" fmla="*/ 1848960 w 5737264"/>
              <a:gd name="connsiteY237" fmla="*/ 20097 h 1240971"/>
              <a:gd name="connsiteX238" fmla="*/ 1768573 w 5737264"/>
              <a:gd name="connsiteY238" fmla="*/ 10048 h 1240971"/>
              <a:gd name="connsiteX239" fmla="*/ 1502292 w 5737264"/>
              <a:gd name="connsiteY239" fmla="*/ 20097 h 1240971"/>
              <a:gd name="connsiteX240" fmla="*/ 1467122 w 5737264"/>
              <a:gd name="connsiteY240" fmla="*/ 25121 h 1240971"/>
              <a:gd name="connsiteX241" fmla="*/ 1426929 w 5737264"/>
              <a:gd name="connsiteY241" fmla="*/ 30145 h 1240971"/>
              <a:gd name="connsiteX242" fmla="*/ 1341518 w 5737264"/>
              <a:gd name="connsiteY242" fmla="*/ 45217 h 1240971"/>
              <a:gd name="connsiteX243" fmla="*/ 1095333 w 5737264"/>
              <a:gd name="connsiteY243" fmla="*/ 35169 h 1240971"/>
              <a:gd name="connsiteX244" fmla="*/ 979777 w 5737264"/>
              <a:gd name="connsiteY244" fmla="*/ 20097 h 1240971"/>
              <a:gd name="connsiteX245" fmla="*/ 939584 w 5737264"/>
              <a:gd name="connsiteY245" fmla="*/ 10048 h 1240971"/>
              <a:gd name="connsiteX246" fmla="*/ 813980 w 5737264"/>
              <a:gd name="connsiteY246" fmla="*/ 0 h 1240971"/>
              <a:gd name="connsiteX247" fmla="*/ 743641 w 5737264"/>
              <a:gd name="connsiteY247" fmla="*/ 5024 h 1240971"/>
              <a:gd name="connsiteX248" fmla="*/ 582867 w 5737264"/>
              <a:gd name="connsiteY248" fmla="*/ 15072 h 1240971"/>
              <a:gd name="connsiteX249" fmla="*/ 432142 w 5737264"/>
              <a:gd name="connsiteY249" fmla="*/ 5024 h 1240971"/>
              <a:gd name="connsiteX250" fmla="*/ 412046 w 5737264"/>
              <a:gd name="connsiteY250" fmla="*/ 0 h 1240971"/>
              <a:gd name="connsiteX251" fmla="*/ 281417 w 5737264"/>
              <a:gd name="connsiteY251" fmla="*/ 10048 h 1240971"/>
              <a:gd name="connsiteX252" fmla="*/ 261320 w 5737264"/>
              <a:gd name="connsiteY252" fmla="*/ 15072 h 1240971"/>
              <a:gd name="connsiteX253" fmla="*/ 100547 w 5737264"/>
              <a:gd name="connsiteY253" fmla="*/ 20097 h 1240971"/>
              <a:gd name="connsiteX254" fmla="*/ 5087 w 5737264"/>
              <a:gd name="connsiteY254" fmla="*/ 30145 h 1240971"/>
              <a:gd name="connsiteX0" fmla="*/ 5087 w 5737264"/>
              <a:gd name="connsiteY0" fmla="*/ 30145 h 1241771"/>
              <a:gd name="connsiteX1" fmla="*/ 15136 w 5737264"/>
              <a:gd name="connsiteY1" fmla="*/ 115556 h 1241771"/>
              <a:gd name="connsiteX2" fmla="*/ 20160 w 5737264"/>
              <a:gd name="connsiteY2" fmla="*/ 150725 h 1241771"/>
              <a:gd name="connsiteX3" fmla="*/ 25184 w 5737264"/>
              <a:gd name="connsiteY3" fmla="*/ 236136 h 1241771"/>
              <a:gd name="connsiteX4" fmla="*/ 35232 w 5737264"/>
              <a:gd name="connsiteY4" fmla="*/ 311499 h 1241771"/>
              <a:gd name="connsiteX5" fmla="*/ 40256 w 5737264"/>
              <a:gd name="connsiteY5" fmla="*/ 783771 h 1241771"/>
              <a:gd name="connsiteX6" fmla="*/ 45281 w 5737264"/>
              <a:gd name="connsiteY6" fmla="*/ 864158 h 1241771"/>
              <a:gd name="connsiteX7" fmla="*/ 35232 w 5737264"/>
              <a:gd name="connsiteY7" fmla="*/ 1034980 h 1241771"/>
              <a:gd name="connsiteX8" fmla="*/ 25184 w 5737264"/>
              <a:gd name="connsiteY8" fmla="*/ 1100294 h 1241771"/>
              <a:gd name="connsiteX9" fmla="*/ 20160 w 5737264"/>
              <a:gd name="connsiteY9" fmla="*/ 1150536 h 1241771"/>
              <a:gd name="connsiteX10" fmla="*/ 25184 w 5737264"/>
              <a:gd name="connsiteY10" fmla="*/ 1170633 h 1241771"/>
              <a:gd name="connsiteX11" fmla="*/ 35232 w 5737264"/>
              <a:gd name="connsiteY11" fmla="*/ 1160584 h 1241771"/>
              <a:gd name="connsiteX12" fmla="*/ 55329 w 5737264"/>
              <a:gd name="connsiteY12" fmla="*/ 1100294 h 1241771"/>
              <a:gd name="connsiteX13" fmla="*/ 60353 w 5737264"/>
              <a:gd name="connsiteY13" fmla="*/ 1085222 h 1241771"/>
              <a:gd name="connsiteX14" fmla="*/ 70402 w 5737264"/>
              <a:gd name="connsiteY14" fmla="*/ 1075173 h 1241771"/>
              <a:gd name="connsiteX15" fmla="*/ 95522 w 5737264"/>
              <a:gd name="connsiteY15" fmla="*/ 1045028 h 1241771"/>
              <a:gd name="connsiteX16" fmla="*/ 110595 w 5737264"/>
              <a:gd name="connsiteY16" fmla="*/ 1040004 h 1241771"/>
              <a:gd name="connsiteX17" fmla="*/ 135716 w 5737264"/>
              <a:gd name="connsiteY17" fmla="*/ 1019908 h 1241771"/>
              <a:gd name="connsiteX18" fmla="*/ 150788 w 5737264"/>
              <a:gd name="connsiteY18" fmla="*/ 1009859 h 1241771"/>
              <a:gd name="connsiteX19" fmla="*/ 175909 w 5737264"/>
              <a:gd name="connsiteY19" fmla="*/ 994787 h 1241771"/>
              <a:gd name="connsiteX20" fmla="*/ 216103 w 5737264"/>
              <a:gd name="connsiteY20" fmla="*/ 984738 h 1241771"/>
              <a:gd name="connsiteX21" fmla="*/ 286441 w 5737264"/>
              <a:gd name="connsiteY21" fmla="*/ 994787 h 1241771"/>
              <a:gd name="connsiteX22" fmla="*/ 301514 w 5737264"/>
              <a:gd name="connsiteY22" fmla="*/ 1004835 h 1241771"/>
              <a:gd name="connsiteX23" fmla="*/ 321610 w 5737264"/>
              <a:gd name="connsiteY23" fmla="*/ 1034980 h 1241771"/>
              <a:gd name="connsiteX24" fmla="*/ 356780 w 5737264"/>
              <a:gd name="connsiteY24" fmla="*/ 1065125 h 1241771"/>
              <a:gd name="connsiteX25" fmla="*/ 366828 w 5737264"/>
              <a:gd name="connsiteY25" fmla="*/ 1080198 h 1241771"/>
              <a:gd name="connsiteX26" fmla="*/ 381900 w 5737264"/>
              <a:gd name="connsiteY26" fmla="*/ 1085222 h 1241771"/>
              <a:gd name="connsiteX27" fmla="*/ 396973 w 5737264"/>
              <a:gd name="connsiteY27" fmla="*/ 1095270 h 1241771"/>
              <a:gd name="connsiteX28" fmla="*/ 407021 w 5737264"/>
              <a:gd name="connsiteY28" fmla="*/ 1105319 h 1241771"/>
              <a:gd name="connsiteX29" fmla="*/ 422094 w 5737264"/>
              <a:gd name="connsiteY29" fmla="*/ 1110343 h 1241771"/>
              <a:gd name="connsiteX30" fmla="*/ 437166 w 5737264"/>
              <a:gd name="connsiteY30" fmla="*/ 1120391 h 1241771"/>
              <a:gd name="connsiteX31" fmla="*/ 467311 w 5737264"/>
              <a:gd name="connsiteY31" fmla="*/ 1130439 h 1241771"/>
              <a:gd name="connsiteX32" fmla="*/ 522577 w 5737264"/>
              <a:gd name="connsiteY32" fmla="*/ 1115367 h 1241771"/>
              <a:gd name="connsiteX33" fmla="*/ 552722 w 5737264"/>
              <a:gd name="connsiteY33" fmla="*/ 1075173 h 1241771"/>
              <a:gd name="connsiteX34" fmla="*/ 567795 w 5737264"/>
              <a:gd name="connsiteY34" fmla="*/ 1070149 h 1241771"/>
              <a:gd name="connsiteX35" fmla="*/ 582867 w 5737264"/>
              <a:gd name="connsiteY35" fmla="*/ 1060101 h 1241771"/>
              <a:gd name="connsiteX36" fmla="*/ 638133 w 5737264"/>
              <a:gd name="connsiteY36" fmla="*/ 1045028 h 1241771"/>
              <a:gd name="connsiteX37" fmla="*/ 653206 w 5737264"/>
              <a:gd name="connsiteY37" fmla="*/ 1040004 h 1241771"/>
              <a:gd name="connsiteX38" fmla="*/ 693399 w 5737264"/>
              <a:gd name="connsiteY38" fmla="*/ 1045028 h 1241771"/>
              <a:gd name="connsiteX39" fmla="*/ 723544 w 5737264"/>
              <a:gd name="connsiteY39" fmla="*/ 1055077 h 1241771"/>
              <a:gd name="connsiteX40" fmla="*/ 733593 w 5737264"/>
              <a:gd name="connsiteY40" fmla="*/ 1065125 h 1241771"/>
              <a:gd name="connsiteX41" fmla="*/ 768762 w 5737264"/>
              <a:gd name="connsiteY41" fmla="*/ 1080198 h 1241771"/>
              <a:gd name="connsiteX42" fmla="*/ 803931 w 5737264"/>
              <a:gd name="connsiteY42" fmla="*/ 1105319 h 1241771"/>
              <a:gd name="connsiteX43" fmla="*/ 834076 w 5737264"/>
              <a:gd name="connsiteY43" fmla="*/ 1130439 h 1241771"/>
              <a:gd name="connsiteX44" fmla="*/ 869246 w 5737264"/>
              <a:gd name="connsiteY44" fmla="*/ 1140488 h 1241771"/>
              <a:gd name="connsiteX45" fmla="*/ 909439 w 5737264"/>
              <a:gd name="connsiteY45" fmla="*/ 1175657 h 1241771"/>
              <a:gd name="connsiteX46" fmla="*/ 939584 w 5737264"/>
              <a:gd name="connsiteY46" fmla="*/ 1185705 h 1241771"/>
              <a:gd name="connsiteX47" fmla="*/ 979777 w 5737264"/>
              <a:gd name="connsiteY47" fmla="*/ 1180681 h 1241771"/>
              <a:gd name="connsiteX48" fmla="*/ 989826 w 5737264"/>
              <a:gd name="connsiteY48" fmla="*/ 1170633 h 1241771"/>
              <a:gd name="connsiteX49" fmla="*/ 1004898 w 5737264"/>
              <a:gd name="connsiteY49" fmla="*/ 1150536 h 1241771"/>
              <a:gd name="connsiteX50" fmla="*/ 1014947 w 5737264"/>
              <a:gd name="connsiteY50" fmla="*/ 1120391 h 1241771"/>
              <a:gd name="connsiteX51" fmla="*/ 1040067 w 5737264"/>
              <a:gd name="connsiteY51" fmla="*/ 1095270 h 1241771"/>
              <a:gd name="connsiteX52" fmla="*/ 1050116 w 5737264"/>
              <a:gd name="connsiteY52" fmla="*/ 1085222 h 1241771"/>
              <a:gd name="connsiteX53" fmla="*/ 1075237 w 5737264"/>
              <a:gd name="connsiteY53" fmla="*/ 1065125 h 1241771"/>
              <a:gd name="connsiteX54" fmla="*/ 1090309 w 5737264"/>
              <a:gd name="connsiteY54" fmla="*/ 1050053 h 1241771"/>
              <a:gd name="connsiteX55" fmla="*/ 1120454 w 5737264"/>
              <a:gd name="connsiteY55" fmla="*/ 1040004 h 1241771"/>
              <a:gd name="connsiteX56" fmla="*/ 1135527 w 5737264"/>
              <a:gd name="connsiteY56" fmla="*/ 1034980 h 1241771"/>
              <a:gd name="connsiteX57" fmla="*/ 1160648 w 5737264"/>
              <a:gd name="connsiteY57" fmla="*/ 1019908 h 1241771"/>
              <a:gd name="connsiteX58" fmla="*/ 1175720 w 5737264"/>
              <a:gd name="connsiteY58" fmla="*/ 1014883 h 1241771"/>
              <a:gd name="connsiteX59" fmla="*/ 1195817 w 5737264"/>
              <a:gd name="connsiteY59" fmla="*/ 1004835 h 1241771"/>
              <a:gd name="connsiteX60" fmla="*/ 1281228 w 5737264"/>
              <a:gd name="connsiteY60" fmla="*/ 1014883 h 1241771"/>
              <a:gd name="connsiteX61" fmla="*/ 1296300 w 5737264"/>
              <a:gd name="connsiteY61" fmla="*/ 1024932 h 1241771"/>
              <a:gd name="connsiteX62" fmla="*/ 1311373 w 5737264"/>
              <a:gd name="connsiteY62" fmla="*/ 1029956 h 1241771"/>
              <a:gd name="connsiteX63" fmla="*/ 1326446 w 5737264"/>
              <a:gd name="connsiteY63" fmla="*/ 1060101 h 1241771"/>
              <a:gd name="connsiteX64" fmla="*/ 1341518 w 5737264"/>
              <a:gd name="connsiteY64" fmla="*/ 1065125 h 1241771"/>
              <a:gd name="connsiteX65" fmla="*/ 1356591 w 5737264"/>
              <a:gd name="connsiteY65" fmla="*/ 1075173 h 1241771"/>
              <a:gd name="connsiteX66" fmla="*/ 1396784 w 5737264"/>
              <a:gd name="connsiteY66" fmla="*/ 1090246 h 1241771"/>
              <a:gd name="connsiteX67" fmla="*/ 1447026 w 5737264"/>
              <a:gd name="connsiteY67" fmla="*/ 1105319 h 1241771"/>
              <a:gd name="connsiteX68" fmla="*/ 1462098 w 5737264"/>
              <a:gd name="connsiteY68" fmla="*/ 1110343 h 1241771"/>
              <a:gd name="connsiteX69" fmla="*/ 1497267 w 5737264"/>
              <a:gd name="connsiteY69" fmla="*/ 1120391 h 1241771"/>
              <a:gd name="connsiteX70" fmla="*/ 1552533 w 5737264"/>
              <a:gd name="connsiteY70" fmla="*/ 1115367 h 1241771"/>
              <a:gd name="connsiteX71" fmla="*/ 1567606 w 5737264"/>
              <a:gd name="connsiteY71" fmla="*/ 1110343 h 1241771"/>
              <a:gd name="connsiteX72" fmla="*/ 1587703 w 5737264"/>
              <a:gd name="connsiteY72" fmla="*/ 1090246 h 1241771"/>
              <a:gd name="connsiteX73" fmla="*/ 1637944 w 5737264"/>
              <a:gd name="connsiteY73" fmla="*/ 1050053 h 1241771"/>
              <a:gd name="connsiteX74" fmla="*/ 1653017 w 5737264"/>
              <a:gd name="connsiteY74" fmla="*/ 1029956 h 1241771"/>
              <a:gd name="connsiteX75" fmla="*/ 1688186 w 5737264"/>
              <a:gd name="connsiteY75" fmla="*/ 1019908 h 1241771"/>
              <a:gd name="connsiteX76" fmla="*/ 1788670 w 5737264"/>
              <a:gd name="connsiteY76" fmla="*/ 1029956 h 1241771"/>
              <a:gd name="connsiteX77" fmla="*/ 1818815 w 5737264"/>
              <a:gd name="connsiteY77" fmla="*/ 1040004 h 1241771"/>
              <a:gd name="connsiteX78" fmla="*/ 1853984 w 5737264"/>
              <a:gd name="connsiteY78" fmla="*/ 1050053 h 1241771"/>
              <a:gd name="connsiteX79" fmla="*/ 1869056 w 5737264"/>
              <a:gd name="connsiteY79" fmla="*/ 1060101 h 1241771"/>
              <a:gd name="connsiteX80" fmla="*/ 1894177 w 5737264"/>
              <a:gd name="connsiteY80" fmla="*/ 1065125 h 1241771"/>
              <a:gd name="connsiteX81" fmla="*/ 1949443 w 5737264"/>
              <a:gd name="connsiteY81" fmla="*/ 1085222 h 1241771"/>
              <a:gd name="connsiteX82" fmla="*/ 1969540 w 5737264"/>
              <a:gd name="connsiteY82" fmla="*/ 1090246 h 1241771"/>
              <a:gd name="connsiteX83" fmla="*/ 2014758 w 5737264"/>
              <a:gd name="connsiteY83" fmla="*/ 1110343 h 1241771"/>
              <a:gd name="connsiteX84" fmla="*/ 2039878 w 5737264"/>
              <a:gd name="connsiteY84" fmla="*/ 1125415 h 1241771"/>
              <a:gd name="connsiteX85" fmla="*/ 2120265 w 5737264"/>
              <a:gd name="connsiteY85" fmla="*/ 1120391 h 1241771"/>
              <a:gd name="connsiteX86" fmla="*/ 2130314 w 5737264"/>
              <a:gd name="connsiteY86" fmla="*/ 1110343 h 1241771"/>
              <a:gd name="connsiteX87" fmla="*/ 2155435 w 5737264"/>
              <a:gd name="connsiteY87" fmla="*/ 1100294 h 1241771"/>
              <a:gd name="connsiteX88" fmla="*/ 2190604 w 5737264"/>
              <a:gd name="connsiteY88" fmla="*/ 1070149 h 1241771"/>
              <a:gd name="connsiteX89" fmla="*/ 2230797 w 5737264"/>
              <a:gd name="connsiteY89" fmla="*/ 1040004 h 1241771"/>
              <a:gd name="connsiteX90" fmla="*/ 2245870 w 5737264"/>
              <a:gd name="connsiteY90" fmla="*/ 1034980 h 1241771"/>
              <a:gd name="connsiteX91" fmla="*/ 2270991 w 5737264"/>
              <a:gd name="connsiteY91" fmla="*/ 1019908 h 1241771"/>
              <a:gd name="connsiteX92" fmla="*/ 2301136 w 5737264"/>
              <a:gd name="connsiteY92" fmla="*/ 994787 h 1241771"/>
              <a:gd name="connsiteX93" fmla="*/ 2316208 w 5737264"/>
              <a:gd name="connsiteY93" fmla="*/ 989763 h 1241771"/>
              <a:gd name="connsiteX94" fmla="*/ 2396595 w 5737264"/>
              <a:gd name="connsiteY94" fmla="*/ 984738 h 1241771"/>
              <a:gd name="connsiteX95" fmla="*/ 2426740 w 5737264"/>
              <a:gd name="connsiteY95" fmla="*/ 989763 h 1241771"/>
              <a:gd name="connsiteX96" fmla="*/ 2461909 w 5737264"/>
              <a:gd name="connsiteY96" fmla="*/ 1024932 h 1241771"/>
              <a:gd name="connsiteX97" fmla="*/ 2476982 w 5737264"/>
              <a:gd name="connsiteY97" fmla="*/ 1029956 h 1241771"/>
              <a:gd name="connsiteX98" fmla="*/ 2487030 w 5737264"/>
              <a:gd name="connsiteY98" fmla="*/ 1045028 h 1241771"/>
              <a:gd name="connsiteX99" fmla="*/ 2497078 w 5737264"/>
              <a:gd name="connsiteY99" fmla="*/ 1055077 h 1241771"/>
              <a:gd name="connsiteX100" fmla="*/ 2532248 w 5737264"/>
              <a:gd name="connsiteY100" fmla="*/ 1095270 h 1241771"/>
              <a:gd name="connsiteX101" fmla="*/ 2567417 w 5737264"/>
              <a:gd name="connsiteY101" fmla="*/ 1135464 h 1241771"/>
              <a:gd name="connsiteX102" fmla="*/ 2582489 w 5737264"/>
              <a:gd name="connsiteY102" fmla="*/ 1145512 h 1241771"/>
              <a:gd name="connsiteX103" fmla="*/ 2622683 w 5737264"/>
              <a:gd name="connsiteY103" fmla="*/ 1170633 h 1241771"/>
              <a:gd name="connsiteX104" fmla="*/ 2657852 w 5737264"/>
              <a:gd name="connsiteY104" fmla="*/ 1160584 h 1241771"/>
              <a:gd name="connsiteX105" fmla="*/ 2682973 w 5737264"/>
              <a:gd name="connsiteY105" fmla="*/ 1145512 h 1241771"/>
              <a:gd name="connsiteX106" fmla="*/ 2713118 w 5737264"/>
              <a:gd name="connsiteY106" fmla="*/ 1130439 h 1241771"/>
              <a:gd name="connsiteX107" fmla="*/ 2728191 w 5737264"/>
              <a:gd name="connsiteY107" fmla="*/ 1120391 h 1241771"/>
              <a:gd name="connsiteX108" fmla="*/ 2748287 w 5737264"/>
              <a:gd name="connsiteY108" fmla="*/ 1115367 h 1241771"/>
              <a:gd name="connsiteX109" fmla="*/ 2778432 w 5737264"/>
              <a:gd name="connsiteY109" fmla="*/ 1105319 h 1241771"/>
              <a:gd name="connsiteX110" fmla="*/ 2868867 w 5737264"/>
              <a:gd name="connsiteY110" fmla="*/ 1075173 h 1241771"/>
              <a:gd name="connsiteX111" fmla="*/ 2893988 w 5737264"/>
              <a:gd name="connsiteY111" fmla="*/ 1070149 h 1241771"/>
              <a:gd name="connsiteX112" fmla="*/ 2919109 w 5737264"/>
              <a:gd name="connsiteY112" fmla="*/ 1075173 h 1241771"/>
              <a:gd name="connsiteX113" fmla="*/ 2934182 w 5737264"/>
              <a:gd name="connsiteY113" fmla="*/ 1080198 h 1241771"/>
              <a:gd name="connsiteX114" fmla="*/ 2944230 w 5737264"/>
              <a:gd name="connsiteY114" fmla="*/ 1110343 h 1241771"/>
              <a:gd name="connsiteX115" fmla="*/ 2959303 w 5737264"/>
              <a:gd name="connsiteY115" fmla="*/ 1125415 h 1241771"/>
              <a:gd name="connsiteX116" fmla="*/ 2979399 w 5737264"/>
              <a:gd name="connsiteY116" fmla="*/ 1155560 h 1241771"/>
              <a:gd name="connsiteX117" fmla="*/ 2994472 w 5737264"/>
              <a:gd name="connsiteY117" fmla="*/ 1160584 h 1241771"/>
              <a:gd name="connsiteX118" fmla="*/ 3014569 w 5737264"/>
              <a:gd name="connsiteY118" fmla="*/ 1180681 h 1241771"/>
              <a:gd name="connsiteX119" fmla="*/ 3024617 w 5737264"/>
              <a:gd name="connsiteY119" fmla="*/ 1190730 h 1241771"/>
              <a:gd name="connsiteX120" fmla="*/ 3069835 w 5737264"/>
              <a:gd name="connsiteY120" fmla="*/ 1215850 h 1241771"/>
              <a:gd name="connsiteX121" fmla="*/ 3079883 w 5737264"/>
              <a:gd name="connsiteY121" fmla="*/ 1225899 h 1241771"/>
              <a:gd name="connsiteX122" fmla="*/ 3099980 w 5737264"/>
              <a:gd name="connsiteY122" fmla="*/ 1230923 h 1241771"/>
              <a:gd name="connsiteX123" fmla="*/ 3130125 w 5737264"/>
              <a:gd name="connsiteY123" fmla="*/ 1240971 h 1241771"/>
              <a:gd name="connsiteX124" fmla="*/ 3180366 w 5737264"/>
              <a:gd name="connsiteY124" fmla="*/ 1235947 h 1241771"/>
              <a:gd name="connsiteX125" fmla="*/ 3229535 w 5737264"/>
              <a:gd name="connsiteY125" fmla="*/ 1178561 h 1241771"/>
              <a:gd name="connsiteX126" fmla="*/ 3281634 w 5737264"/>
              <a:gd name="connsiteY126" fmla="*/ 1153440 h 1241771"/>
              <a:gd name="connsiteX127" fmla="*/ 3310995 w 5737264"/>
              <a:gd name="connsiteY127" fmla="*/ 1145512 h 1241771"/>
              <a:gd name="connsiteX128" fmla="*/ 3351188 w 5737264"/>
              <a:gd name="connsiteY128" fmla="*/ 1140488 h 1241771"/>
              <a:gd name="connsiteX129" fmla="*/ 3406454 w 5737264"/>
              <a:gd name="connsiteY129" fmla="*/ 1155560 h 1241771"/>
              <a:gd name="connsiteX130" fmla="*/ 3426551 w 5737264"/>
              <a:gd name="connsiteY130" fmla="*/ 1165609 h 1241771"/>
              <a:gd name="connsiteX131" fmla="*/ 3441624 w 5737264"/>
              <a:gd name="connsiteY131" fmla="*/ 1175657 h 1241771"/>
              <a:gd name="connsiteX132" fmla="*/ 3456696 w 5737264"/>
              <a:gd name="connsiteY132" fmla="*/ 1180681 h 1241771"/>
              <a:gd name="connsiteX133" fmla="*/ 3466744 w 5737264"/>
              <a:gd name="connsiteY133" fmla="*/ 1195754 h 1241771"/>
              <a:gd name="connsiteX134" fmla="*/ 3527035 w 5737264"/>
              <a:gd name="connsiteY134" fmla="*/ 1200778 h 1241771"/>
              <a:gd name="connsiteX135" fmla="*/ 3542107 w 5737264"/>
              <a:gd name="connsiteY135" fmla="*/ 1190730 h 1241771"/>
              <a:gd name="connsiteX136" fmla="*/ 3567228 w 5737264"/>
              <a:gd name="connsiteY136" fmla="*/ 1180681 h 1241771"/>
              <a:gd name="connsiteX137" fmla="*/ 3587325 w 5737264"/>
              <a:gd name="connsiteY137" fmla="*/ 1150536 h 1241771"/>
              <a:gd name="connsiteX138" fmla="*/ 3617470 w 5737264"/>
              <a:gd name="connsiteY138" fmla="*/ 1125415 h 1241771"/>
              <a:gd name="connsiteX139" fmla="*/ 3632542 w 5737264"/>
              <a:gd name="connsiteY139" fmla="*/ 1105319 h 1241771"/>
              <a:gd name="connsiteX140" fmla="*/ 3662687 w 5737264"/>
              <a:gd name="connsiteY140" fmla="*/ 1085222 h 1241771"/>
              <a:gd name="connsiteX141" fmla="*/ 3697856 w 5737264"/>
              <a:gd name="connsiteY141" fmla="*/ 1070149 h 1241771"/>
              <a:gd name="connsiteX142" fmla="*/ 3707905 w 5737264"/>
              <a:gd name="connsiteY142" fmla="*/ 1060101 h 1241771"/>
              <a:gd name="connsiteX143" fmla="*/ 3743074 w 5737264"/>
              <a:gd name="connsiteY143" fmla="*/ 1047148 h 1241771"/>
              <a:gd name="connsiteX144" fmla="*/ 3799125 w 5737264"/>
              <a:gd name="connsiteY144" fmla="*/ 1043982 h 1241771"/>
              <a:gd name="connsiteX145" fmla="*/ 3859651 w 5737264"/>
              <a:gd name="connsiteY145" fmla="*/ 1072033 h 1241771"/>
              <a:gd name="connsiteX146" fmla="*/ 3902226 w 5737264"/>
              <a:gd name="connsiteY146" fmla="*/ 1101367 h 1241771"/>
              <a:gd name="connsiteX147" fmla="*/ 3958041 w 5737264"/>
              <a:gd name="connsiteY147" fmla="*/ 1142346 h 1241771"/>
              <a:gd name="connsiteX148" fmla="*/ 4019404 w 5737264"/>
              <a:gd name="connsiteY148" fmla="*/ 1165609 h 1241771"/>
              <a:gd name="connsiteX149" fmla="*/ 4064621 w 5737264"/>
              <a:gd name="connsiteY149" fmla="*/ 1150536 h 1241771"/>
              <a:gd name="connsiteX150" fmla="*/ 4079694 w 5737264"/>
              <a:gd name="connsiteY150" fmla="*/ 1125415 h 1241771"/>
              <a:gd name="connsiteX151" fmla="*/ 4099791 w 5737264"/>
              <a:gd name="connsiteY151" fmla="*/ 1105319 h 1241771"/>
              <a:gd name="connsiteX152" fmla="*/ 4129936 w 5737264"/>
              <a:gd name="connsiteY152" fmla="*/ 1075173 h 1241771"/>
              <a:gd name="connsiteX153" fmla="*/ 4150032 w 5737264"/>
              <a:gd name="connsiteY153" fmla="*/ 1040004 h 1241771"/>
              <a:gd name="connsiteX154" fmla="*/ 4160081 w 5737264"/>
              <a:gd name="connsiteY154" fmla="*/ 1019908 h 1241771"/>
              <a:gd name="connsiteX155" fmla="*/ 4165105 w 5737264"/>
              <a:gd name="connsiteY155" fmla="*/ 1004835 h 1241771"/>
              <a:gd name="connsiteX156" fmla="*/ 4185202 w 5737264"/>
              <a:gd name="connsiteY156" fmla="*/ 984738 h 1241771"/>
              <a:gd name="connsiteX157" fmla="*/ 4200274 w 5737264"/>
              <a:gd name="connsiteY157" fmla="*/ 979714 h 1241771"/>
              <a:gd name="connsiteX158" fmla="*/ 4235443 w 5737264"/>
              <a:gd name="connsiteY158" fmla="*/ 954593 h 1241771"/>
              <a:gd name="connsiteX159" fmla="*/ 4275637 w 5737264"/>
              <a:gd name="connsiteY159" fmla="*/ 934497 h 1241771"/>
              <a:gd name="connsiteX160" fmla="*/ 4310806 w 5737264"/>
              <a:gd name="connsiteY160" fmla="*/ 914400 h 1241771"/>
              <a:gd name="connsiteX161" fmla="*/ 4325878 w 5737264"/>
              <a:gd name="connsiteY161" fmla="*/ 904352 h 1241771"/>
              <a:gd name="connsiteX162" fmla="*/ 4362094 w 5737264"/>
              <a:gd name="connsiteY162" fmla="*/ 909114 h 1241771"/>
              <a:gd name="connsiteX163" fmla="*/ 4417099 w 5737264"/>
              <a:gd name="connsiteY163" fmla="*/ 946141 h 1241771"/>
              <a:gd name="connsiteX164" fmla="*/ 4462316 w 5737264"/>
              <a:gd name="connsiteY164" fmla="*/ 1006955 h 1241771"/>
              <a:gd name="connsiteX165" fmla="*/ 4531320 w 5737264"/>
              <a:gd name="connsiteY165" fmla="*/ 1037650 h 1241771"/>
              <a:gd name="connsiteX166" fmla="*/ 4597184 w 5737264"/>
              <a:gd name="connsiteY166" fmla="*/ 969666 h 1241771"/>
              <a:gd name="connsiteX167" fmla="*/ 4617281 w 5737264"/>
              <a:gd name="connsiteY167" fmla="*/ 959617 h 1241771"/>
              <a:gd name="connsiteX168" fmla="*/ 4632353 w 5737264"/>
              <a:gd name="connsiteY168" fmla="*/ 944545 h 1241771"/>
              <a:gd name="connsiteX169" fmla="*/ 4652450 w 5737264"/>
              <a:gd name="connsiteY169" fmla="*/ 934497 h 1241771"/>
              <a:gd name="connsiteX170" fmla="*/ 4672547 w 5737264"/>
              <a:gd name="connsiteY170" fmla="*/ 919424 h 1241771"/>
              <a:gd name="connsiteX171" fmla="*/ 4737861 w 5737264"/>
              <a:gd name="connsiteY171" fmla="*/ 884255 h 1241771"/>
              <a:gd name="connsiteX172" fmla="*/ 4762982 w 5737264"/>
              <a:gd name="connsiteY172" fmla="*/ 879231 h 1241771"/>
              <a:gd name="connsiteX173" fmla="*/ 4778054 w 5737264"/>
              <a:gd name="connsiteY173" fmla="*/ 874206 h 1241771"/>
              <a:gd name="connsiteX174" fmla="*/ 4819294 w 5737264"/>
              <a:gd name="connsiteY174" fmla="*/ 873944 h 1241771"/>
              <a:gd name="connsiteX175" fmla="*/ 4877465 w 5737264"/>
              <a:gd name="connsiteY175" fmla="*/ 895638 h 1241771"/>
              <a:gd name="connsiteX176" fmla="*/ 4935347 w 5737264"/>
              <a:gd name="connsiteY176" fmla="*/ 934523 h 1241771"/>
              <a:gd name="connsiteX177" fmla="*/ 4995402 w 5737264"/>
              <a:gd name="connsiteY177" fmla="*/ 1006746 h 1241771"/>
              <a:gd name="connsiteX178" fmla="*/ 5024762 w 5737264"/>
              <a:gd name="connsiteY178" fmla="*/ 1051963 h 1241771"/>
              <a:gd name="connsiteX179" fmla="*/ 5092223 w 5737264"/>
              <a:gd name="connsiteY179" fmla="*/ 1016506 h 1241771"/>
              <a:gd name="connsiteX180" fmla="*/ 5144322 w 5737264"/>
              <a:gd name="connsiteY180" fmla="*/ 948261 h 1241771"/>
              <a:gd name="connsiteX181" fmla="*/ 5189252 w 5737264"/>
              <a:gd name="connsiteY181" fmla="*/ 886112 h 1241771"/>
              <a:gd name="connsiteX182" fmla="*/ 5226279 w 5737264"/>
              <a:gd name="connsiteY182" fmla="*/ 856230 h 1241771"/>
              <a:gd name="connsiteX183" fmla="*/ 5260637 w 5737264"/>
              <a:gd name="connsiteY183" fmla="*/ 822918 h 1241771"/>
              <a:gd name="connsiteX184" fmla="*/ 5295282 w 5737264"/>
              <a:gd name="connsiteY184" fmla="*/ 800440 h 1241771"/>
              <a:gd name="connsiteX185" fmla="*/ 5334430 w 5737264"/>
              <a:gd name="connsiteY185" fmla="*/ 794893 h 1241771"/>
              <a:gd name="connsiteX186" fmla="*/ 5412174 w 5737264"/>
              <a:gd name="connsiteY186" fmla="*/ 824252 h 1241771"/>
              <a:gd name="connsiteX187" fmla="*/ 5431197 w 5737264"/>
              <a:gd name="connsiteY187" fmla="*/ 768699 h 1241771"/>
              <a:gd name="connsiteX188" fmla="*/ 5441246 w 5737264"/>
              <a:gd name="connsiteY188" fmla="*/ 753626 h 1241771"/>
              <a:gd name="connsiteX189" fmla="*/ 5456318 w 5737264"/>
              <a:gd name="connsiteY189" fmla="*/ 708409 h 1241771"/>
              <a:gd name="connsiteX190" fmla="*/ 5466366 w 5737264"/>
              <a:gd name="connsiteY190" fmla="*/ 683288 h 1241771"/>
              <a:gd name="connsiteX191" fmla="*/ 5476415 w 5737264"/>
              <a:gd name="connsiteY191" fmla="*/ 643094 h 1241771"/>
              <a:gd name="connsiteX192" fmla="*/ 5491487 w 5737264"/>
              <a:gd name="connsiteY192" fmla="*/ 617973 h 1241771"/>
              <a:gd name="connsiteX193" fmla="*/ 5506560 w 5737264"/>
              <a:gd name="connsiteY193" fmla="*/ 572756 h 1241771"/>
              <a:gd name="connsiteX194" fmla="*/ 5526656 w 5737264"/>
              <a:gd name="connsiteY194" fmla="*/ 522514 h 1241771"/>
              <a:gd name="connsiteX195" fmla="*/ 5546753 w 5737264"/>
              <a:gd name="connsiteY195" fmla="*/ 467248 h 1241771"/>
              <a:gd name="connsiteX196" fmla="*/ 5556802 w 5737264"/>
              <a:gd name="connsiteY196" fmla="*/ 411982 h 1241771"/>
              <a:gd name="connsiteX197" fmla="*/ 5566850 w 5737264"/>
              <a:gd name="connsiteY197" fmla="*/ 381837 h 1241771"/>
              <a:gd name="connsiteX198" fmla="*/ 5576898 w 5737264"/>
              <a:gd name="connsiteY198" fmla="*/ 356716 h 1241771"/>
              <a:gd name="connsiteX199" fmla="*/ 5596995 w 5737264"/>
              <a:gd name="connsiteY199" fmla="*/ 316523 h 1241771"/>
              <a:gd name="connsiteX200" fmla="*/ 5617092 w 5737264"/>
              <a:gd name="connsiteY200" fmla="*/ 246184 h 1241771"/>
              <a:gd name="connsiteX201" fmla="*/ 5622116 w 5737264"/>
              <a:gd name="connsiteY201" fmla="*/ 226088 h 1241771"/>
              <a:gd name="connsiteX202" fmla="*/ 5632164 w 5737264"/>
              <a:gd name="connsiteY202" fmla="*/ 216039 h 1241771"/>
              <a:gd name="connsiteX203" fmla="*/ 5637188 w 5737264"/>
              <a:gd name="connsiteY203" fmla="*/ 200967 h 1241771"/>
              <a:gd name="connsiteX204" fmla="*/ 5651738 w 5737264"/>
              <a:gd name="connsiteY204" fmla="*/ 190395 h 1241771"/>
              <a:gd name="connsiteX205" fmla="*/ 5673692 w 5737264"/>
              <a:gd name="connsiteY205" fmla="*/ 153892 h 1241771"/>
              <a:gd name="connsiteX206" fmla="*/ 5726602 w 5737264"/>
              <a:gd name="connsiteY206" fmla="*/ 89362 h 1241771"/>
              <a:gd name="connsiteX207" fmla="*/ 5728722 w 5737264"/>
              <a:gd name="connsiteY207" fmla="*/ 42287 h 1241771"/>
              <a:gd name="connsiteX208" fmla="*/ 5634284 w 5737264"/>
              <a:gd name="connsiteY208" fmla="*/ 25357 h 1241771"/>
              <a:gd name="connsiteX209" fmla="*/ 5536940 w 5737264"/>
              <a:gd name="connsiteY209" fmla="*/ 27214 h 1241771"/>
              <a:gd name="connsiteX210" fmla="*/ 5470369 w 5737264"/>
              <a:gd name="connsiteY210" fmla="*/ 39381 h 1241771"/>
              <a:gd name="connsiteX211" fmla="*/ 5379124 w 5737264"/>
              <a:gd name="connsiteY211" fmla="*/ 39644 h 1241771"/>
              <a:gd name="connsiteX212" fmla="*/ 5309282 w 5737264"/>
              <a:gd name="connsiteY212" fmla="*/ 42287 h 1241771"/>
              <a:gd name="connsiteX213" fmla="*/ 5238682 w 5737264"/>
              <a:gd name="connsiteY213" fmla="*/ 54455 h 1241771"/>
              <a:gd name="connsiteX214" fmla="*/ 5108892 w 5737264"/>
              <a:gd name="connsiteY214" fmla="*/ 37524 h 1241771"/>
              <a:gd name="connsiteX215" fmla="*/ 5020026 w 5737264"/>
              <a:gd name="connsiteY215" fmla="*/ 39120 h 1241771"/>
              <a:gd name="connsiteX216" fmla="*/ 4946233 w 5737264"/>
              <a:gd name="connsiteY216" fmla="*/ 41240 h 1241771"/>
              <a:gd name="connsiteX217" fmla="*/ 4823272 w 5737264"/>
              <a:gd name="connsiteY217" fmla="*/ 50242 h 1241771"/>
              <a:gd name="connsiteX218" fmla="*/ 4727577 w 5737264"/>
              <a:gd name="connsiteY218" fmla="*/ 29073 h 1241771"/>
              <a:gd name="connsiteX219" fmla="*/ 4628376 w 5737264"/>
              <a:gd name="connsiteY219" fmla="*/ 41240 h 1241771"/>
              <a:gd name="connsiteX220" fmla="*/ 4565180 w 5737264"/>
              <a:gd name="connsiteY220" fmla="*/ 46264 h 1241771"/>
              <a:gd name="connsiteX221" fmla="*/ 4417596 w 5737264"/>
              <a:gd name="connsiteY221" fmla="*/ 44406 h 1241771"/>
              <a:gd name="connsiteX222" fmla="*/ 4139984 w 5737264"/>
              <a:gd name="connsiteY222" fmla="*/ 60290 h 1241771"/>
              <a:gd name="connsiteX223" fmla="*/ 3918920 w 5737264"/>
              <a:gd name="connsiteY223" fmla="*/ 50242 h 1241771"/>
              <a:gd name="connsiteX224" fmla="*/ 3873703 w 5737264"/>
              <a:gd name="connsiteY224" fmla="*/ 45217 h 1241771"/>
              <a:gd name="connsiteX225" fmla="*/ 3687808 w 5737264"/>
              <a:gd name="connsiteY225" fmla="*/ 40193 h 1241771"/>
              <a:gd name="connsiteX226" fmla="*/ 3662687 w 5737264"/>
              <a:gd name="connsiteY226" fmla="*/ 35169 h 1241771"/>
              <a:gd name="connsiteX227" fmla="*/ 3627518 w 5737264"/>
              <a:gd name="connsiteY227" fmla="*/ 25121 h 1241771"/>
              <a:gd name="connsiteX228" fmla="*/ 3547131 w 5737264"/>
              <a:gd name="connsiteY228" fmla="*/ 20097 h 1241771"/>
              <a:gd name="connsiteX229" fmla="*/ 3310995 w 5737264"/>
              <a:gd name="connsiteY229" fmla="*/ 25121 h 1241771"/>
              <a:gd name="connsiteX230" fmla="*/ 3265777 w 5737264"/>
              <a:gd name="connsiteY230" fmla="*/ 30145 h 1241771"/>
              <a:gd name="connsiteX231" fmla="*/ 3175342 w 5737264"/>
              <a:gd name="connsiteY231" fmla="*/ 35169 h 1241771"/>
              <a:gd name="connsiteX232" fmla="*/ 2582489 w 5737264"/>
              <a:gd name="connsiteY232" fmla="*/ 45217 h 1241771"/>
              <a:gd name="connsiteX233" fmla="*/ 2255918 w 5737264"/>
              <a:gd name="connsiteY233" fmla="*/ 40193 h 1241771"/>
              <a:gd name="connsiteX234" fmla="*/ 1974564 w 5737264"/>
              <a:gd name="connsiteY234" fmla="*/ 30145 h 1241771"/>
              <a:gd name="connsiteX235" fmla="*/ 1944419 w 5737264"/>
              <a:gd name="connsiteY235" fmla="*/ 25121 h 1241771"/>
              <a:gd name="connsiteX236" fmla="*/ 1848960 w 5737264"/>
              <a:gd name="connsiteY236" fmla="*/ 20097 h 1241771"/>
              <a:gd name="connsiteX237" fmla="*/ 1768573 w 5737264"/>
              <a:gd name="connsiteY237" fmla="*/ 10048 h 1241771"/>
              <a:gd name="connsiteX238" fmla="*/ 1502292 w 5737264"/>
              <a:gd name="connsiteY238" fmla="*/ 20097 h 1241771"/>
              <a:gd name="connsiteX239" fmla="*/ 1467122 w 5737264"/>
              <a:gd name="connsiteY239" fmla="*/ 25121 h 1241771"/>
              <a:gd name="connsiteX240" fmla="*/ 1426929 w 5737264"/>
              <a:gd name="connsiteY240" fmla="*/ 30145 h 1241771"/>
              <a:gd name="connsiteX241" fmla="*/ 1341518 w 5737264"/>
              <a:gd name="connsiteY241" fmla="*/ 45217 h 1241771"/>
              <a:gd name="connsiteX242" fmla="*/ 1095333 w 5737264"/>
              <a:gd name="connsiteY242" fmla="*/ 35169 h 1241771"/>
              <a:gd name="connsiteX243" fmla="*/ 979777 w 5737264"/>
              <a:gd name="connsiteY243" fmla="*/ 20097 h 1241771"/>
              <a:gd name="connsiteX244" fmla="*/ 939584 w 5737264"/>
              <a:gd name="connsiteY244" fmla="*/ 10048 h 1241771"/>
              <a:gd name="connsiteX245" fmla="*/ 813980 w 5737264"/>
              <a:gd name="connsiteY245" fmla="*/ 0 h 1241771"/>
              <a:gd name="connsiteX246" fmla="*/ 743641 w 5737264"/>
              <a:gd name="connsiteY246" fmla="*/ 5024 h 1241771"/>
              <a:gd name="connsiteX247" fmla="*/ 582867 w 5737264"/>
              <a:gd name="connsiteY247" fmla="*/ 15072 h 1241771"/>
              <a:gd name="connsiteX248" fmla="*/ 432142 w 5737264"/>
              <a:gd name="connsiteY248" fmla="*/ 5024 h 1241771"/>
              <a:gd name="connsiteX249" fmla="*/ 412046 w 5737264"/>
              <a:gd name="connsiteY249" fmla="*/ 0 h 1241771"/>
              <a:gd name="connsiteX250" fmla="*/ 281417 w 5737264"/>
              <a:gd name="connsiteY250" fmla="*/ 10048 h 1241771"/>
              <a:gd name="connsiteX251" fmla="*/ 261320 w 5737264"/>
              <a:gd name="connsiteY251" fmla="*/ 15072 h 1241771"/>
              <a:gd name="connsiteX252" fmla="*/ 100547 w 5737264"/>
              <a:gd name="connsiteY252" fmla="*/ 20097 h 1241771"/>
              <a:gd name="connsiteX253" fmla="*/ 5087 w 5737264"/>
              <a:gd name="connsiteY253" fmla="*/ 30145 h 1241771"/>
              <a:gd name="connsiteX0" fmla="*/ 5087 w 5737264"/>
              <a:gd name="connsiteY0" fmla="*/ 30145 h 1403084"/>
              <a:gd name="connsiteX1" fmla="*/ 15136 w 5737264"/>
              <a:gd name="connsiteY1" fmla="*/ 115556 h 1403084"/>
              <a:gd name="connsiteX2" fmla="*/ 20160 w 5737264"/>
              <a:gd name="connsiteY2" fmla="*/ 150725 h 1403084"/>
              <a:gd name="connsiteX3" fmla="*/ 25184 w 5737264"/>
              <a:gd name="connsiteY3" fmla="*/ 236136 h 1403084"/>
              <a:gd name="connsiteX4" fmla="*/ 35232 w 5737264"/>
              <a:gd name="connsiteY4" fmla="*/ 311499 h 1403084"/>
              <a:gd name="connsiteX5" fmla="*/ 40256 w 5737264"/>
              <a:gd name="connsiteY5" fmla="*/ 783771 h 1403084"/>
              <a:gd name="connsiteX6" fmla="*/ 45281 w 5737264"/>
              <a:gd name="connsiteY6" fmla="*/ 864158 h 1403084"/>
              <a:gd name="connsiteX7" fmla="*/ 35232 w 5737264"/>
              <a:gd name="connsiteY7" fmla="*/ 1034980 h 1403084"/>
              <a:gd name="connsiteX8" fmla="*/ 25184 w 5737264"/>
              <a:gd name="connsiteY8" fmla="*/ 1100294 h 1403084"/>
              <a:gd name="connsiteX9" fmla="*/ 20160 w 5737264"/>
              <a:gd name="connsiteY9" fmla="*/ 1150536 h 1403084"/>
              <a:gd name="connsiteX10" fmla="*/ 25184 w 5737264"/>
              <a:gd name="connsiteY10" fmla="*/ 1170633 h 1403084"/>
              <a:gd name="connsiteX11" fmla="*/ 35232 w 5737264"/>
              <a:gd name="connsiteY11" fmla="*/ 1160584 h 1403084"/>
              <a:gd name="connsiteX12" fmla="*/ 55329 w 5737264"/>
              <a:gd name="connsiteY12" fmla="*/ 1100294 h 1403084"/>
              <a:gd name="connsiteX13" fmla="*/ 60353 w 5737264"/>
              <a:gd name="connsiteY13" fmla="*/ 1085222 h 1403084"/>
              <a:gd name="connsiteX14" fmla="*/ 70402 w 5737264"/>
              <a:gd name="connsiteY14" fmla="*/ 1075173 h 1403084"/>
              <a:gd name="connsiteX15" fmla="*/ 95522 w 5737264"/>
              <a:gd name="connsiteY15" fmla="*/ 1045028 h 1403084"/>
              <a:gd name="connsiteX16" fmla="*/ 110595 w 5737264"/>
              <a:gd name="connsiteY16" fmla="*/ 1040004 h 1403084"/>
              <a:gd name="connsiteX17" fmla="*/ 135716 w 5737264"/>
              <a:gd name="connsiteY17" fmla="*/ 1019908 h 1403084"/>
              <a:gd name="connsiteX18" fmla="*/ 150788 w 5737264"/>
              <a:gd name="connsiteY18" fmla="*/ 1009859 h 1403084"/>
              <a:gd name="connsiteX19" fmla="*/ 175909 w 5737264"/>
              <a:gd name="connsiteY19" fmla="*/ 994787 h 1403084"/>
              <a:gd name="connsiteX20" fmla="*/ 216103 w 5737264"/>
              <a:gd name="connsiteY20" fmla="*/ 984738 h 1403084"/>
              <a:gd name="connsiteX21" fmla="*/ 286441 w 5737264"/>
              <a:gd name="connsiteY21" fmla="*/ 994787 h 1403084"/>
              <a:gd name="connsiteX22" fmla="*/ 301514 w 5737264"/>
              <a:gd name="connsiteY22" fmla="*/ 1004835 h 1403084"/>
              <a:gd name="connsiteX23" fmla="*/ 321610 w 5737264"/>
              <a:gd name="connsiteY23" fmla="*/ 1034980 h 1403084"/>
              <a:gd name="connsiteX24" fmla="*/ 356780 w 5737264"/>
              <a:gd name="connsiteY24" fmla="*/ 1065125 h 1403084"/>
              <a:gd name="connsiteX25" fmla="*/ 366828 w 5737264"/>
              <a:gd name="connsiteY25" fmla="*/ 1080198 h 1403084"/>
              <a:gd name="connsiteX26" fmla="*/ 381900 w 5737264"/>
              <a:gd name="connsiteY26" fmla="*/ 1085222 h 1403084"/>
              <a:gd name="connsiteX27" fmla="*/ 396973 w 5737264"/>
              <a:gd name="connsiteY27" fmla="*/ 1095270 h 1403084"/>
              <a:gd name="connsiteX28" fmla="*/ 407021 w 5737264"/>
              <a:gd name="connsiteY28" fmla="*/ 1105319 h 1403084"/>
              <a:gd name="connsiteX29" fmla="*/ 422094 w 5737264"/>
              <a:gd name="connsiteY29" fmla="*/ 1110343 h 1403084"/>
              <a:gd name="connsiteX30" fmla="*/ 437166 w 5737264"/>
              <a:gd name="connsiteY30" fmla="*/ 1120391 h 1403084"/>
              <a:gd name="connsiteX31" fmla="*/ 467311 w 5737264"/>
              <a:gd name="connsiteY31" fmla="*/ 1130439 h 1403084"/>
              <a:gd name="connsiteX32" fmla="*/ 522577 w 5737264"/>
              <a:gd name="connsiteY32" fmla="*/ 1115367 h 1403084"/>
              <a:gd name="connsiteX33" fmla="*/ 552722 w 5737264"/>
              <a:gd name="connsiteY33" fmla="*/ 1075173 h 1403084"/>
              <a:gd name="connsiteX34" fmla="*/ 567795 w 5737264"/>
              <a:gd name="connsiteY34" fmla="*/ 1070149 h 1403084"/>
              <a:gd name="connsiteX35" fmla="*/ 582867 w 5737264"/>
              <a:gd name="connsiteY35" fmla="*/ 1060101 h 1403084"/>
              <a:gd name="connsiteX36" fmla="*/ 638133 w 5737264"/>
              <a:gd name="connsiteY36" fmla="*/ 1045028 h 1403084"/>
              <a:gd name="connsiteX37" fmla="*/ 653206 w 5737264"/>
              <a:gd name="connsiteY37" fmla="*/ 1040004 h 1403084"/>
              <a:gd name="connsiteX38" fmla="*/ 693399 w 5737264"/>
              <a:gd name="connsiteY38" fmla="*/ 1045028 h 1403084"/>
              <a:gd name="connsiteX39" fmla="*/ 723544 w 5737264"/>
              <a:gd name="connsiteY39" fmla="*/ 1055077 h 1403084"/>
              <a:gd name="connsiteX40" fmla="*/ 733593 w 5737264"/>
              <a:gd name="connsiteY40" fmla="*/ 1065125 h 1403084"/>
              <a:gd name="connsiteX41" fmla="*/ 768762 w 5737264"/>
              <a:gd name="connsiteY41" fmla="*/ 1080198 h 1403084"/>
              <a:gd name="connsiteX42" fmla="*/ 803931 w 5737264"/>
              <a:gd name="connsiteY42" fmla="*/ 1105319 h 1403084"/>
              <a:gd name="connsiteX43" fmla="*/ 834076 w 5737264"/>
              <a:gd name="connsiteY43" fmla="*/ 1130439 h 1403084"/>
              <a:gd name="connsiteX44" fmla="*/ 869246 w 5737264"/>
              <a:gd name="connsiteY44" fmla="*/ 1140488 h 1403084"/>
              <a:gd name="connsiteX45" fmla="*/ 909439 w 5737264"/>
              <a:gd name="connsiteY45" fmla="*/ 1175657 h 1403084"/>
              <a:gd name="connsiteX46" fmla="*/ 939584 w 5737264"/>
              <a:gd name="connsiteY46" fmla="*/ 1185705 h 1403084"/>
              <a:gd name="connsiteX47" fmla="*/ 979777 w 5737264"/>
              <a:gd name="connsiteY47" fmla="*/ 1180681 h 1403084"/>
              <a:gd name="connsiteX48" fmla="*/ 989826 w 5737264"/>
              <a:gd name="connsiteY48" fmla="*/ 1170633 h 1403084"/>
              <a:gd name="connsiteX49" fmla="*/ 1004898 w 5737264"/>
              <a:gd name="connsiteY49" fmla="*/ 1150536 h 1403084"/>
              <a:gd name="connsiteX50" fmla="*/ 1014947 w 5737264"/>
              <a:gd name="connsiteY50" fmla="*/ 1120391 h 1403084"/>
              <a:gd name="connsiteX51" fmla="*/ 1040067 w 5737264"/>
              <a:gd name="connsiteY51" fmla="*/ 1095270 h 1403084"/>
              <a:gd name="connsiteX52" fmla="*/ 1050116 w 5737264"/>
              <a:gd name="connsiteY52" fmla="*/ 1085222 h 1403084"/>
              <a:gd name="connsiteX53" fmla="*/ 1075237 w 5737264"/>
              <a:gd name="connsiteY53" fmla="*/ 1065125 h 1403084"/>
              <a:gd name="connsiteX54" fmla="*/ 1090309 w 5737264"/>
              <a:gd name="connsiteY54" fmla="*/ 1050053 h 1403084"/>
              <a:gd name="connsiteX55" fmla="*/ 1120454 w 5737264"/>
              <a:gd name="connsiteY55" fmla="*/ 1040004 h 1403084"/>
              <a:gd name="connsiteX56" fmla="*/ 1135527 w 5737264"/>
              <a:gd name="connsiteY56" fmla="*/ 1034980 h 1403084"/>
              <a:gd name="connsiteX57" fmla="*/ 1160648 w 5737264"/>
              <a:gd name="connsiteY57" fmla="*/ 1019908 h 1403084"/>
              <a:gd name="connsiteX58" fmla="*/ 1175720 w 5737264"/>
              <a:gd name="connsiteY58" fmla="*/ 1014883 h 1403084"/>
              <a:gd name="connsiteX59" fmla="*/ 1195817 w 5737264"/>
              <a:gd name="connsiteY59" fmla="*/ 1004835 h 1403084"/>
              <a:gd name="connsiteX60" fmla="*/ 1281228 w 5737264"/>
              <a:gd name="connsiteY60" fmla="*/ 1014883 h 1403084"/>
              <a:gd name="connsiteX61" fmla="*/ 1296300 w 5737264"/>
              <a:gd name="connsiteY61" fmla="*/ 1024932 h 1403084"/>
              <a:gd name="connsiteX62" fmla="*/ 1311373 w 5737264"/>
              <a:gd name="connsiteY62" fmla="*/ 1029956 h 1403084"/>
              <a:gd name="connsiteX63" fmla="*/ 1326446 w 5737264"/>
              <a:gd name="connsiteY63" fmla="*/ 1060101 h 1403084"/>
              <a:gd name="connsiteX64" fmla="*/ 1341518 w 5737264"/>
              <a:gd name="connsiteY64" fmla="*/ 1065125 h 1403084"/>
              <a:gd name="connsiteX65" fmla="*/ 1356591 w 5737264"/>
              <a:gd name="connsiteY65" fmla="*/ 1075173 h 1403084"/>
              <a:gd name="connsiteX66" fmla="*/ 1396784 w 5737264"/>
              <a:gd name="connsiteY66" fmla="*/ 1090246 h 1403084"/>
              <a:gd name="connsiteX67" fmla="*/ 1447026 w 5737264"/>
              <a:gd name="connsiteY67" fmla="*/ 1105319 h 1403084"/>
              <a:gd name="connsiteX68" fmla="*/ 1462098 w 5737264"/>
              <a:gd name="connsiteY68" fmla="*/ 1110343 h 1403084"/>
              <a:gd name="connsiteX69" fmla="*/ 1497267 w 5737264"/>
              <a:gd name="connsiteY69" fmla="*/ 1120391 h 1403084"/>
              <a:gd name="connsiteX70" fmla="*/ 1552533 w 5737264"/>
              <a:gd name="connsiteY70" fmla="*/ 1115367 h 1403084"/>
              <a:gd name="connsiteX71" fmla="*/ 1567606 w 5737264"/>
              <a:gd name="connsiteY71" fmla="*/ 1110343 h 1403084"/>
              <a:gd name="connsiteX72" fmla="*/ 1587703 w 5737264"/>
              <a:gd name="connsiteY72" fmla="*/ 1090246 h 1403084"/>
              <a:gd name="connsiteX73" fmla="*/ 1637944 w 5737264"/>
              <a:gd name="connsiteY73" fmla="*/ 1050053 h 1403084"/>
              <a:gd name="connsiteX74" fmla="*/ 1653017 w 5737264"/>
              <a:gd name="connsiteY74" fmla="*/ 1029956 h 1403084"/>
              <a:gd name="connsiteX75" fmla="*/ 1688186 w 5737264"/>
              <a:gd name="connsiteY75" fmla="*/ 1019908 h 1403084"/>
              <a:gd name="connsiteX76" fmla="*/ 1788670 w 5737264"/>
              <a:gd name="connsiteY76" fmla="*/ 1029956 h 1403084"/>
              <a:gd name="connsiteX77" fmla="*/ 1818815 w 5737264"/>
              <a:gd name="connsiteY77" fmla="*/ 1040004 h 1403084"/>
              <a:gd name="connsiteX78" fmla="*/ 1853984 w 5737264"/>
              <a:gd name="connsiteY78" fmla="*/ 1050053 h 1403084"/>
              <a:gd name="connsiteX79" fmla="*/ 1869056 w 5737264"/>
              <a:gd name="connsiteY79" fmla="*/ 1060101 h 1403084"/>
              <a:gd name="connsiteX80" fmla="*/ 1894177 w 5737264"/>
              <a:gd name="connsiteY80" fmla="*/ 1065125 h 1403084"/>
              <a:gd name="connsiteX81" fmla="*/ 1949443 w 5737264"/>
              <a:gd name="connsiteY81" fmla="*/ 1085222 h 1403084"/>
              <a:gd name="connsiteX82" fmla="*/ 1969540 w 5737264"/>
              <a:gd name="connsiteY82" fmla="*/ 1090246 h 1403084"/>
              <a:gd name="connsiteX83" fmla="*/ 2014758 w 5737264"/>
              <a:gd name="connsiteY83" fmla="*/ 1110343 h 1403084"/>
              <a:gd name="connsiteX84" fmla="*/ 2039878 w 5737264"/>
              <a:gd name="connsiteY84" fmla="*/ 1125415 h 1403084"/>
              <a:gd name="connsiteX85" fmla="*/ 2120265 w 5737264"/>
              <a:gd name="connsiteY85" fmla="*/ 1120391 h 1403084"/>
              <a:gd name="connsiteX86" fmla="*/ 2130314 w 5737264"/>
              <a:gd name="connsiteY86" fmla="*/ 1110343 h 1403084"/>
              <a:gd name="connsiteX87" fmla="*/ 2155435 w 5737264"/>
              <a:gd name="connsiteY87" fmla="*/ 1100294 h 1403084"/>
              <a:gd name="connsiteX88" fmla="*/ 2190604 w 5737264"/>
              <a:gd name="connsiteY88" fmla="*/ 1070149 h 1403084"/>
              <a:gd name="connsiteX89" fmla="*/ 2230797 w 5737264"/>
              <a:gd name="connsiteY89" fmla="*/ 1040004 h 1403084"/>
              <a:gd name="connsiteX90" fmla="*/ 2245870 w 5737264"/>
              <a:gd name="connsiteY90" fmla="*/ 1034980 h 1403084"/>
              <a:gd name="connsiteX91" fmla="*/ 2270991 w 5737264"/>
              <a:gd name="connsiteY91" fmla="*/ 1019908 h 1403084"/>
              <a:gd name="connsiteX92" fmla="*/ 2301136 w 5737264"/>
              <a:gd name="connsiteY92" fmla="*/ 994787 h 1403084"/>
              <a:gd name="connsiteX93" fmla="*/ 2316208 w 5737264"/>
              <a:gd name="connsiteY93" fmla="*/ 989763 h 1403084"/>
              <a:gd name="connsiteX94" fmla="*/ 2396595 w 5737264"/>
              <a:gd name="connsiteY94" fmla="*/ 984738 h 1403084"/>
              <a:gd name="connsiteX95" fmla="*/ 2426740 w 5737264"/>
              <a:gd name="connsiteY95" fmla="*/ 989763 h 1403084"/>
              <a:gd name="connsiteX96" fmla="*/ 2461909 w 5737264"/>
              <a:gd name="connsiteY96" fmla="*/ 1024932 h 1403084"/>
              <a:gd name="connsiteX97" fmla="*/ 2476982 w 5737264"/>
              <a:gd name="connsiteY97" fmla="*/ 1029956 h 1403084"/>
              <a:gd name="connsiteX98" fmla="*/ 2487030 w 5737264"/>
              <a:gd name="connsiteY98" fmla="*/ 1045028 h 1403084"/>
              <a:gd name="connsiteX99" fmla="*/ 2497078 w 5737264"/>
              <a:gd name="connsiteY99" fmla="*/ 1055077 h 1403084"/>
              <a:gd name="connsiteX100" fmla="*/ 2532248 w 5737264"/>
              <a:gd name="connsiteY100" fmla="*/ 1095270 h 1403084"/>
              <a:gd name="connsiteX101" fmla="*/ 2567417 w 5737264"/>
              <a:gd name="connsiteY101" fmla="*/ 1135464 h 1403084"/>
              <a:gd name="connsiteX102" fmla="*/ 2582489 w 5737264"/>
              <a:gd name="connsiteY102" fmla="*/ 1145512 h 1403084"/>
              <a:gd name="connsiteX103" fmla="*/ 2622683 w 5737264"/>
              <a:gd name="connsiteY103" fmla="*/ 1170633 h 1403084"/>
              <a:gd name="connsiteX104" fmla="*/ 2657852 w 5737264"/>
              <a:gd name="connsiteY104" fmla="*/ 1160584 h 1403084"/>
              <a:gd name="connsiteX105" fmla="*/ 2682973 w 5737264"/>
              <a:gd name="connsiteY105" fmla="*/ 1145512 h 1403084"/>
              <a:gd name="connsiteX106" fmla="*/ 2713118 w 5737264"/>
              <a:gd name="connsiteY106" fmla="*/ 1130439 h 1403084"/>
              <a:gd name="connsiteX107" fmla="*/ 2728191 w 5737264"/>
              <a:gd name="connsiteY107" fmla="*/ 1120391 h 1403084"/>
              <a:gd name="connsiteX108" fmla="*/ 2748287 w 5737264"/>
              <a:gd name="connsiteY108" fmla="*/ 1115367 h 1403084"/>
              <a:gd name="connsiteX109" fmla="*/ 2778432 w 5737264"/>
              <a:gd name="connsiteY109" fmla="*/ 1105319 h 1403084"/>
              <a:gd name="connsiteX110" fmla="*/ 2868867 w 5737264"/>
              <a:gd name="connsiteY110" fmla="*/ 1075173 h 1403084"/>
              <a:gd name="connsiteX111" fmla="*/ 2893988 w 5737264"/>
              <a:gd name="connsiteY111" fmla="*/ 1070149 h 1403084"/>
              <a:gd name="connsiteX112" fmla="*/ 2919109 w 5737264"/>
              <a:gd name="connsiteY112" fmla="*/ 1075173 h 1403084"/>
              <a:gd name="connsiteX113" fmla="*/ 2934182 w 5737264"/>
              <a:gd name="connsiteY113" fmla="*/ 1080198 h 1403084"/>
              <a:gd name="connsiteX114" fmla="*/ 2944230 w 5737264"/>
              <a:gd name="connsiteY114" fmla="*/ 1110343 h 1403084"/>
              <a:gd name="connsiteX115" fmla="*/ 2959303 w 5737264"/>
              <a:gd name="connsiteY115" fmla="*/ 1125415 h 1403084"/>
              <a:gd name="connsiteX116" fmla="*/ 2979399 w 5737264"/>
              <a:gd name="connsiteY116" fmla="*/ 1155560 h 1403084"/>
              <a:gd name="connsiteX117" fmla="*/ 2994472 w 5737264"/>
              <a:gd name="connsiteY117" fmla="*/ 1160584 h 1403084"/>
              <a:gd name="connsiteX118" fmla="*/ 3014569 w 5737264"/>
              <a:gd name="connsiteY118" fmla="*/ 1180681 h 1403084"/>
              <a:gd name="connsiteX119" fmla="*/ 3024617 w 5737264"/>
              <a:gd name="connsiteY119" fmla="*/ 1190730 h 1403084"/>
              <a:gd name="connsiteX120" fmla="*/ 3069835 w 5737264"/>
              <a:gd name="connsiteY120" fmla="*/ 1215850 h 1403084"/>
              <a:gd name="connsiteX121" fmla="*/ 3079883 w 5737264"/>
              <a:gd name="connsiteY121" fmla="*/ 1225899 h 1403084"/>
              <a:gd name="connsiteX122" fmla="*/ 3099980 w 5737264"/>
              <a:gd name="connsiteY122" fmla="*/ 1230923 h 1403084"/>
              <a:gd name="connsiteX123" fmla="*/ 3130125 w 5737264"/>
              <a:gd name="connsiteY123" fmla="*/ 1240971 h 1403084"/>
              <a:gd name="connsiteX124" fmla="*/ 3018441 w 5737264"/>
              <a:gd name="connsiteY124" fmla="*/ 1402635 h 1403084"/>
              <a:gd name="connsiteX125" fmla="*/ 3229535 w 5737264"/>
              <a:gd name="connsiteY125" fmla="*/ 1178561 h 1403084"/>
              <a:gd name="connsiteX126" fmla="*/ 3281634 w 5737264"/>
              <a:gd name="connsiteY126" fmla="*/ 1153440 h 1403084"/>
              <a:gd name="connsiteX127" fmla="*/ 3310995 w 5737264"/>
              <a:gd name="connsiteY127" fmla="*/ 1145512 h 1403084"/>
              <a:gd name="connsiteX128" fmla="*/ 3351188 w 5737264"/>
              <a:gd name="connsiteY128" fmla="*/ 1140488 h 1403084"/>
              <a:gd name="connsiteX129" fmla="*/ 3406454 w 5737264"/>
              <a:gd name="connsiteY129" fmla="*/ 1155560 h 1403084"/>
              <a:gd name="connsiteX130" fmla="*/ 3426551 w 5737264"/>
              <a:gd name="connsiteY130" fmla="*/ 1165609 h 1403084"/>
              <a:gd name="connsiteX131" fmla="*/ 3441624 w 5737264"/>
              <a:gd name="connsiteY131" fmla="*/ 1175657 h 1403084"/>
              <a:gd name="connsiteX132" fmla="*/ 3456696 w 5737264"/>
              <a:gd name="connsiteY132" fmla="*/ 1180681 h 1403084"/>
              <a:gd name="connsiteX133" fmla="*/ 3466744 w 5737264"/>
              <a:gd name="connsiteY133" fmla="*/ 1195754 h 1403084"/>
              <a:gd name="connsiteX134" fmla="*/ 3527035 w 5737264"/>
              <a:gd name="connsiteY134" fmla="*/ 1200778 h 1403084"/>
              <a:gd name="connsiteX135" fmla="*/ 3542107 w 5737264"/>
              <a:gd name="connsiteY135" fmla="*/ 1190730 h 1403084"/>
              <a:gd name="connsiteX136" fmla="*/ 3567228 w 5737264"/>
              <a:gd name="connsiteY136" fmla="*/ 1180681 h 1403084"/>
              <a:gd name="connsiteX137" fmla="*/ 3587325 w 5737264"/>
              <a:gd name="connsiteY137" fmla="*/ 1150536 h 1403084"/>
              <a:gd name="connsiteX138" fmla="*/ 3617470 w 5737264"/>
              <a:gd name="connsiteY138" fmla="*/ 1125415 h 1403084"/>
              <a:gd name="connsiteX139" fmla="*/ 3632542 w 5737264"/>
              <a:gd name="connsiteY139" fmla="*/ 1105319 h 1403084"/>
              <a:gd name="connsiteX140" fmla="*/ 3662687 w 5737264"/>
              <a:gd name="connsiteY140" fmla="*/ 1085222 h 1403084"/>
              <a:gd name="connsiteX141" fmla="*/ 3697856 w 5737264"/>
              <a:gd name="connsiteY141" fmla="*/ 1070149 h 1403084"/>
              <a:gd name="connsiteX142" fmla="*/ 3707905 w 5737264"/>
              <a:gd name="connsiteY142" fmla="*/ 1060101 h 1403084"/>
              <a:gd name="connsiteX143" fmla="*/ 3743074 w 5737264"/>
              <a:gd name="connsiteY143" fmla="*/ 1047148 h 1403084"/>
              <a:gd name="connsiteX144" fmla="*/ 3799125 w 5737264"/>
              <a:gd name="connsiteY144" fmla="*/ 1043982 h 1403084"/>
              <a:gd name="connsiteX145" fmla="*/ 3859651 w 5737264"/>
              <a:gd name="connsiteY145" fmla="*/ 1072033 h 1403084"/>
              <a:gd name="connsiteX146" fmla="*/ 3902226 w 5737264"/>
              <a:gd name="connsiteY146" fmla="*/ 1101367 h 1403084"/>
              <a:gd name="connsiteX147" fmla="*/ 3958041 w 5737264"/>
              <a:gd name="connsiteY147" fmla="*/ 1142346 h 1403084"/>
              <a:gd name="connsiteX148" fmla="*/ 4019404 w 5737264"/>
              <a:gd name="connsiteY148" fmla="*/ 1165609 h 1403084"/>
              <a:gd name="connsiteX149" fmla="*/ 4064621 w 5737264"/>
              <a:gd name="connsiteY149" fmla="*/ 1150536 h 1403084"/>
              <a:gd name="connsiteX150" fmla="*/ 4079694 w 5737264"/>
              <a:gd name="connsiteY150" fmla="*/ 1125415 h 1403084"/>
              <a:gd name="connsiteX151" fmla="*/ 4099791 w 5737264"/>
              <a:gd name="connsiteY151" fmla="*/ 1105319 h 1403084"/>
              <a:gd name="connsiteX152" fmla="*/ 4129936 w 5737264"/>
              <a:gd name="connsiteY152" fmla="*/ 1075173 h 1403084"/>
              <a:gd name="connsiteX153" fmla="*/ 4150032 w 5737264"/>
              <a:gd name="connsiteY153" fmla="*/ 1040004 h 1403084"/>
              <a:gd name="connsiteX154" fmla="*/ 4160081 w 5737264"/>
              <a:gd name="connsiteY154" fmla="*/ 1019908 h 1403084"/>
              <a:gd name="connsiteX155" fmla="*/ 4165105 w 5737264"/>
              <a:gd name="connsiteY155" fmla="*/ 1004835 h 1403084"/>
              <a:gd name="connsiteX156" fmla="*/ 4185202 w 5737264"/>
              <a:gd name="connsiteY156" fmla="*/ 984738 h 1403084"/>
              <a:gd name="connsiteX157" fmla="*/ 4200274 w 5737264"/>
              <a:gd name="connsiteY157" fmla="*/ 979714 h 1403084"/>
              <a:gd name="connsiteX158" fmla="*/ 4235443 w 5737264"/>
              <a:gd name="connsiteY158" fmla="*/ 954593 h 1403084"/>
              <a:gd name="connsiteX159" fmla="*/ 4275637 w 5737264"/>
              <a:gd name="connsiteY159" fmla="*/ 934497 h 1403084"/>
              <a:gd name="connsiteX160" fmla="*/ 4310806 w 5737264"/>
              <a:gd name="connsiteY160" fmla="*/ 914400 h 1403084"/>
              <a:gd name="connsiteX161" fmla="*/ 4325878 w 5737264"/>
              <a:gd name="connsiteY161" fmla="*/ 904352 h 1403084"/>
              <a:gd name="connsiteX162" fmla="*/ 4362094 w 5737264"/>
              <a:gd name="connsiteY162" fmla="*/ 909114 h 1403084"/>
              <a:gd name="connsiteX163" fmla="*/ 4417099 w 5737264"/>
              <a:gd name="connsiteY163" fmla="*/ 946141 h 1403084"/>
              <a:gd name="connsiteX164" fmla="*/ 4462316 w 5737264"/>
              <a:gd name="connsiteY164" fmla="*/ 1006955 h 1403084"/>
              <a:gd name="connsiteX165" fmla="*/ 4531320 w 5737264"/>
              <a:gd name="connsiteY165" fmla="*/ 1037650 h 1403084"/>
              <a:gd name="connsiteX166" fmla="*/ 4597184 w 5737264"/>
              <a:gd name="connsiteY166" fmla="*/ 969666 h 1403084"/>
              <a:gd name="connsiteX167" fmla="*/ 4617281 w 5737264"/>
              <a:gd name="connsiteY167" fmla="*/ 959617 h 1403084"/>
              <a:gd name="connsiteX168" fmla="*/ 4632353 w 5737264"/>
              <a:gd name="connsiteY168" fmla="*/ 944545 h 1403084"/>
              <a:gd name="connsiteX169" fmla="*/ 4652450 w 5737264"/>
              <a:gd name="connsiteY169" fmla="*/ 934497 h 1403084"/>
              <a:gd name="connsiteX170" fmla="*/ 4672547 w 5737264"/>
              <a:gd name="connsiteY170" fmla="*/ 919424 h 1403084"/>
              <a:gd name="connsiteX171" fmla="*/ 4737861 w 5737264"/>
              <a:gd name="connsiteY171" fmla="*/ 884255 h 1403084"/>
              <a:gd name="connsiteX172" fmla="*/ 4762982 w 5737264"/>
              <a:gd name="connsiteY172" fmla="*/ 879231 h 1403084"/>
              <a:gd name="connsiteX173" fmla="*/ 4778054 w 5737264"/>
              <a:gd name="connsiteY173" fmla="*/ 874206 h 1403084"/>
              <a:gd name="connsiteX174" fmla="*/ 4819294 w 5737264"/>
              <a:gd name="connsiteY174" fmla="*/ 873944 h 1403084"/>
              <a:gd name="connsiteX175" fmla="*/ 4877465 w 5737264"/>
              <a:gd name="connsiteY175" fmla="*/ 895638 h 1403084"/>
              <a:gd name="connsiteX176" fmla="*/ 4935347 w 5737264"/>
              <a:gd name="connsiteY176" fmla="*/ 934523 h 1403084"/>
              <a:gd name="connsiteX177" fmla="*/ 4995402 w 5737264"/>
              <a:gd name="connsiteY177" fmla="*/ 1006746 h 1403084"/>
              <a:gd name="connsiteX178" fmla="*/ 5024762 w 5737264"/>
              <a:gd name="connsiteY178" fmla="*/ 1051963 h 1403084"/>
              <a:gd name="connsiteX179" fmla="*/ 5092223 w 5737264"/>
              <a:gd name="connsiteY179" fmla="*/ 1016506 h 1403084"/>
              <a:gd name="connsiteX180" fmla="*/ 5144322 w 5737264"/>
              <a:gd name="connsiteY180" fmla="*/ 948261 h 1403084"/>
              <a:gd name="connsiteX181" fmla="*/ 5189252 w 5737264"/>
              <a:gd name="connsiteY181" fmla="*/ 886112 h 1403084"/>
              <a:gd name="connsiteX182" fmla="*/ 5226279 w 5737264"/>
              <a:gd name="connsiteY182" fmla="*/ 856230 h 1403084"/>
              <a:gd name="connsiteX183" fmla="*/ 5260637 w 5737264"/>
              <a:gd name="connsiteY183" fmla="*/ 822918 h 1403084"/>
              <a:gd name="connsiteX184" fmla="*/ 5295282 w 5737264"/>
              <a:gd name="connsiteY184" fmla="*/ 800440 h 1403084"/>
              <a:gd name="connsiteX185" fmla="*/ 5334430 w 5737264"/>
              <a:gd name="connsiteY185" fmla="*/ 794893 h 1403084"/>
              <a:gd name="connsiteX186" fmla="*/ 5412174 w 5737264"/>
              <a:gd name="connsiteY186" fmla="*/ 824252 h 1403084"/>
              <a:gd name="connsiteX187" fmla="*/ 5431197 w 5737264"/>
              <a:gd name="connsiteY187" fmla="*/ 768699 h 1403084"/>
              <a:gd name="connsiteX188" fmla="*/ 5441246 w 5737264"/>
              <a:gd name="connsiteY188" fmla="*/ 753626 h 1403084"/>
              <a:gd name="connsiteX189" fmla="*/ 5456318 w 5737264"/>
              <a:gd name="connsiteY189" fmla="*/ 708409 h 1403084"/>
              <a:gd name="connsiteX190" fmla="*/ 5466366 w 5737264"/>
              <a:gd name="connsiteY190" fmla="*/ 683288 h 1403084"/>
              <a:gd name="connsiteX191" fmla="*/ 5476415 w 5737264"/>
              <a:gd name="connsiteY191" fmla="*/ 643094 h 1403084"/>
              <a:gd name="connsiteX192" fmla="*/ 5491487 w 5737264"/>
              <a:gd name="connsiteY192" fmla="*/ 617973 h 1403084"/>
              <a:gd name="connsiteX193" fmla="*/ 5506560 w 5737264"/>
              <a:gd name="connsiteY193" fmla="*/ 572756 h 1403084"/>
              <a:gd name="connsiteX194" fmla="*/ 5526656 w 5737264"/>
              <a:gd name="connsiteY194" fmla="*/ 522514 h 1403084"/>
              <a:gd name="connsiteX195" fmla="*/ 5546753 w 5737264"/>
              <a:gd name="connsiteY195" fmla="*/ 467248 h 1403084"/>
              <a:gd name="connsiteX196" fmla="*/ 5556802 w 5737264"/>
              <a:gd name="connsiteY196" fmla="*/ 411982 h 1403084"/>
              <a:gd name="connsiteX197" fmla="*/ 5566850 w 5737264"/>
              <a:gd name="connsiteY197" fmla="*/ 381837 h 1403084"/>
              <a:gd name="connsiteX198" fmla="*/ 5576898 w 5737264"/>
              <a:gd name="connsiteY198" fmla="*/ 356716 h 1403084"/>
              <a:gd name="connsiteX199" fmla="*/ 5596995 w 5737264"/>
              <a:gd name="connsiteY199" fmla="*/ 316523 h 1403084"/>
              <a:gd name="connsiteX200" fmla="*/ 5617092 w 5737264"/>
              <a:gd name="connsiteY200" fmla="*/ 246184 h 1403084"/>
              <a:gd name="connsiteX201" fmla="*/ 5622116 w 5737264"/>
              <a:gd name="connsiteY201" fmla="*/ 226088 h 1403084"/>
              <a:gd name="connsiteX202" fmla="*/ 5632164 w 5737264"/>
              <a:gd name="connsiteY202" fmla="*/ 216039 h 1403084"/>
              <a:gd name="connsiteX203" fmla="*/ 5637188 w 5737264"/>
              <a:gd name="connsiteY203" fmla="*/ 200967 h 1403084"/>
              <a:gd name="connsiteX204" fmla="*/ 5651738 w 5737264"/>
              <a:gd name="connsiteY204" fmla="*/ 190395 h 1403084"/>
              <a:gd name="connsiteX205" fmla="*/ 5673692 w 5737264"/>
              <a:gd name="connsiteY205" fmla="*/ 153892 h 1403084"/>
              <a:gd name="connsiteX206" fmla="*/ 5726602 w 5737264"/>
              <a:gd name="connsiteY206" fmla="*/ 89362 h 1403084"/>
              <a:gd name="connsiteX207" fmla="*/ 5728722 w 5737264"/>
              <a:gd name="connsiteY207" fmla="*/ 42287 h 1403084"/>
              <a:gd name="connsiteX208" fmla="*/ 5634284 w 5737264"/>
              <a:gd name="connsiteY208" fmla="*/ 25357 h 1403084"/>
              <a:gd name="connsiteX209" fmla="*/ 5536940 w 5737264"/>
              <a:gd name="connsiteY209" fmla="*/ 27214 h 1403084"/>
              <a:gd name="connsiteX210" fmla="*/ 5470369 w 5737264"/>
              <a:gd name="connsiteY210" fmla="*/ 39381 h 1403084"/>
              <a:gd name="connsiteX211" fmla="*/ 5379124 w 5737264"/>
              <a:gd name="connsiteY211" fmla="*/ 39644 h 1403084"/>
              <a:gd name="connsiteX212" fmla="*/ 5309282 w 5737264"/>
              <a:gd name="connsiteY212" fmla="*/ 42287 h 1403084"/>
              <a:gd name="connsiteX213" fmla="*/ 5238682 w 5737264"/>
              <a:gd name="connsiteY213" fmla="*/ 54455 h 1403084"/>
              <a:gd name="connsiteX214" fmla="*/ 5108892 w 5737264"/>
              <a:gd name="connsiteY214" fmla="*/ 37524 h 1403084"/>
              <a:gd name="connsiteX215" fmla="*/ 5020026 w 5737264"/>
              <a:gd name="connsiteY215" fmla="*/ 39120 h 1403084"/>
              <a:gd name="connsiteX216" fmla="*/ 4946233 w 5737264"/>
              <a:gd name="connsiteY216" fmla="*/ 41240 h 1403084"/>
              <a:gd name="connsiteX217" fmla="*/ 4823272 w 5737264"/>
              <a:gd name="connsiteY217" fmla="*/ 50242 h 1403084"/>
              <a:gd name="connsiteX218" fmla="*/ 4727577 w 5737264"/>
              <a:gd name="connsiteY218" fmla="*/ 29073 h 1403084"/>
              <a:gd name="connsiteX219" fmla="*/ 4628376 w 5737264"/>
              <a:gd name="connsiteY219" fmla="*/ 41240 h 1403084"/>
              <a:gd name="connsiteX220" fmla="*/ 4565180 w 5737264"/>
              <a:gd name="connsiteY220" fmla="*/ 46264 h 1403084"/>
              <a:gd name="connsiteX221" fmla="*/ 4417596 w 5737264"/>
              <a:gd name="connsiteY221" fmla="*/ 44406 h 1403084"/>
              <a:gd name="connsiteX222" fmla="*/ 4139984 w 5737264"/>
              <a:gd name="connsiteY222" fmla="*/ 60290 h 1403084"/>
              <a:gd name="connsiteX223" fmla="*/ 3918920 w 5737264"/>
              <a:gd name="connsiteY223" fmla="*/ 50242 h 1403084"/>
              <a:gd name="connsiteX224" fmla="*/ 3873703 w 5737264"/>
              <a:gd name="connsiteY224" fmla="*/ 45217 h 1403084"/>
              <a:gd name="connsiteX225" fmla="*/ 3687808 w 5737264"/>
              <a:gd name="connsiteY225" fmla="*/ 40193 h 1403084"/>
              <a:gd name="connsiteX226" fmla="*/ 3662687 w 5737264"/>
              <a:gd name="connsiteY226" fmla="*/ 35169 h 1403084"/>
              <a:gd name="connsiteX227" fmla="*/ 3627518 w 5737264"/>
              <a:gd name="connsiteY227" fmla="*/ 25121 h 1403084"/>
              <a:gd name="connsiteX228" fmla="*/ 3547131 w 5737264"/>
              <a:gd name="connsiteY228" fmla="*/ 20097 h 1403084"/>
              <a:gd name="connsiteX229" fmla="*/ 3310995 w 5737264"/>
              <a:gd name="connsiteY229" fmla="*/ 25121 h 1403084"/>
              <a:gd name="connsiteX230" fmla="*/ 3265777 w 5737264"/>
              <a:gd name="connsiteY230" fmla="*/ 30145 h 1403084"/>
              <a:gd name="connsiteX231" fmla="*/ 3175342 w 5737264"/>
              <a:gd name="connsiteY231" fmla="*/ 35169 h 1403084"/>
              <a:gd name="connsiteX232" fmla="*/ 2582489 w 5737264"/>
              <a:gd name="connsiteY232" fmla="*/ 45217 h 1403084"/>
              <a:gd name="connsiteX233" fmla="*/ 2255918 w 5737264"/>
              <a:gd name="connsiteY233" fmla="*/ 40193 h 1403084"/>
              <a:gd name="connsiteX234" fmla="*/ 1974564 w 5737264"/>
              <a:gd name="connsiteY234" fmla="*/ 30145 h 1403084"/>
              <a:gd name="connsiteX235" fmla="*/ 1944419 w 5737264"/>
              <a:gd name="connsiteY235" fmla="*/ 25121 h 1403084"/>
              <a:gd name="connsiteX236" fmla="*/ 1848960 w 5737264"/>
              <a:gd name="connsiteY236" fmla="*/ 20097 h 1403084"/>
              <a:gd name="connsiteX237" fmla="*/ 1768573 w 5737264"/>
              <a:gd name="connsiteY237" fmla="*/ 10048 h 1403084"/>
              <a:gd name="connsiteX238" fmla="*/ 1502292 w 5737264"/>
              <a:gd name="connsiteY238" fmla="*/ 20097 h 1403084"/>
              <a:gd name="connsiteX239" fmla="*/ 1467122 w 5737264"/>
              <a:gd name="connsiteY239" fmla="*/ 25121 h 1403084"/>
              <a:gd name="connsiteX240" fmla="*/ 1426929 w 5737264"/>
              <a:gd name="connsiteY240" fmla="*/ 30145 h 1403084"/>
              <a:gd name="connsiteX241" fmla="*/ 1341518 w 5737264"/>
              <a:gd name="connsiteY241" fmla="*/ 45217 h 1403084"/>
              <a:gd name="connsiteX242" fmla="*/ 1095333 w 5737264"/>
              <a:gd name="connsiteY242" fmla="*/ 35169 h 1403084"/>
              <a:gd name="connsiteX243" fmla="*/ 979777 w 5737264"/>
              <a:gd name="connsiteY243" fmla="*/ 20097 h 1403084"/>
              <a:gd name="connsiteX244" fmla="*/ 939584 w 5737264"/>
              <a:gd name="connsiteY244" fmla="*/ 10048 h 1403084"/>
              <a:gd name="connsiteX245" fmla="*/ 813980 w 5737264"/>
              <a:gd name="connsiteY245" fmla="*/ 0 h 1403084"/>
              <a:gd name="connsiteX246" fmla="*/ 743641 w 5737264"/>
              <a:gd name="connsiteY246" fmla="*/ 5024 h 1403084"/>
              <a:gd name="connsiteX247" fmla="*/ 582867 w 5737264"/>
              <a:gd name="connsiteY247" fmla="*/ 15072 h 1403084"/>
              <a:gd name="connsiteX248" fmla="*/ 432142 w 5737264"/>
              <a:gd name="connsiteY248" fmla="*/ 5024 h 1403084"/>
              <a:gd name="connsiteX249" fmla="*/ 412046 w 5737264"/>
              <a:gd name="connsiteY249" fmla="*/ 0 h 1403084"/>
              <a:gd name="connsiteX250" fmla="*/ 281417 w 5737264"/>
              <a:gd name="connsiteY250" fmla="*/ 10048 h 1403084"/>
              <a:gd name="connsiteX251" fmla="*/ 261320 w 5737264"/>
              <a:gd name="connsiteY251" fmla="*/ 15072 h 1403084"/>
              <a:gd name="connsiteX252" fmla="*/ 100547 w 5737264"/>
              <a:gd name="connsiteY252" fmla="*/ 20097 h 1403084"/>
              <a:gd name="connsiteX253" fmla="*/ 5087 w 5737264"/>
              <a:gd name="connsiteY253" fmla="*/ 30145 h 1403084"/>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79883 w 5737264"/>
              <a:gd name="connsiteY121" fmla="*/ 1225899 h 1240971"/>
              <a:gd name="connsiteX122" fmla="*/ 3099980 w 5737264"/>
              <a:gd name="connsiteY122" fmla="*/ 1230923 h 1240971"/>
              <a:gd name="connsiteX123" fmla="*/ 3130125 w 5737264"/>
              <a:gd name="connsiteY123" fmla="*/ 1240971 h 1240971"/>
              <a:gd name="connsiteX124" fmla="*/ 3177985 w 5737264"/>
              <a:gd name="connsiteY124" fmla="*/ 1207372 h 1240971"/>
              <a:gd name="connsiteX125" fmla="*/ 3229535 w 5737264"/>
              <a:gd name="connsiteY125" fmla="*/ 1178561 h 1240971"/>
              <a:gd name="connsiteX126" fmla="*/ 3281634 w 5737264"/>
              <a:gd name="connsiteY126" fmla="*/ 1153440 h 1240971"/>
              <a:gd name="connsiteX127" fmla="*/ 3310995 w 5737264"/>
              <a:gd name="connsiteY127" fmla="*/ 1145512 h 1240971"/>
              <a:gd name="connsiteX128" fmla="*/ 3351188 w 5737264"/>
              <a:gd name="connsiteY128" fmla="*/ 1140488 h 1240971"/>
              <a:gd name="connsiteX129" fmla="*/ 3406454 w 5737264"/>
              <a:gd name="connsiteY129" fmla="*/ 1155560 h 1240971"/>
              <a:gd name="connsiteX130" fmla="*/ 3426551 w 5737264"/>
              <a:gd name="connsiteY130" fmla="*/ 1165609 h 1240971"/>
              <a:gd name="connsiteX131" fmla="*/ 3441624 w 5737264"/>
              <a:gd name="connsiteY131" fmla="*/ 1175657 h 1240971"/>
              <a:gd name="connsiteX132" fmla="*/ 3456696 w 5737264"/>
              <a:gd name="connsiteY132" fmla="*/ 1180681 h 1240971"/>
              <a:gd name="connsiteX133" fmla="*/ 3466744 w 5737264"/>
              <a:gd name="connsiteY133" fmla="*/ 1195754 h 1240971"/>
              <a:gd name="connsiteX134" fmla="*/ 3527035 w 5737264"/>
              <a:gd name="connsiteY134" fmla="*/ 1200778 h 1240971"/>
              <a:gd name="connsiteX135" fmla="*/ 3542107 w 5737264"/>
              <a:gd name="connsiteY135" fmla="*/ 1190730 h 1240971"/>
              <a:gd name="connsiteX136" fmla="*/ 3567228 w 5737264"/>
              <a:gd name="connsiteY136" fmla="*/ 1180681 h 1240971"/>
              <a:gd name="connsiteX137" fmla="*/ 3587325 w 5737264"/>
              <a:gd name="connsiteY137" fmla="*/ 1150536 h 1240971"/>
              <a:gd name="connsiteX138" fmla="*/ 3617470 w 5737264"/>
              <a:gd name="connsiteY138" fmla="*/ 1125415 h 1240971"/>
              <a:gd name="connsiteX139" fmla="*/ 3632542 w 5737264"/>
              <a:gd name="connsiteY139" fmla="*/ 1105319 h 1240971"/>
              <a:gd name="connsiteX140" fmla="*/ 3662687 w 5737264"/>
              <a:gd name="connsiteY140" fmla="*/ 1085222 h 1240971"/>
              <a:gd name="connsiteX141" fmla="*/ 3697856 w 5737264"/>
              <a:gd name="connsiteY141" fmla="*/ 1070149 h 1240971"/>
              <a:gd name="connsiteX142" fmla="*/ 3707905 w 5737264"/>
              <a:gd name="connsiteY142" fmla="*/ 1060101 h 1240971"/>
              <a:gd name="connsiteX143" fmla="*/ 3743074 w 5737264"/>
              <a:gd name="connsiteY143" fmla="*/ 1047148 h 1240971"/>
              <a:gd name="connsiteX144" fmla="*/ 3799125 w 5737264"/>
              <a:gd name="connsiteY144" fmla="*/ 1043982 h 1240971"/>
              <a:gd name="connsiteX145" fmla="*/ 3859651 w 5737264"/>
              <a:gd name="connsiteY145" fmla="*/ 1072033 h 1240971"/>
              <a:gd name="connsiteX146" fmla="*/ 3902226 w 5737264"/>
              <a:gd name="connsiteY146" fmla="*/ 1101367 h 1240971"/>
              <a:gd name="connsiteX147" fmla="*/ 3958041 w 5737264"/>
              <a:gd name="connsiteY147" fmla="*/ 1142346 h 1240971"/>
              <a:gd name="connsiteX148" fmla="*/ 4019404 w 5737264"/>
              <a:gd name="connsiteY148" fmla="*/ 1165609 h 1240971"/>
              <a:gd name="connsiteX149" fmla="*/ 4064621 w 5737264"/>
              <a:gd name="connsiteY149" fmla="*/ 1150536 h 1240971"/>
              <a:gd name="connsiteX150" fmla="*/ 4079694 w 5737264"/>
              <a:gd name="connsiteY150" fmla="*/ 1125415 h 1240971"/>
              <a:gd name="connsiteX151" fmla="*/ 4099791 w 5737264"/>
              <a:gd name="connsiteY151" fmla="*/ 1105319 h 1240971"/>
              <a:gd name="connsiteX152" fmla="*/ 4129936 w 5737264"/>
              <a:gd name="connsiteY152" fmla="*/ 1075173 h 1240971"/>
              <a:gd name="connsiteX153" fmla="*/ 4150032 w 5737264"/>
              <a:gd name="connsiteY153" fmla="*/ 1040004 h 1240971"/>
              <a:gd name="connsiteX154" fmla="*/ 4160081 w 5737264"/>
              <a:gd name="connsiteY154" fmla="*/ 1019908 h 1240971"/>
              <a:gd name="connsiteX155" fmla="*/ 4165105 w 5737264"/>
              <a:gd name="connsiteY155" fmla="*/ 1004835 h 1240971"/>
              <a:gd name="connsiteX156" fmla="*/ 4185202 w 5737264"/>
              <a:gd name="connsiteY156" fmla="*/ 984738 h 1240971"/>
              <a:gd name="connsiteX157" fmla="*/ 4200274 w 5737264"/>
              <a:gd name="connsiteY157" fmla="*/ 979714 h 1240971"/>
              <a:gd name="connsiteX158" fmla="*/ 4235443 w 5737264"/>
              <a:gd name="connsiteY158" fmla="*/ 954593 h 1240971"/>
              <a:gd name="connsiteX159" fmla="*/ 4275637 w 5737264"/>
              <a:gd name="connsiteY159" fmla="*/ 934497 h 1240971"/>
              <a:gd name="connsiteX160" fmla="*/ 4310806 w 5737264"/>
              <a:gd name="connsiteY160" fmla="*/ 914400 h 1240971"/>
              <a:gd name="connsiteX161" fmla="*/ 4325878 w 5737264"/>
              <a:gd name="connsiteY161" fmla="*/ 904352 h 1240971"/>
              <a:gd name="connsiteX162" fmla="*/ 4362094 w 5737264"/>
              <a:gd name="connsiteY162" fmla="*/ 909114 h 1240971"/>
              <a:gd name="connsiteX163" fmla="*/ 4417099 w 5737264"/>
              <a:gd name="connsiteY163" fmla="*/ 946141 h 1240971"/>
              <a:gd name="connsiteX164" fmla="*/ 4462316 w 5737264"/>
              <a:gd name="connsiteY164" fmla="*/ 1006955 h 1240971"/>
              <a:gd name="connsiteX165" fmla="*/ 4531320 w 5737264"/>
              <a:gd name="connsiteY165" fmla="*/ 1037650 h 1240971"/>
              <a:gd name="connsiteX166" fmla="*/ 4597184 w 5737264"/>
              <a:gd name="connsiteY166" fmla="*/ 969666 h 1240971"/>
              <a:gd name="connsiteX167" fmla="*/ 4617281 w 5737264"/>
              <a:gd name="connsiteY167" fmla="*/ 959617 h 1240971"/>
              <a:gd name="connsiteX168" fmla="*/ 4632353 w 5737264"/>
              <a:gd name="connsiteY168" fmla="*/ 944545 h 1240971"/>
              <a:gd name="connsiteX169" fmla="*/ 4652450 w 5737264"/>
              <a:gd name="connsiteY169" fmla="*/ 934497 h 1240971"/>
              <a:gd name="connsiteX170" fmla="*/ 4672547 w 5737264"/>
              <a:gd name="connsiteY170" fmla="*/ 919424 h 1240971"/>
              <a:gd name="connsiteX171" fmla="*/ 4737861 w 5737264"/>
              <a:gd name="connsiteY171" fmla="*/ 884255 h 1240971"/>
              <a:gd name="connsiteX172" fmla="*/ 4762982 w 5737264"/>
              <a:gd name="connsiteY172" fmla="*/ 879231 h 1240971"/>
              <a:gd name="connsiteX173" fmla="*/ 4778054 w 5737264"/>
              <a:gd name="connsiteY173" fmla="*/ 874206 h 1240971"/>
              <a:gd name="connsiteX174" fmla="*/ 4819294 w 5737264"/>
              <a:gd name="connsiteY174" fmla="*/ 873944 h 1240971"/>
              <a:gd name="connsiteX175" fmla="*/ 4877465 w 5737264"/>
              <a:gd name="connsiteY175" fmla="*/ 895638 h 1240971"/>
              <a:gd name="connsiteX176" fmla="*/ 4935347 w 5737264"/>
              <a:gd name="connsiteY176" fmla="*/ 934523 h 1240971"/>
              <a:gd name="connsiteX177" fmla="*/ 4995402 w 5737264"/>
              <a:gd name="connsiteY177" fmla="*/ 1006746 h 1240971"/>
              <a:gd name="connsiteX178" fmla="*/ 5024762 w 5737264"/>
              <a:gd name="connsiteY178" fmla="*/ 1051963 h 1240971"/>
              <a:gd name="connsiteX179" fmla="*/ 5092223 w 5737264"/>
              <a:gd name="connsiteY179" fmla="*/ 1016506 h 1240971"/>
              <a:gd name="connsiteX180" fmla="*/ 5144322 w 5737264"/>
              <a:gd name="connsiteY180" fmla="*/ 948261 h 1240971"/>
              <a:gd name="connsiteX181" fmla="*/ 5189252 w 5737264"/>
              <a:gd name="connsiteY181" fmla="*/ 886112 h 1240971"/>
              <a:gd name="connsiteX182" fmla="*/ 5226279 w 5737264"/>
              <a:gd name="connsiteY182" fmla="*/ 856230 h 1240971"/>
              <a:gd name="connsiteX183" fmla="*/ 5260637 w 5737264"/>
              <a:gd name="connsiteY183" fmla="*/ 822918 h 1240971"/>
              <a:gd name="connsiteX184" fmla="*/ 5295282 w 5737264"/>
              <a:gd name="connsiteY184" fmla="*/ 800440 h 1240971"/>
              <a:gd name="connsiteX185" fmla="*/ 5334430 w 5737264"/>
              <a:gd name="connsiteY185" fmla="*/ 794893 h 1240971"/>
              <a:gd name="connsiteX186" fmla="*/ 5412174 w 5737264"/>
              <a:gd name="connsiteY186" fmla="*/ 824252 h 1240971"/>
              <a:gd name="connsiteX187" fmla="*/ 5431197 w 5737264"/>
              <a:gd name="connsiteY187" fmla="*/ 768699 h 1240971"/>
              <a:gd name="connsiteX188" fmla="*/ 5441246 w 5737264"/>
              <a:gd name="connsiteY188" fmla="*/ 753626 h 1240971"/>
              <a:gd name="connsiteX189" fmla="*/ 5456318 w 5737264"/>
              <a:gd name="connsiteY189" fmla="*/ 708409 h 1240971"/>
              <a:gd name="connsiteX190" fmla="*/ 5466366 w 5737264"/>
              <a:gd name="connsiteY190" fmla="*/ 683288 h 1240971"/>
              <a:gd name="connsiteX191" fmla="*/ 5476415 w 5737264"/>
              <a:gd name="connsiteY191" fmla="*/ 643094 h 1240971"/>
              <a:gd name="connsiteX192" fmla="*/ 5491487 w 5737264"/>
              <a:gd name="connsiteY192" fmla="*/ 617973 h 1240971"/>
              <a:gd name="connsiteX193" fmla="*/ 5506560 w 5737264"/>
              <a:gd name="connsiteY193" fmla="*/ 572756 h 1240971"/>
              <a:gd name="connsiteX194" fmla="*/ 5526656 w 5737264"/>
              <a:gd name="connsiteY194" fmla="*/ 522514 h 1240971"/>
              <a:gd name="connsiteX195" fmla="*/ 5546753 w 5737264"/>
              <a:gd name="connsiteY195" fmla="*/ 467248 h 1240971"/>
              <a:gd name="connsiteX196" fmla="*/ 5556802 w 5737264"/>
              <a:gd name="connsiteY196" fmla="*/ 411982 h 1240971"/>
              <a:gd name="connsiteX197" fmla="*/ 5566850 w 5737264"/>
              <a:gd name="connsiteY197" fmla="*/ 381837 h 1240971"/>
              <a:gd name="connsiteX198" fmla="*/ 5576898 w 5737264"/>
              <a:gd name="connsiteY198" fmla="*/ 356716 h 1240971"/>
              <a:gd name="connsiteX199" fmla="*/ 5596995 w 5737264"/>
              <a:gd name="connsiteY199" fmla="*/ 316523 h 1240971"/>
              <a:gd name="connsiteX200" fmla="*/ 5617092 w 5737264"/>
              <a:gd name="connsiteY200" fmla="*/ 246184 h 1240971"/>
              <a:gd name="connsiteX201" fmla="*/ 5622116 w 5737264"/>
              <a:gd name="connsiteY201" fmla="*/ 226088 h 1240971"/>
              <a:gd name="connsiteX202" fmla="*/ 5632164 w 5737264"/>
              <a:gd name="connsiteY202" fmla="*/ 216039 h 1240971"/>
              <a:gd name="connsiteX203" fmla="*/ 5637188 w 5737264"/>
              <a:gd name="connsiteY203" fmla="*/ 200967 h 1240971"/>
              <a:gd name="connsiteX204" fmla="*/ 5651738 w 5737264"/>
              <a:gd name="connsiteY204" fmla="*/ 190395 h 1240971"/>
              <a:gd name="connsiteX205" fmla="*/ 5673692 w 5737264"/>
              <a:gd name="connsiteY205" fmla="*/ 153892 h 1240971"/>
              <a:gd name="connsiteX206" fmla="*/ 5726602 w 5737264"/>
              <a:gd name="connsiteY206" fmla="*/ 89362 h 1240971"/>
              <a:gd name="connsiteX207" fmla="*/ 5728722 w 5737264"/>
              <a:gd name="connsiteY207" fmla="*/ 42287 h 1240971"/>
              <a:gd name="connsiteX208" fmla="*/ 5634284 w 5737264"/>
              <a:gd name="connsiteY208" fmla="*/ 25357 h 1240971"/>
              <a:gd name="connsiteX209" fmla="*/ 5536940 w 5737264"/>
              <a:gd name="connsiteY209" fmla="*/ 27214 h 1240971"/>
              <a:gd name="connsiteX210" fmla="*/ 5470369 w 5737264"/>
              <a:gd name="connsiteY210" fmla="*/ 39381 h 1240971"/>
              <a:gd name="connsiteX211" fmla="*/ 5379124 w 5737264"/>
              <a:gd name="connsiteY211" fmla="*/ 39644 h 1240971"/>
              <a:gd name="connsiteX212" fmla="*/ 5309282 w 5737264"/>
              <a:gd name="connsiteY212" fmla="*/ 42287 h 1240971"/>
              <a:gd name="connsiteX213" fmla="*/ 5238682 w 5737264"/>
              <a:gd name="connsiteY213" fmla="*/ 54455 h 1240971"/>
              <a:gd name="connsiteX214" fmla="*/ 5108892 w 5737264"/>
              <a:gd name="connsiteY214" fmla="*/ 37524 h 1240971"/>
              <a:gd name="connsiteX215" fmla="*/ 5020026 w 5737264"/>
              <a:gd name="connsiteY215" fmla="*/ 39120 h 1240971"/>
              <a:gd name="connsiteX216" fmla="*/ 4946233 w 5737264"/>
              <a:gd name="connsiteY216" fmla="*/ 41240 h 1240971"/>
              <a:gd name="connsiteX217" fmla="*/ 4823272 w 5737264"/>
              <a:gd name="connsiteY217" fmla="*/ 50242 h 1240971"/>
              <a:gd name="connsiteX218" fmla="*/ 4727577 w 5737264"/>
              <a:gd name="connsiteY218" fmla="*/ 29073 h 1240971"/>
              <a:gd name="connsiteX219" fmla="*/ 4628376 w 5737264"/>
              <a:gd name="connsiteY219" fmla="*/ 41240 h 1240971"/>
              <a:gd name="connsiteX220" fmla="*/ 4565180 w 5737264"/>
              <a:gd name="connsiteY220" fmla="*/ 46264 h 1240971"/>
              <a:gd name="connsiteX221" fmla="*/ 4417596 w 5737264"/>
              <a:gd name="connsiteY221" fmla="*/ 44406 h 1240971"/>
              <a:gd name="connsiteX222" fmla="*/ 4139984 w 5737264"/>
              <a:gd name="connsiteY222" fmla="*/ 60290 h 1240971"/>
              <a:gd name="connsiteX223" fmla="*/ 3918920 w 5737264"/>
              <a:gd name="connsiteY223" fmla="*/ 50242 h 1240971"/>
              <a:gd name="connsiteX224" fmla="*/ 3873703 w 5737264"/>
              <a:gd name="connsiteY224" fmla="*/ 45217 h 1240971"/>
              <a:gd name="connsiteX225" fmla="*/ 3687808 w 5737264"/>
              <a:gd name="connsiteY225" fmla="*/ 40193 h 1240971"/>
              <a:gd name="connsiteX226" fmla="*/ 3662687 w 5737264"/>
              <a:gd name="connsiteY226" fmla="*/ 35169 h 1240971"/>
              <a:gd name="connsiteX227" fmla="*/ 3627518 w 5737264"/>
              <a:gd name="connsiteY227" fmla="*/ 25121 h 1240971"/>
              <a:gd name="connsiteX228" fmla="*/ 3547131 w 5737264"/>
              <a:gd name="connsiteY228" fmla="*/ 20097 h 1240971"/>
              <a:gd name="connsiteX229" fmla="*/ 3310995 w 5737264"/>
              <a:gd name="connsiteY229" fmla="*/ 25121 h 1240971"/>
              <a:gd name="connsiteX230" fmla="*/ 3265777 w 5737264"/>
              <a:gd name="connsiteY230" fmla="*/ 30145 h 1240971"/>
              <a:gd name="connsiteX231" fmla="*/ 3175342 w 5737264"/>
              <a:gd name="connsiteY231" fmla="*/ 35169 h 1240971"/>
              <a:gd name="connsiteX232" fmla="*/ 2582489 w 5737264"/>
              <a:gd name="connsiteY232" fmla="*/ 45217 h 1240971"/>
              <a:gd name="connsiteX233" fmla="*/ 2255918 w 5737264"/>
              <a:gd name="connsiteY233" fmla="*/ 40193 h 1240971"/>
              <a:gd name="connsiteX234" fmla="*/ 1974564 w 5737264"/>
              <a:gd name="connsiteY234" fmla="*/ 30145 h 1240971"/>
              <a:gd name="connsiteX235" fmla="*/ 1944419 w 5737264"/>
              <a:gd name="connsiteY235" fmla="*/ 25121 h 1240971"/>
              <a:gd name="connsiteX236" fmla="*/ 1848960 w 5737264"/>
              <a:gd name="connsiteY236" fmla="*/ 20097 h 1240971"/>
              <a:gd name="connsiteX237" fmla="*/ 1768573 w 5737264"/>
              <a:gd name="connsiteY237" fmla="*/ 10048 h 1240971"/>
              <a:gd name="connsiteX238" fmla="*/ 1502292 w 5737264"/>
              <a:gd name="connsiteY238" fmla="*/ 20097 h 1240971"/>
              <a:gd name="connsiteX239" fmla="*/ 1467122 w 5737264"/>
              <a:gd name="connsiteY239" fmla="*/ 25121 h 1240971"/>
              <a:gd name="connsiteX240" fmla="*/ 1426929 w 5737264"/>
              <a:gd name="connsiteY240" fmla="*/ 30145 h 1240971"/>
              <a:gd name="connsiteX241" fmla="*/ 1341518 w 5737264"/>
              <a:gd name="connsiteY241" fmla="*/ 45217 h 1240971"/>
              <a:gd name="connsiteX242" fmla="*/ 1095333 w 5737264"/>
              <a:gd name="connsiteY242" fmla="*/ 35169 h 1240971"/>
              <a:gd name="connsiteX243" fmla="*/ 979777 w 5737264"/>
              <a:gd name="connsiteY243" fmla="*/ 20097 h 1240971"/>
              <a:gd name="connsiteX244" fmla="*/ 939584 w 5737264"/>
              <a:gd name="connsiteY244" fmla="*/ 10048 h 1240971"/>
              <a:gd name="connsiteX245" fmla="*/ 813980 w 5737264"/>
              <a:gd name="connsiteY245" fmla="*/ 0 h 1240971"/>
              <a:gd name="connsiteX246" fmla="*/ 743641 w 5737264"/>
              <a:gd name="connsiteY246" fmla="*/ 5024 h 1240971"/>
              <a:gd name="connsiteX247" fmla="*/ 582867 w 5737264"/>
              <a:gd name="connsiteY247" fmla="*/ 15072 h 1240971"/>
              <a:gd name="connsiteX248" fmla="*/ 432142 w 5737264"/>
              <a:gd name="connsiteY248" fmla="*/ 5024 h 1240971"/>
              <a:gd name="connsiteX249" fmla="*/ 412046 w 5737264"/>
              <a:gd name="connsiteY249" fmla="*/ 0 h 1240971"/>
              <a:gd name="connsiteX250" fmla="*/ 281417 w 5737264"/>
              <a:gd name="connsiteY250" fmla="*/ 10048 h 1240971"/>
              <a:gd name="connsiteX251" fmla="*/ 261320 w 5737264"/>
              <a:gd name="connsiteY251" fmla="*/ 15072 h 1240971"/>
              <a:gd name="connsiteX252" fmla="*/ 100547 w 5737264"/>
              <a:gd name="connsiteY252" fmla="*/ 20097 h 1240971"/>
              <a:gd name="connsiteX253" fmla="*/ 5087 w 5737264"/>
              <a:gd name="connsiteY253" fmla="*/ 30145 h 1240971"/>
              <a:gd name="connsiteX0" fmla="*/ 5087 w 5737264"/>
              <a:gd name="connsiteY0" fmla="*/ 30145 h 1240971"/>
              <a:gd name="connsiteX1" fmla="*/ 15136 w 5737264"/>
              <a:gd name="connsiteY1" fmla="*/ 115556 h 1240971"/>
              <a:gd name="connsiteX2" fmla="*/ 20160 w 5737264"/>
              <a:gd name="connsiteY2" fmla="*/ 150725 h 1240971"/>
              <a:gd name="connsiteX3" fmla="*/ 25184 w 5737264"/>
              <a:gd name="connsiteY3" fmla="*/ 236136 h 1240971"/>
              <a:gd name="connsiteX4" fmla="*/ 35232 w 5737264"/>
              <a:gd name="connsiteY4" fmla="*/ 311499 h 1240971"/>
              <a:gd name="connsiteX5" fmla="*/ 40256 w 5737264"/>
              <a:gd name="connsiteY5" fmla="*/ 783771 h 1240971"/>
              <a:gd name="connsiteX6" fmla="*/ 45281 w 5737264"/>
              <a:gd name="connsiteY6" fmla="*/ 864158 h 1240971"/>
              <a:gd name="connsiteX7" fmla="*/ 35232 w 5737264"/>
              <a:gd name="connsiteY7" fmla="*/ 1034980 h 1240971"/>
              <a:gd name="connsiteX8" fmla="*/ 25184 w 5737264"/>
              <a:gd name="connsiteY8" fmla="*/ 1100294 h 1240971"/>
              <a:gd name="connsiteX9" fmla="*/ 20160 w 5737264"/>
              <a:gd name="connsiteY9" fmla="*/ 1150536 h 1240971"/>
              <a:gd name="connsiteX10" fmla="*/ 25184 w 5737264"/>
              <a:gd name="connsiteY10" fmla="*/ 1170633 h 1240971"/>
              <a:gd name="connsiteX11" fmla="*/ 35232 w 5737264"/>
              <a:gd name="connsiteY11" fmla="*/ 1160584 h 1240971"/>
              <a:gd name="connsiteX12" fmla="*/ 55329 w 5737264"/>
              <a:gd name="connsiteY12" fmla="*/ 1100294 h 1240971"/>
              <a:gd name="connsiteX13" fmla="*/ 60353 w 5737264"/>
              <a:gd name="connsiteY13" fmla="*/ 1085222 h 1240971"/>
              <a:gd name="connsiteX14" fmla="*/ 70402 w 5737264"/>
              <a:gd name="connsiteY14" fmla="*/ 1075173 h 1240971"/>
              <a:gd name="connsiteX15" fmla="*/ 95522 w 5737264"/>
              <a:gd name="connsiteY15" fmla="*/ 1045028 h 1240971"/>
              <a:gd name="connsiteX16" fmla="*/ 110595 w 5737264"/>
              <a:gd name="connsiteY16" fmla="*/ 1040004 h 1240971"/>
              <a:gd name="connsiteX17" fmla="*/ 135716 w 5737264"/>
              <a:gd name="connsiteY17" fmla="*/ 1019908 h 1240971"/>
              <a:gd name="connsiteX18" fmla="*/ 150788 w 5737264"/>
              <a:gd name="connsiteY18" fmla="*/ 1009859 h 1240971"/>
              <a:gd name="connsiteX19" fmla="*/ 175909 w 5737264"/>
              <a:gd name="connsiteY19" fmla="*/ 994787 h 1240971"/>
              <a:gd name="connsiteX20" fmla="*/ 216103 w 5737264"/>
              <a:gd name="connsiteY20" fmla="*/ 984738 h 1240971"/>
              <a:gd name="connsiteX21" fmla="*/ 286441 w 5737264"/>
              <a:gd name="connsiteY21" fmla="*/ 994787 h 1240971"/>
              <a:gd name="connsiteX22" fmla="*/ 301514 w 5737264"/>
              <a:gd name="connsiteY22" fmla="*/ 1004835 h 1240971"/>
              <a:gd name="connsiteX23" fmla="*/ 321610 w 5737264"/>
              <a:gd name="connsiteY23" fmla="*/ 1034980 h 1240971"/>
              <a:gd name="connsiteX24" fmla="*/ 356780 w 5737264"/>
              <a:gd name="connsiteY24" fmla="*/ 1065125 h 1240971"/>
              <a:gd name="connsiteX25" fmla="*/ 366828 w 5737264"/>
              <a:gd name="connsiteY25" fmla="*/ 1080198 h 1240971"/>
              <a:gd name="connsiteX26" fmla="*/ 381900 w 5737264"/>
              <a:gd name="connsiteY26" fmla="*/ 1085222 h 1240971"/>
              <a:gd name="connsiteX27" fmla="*/ 396973 w 5737264"/>
              <a:gd name="connsiteY27" fmla="*/ 1095270 h 1240971"/>
              <a:gd name="connsiteX28" fmla="*/ 407021 w 5737264"/>
              <a:gd name="connsiteY28" fmla="*/ 1105319 h 1240971"/>
              <a:gd name="connsiteX29" fmla="*/ 422094 w 5737264"/>
              <a:gd name="connsiteY29" fmla="*/ 1110343 h 1240971"/>
              <a:gd name="connsiteX30" fmla="*/ 437166 w 5737264"/>
              <a:gd name="connsiteY30" fmla="*/ 1120391 h 1240971"/>
              <a:gd name="connsiteX31" fmla="*/ 467311 w 5737264"/>
              <a:gd name="connsiteY31" fmla="*/ 1130439 h 1240971"/>
              <a:gd name="connsiteX32" fmla="*/ 522577 w 5737264"/>
              <a:gd name="connsiteY32" fmla="*/ 1115367 h 1240971"/>
              <a:gd name="connsiteX33" fmla="*/ 552722 w 5737264"/>
              <a:gd name="connsiteY33" fmla="*/ 1075173 h 1240971"/>
              <a:gd name="connsiteX34" fmla="*/ 567795 w 5737264"/>
              <a:gd name="connsiteY34" fmla="*/ 1070149 h 1240971"/>
              <a:gd name="connsiteX35" fmla="*/ 582867 w 5737264"/>
              <a:gd name="connsiteY35" fmla="*/ 1060101 h 1240971"/>
              <a:gd name="connsiteX36" fmla="*/ 638133 w 5737264"/>
              <a:gd name="connsiteY36" fmla="*/ 1045028 h 1240971"/>
              <a:gd name="connsiteX37" fmla="*/ 653206 w 5737264"/>
              <a:gd name="connsiteY37" fmla="*/ 1040004 h 1240971"/>
              <a:gd name="connsiteX38" fmla="*/ 693399 w 5737264"/>
              <a:gd name="connsiteY38" fmla="*/ 1045028 h 1240971"/>
              <a:gd name="connsiteX39" fmla="*/ 723544 w 5737264"/>
              <a:gd name="connsiteY39" fmla="*/ 1055077 h 1240971"/>
              <a:gd name="connsiteX40" fmla="*/ 733593 w 5737264"/>
              <a:gd name="connsiteY40" fmla="*/ 1065125 h 1240971"/>
              <a:gd name="connsiteX41" fmla="*/ 768762 w 5737264"/>
              <a:gd name="connsiteY41" fmla="*/ 1080198 h 1240971"/>
              <a:gd name="connsiteX42" fmla="*/ 803931 w 5737264"/>
              <a:gd name="connsiteY42" fmla="*/ 1105319 h 1240971"/>
              <a:gd name="connsiteX43" fmla="*/ 834076 w 5737264"/>
              <a:gd name="connsiteY43" fmla="*/ 1130439 h 1240971"/>
              <a:gd name="connsiteX44" fmla="*/ 869246 w 5737264"/>
              <a:gd name="connsiteY44" fmla="*/ 1140488 h 1240971"/>
              <a:gd name="connsiteX45" fmla="*/ 909439 w 5737264"/>
              <a:gd name="connsiteY45" fmla="*/ 1175657 h 1240971"/>
              <a:gd name="connsiteX46" fmla="*/ 939584 w 5737264"/>
              <a:gd name="connsiteY46" fmla="*/ 1185705 h 1240971"/>
              <a:gd name="connsiteX47" fmla="*/ 979777 w 5737264"/>
              <a:gd name="connsiteY47" fmla="*/ 1180681 h 1240971"/>
              <a:gd name="connsiteX48" fmla="*/ 989826 w 5737264"/>
              <a:gd name="connsiteY48" fmla="*/ 1170633 h 1240971"/>
              <a:gd name="connsiteX49" fmla="*/ 1004898 w 5737264"/>
              <a:gd name="connsiteY49" fmla="*/ 1150536 h 1240971"/>
              <a:gd name="connsiteX50" fmla="*/ 1014947 w 5737264"/>
              <a:gd name="connsiteY50" fmla="*/ 1120391 h 1240971"/>
              <a:gd name="connsiteX51" fmla="*/ 1040067 w 5737264"/>
              <a:gd name="connsiteY51" fmla="*/ 1095270 h 1240971"/>
              <a:gd name="connsiteX52" fmla="*/ 1050116 w 5737264"/>
              <a:gd name="connsiteY52" fmla="*/ 1085222 h 1240971"/>
              <a:gd name="connsiteX53" fmla="*/ 1075237 w 5737264"/>
              <a:gd name="connsiteY53" fmla="*/ 1065125 h 1240971"/>
              <a:gd name="connsiteX54" fmla="*/ 1090309 w 5737264"/>
              <a:gd name="connsiteY54" fmla="*/ 1050053 h 1240971"/>
              <a:gd name="connsiteX55" fmla="*/ 1120454 w 5737264"/>
              <a:gd name="connsiteY55" fmla="*/ 1040004 h 1240971"/>
              <a:gd name="connsiteX56" fmla="*/ 1135527 w 5737264"/>
              <a:gd name="connsiteY56" fmla="*/ 1034980 h 1240971"/>
              <a:gd name="connsiteX57" fmla="*/ 1160648 w 5737264"/>
              <a:gd name="connsiteY57" fmla="*/ 1019908 h 1240971"/>
              <a:gd name="connsiteX58" fmla="*/ 1175720 w 5737264"/>
              <a:gd name="connsiteY58" fmla="*/ 1014883 h 1240971"/>
              <a:gd name="connsiteX59" fmla="*/ 1195817 w 5737264"/>
              <a:gd name="connsiteY59" fmla="*/ 1004835 h 1240971"/>
              <a:gd name="connsiteX60" fmla="*/ 1281228 w 5737264"/>
              <a:gd name="connsiteY60" fmla="*/ 1014883 h 1240971"/>
              <a:gd name="connsiteX61" fmla="*/ 1296300 w 5737264"/>
              <a:gd name="connsiteY61" fmla="*/ 1024932 h 1240971"/>
              <a:gd name="connsiteX62" fmla="*/ 1311373 w 5737264"/>
              <a:gd name="connsiteY62" fmla="*/ 1029956 h 1240971"/>
              <a:gd name="connsiteX63" fmla="*/ 1326446 w 5737264"/>
              <a:gd name="connsiteY63" fmla="*/ 1060101 h 1240971"/>
              <a:gd name="connsiteX64" fmla="*/ 1341518 w 5737264"/>
              <a:gd name="connsiteY64" fmla="*/ 1065125 h 1240971"/>
              <a:gd name="connsiteX65" fmla="*/ 1356591 w 5737264"/>
              <a:gd name="connsiteY65" fmla="*/ 1075173 h 1240971"/>
              <a:gd name="connsiteX66" fmla="*/ 1396784 w 5737264"/>
              <a:gd name="connsiteY66" fmla="*/ 1090246 h 1240971"/>
              <a:gd name="connsiteX67" fmla="*/ 1447026 w 5737264"/>
              <a:gd name="connsiteY67" fmla="*/ 1105319 h 1240971"/>
              <a:gd name="connsiteX68" fmla="*/ 1462098 w 5737264"/>
              <a:gd name="connsiteY68" fmla="*/ 1110343 h 1240971"/>
              <a:gd name="connsiteX69" fmla="*/ 1497267 w 5737264"/>
              <a:gd name="connsiteY69" fmla="*/ 1120391 h 1240971"/>
              <a:gd name="connsiteX70" fmla="*/ 1552533 w 5737264"/>
              <a:gd name="connsiteY70" fmla="*/ 1115367 h 1240971"/>
              <a:gd name="connsiteX71" fmla="*/ 1567606 w 5737264"/>
              <a:gd name="connsiteY71" fmla="*/ 1110343 h 1240971"/>
              <a:gd name="connsiteX72" fmla="*/ 1587703 w 5737264"/>
              <a:gd name="connsiteY72" fmla="*/ 1090246 h 1240971"/>
              <a:gd name="connsiteX73" fmla="*/ 1637944 w 5737264"/>
              <a:gd name="connsiteY73" fmla="*/ 1050053 h 1240971"/>
              <a:gd name="connsiteX74" fmla="*/ 1653017 w 5737264"/>
              <a:gd name="connsiteY74" fmla="*/ 1029956 h 1240971"/>
              <a:gd name="connsiteX75" fmla="*/ 1688186 w 5737264"/>
              <a:gd name="connsiteY75" fmla="*/ 1019908 h 1240971"/>
              <a:gd name="connsiteX76" fmla="*/ 1788670 w 5737264"/>
              <a:gd name="connsiteY76" fmla="*/ 1029956 h 1240971"/>
              <a:gd name="connsiteX77" fmla="*/ 1818815 w 5737264"/>
              <a:gd name="connsiteY77" fmla="*/ 1040004 h 1240971"/>
              <a:gd name="connsiteX78" fmla="*/ 1853984 w 5737264"/>
              <a:gd name="connsiteY78" fmla="*/ 1050053 h 1240971"/>
              <a:gd name="connsiteX79" fmla="*/ 1869056 w 5737264"/>
              <a:gd name="connsiteY79" fmla="*/ 1060101 h 1240971"/>
              <a:gd name="connsiteX80" fmla="*/ 1894177 w 5737264"/>
              <a:gd name="connsiteY80" fmla="*/ 1065125 h 1240971"/>
              <a:gd name="connsiteX81" fmla="*/ 1949443 w 5737264"/>
              <a:gd name="connsiteY81" fmla="*/ 1085222 h 1240971"/>
              <a:gd name="connsiteX82" fmla="*/ 1969540 w 5737264"/>
              <a:gd name="connsiteY82" fmla="*/ 1090246 h 1240971"/>
              <a:gd name="connsiteX83" fmla="*/ 2014758 w 5737264"/>
              <a:gd name="connsiteY83" fmla="*/ 1110343 h 1240971"/>
              <a:gd name="connsiteX84" fmla="*/ 2039878 w 5737264"/>
              <a:gd name="connsiteY84" fmla="*/ 1125415 h 1240971"/>
              <a:gd name="connsiteX85" fmla="*/ 2120265 w 5737264"/>
              <a:gd name="connsiteY85" fmla="*/ 1120391 h 1240971"/>
              <a:gd name="connsiteX86" fmla="*/ 2130314 w 5737264"/>
              <a:gd name="connsiteY86" fmla="*/ 1110343 h 1240971"/>
              <a:gd name="connsiteX87" fmla="*/ 2155435 w 5737264"/>
              <a:gd name="connsiteY87" fmla="*/ 1100294 h 1240971"/>
              <a:gd name="connsiteX88" fmla="*/ 2190604 w 5737264"/>
              <a:gd name="connsiteY88" fmla="*/ 1070149 h 1240971"/>
              <a:gd name="connsiteX89" fmla="*/ 2230797 w 5737264"/>
              <a:gd name="connsiteY89" fmla="*/ 1040004 h 1240971"/>
              <a:gd name="connsiteX90" fmla="*/ 2245870 w 5737264"/>
              <a:gd name="connsiteY90" fmla="*/ 1034980 h 1240971"/>
              <a:gd name="connsiteX91" fmla="*/ 2270991 w 5737264"/>
              <a:gd name="connsiteY91" fmla="*/ 1019908 h 1240971"/>
              <a:gd name="connsiteX92" fmla="*/ 2301136 w 5737264"/>
              <a:gd name="connsiteY92" fmla="*/ 994787 h 1240971"/>
              <a:gd name="connsiteX93" fmla="*/ 2316208 w 5737264"/>
              <a:gd name="connsiteY93" fmla="*/ 989763 h 1240971"/>
              <a:gd name="connsiteX94" fmla="*/ 2396595 w 5737264"/>
              <a:gd name="connsiteY94" fmla="*/ 984738 h 1240971"/>
              <a:gd name="connsiteX95" fmla="*/ 2426740 w 5737264"/>
              <a:gd name="connsiteY95" fmla="*/ 989763 h 1240971"/>
              <a:gd name="connsiteX96" fmla="*/ 2461909 w 5737264"/>
              <a:gd name="connsiteY96" fmla="*/ 1024932 h 1240971"/>
              <a:gd name="connsiteX97" fmla="*/ 2476982 w 5737264"/>
              <a:gd name="connsiteY97" fmla="*/ 1029956 h 1240971"/>
              <a:gd name="connsiteX98" fmla="*/ 2487030 w 5737264"/>
              <a:gd name="connsiteY98" fmla="*/ 1045028 h 1240971"/>
              <a:gd name="connsiteX99" fmla="*/ 2497078 w 5737264"/>
              <a:gd name="connsiteY99" fmla="*/ 1055077 h 1240971"/>
              <a:gd name="connsiteX100" fmla="*/ 2532248 w 5737264"/>
              <a:gd name="connsiteY100" fmla="*/ 1095270 h 1240971"/>
              <a:gd name="connsiteX101" fmla="*/ 2567417 w 5737264"/>
              <a:gd name="connsiteY101" fmla="*/ 1135464 h 1240971"/>
              <a:gd name="connsiteX102" fmla="*/ 2582489 w 5737264"/>
              <a:gd name="connsiteY102" fmla="*/ 1145512 h 1240971"/>
              <a:gd name="connsiteX103" fmla="*/ 2622683 w 5737264"/>
              <a:gd name="connsiteY103" fmla="*/ 1170633 h 1240971"/>
              <a:gd name="connsiteX104" fmla="*/ 2657852 w 5737264"/>
              <a:gd name="connsiteY104" fmla="*/ 1160584 h 1240971"/>
              <a:gd name="connsiteX105" fmla="*/ 2682973 w 5737264"/>
              <a:gd name="connsiteY105" fmla="*/ 1145512 h 1240971"/>
              <a:gd name="connsiteX106" fmla="*/ 2713118 w 5737264"/>
              <a:gd name="connsiteY106" fmla="*/ 1130439 h 1240971"/>
              <a:gd name="connsiteX107" fmla="*/ 2728191 w 5737264"/>
              <a:gd name="connsiteY107" fmla="*/ 1120391 h 1240971"/>
              <a:gd name="connsiteX108" fmla="*/ 2748287 w 5737264"/>
              <a:gd name="connsiteY108" fmla="*/ 1115367 h 1240971"/>
              <a:gd name="connsiteX109" fmla="*/ 2778432 w 5737264"/>
              <a:gd name="connsiteY109" fmla="*/ 1105319 h 1240971"/>
              <a:gd name="connsiteX110" fmla="*/ 2868867 w 5737264"/>
              <a:gd name="connsiteY110" fmla="*/ 1075173 h 1240971"/>
              <a:gd name="connsiteX111" fmla="*/ 2893988 w 5737264"/>
              <a:gd name="connsiteY111" fmla="*/ 1070149 h 1240971"/>
              <a:gd name="connsiteX112" fmla="*/ 2919109 w 5737264"/>
              <a:gd name="connsiteY112" fmla="*/ 1075173 h 1240971"/>
              <a:gd name="connsiteX113" fmla="*/ 2934182 w 5737264"/>
              <a:gd name="connsiteY113" fmla="*/ 1080198 h 1240971"/>
              <a:gd name="connsiteX114" fmla="*/ 2944230 w 5737264"/>
              <a:gd name="connsiteY114" fmla="*/ 1110343 h 1240971"/>
              <a:gd name="connsiteX115" fmla="*/ 2959303 w 5737264"/>
              <a:gd name="connsiteY115" fmla="*/ 1125415 h 1240971"/>
              <a:gd name="connsiteX116" fmla="*/ 2979399 w 5737264"/>
              <a:gd name="connsiteY116" fmla="*/ 1155560 h 1240971"/>
              <a:gd name="connsiteX117" fmla="*/ 2994472 w 5737264"/>
              <a:gd name="connsiteY117" fmla="*/ 1160584 h 1240971"/>
              <a:gd name="connsiteX118" fmla="*/ 3014569 w 5737264"/>
              <a:gd name="connsiteY118" fmla="*/ 1180681 h 1240971"/>
              <a:gd name="connsiteX119" fmla="*/ 3024617 w 5737264"/>
              <a:gd name="connsiteY119" fmla="*/ 1190730 h 1240971"/>
              <a:gd name="connsiteX120" fmla="*/ 3069835 w 5737264"/>
              <a:gd name="connsiteY120" fmla="*/ 1215850 h 1240971"/>
              <a:gd name="connsiteX121" fmla="*/ 3099980 w 5737264"/>
              <a:gd name="connsiteY121" fmla="*/ 1230923 h 1240971"/>
              <a:gd name="connsiteX122" fmla="*/ 3130125 w 5737264"/>
              <a:gd name="connsiteY122" fmla="*/ 1240971 h 1240971"/>
              <a:gd name="connsiteX123" fmla="*/ 3177985 w 5737264"/>
              <a:gd name="connsiteY123" fmla="*/ 1207372 h 1240971"/>
              <a:gd name="connsiteX124" fmla="*/ 3229535 w 5737264"/>
              <a:gd name="connsiteY124" fmla="*/ 1178561 h 1240971"/>
              <a:gd name="connsiteX125" fmla="*/ 3281634 w 5737264"/>
              <a:gd name="connsiteY125" fmla="*/ 1153440 h 1240971"/>
              <a:gd name="connsiteX126" fmla="*/ 3310995 w 5737264"/>
              <a:gd name="connsiteY126" fmla="*/ 1145512 h 1240971"/>
              <a:gd name="connsiteX127" fmla="*/ 3351188 w 5737264"/>
              <a:gd name="connsiteY127" fmla="*/ 1140488 h 1240971"/>
              <a:gd name="connsiteX128" fmla="*/ 3406454 w 5737264"/>
              <a:gd name="connsiteY128" fmla="*/ 1155560 h 1240971"/>
              <a:gd name="connsiteX129" fmla="*/ 3426551 w 5737264"/>
              <a:gd name="connsiteY129" fmla="*/ 1165609 h 1240971"/>
              <a:gd name="connsiteX130" fmla="*/ 3441624 w 5737264"/>
              <a:gd name="connsiteY130" fmla="*/ 1175657 h 1240971"/>
              <a:gd name="connsiteX131" fmla="*/ 3456696 w 5737264"/>
              <a:gd name="connsiteY131" fmla="*/ 1180681 h 1240971"/>
              <a:gd name="connsiteX132" fmla="*/ 3466744 w 5737264"/>
              <a:gd name="connsiteY132" fmla="*/ 1195754 h 1240971"/>
              <a:gd name="connsiteX133" fmla="*/ 3527035 w 5737264"/>
              <a:gd name="connsiteY133" fmla="*/ 1200778 h 1240971"/>
              <a:gd name="connsiteX134" fmla="*/ 3542107 w 5737264"/>
              <a:gd name="connsiteY134" fmla="*/ 1190730 h 1240971"/>
              <a:gd name="connsiteX135" fmla="*/ 3567228 w 5737264"/>
              <a:gd name="connsiteY135" fmla="*/ 1180681 h 1240971"/>
              <a:gd name="connsiteX136" fmla="*/ 3587325 w 5737264"/>
              <a:gd name="connsiteY136" fmla="*/ 1150536 h 1240971"/>
              <a:gd name="connsiteX137" fmla="*/ 3617470 w 5737264"/>
              <a:gd name="connsiteY137" fmla="*/ 1125415 h 1240971"/>
              <a:gd name="connsiteX138" fmla="*/ 3632542 w 5737264"/>
              <a:gd name="connsiteY138" fmla="*/ 1105319 h 1240971"/>
              <a:gd name="connsiteX139" fmla="*/ 3662687 w 5737264"/>
              <a:gd name="connsiteY139" fmla="*/ 1085222 h 1240971"/>
              <a:gd name="connsiteX140" fmla="*/ 3697856 w 5737264"/>
              <a:gd name="connsiteY140" fmla="*/ 1070149 h 1240971"/>
              <a:gd name="connsiteX141" fmla="*/ 3707905 w 5737264"/>
              <a:gd name="connsiteY141" fmla="*/ 1060101 h 1240971"/>
              <a:gd name="connsiteX142" fmla="*/ 3743074 w 5737264"/>
              <a:gd name="connsiteY142" fmla="*/ 1047148 h 1240971"/>
              <a:gd name="connsiteX143" fmla="*/ 3799125 w 5737264"/>
              <a:gd name="connsiteY143" fmla="*/ 1043982 h 1240971"/>
              <a:gd name="connsiteX144" fmla="*/ 3859651 w 5737264"/>
              <a:gd name="connsiteY144" fmla="*/ 1072033 h 1240971"/>
              <a:gd name="connsiteX145" fmla="*/ 3902226 w 5737264"/>
              <a:gd name="connsiteY145" fmla="*/ 1101367 h 1240971"/>
              <a:gd name="connsiteX146" fmla="*/ 3958041 w 5737264"/>
              <a:gd name="connsiteY146" fmla="*/ 1142346 h 1240971"/>
              <a:gd name="connsiteX147" fmla="*/ 4019404 w 5737264"/>
              <a:gd name="connsiteY147" fmla="*/ 1165609 h 1240971"/>
              <a:gd name="connsiteX148" fmla="*/ 4064621 w 5737264"/>
              <a:gd name="connsiteY148" fmla="*/ 1150536 h 1240971"/>
              <a:gd name="connsiteX149" fmla="*/ 4079694 w 5737264"/>
              <a:gd name="connsiteY149" fmla="*/ 1125415 h 1240971"/>
              <a:gd name="connsiteX150" fmla="*/ 4099791 w 5737264"/>
              <a:gd name="connsiteY150" fmla="*/ 1105319 h 1240971"/>
              <a:gd name="connsiteX151" fmla="*/ 4129936 w 5737264"/>
              <a:gd name="connsiteY151" fmla="*/ 1075173 h 1240971"/>
              <a:gd name="connsiteX152" fmla="*/ 4150032 w 5737264"/>
              <a:gd name="connsiteY152" fmla="*/ 1040004 h 1240971"/>
              <a:gd name="connsiteX153" fmla="*/ 4160081 w 5737264"/>
              <a:gd name="connsiteY153" fmla="*/ 1019908 h 1240971"/>
              <a:gd name="connsiteX154" fmla="*/ 4165105 w 5737264"/>
              <a:gd name="connsiteY154" fmla="*/ 1004835 h 1240971"/>
              <a:gd name="connsiteX155" fmla="*/ 4185202 w 5737264"/>
              <a:gd name="connsiteY155" fmla="*/ 984738 h 1240971"/>
              <a:gd name="connsiteX156" fmla="*/ 4200274 w 5737264"/>
              <a:gd name="connsiteY156" fmla="*/ 979714 h 1240971"/>
              <a:gd name="connsiteX157" fmla="*/ 4235443 w 5737264"/>
              <a:gd name="connsiteY157" fmla="*/ 954593 h 1240971"/>
              <a:gd name="connsiteX158" fmla="*/ 4275637 w 5737264"/>
              <a:gd name="connsiteY158" fmla="*/ 934497 h 1240971"/>
              <a:gd name="connsiteX159" fmla="*/ 4310806 w 5737264"/>
              <a:gd name="connsiteY159" fmla="*/ 914400 h 1240971"/>
              <a:gd name="connsiteX160" fmla="*/ 4325878 w 5737264"/>
              <a:gd name="connsiteY160" fmla="*/ 904352 h 1240971"/>
              <a:gd name="connsiteX161" fmla="*/ 4362094 w 5737264"/>
              <a:gd name="connsiteY161" fmla="*/ 909114 h 1240971"/>
              <a:gd name="connsiteX162" fmla="*/ 4417099 w 5737264"/>
              <a:gd name="connsiteY162" fmla="*/ 946141 h 1240971"/>
              <a:gd name="connsiteX163" fmla="*/ 4462316 w 5737264"/>
              <a:gd name="connsiteY163" fmla="*/ 1006955 h 1240971"/>
              <a:gd name="connsiteX164" fmla="*/ 4531320 w 5737264"/>
              <a:gd name="connsiteY164" fmla="*/ 1037650 h 1240971"/>
              <a:gd name="connsiteX165" fmla="*/ 4597184 w 5737264"/>
              <a:gd name="connsiteY165" fmla="*/ 969666 h 1240971"/>
              <a:gd name="connsiteX166" fmla="*/ 4617281 w 5737264"/>
              <a:gd name="connsiteY166" fmla="*/ 959617 h 1240971"/>
              <a:gd name="connsiteX167" fmla="*/ 4632353 w 5737264"/>
              <a:gd name="connsiteY167" fmla="*/ 944545 h 1240971"/>
              <a:gd name="connsiteX168" fmla="*/ 4652450 w 5737264"/>
              <a:gd name="connsiteY168" fmla="*/ 934497 h 1240971"/>
              <a:gd name="connsiteX169" fmla="*/ 4672547 w 5737264"/>
              <a:gd name="connsiteY169" fmla="*/ 919424 h 1240971"/>
              <a:gd name="connsiteX170" fmla="*/ 4737861 w 5737264"/>
              <a:gd name="connsiteY170" fmla="*/ 884255 h 1240971"/>
              <a:gd name="connsiteX171" fmla="*/ 4762982 w 5737264"/>
              <a:gd name="connsiteY171" fmla="*/ 879231 h 1240971"/>
              <a:gd name="connsiteX172" fmla="*/ 4778054 w 5737264"/>
              <a:gd name="connsiteY172" fmla="*/ 874206 h 1240971"/>
              <a:gd name="connsiteX173" fmla="*/ 4819294 w 5737264"/>
              <a:gd name="connsiteY173" fmla="*/ 873944 h 1240971"/>
              <a:gd name="connsiteX174" fmla="*/ 4877465 w 5737264"/>
              <a:gd name="connsiteY174" fmla="*/ 895638 h 1240971"/>
              <a:gd name="connsiteX175" fmla="*/ 4935347 w 5737264"/>
              <a:gd name="connsiteY175" fmla="*/ 934523 h 1240971"/>
              <a:gd name="connsiteX176" fmla="*/ 4995402 w 5737264"/>
              <a:gd name="connsiteY176" fmla="*/ 1006746 h 1240971"/>
              <a:gd name="connsiteX177" fmla="*/ 5024762 w 5737264"/>
              <a:gd name="connsiteY177" fmla="*/ 1051963 h 1240971"/>
              <a:gd name="connsiteX178" fmla="*/ 5092223 w 5737264"/>
              <a:gd name="connsiteY178" fmla="*/ 1016506 h 1240971"/>
              <a:gd name="connsiteX179" fmla="*/ 5144322 w 5737264"/>
              <a:gd name="connsiteY179" fmla="*/ 948261 h 1240971"/>
              <a:gd name="connsiteX180" fmla="*/ 5189252 w 5737264"/>
              <a:gd name="connsiteY180" fmla="*/ 886112 h 1240971"/>
              <a:gd name="connsiteX181" fmla="*/ 5226279 w 5737264"/>
              <a:gd name="connsiteY181" fmla="*/ 856230 h 1240971"/>
              <a:gd name="connsiteX182" fmla="*/ 5260637 w 5737264"/>
              <a:gd name="connsiteY182" fmla="*/ 822918 h 1240971"/>
              <a:gd name="connsiteX183" fmla="*/ 5295282 w 5737264"/>
              <a:gd name="connsiteY183" fmla="*/ 800440 h 1240971"/>
              <a:gd name="connsiteX184" fmla="*/ 5334430 w 5737264"/>
              <a:gd name="connsiteY184" fmla="*/ 794893 h 1240971"/>
              <a:gd name="connsiteX185" fmla="*/ 5412174 w 5737264"/>
              <a:gd name="connsiteY185" fmla="*/ 824252 h 1240971"/>
              <a:gd name="connsiteX186" fmla="*/ 5431197 w 5737264"/>
              <a:gd name="connsiteY186" fmla="*/ 768699 h 1240971"/>
              <a:gd name="connsiteX187" fmla="*/ 5441246 w 5737264"/>
              <a:gd name="connsiteY187" fmla="*/ 753626 h 1240971"/>
              <a:gd name="connsiteX188" fmla="*/ 5456318 w 5737264"/>
              <a:gd name="connsiteY188" fmla="*/ 708409 h 1240971"/>
              <a:gd name="connsiteX189" fmla="*/ 5466366 w 5737264"/>
              <a:gd name="connsiteY189" fmla="*/ 683288 h 1240971"/>
              <a:gd name="connsiteX190" fmla="*/ 5476415 w 5737264"/>
              <a:gd name="connsiteY190" fmla="*/ 643094 h 1240971"/>
              <a:gd name="connsiteX191" fmla="*/ 5491487 w 5737264"/>
              <a:gd name="connsiteY191" fmla="*/ 617973 h 1240971"/>
              <a:gd name="connsiteX192" fmla="*/ 5506560 w 5737264"/>
              <a:gd name="connsiteY192" fmla="*/ 572756 h 1240971"/>
              <a:gd name="connsiteX193" fmla="*/ 5526656 w 5737264"/>
              <a:gd name="connsiteY193" fmla="*/ 522514 h 1240971"/>
              <a:gd name="connsiteX194" fmla="*/ 5546753 w 5737264"/>
              <a:gd name="connsiteY194" fmla="*/ 467248 h 1240971"/>
              <a:gd name="connsiteX195" fmla="*/ 5556802 w 5737264"/>
              <a:gd name="connsiteY195" fmla="*/ 411982 h 1240971"/>
              <a:gd name="connsiteX196" fmla="*/ 5566850 w 5737264"/>
              <a:gd name="connsiteY196" fmla="*/ 381837 h 1240971"/>
              <a:gd name="connsiteX197" fmla="*/ 5576898 w 5737264"/>
              <a:gd name="connsiteY197" fmla="*/ 356716 h 1240971"/>
              <a:gd name="connsiteX198" fmla="*/ 5596995 w 5737264"/>
              <a:gd name="connsiteY198" fmla="*/ 316523 h 1240971"/>
              <a:gd name="connsiteX199" fmla="*/ 5617092 w 5737264"/>
              <a:gd name="connsiteY199" fmla="*/ 246184 h 1240971"/>
              <a:gd name="connsiteX200" fmla="*/ 5622116 w 5737264"/>
              <a:gd name="connsiteY200" fmla="*/ 226088 h 1240971"/>
              <a:gd name="connsiteX201" fmla="*/ 5632164 w 5737264"/>
              <a:gd name="connsiteY201" fmla="*/ 216039 h 1240971"/>
              <a:gd name="connsiteX202" fmla="*/ 5637188 w 5737264"/>
              <a:gd name="connsiteY202" fmla="*/ 200967 h 1240971"/>
              <a:gd name="connsiteX203" fmla="*/ 5651738 w 5737264"/>
              <a:gd name="connsiteY203" fmla="*/ 190395 h 1240971"/>
              <a:gd name="connsiteX204" fmla="*/ 5673692 w 5737264"/>
              <a:gd name="connsiteY204" fmla="*/ 153892 h 1240971"/>
              <a:gd name="connsiteX205" fmla="*/ 5726602 w 5737264"/>
              <a:gd name="connsiteY205" fmla="*/ 89362 h 1240971"/>
              <a:gd name="connsiteX206" fmla="*/ 5728722 w 5737264"/>
              <a:gd name="connsiteY206" fmla="*/ 42287 h 1240971"/>
              <a:gd name="connsiteX207" fmla="*/ 5634284 w 5737264"/>
              <a:gd name="connsiteY207" fmla="*/ 25357 h 1240971"/>
              <a:gd name="connsiteX208" fmla="*/ 5536940 w 5737264"/>
              <a:gd name="connsiteY208" fmla="*/ 27214 h 1240971"/>
              <a:gd name="connsiteX209" fmla="*/ 5470369 w 5737264"/>
              <a:gd name="connsiteY209" fmla="*/ 39381 h 1240971"/>
              <a:gd name="connsiteX210" fmla="*/ 5379124 w 5737264"/>
              <a:gd name="connsiteY210" fmla="*/ 39644 h 1240971"/>
              <a:gd name="connsiteX211" fmla="*/ 5309282 w 5737264"/>
              <a:gd name="connsiteY211" fmla="*/ 42287 h 1240971"/>
              <a:gd name="connsiteX212" fmla="*/ 5238682 w 5737264"/>
              <a:gd name="connsiteY212" fmla="*/ 54455 h 1240971"/>
              <a:gd name="connsiteX213" fmla="*/ 5108892 w 5737264"/>
              <a:gd name="connsiteY213" fmla="*/ 37524 h 1240971"/>
              <a:gd name="connsiteX214" fmla="*/ 5020026 w 5737264"/>
              <a:gd name="connsiteY214" fmla="*/ 39120 h 1240971"/>
              <a:gd name="connsiteX215" fmla="*/ 4946233 w 5737264"/>
              <a:gd name="connsiteY215" fmla="*/ 41240 h 1240971"/>
              <a:gd name="connsiteX216" fmla="*/ 4823272 w 5737264"/>
              <a:gd name="connsiteY216" fmla="*/ 50242 h 1240971"/>
              <a:gd name="connsiteX217" fmla="*/ 4727577 w 5737264"/>
              <a:gd name="connsiteY217" fmla="*/ 29073 h 1240971"/>
              <a:gd name="connsiteX218" fmla="*/ 4628376 w 5737264"/>
              <a:gd name="connsiteY218" fmla="*/ 41240 h 1240971"/>
              <a:gd name="connsiteX219" fmla="*/ 4565180 w 5737264"/>
              <a:gd name="connsiteY219" fmla="*/ 46264 h 1240971"/>
              <a:gd name="connsiteX220" fmla="*/ 4417596 w 5737264"/>
              <a:gd name="connsiteY220" fmla="*/ 44406 h 1240971"/>
              <a:gd name="connsiteX221" fmla="*/ 4139984 w 5737264"/>
              <a:gd name="connsiteY221" fmla="*/ 60290 h 1240971"/>
              <a:gd name="connsiteX222" fmla="*/ 3918920 w 5737264"/>
              <a:gd name="connsiteY222" fmla="*/ 50242 h 1240971"/>
              <a:gd name="connsiteX223" fmla="*/ 3873703 w 5737264"/>
              <a:gd name="connsiteY223" fmla="*/ 45217 h 1240971"/>
              <a:gd name="connsiteX224" fmla="*/ 3687808 w 5737264"/>
              <a:gd name="connsiteY224" fmla="*/ 40193 h 1240971"/>
              <a:gd name="connsiteX225" fmla="*/ 3662687 w 5737264"/>
              <a:gd name="connsiteY225" fmla="*/ 35169 h 1240971"/>
              <a:gd name="connsiteX226" fmla="*/ 3627518 w 5737264"/>
              <a:gd name="connsiteY226" fmla="*/ 25121 h 1240971"/>
              <a:gd name="connsiteX227" fmla="*/ 3547131 w 5737264"/>
              <a:gd name="connsiteY227" fmla="*/ 20097 h 1240971"/>
              <a:gd name="connsiteX228" fmla="*/ 3310995 w 5737264"/>
              <a:gd name="connsiteY228" fmla="*/ 25121 h 1240971"/>
              <a:gd name="connsiteX229" fmla="*/ 3265777 w 5737264"/>
              <a:gd name="connsiteY229" fmla="*/ 30145 h 1240971"/>
              <a:gd name="connsiteX230" fmla="*/ 3175342 w 5737264"/>
              <a:gd name="connsiteY230" fmla="*/ 35169 h 1240971"/>
              <a:gd name="connsiteX231" fmla="*/ 2582489 w 5737264"/>
              <a:gd name="connsiteY231" fmla="*/ 45217 h 1240971"/>
              <a:gd name="connsiteX232" fmla="*/ 2255918 w 5737264"/>
              <a:gd name="connsiteY232" fmla="*/ 40193 h 1240971"/>
              <a:gd name="connsiteX233" fmla="*/ 1974564 w 5737264"/>
              <a:gd name="connsiteY233" fmla="*/ 30145 h 1240971"/>
              <a:gd name="connsiteX234" fmla="*/ 1944419 w 5737264"/>
              <a:gd name="connsiteY234" fmla="*/ 25121 h 1240971"/>
              <a:gd name="connsiteX235" fmla="*/ 1848960 w 5737264"/>
              <a:gd name="connsiteY235" fmla="*/ 20097 h 1240971"/>
              <a:gd name="connsiteX236" fmla="*/ 1768573 w 5737264"/>
              <a:gd name="connsiteY236" fmla="*/ 10048 h 1240971"/>
              <a:gd name="connsiteX237" fmla="*/ 1502292 w 5737264"/>
              <a:gd name="connsiteY237" fmla="*/ 20097 h 1240971"/>
              <a:gd name="connsiteX238" fmla="*/ 1467122 w 5737264"/>
              <a:gd name="connsiteY238" fmla="*/ 25121 h 1240971"/>
              <a:gd name="connsiteX239" fmla="*/ 1426929 w 5737264"/>
              <a:gd name="connsiteY239" fmla="*/ 30145 h 1240971"/>
              <a:gd name="connsiteX240" fmla="*/ 1341518 w 5737264"/>
              <a:gd name="connsiteY240" fmla="*/ 45217 h 1240971"/>
              <a:gd name="connsiteX241" fmla="*/ 1095333 w 5737264"/>
              <a:gd name="connsiteY241" fmla="*/ 35169 h 1240971"/>
              <a:gd name="connsiteX242" fmla="*/ 979777 w 5737264"/>
              <a:gd name="connsiteY242" fmla="*/ 20097 h 1240971"/>
              <a:gd name="connsiteX243" fmla="*/ 939584 w 5737264"/>
              <a:gd name="connsiteY243" fmla="*/ 10048 h 1240971"/>
              <a:gd name="connsiteX244" fmla="*/ 813980 w 5737264"/>
              <a:gd name="connsiteY244" fmla="*/ 0 h 1240971"/>
              <a:gd name="connsiteX245" fmla="*/ 743641 w 5737264"/>
              <a:gd name="connsiteY245" fmla="*/ 5024 h 1240971"/>
              <a:gd name="connsiteX246" fmla="*/ 582867 w 5737264"/>
              <a:gd name="connsiteY246" fmla="*/ 15072 h 1240971"/>
              <a:gd name="connsiteX247" fmla="*/ 432142 w 5737264"/>
              <a:gd name="connsiteY247" fmla="*/ 5024 h 1240971"/>
              <a:gd name="connsiteX248" fmla="*/ 412046 w 5737264"/>
              <a:gd name="connsiteY248" fmla="*/ 0 h 1240971"/>
              <a:gd name="connsiteX249" fmla="*/ 281417 w 5737264"/>
              <a:gd name="connsiteY249" fmla="*/ 10048 h 1240971"/>
              <a:gd name="connsiteX250" fmla="*/ 261320 w 5737264"/>
              <a:gd name="connsiteY250" fmla="*/ 15072 h 1240971"/>
              <a:gd name="connsiteX251" fmla="*/ 100547 w 5737264"/>
              <a:gd name="connsiteY251" fmla="*/ 20097 h 1240971"/>
              <a:gd name="connsiteX252" fmla="*/ 5087 w 5737264"/>
              <a:gd name="connsiteY252" fmla="*/ 30145 h 1240971"/>
              <a:gd name="connsiteX0" fmla="*/ 5087 w 5737264"/>
              <a:gd name="connsiteY0" fmla="*/ 30145 h 1252962"/>
              <a:gd name="connsiteX1" fmla="*/ 15136 w 5737264"/>
              <a:gd name="connsiteY1" fmla="*/ 115556 h 1252962"/>
              <a:gd name="connsiteX2" fmla="*/ 20160 w 5737264"/>
              <a:gd name="connsiteY2" fmla="*/ 150725 h 1252962"/>
              <a:gd name="connsiteX3" fmla="*/ 25184 w 5737264"/>
              <a:gd name="connsiteY3" fmla="*/ 236136 h 1252962"/>
              <a:gd name="connsiteX4" fmla="*/ 35232 w 5737264"/>
              <a:gd name="connsiteY4" fmla="*/ 311499 h 1252962"/>
              <a:gd name="connsiteX5" fmla="*/ 40256 w 5737264"/>
              <a:gd name="connsiteY5" fmla="*/ 783771 h 1252962"/>
              <a:gd name="connsiteX6" fmla="*/ 45281 w 5737264"/>
              <a:gd name="connsiteY6" fmla="*/ 864158 h 1252962"/>
              <a:gd name="connsiteX7" fmla="*/ 35232 w 5737264"/>
              <a:gd name="connsiteY7" fmla="*/ 1034980 h 1252962"/>
              <a:gd name="connsiteX8" fmla="*/ 25184 w 5737264"/>
              <a:gd name="connsiteY8" fmla="*/ 1100294 h 1252962"/>
              <a:gd name="connsiteX9" fmla="*/ 20160 w 5737264"/>
              <a:gd name="connsiteY9" fmla="*/ 1150536 h 1252962"/>
              <a:gd name="connsiteX10" fmla="*/ 25184 w 5737264"/>
              <a:gd name="connsiteY10" fmla="*/ 1170633 h 1252962"/>
              <a:gd name="connsiteX11" fmla="*/ 35232 w 5737264"/>
              <a:gd name="connsiteY11" fmla="*/ 1160584 h 1252962"/>
              <a:gd name="connsiteX12" fmla="*/ 55329 w 5737264"/>
              <a:gd name="connsiteY12" fmla="*/ 1100294 h 1252962"/>
              <a:gd name="connsiteX13" fmla="*/ 60353 w 5737264"/>
              <a:gd name="connsiteY13" fmla="*/ 1085222 h 1252962"/>
              <a:gd name="connsiteX14" fmla="*/ 70402 w 5737264"/>
              <a:gd name="connsiteY14" fmla="*/ 1075173 h 1252962"/>
              <a:gd name="connsiteX15" fmla="*/ 95522 w 5737264"/>
              <a:gd name="connsiteY15" fmla="*/ 1045028 h 1252962"/>
              <a:gd name="connsiteX16" fmla="*/ 110595 w 5737264"/>
              <a:gd name="connsiteY16" fmla="*/ 1040004 h 1252962"/>
              <a:gd name="connsiteX17" fmla="*/ 135716 w 5737264"/>
              <a:gd name="connsiteY17" fmla="*/ 1019908 h 1252962"/>
              <a:gd name="connsiteX18" fmla="*/ 150788 w 5737264"/>
              <a:gd name="connsiteY18" fmla="*/ 1009859 h 1252962"/>
              <a:gd name="connsiteX19" fmla="*/ 175909 w 5737264"/>
              <a:gd name="connsiteY19" fmla="*/ 994787 h 1252962"/>
              <a:gd name="connsiteX20" fmla="*/ 216103 w 5737264"/>
              <a:gd name="connsiteY20" fmla="*/ 984738 h 1252962"/>
              <a:gd name="connsiteX21" fmla="*/ 286441 w 5737264"/>
              <a:gd name="connsiteY21" fmla="*/ 994787 h 1252962"/>
              <a:gd name="connsiteX22" fmla="*/ 301514 w 5737264"/>
              <a:gd name="connsiteY22" fmla="*/ 1004835 h 1252962"/>
              <a:gd name="connsiteX23" fmla="*/ 321610 w 5737264"/>
              <a:gd name="connsiteY23" fmla="*/ 1034980 h 1252962"/>
              <a:gd name="connsiteX24" fmla="*/ 356780 w 5737264"/>
              <a:gd name="connsiteY24" fmla="*/ 1065125 h 1252962"/>
              <a:gd name="connsiteX25" fmla="*/ 366828 w 5737264"/>
              <a:gd name="connsiteY25" fmla="*/ 1080198 h 1252962"/>
              <a:gd name="connsiteX26" fmla="*/ 381900 w 5737264"/>
              <a:gd name="connsiteY26" fmla="*/ 1085222 h 1252962"/>
              <a:gd name="connsiteX27" fmla="*/ 396973 w 5737264"/>
              <a:gd name="connsiteY27" fmla="*/ 1095270 h 1252962"/>
              <a:gd name="connsiteX28" fmla="*/ 407021 w 5737264"/>
              <a:gd name="connsiteY28" fmla="*/ 1105319 h 1252962"/>
              <a:gd name="connsiteX29" fmla="*/ 422094 w 5737264"/>
              <a:gd name="connsiteY29" fmla="*/ 1110343 h 1252962"/>
              <a:gd name="connsiteX30" fmla="*/ 437166 w 5737264"/>
              <a:gd name="connsiteY30" fmla="*/ 1120391 h 1252962"/>
              <a:gd name="connsiteX31" fmla="*/ 467311 w 5737264"/>
              <a:gd name="connsiteY31" fmla="*/ 1130439 h 1252962"/>
              <a:gd name="connsiteX32" fmla="*/ 522577 w 5737264"/>
              <a:gd name="connsiteY32" fmla="*/ 1115367 h 1252962"/>
              <a:gd name="connsiteX33" fmla="*/ 552722 w 5737264"/>
              <a:gd name="connsiteY33" fmla="*/ 1075173 h 1252962"/>
              <a:gd name="connsiteX34" fmla="*/ 567795 w 5737264"/>
              <a:gd name="connsiteY34" fmla="*/ 1070149 h 1252962"/>
              <a:gd name="connsiteX35" fmla="*/ 582867 w 5737264"/>
              <a:gd name="connsiteY35" fmla="*/ 1060101 h 1252962"/>
              <a:gd name="connsiteX36" fmla="*/ 638133 w 5737264"/>
              <a:gd name="connsiteY36" fmla="*/ 1045028 h 1252962"/>
              <a:gd name="connsiteX37" fmla="*/ 653206 w 5737264"/>
              <a:gd name="connsiteY37" fmla="*/ 1040004 h 1252962"/>
              <a:gd name="connsiteX38" fmla="*/ 693399 w 5737264"/>
              <a:gd name="connsiteY38" fmla="*/ 1045028 h 1252962"/>
              <a:gd name="connsiteX39" fmla="*/ 723544 w 5737264"/>
              <a:gd name="connsiteY39" fmla="*/ 1055077 h 1252962"/>
              <a:gd name="connsiteX40" fmla="*/ 733593 w 5737264"/>
              <a:gd name="connsiteY40" fmla="*/ 1065125 h 1252962"/>
              <a:gd name="connsiteX41" fmla="*/ 768762 w 5737264"/>
              <a:gd name="connsiteY41" fmla="*/ 1080198 h 1252962"/>
              <a:gd name="connsiteX42" fmla="*/ 803931 w 5737264"/>
              <a:gd name="connsiteY42" fmla="*/ 1105319 h 1252962"/>
              <a:gd name="connsiteX43" fmla="*/ 834076 w 5737264"/>
              <a:gd name="connsiteY43" fmla="*/ 1130439 h 1252962"/>
              <a:gd name="connsiteX44" fmla="*/ 869246 w 5737264"/>
              <a:gd name="connsiteY44" fmla="*/ 1140488 h 1252962"/>
              <a:gd name="connsiteX45" fmla="*/ 909439 w 5737264"/>
              <a:gd name="connsiteY45" fmla="*/ 1175657 h 1252962"/>
              <a:gd name="connsiteX46" fmla="*/ 939584 w 5737264"/>
              <a:gd name="connsiteY46" fmla="*/ 1185705 h 1252962"/>
              <a:gd name="connsiteX47" fmla="*/ 979777 w 5737264"/>
              <a:gd name="connsiteY47" fmla="*/ 1180681 h 1252962"/>
              <a:gd name="connsiteX48" fmla="*/ 989826 w 5737264"/>
              <a:gd name="connsiteY48" fmla="*/ 1170633 h 1252962"/>
              <a:gd name="connsiteX49" fmla="*/ 1004898 w 5737264"/>
              <a:gd name="connsiteY49" fmla="*/ 1150536 h 1252962"/>
              <a:gd name="connsiteX50" fmla="*/ 1014947 w 5737264"/>
              <a:gd name="connsiteY50" fmla="*/ 1120391 h 1252962"/>
              <a:gd name="connsiteX51" fmla="*/ 1040067 w 5737264"/>
              <a:gd name="connsiteY51" fmla="*/ 1095270 h 1252962"/>
              <a:gd name="connsiteX52" fmla="*/ 1050116 w 5737264"/>
              <a:gd name="connsiteY52" fmla="*/ 1085222 h 1252962"/>
              <a:gd name="connsiteX53" fmla="*/ 1075237 w 5737264"/>
              <a:gd name="connsiteY53" fmla="*/ 1065125 h 1252962"/>
              <a:gd name="connsiteX54" fmla="*/ 1090309 w 5737264"/>
              <a:gd name="connsiteY54" fmla="*/ 1050053 h 1252962"/>
              <a:gd name="connsiteX55" fmla="*/ 1120454 w 5737264"/>
              <a:gd name="connsiteY55" fmla="*/ 1040004 h 1252962"/>
              <a:gd name="connsiteX56" fmla="*/ 1135527 w 5737264"/>
              <a:gd name="connsiteY56" fmla="*/ 1034980 h 1252962"/>
              <a:gd name="connsiteX57" fmla="*/ 1160648 w 5737264"/>
              <a:gd name="connsiteY57" fmla="*/ 1019908 h 1252962"/>
              <a:gd name="connsiteX58" fmla="*/ 1175720 w 5737264"/>
              <a:gd name="connsiteY58" fmla="*/ 1014883 h 1252962"/>
              <a:gd name="connsiteX59" fmla="*/ 1195817 w 5737264"/>
              <a:gd name="connsiteY59" fmla="*/ 1004835 h 1252962"/>
              <a:gd name="connsiteX60" fmla="*/ 1281228 w 5737264"/>
              <a:gd name="connsiteY60" fmla="*/ 1014883 h 1252962"/>
              <a:gd name="connsiteX61" fmla="*/ 1296300 w 5737264"/>
              <a:gd name="connsiteY61" fmla="*/ 1024932 h 1252962"/>
              <a:gd name="connsiteX62" fmla="*/ 1311373 w 5737264"/>
              <a:gd name="connsiteY62" fmla="*/ 1029956 h 1252962"/>
              <a:gd name="connsiteX63" fmla="*/ 1326446 w 5737264"/>
              <a:gd name="connsiteY63" fmla="*/ 1060101 h 1252962"/>
              <a:gd name="connsiteX64" fmla="*/ 1341518 w 5737264"/>
              <a:gd name="connsiteY64" fmla="*/ 1065125 h 1252962"/>
              <a:gd name="connsiteX65" fmla="*/ 1356591 w 5737264"/>
              <a:gd name="connsiteY65" fmla="*/ 1075173 h 1252962"/>
              <a:gd name="connsiteX66" fmla="*/ 1396784 w 5737264"/>
              <a:gd name="connsiteY66" fmla="*/ 1090246 h 1252962"/>
              <a:gd name="connsiteX67" fmla="*/ 1447026 w 5737264"/>
              <a:gd name="connsiteY67" fmla="*/ 1105319 h 1252962"/>
              <a:gd name="connsiteX68" fmla="*/ 1462098 w 5737264"/>
              <a:gd name="connsiteY68" fmla="*/ 1110343 h 1252962"/>
              <a:gd name="connsiteX69" fmla="*/ 1497267 w 5737264"/>
              <a:gd name="connsiteY69" fmla="*/ 1120391 h 1252962"/>
              <a:gd name="connsiteX70" fmla="*/ 1552533 w 5737264"/>
              <a:gd name="connsiteY70" fmla="*/ 1115367 h 1252962"/>
              <a:gd name="connsiteX71" fmla="*/ 1567606 w 5737264"/>
              <a:gd name="connsiteY71" fmla="*/ 1110343 h 1252962"/>
              <a:gd name="connsiteX72" fmla="*/ 1587703 w 5737264"/>
              <a:gd name="connsiteY72" fmla="*/ 1090246 h 1252962"/>
              <a:gd name="connsiteX73" fmla="*/ 1637944 w 5737264"/>
              <a:gd name="connsiteY73" fmla="*/ 1050053 h 1252962"/>
              <a:gd name="connsiteX74" fmla="*/ 1653017 w 5737264"/>
              <a:gd name="connsiteY74" fmla="*/ 1029956 h 1252962"/>
              <a:gd name="connsiteX75" fmla="*/ 1688186 w 5737264"/>
              <a:gd name="connsiteY75" fmla="*/ 1019908 h 1252962"/>
              <a:gd name="connsiteX76" fmla="*/ 1788670 w 5737264"/>
              <a:gd name="connsiteY76" fmla="*/ 1029956 h 1252962"/>
              <a:gd name="connsiteX77" fmla="*/ 1818815 w 5737264"/>
              <a:gd name="connsiteY77" fmla="*/ 1040004 h 1252962"/>
              <a:gd name="connsiteX78" fmla="*/ 1853984 w 5737264"/>
              <a:gd name="connsiteY78" fmla="*/ 1050053 h 1252962"/>
              <a:gd name="connsiteX79" fmla="*/ 1869056 w 5737264"/>
              <a:gd name="connsiteY79" fmla="*/ 1060101 h 1252962"/>
              <a:gd name="connsiteX80" fmla="*/ 1894177 w 5737264"/>
              <a:gd name="connsiteY80" fmla="*/ 1065125 h 1252962"/>
              <a:gd name="connsiteX81" fmla="*/ 1949443 w 5737264"/>
              <a:gd name="connsiteY81" fmla="*/ 1085222 h 1252962"/>
              <a:gd name="connsiteX82" fmla="*/ 1969540 w 5737264"/>
              <a:gd name="connsiteY82" fmla="*/ 1090246 h 1252962"/>
              <a:gd name="connsiteX83" fmla="*/ 2014758 w 5737264"/>
              <a:gd name="connsiteY83" fmla="*/ 1110343 h 1252962"/>
              <a:gd name="connsiteX84" fmla="*/ 2039878 w 5737264"/>
              <a:gd name="connsiteY84" fmla="*/ 1125415 h 1252962"/>
              <a:gd name="connsiteX85" fmla="*/ 2120265 w 5737264"/>
              <a:gd name="connsiteY85" fmla="*/ 1120391 h 1252962"/>
              <a:gd name="connsiteX86" fmla="*/ 2130314 w 5737264"/>
              <a:gd name="connsiteY86" fmla="*/ 1110343 h 1252962"/>
              <a:gd name="connsiteX87" fmla="*/ 2155435 w 5737264"/>
              <a:gd name="connsiteY87" fmla="*/ 1100294 h 1252962"/>
              <a:gd name="connsiteX88" fmla="*/ 2190604 w 5737264"/>
              <a:gd name="connsiteY88" fmla="*/ 1070149 h 1252962"/>
              <a:gd name="connsiteX89" fmla="*/ 2230797 w 5737264"/>
              <a:gd name="connsiteY89" fmla="*/ 1040004 h 1252962"/>
              <a:gd name="connsiteX90" fmla="*/ 2245870 w 5737264"/>
              <a:gd name="connsiteY90" fmla="*/ 1034980 h 1252962"/>
              <a:gd name="connsiteX91" fmla="*/ 2270991 w 5737264"/>
              <a:gd name="connsiteY91" fmla="*/ 1019908 h 1252962"/>
              <a:gd name="connsiteX92" fmla="*/ 2301136 w 5737264"/>
              <a:gd name="connsiteY92" fmla="*/ 994787 h 1252962"/>
              <a:gd name="connsiteX93" fmla="*/ 2316208 w 5737264"/>
              <a:gd name="connsiteY93" fmla="*/ 989763 h 1252962"/>
              <a:gd name="connsiteX94" fmla="*/ 2396595 w 5737264"/>
              <a:gd name="connsiteY94" fmla="*/ 984738 h 1252962"/>
              <a:gd name="connsiteX95" fmla="*/ 2426740 w 5737264"/>
              <a:gd name="connsiteY95" fmla="*/ 989763 h 1252962"/>
              <a:gd name="connsiteX96" fmla="*/ 2461909 w 5737264"/>
              <a:gd name="connsiteY96" fmla="*/ 1024932 h 1252962"/>
              <a:gd name="connsiteX97" fmla="*/ 2476982 w 5737264"/>
              <a:gd name="connsiteY97" fmla="*/ 1029956 h 1252962"/>
              <a:gd name="connsiteX98" fmla="*/ 2487030 w 5737264"/>
              <a:gd name="connsiteY98" fmla="*/ 1045028 h 1252962"/>
              <a:gd name="connsiteX99" fmla="*/ 2497078 w 5737264"/>
              <a:gd name="connsiteY99" fmla="*/ 1055077 h 1252962"/>
              <a:gd name="connsiteX100" fmla="*/ 2532248 w 5737264"/>
              <a:gd name="connsiteY100" fmla="*/ 1095270 h 1252962"/>
              <a:gd name="connsiteX101" fmla="*/ 2567417 w 5737264"/>
              <a:gd name="connsiteY101" fmla="*/ 1135464 h 1252962"/>
              <a:gd name="connsiteX102" fmla="*/ 2582489 w 5737264"/>
              <a:gd name="connsiteY102" fmla="*/ 1145512 h 1252962"/>
              <a:gd name="connsiteX103" fmla="*/ 2622683 w 5737264"/>
              <a:gd name="connsiteY103" fmla="*/ 1170633 h 1252962"/>
              <a:gd name="connsiteX104" fmla="*/ 2657852 w 5737264"/>
              <a:gd name="connsiteY104" fmla="*/ 1160584 h 1252962"/>
              <a:gd name="connsiteX105" fmla="*/ 2682973 w 5737264"/>
              <a:gd name="connsiteY105" fmla="*/ 1145512 h 1252962"/>
              <a:gd name="connsiteX106" fmla="*/ 2713118 w 5737264"/>
              <a:gd name="connsiteY106" fmla="*/ 1130439 h 1252962"/>
              <a:gd name="connsiteX107" fmla="*/ 2728191 w 5737264"/>
              <a:gd name="connsiteY107" fmla="*/ 1120391 h 1252962"/>
              <a:gd name="connsiteX108" fmla="*/ 2748287 w 5737264"/>
              <a:gd name="connsiteY108" fmla="*/ 1115367 h 1252962"/>
              <a:gd name="connsiteX109" fmla="*/ 2778432 w 5737264"/>
              <a:gd name="connsiteY109" fmla="*/ 1105319 h 1252962"/>
              <a:gd name="connsiteX110" fmla="*/ 2868867 w 5737264"/>
              <a:gd name="connsiteY110" fmla="*/ 1075173 h 1252962"/>
              <a:gd name="connsiteX111" fmla="*/ 2893988 w 5737264"/>
              <a:gd name="connsiteY111" fmla="*/ 1070149 h 1252962"/>
              <a:gd name="connsiteX112" fmla="*/ 2919109 w 5737264"/>
              <a:gd name="connsiteY112" fmla="*/ 1075173 h 1252962"/>
              <a:gd name="connsiteX113" fmla="*/ 2934182 w 5737264"/>
              <a:gd name="connsiteY113" fmla="*/ 1080198 h 1252962"/>
              <a:gd name="connsiteX114" fmla="*/ 2944230 w 5737264"/>
              <a:gd name="connsiteY114" fmla="*/ 1110343 h 1252962"/>
              <a:gd name="connsiteX115" fmla="*/ 2959303 w 5737264"/>
              <a:gd name="connsiteY115" fmla="*/ 1125415 h 1252962"/>
              <a:gd name="connsiteX116" fmla="*/ 2979399 w 5737264"/>
              <a:gd name="connsiteY116" fmla="*/ 1155560 h 1252962"/>
              <a:gd name="connsiteX117" fmla="*/ 2994472 w 5737264"/>
              <a:gd name="connsiteY117" fmla="*/ 1160584 h 1252962"/>
              <a:gd name="connsiteX118" fmla="*/ 3014569 w 5737264"/>
              <a:gd name="connsiteY118" fmla="*/ 1180681 h 1252962"/>
              <a:gd name="connsiteX119" fmla="*/ 3024617 w 5737264"/>
              <a:gd name="connsiteY119" fmla="*/ 1190730 h 1252962"/>
              <a:gd name="connsiteX120" fmla="*/ 3069835 w 5737264"/>
              <a:gd name="connsiteY120" fmla="*/ 1215850 h 1252962"/>
              <a:gd name="connsiteX121" fmla="*/ 3076168 w 5737264"/>
              <a:gd name="connsiteY121" fmla="*/ 1252354 h 1252962"/>
              <a:gd name="connsiteX122" fmla="*/ 3130125 w 5737264"/>
              <a:gd name="connsiteY122" fmla="*/ 1240971 h 1252962"/>
              <a:gd name="connsiteX123" fmla="*/ 3177985 w 5737264"/>
              <a:gd name="connsiteY123" fmla="*/ 1207372 h 1252962"/>
              <a:gd name="connsiteX124" fmla="*/ 3229535 w 5737264"/>
              <a:gd name="connsiteY124" fmla="*/ 1178561 h 1252962"/>
              <a:gd name="connsiteX125" fmla="*/ 3281634 w 5737264"/>
              <a:gd name="connsiteY125" fmla="*/ 1153440 h 1252962"/>
              <a:gd name="connsiteX126" fmla="*/ 3310995 w 5737264"/>
              <a:gd name="connsiteY126" fmla="*/ 1145512 h 1252962"/>
              <a:gd name="connsiteX127" fmla="*/ 3351188 w 5737264"/>
              <a:gd name="connsiteY127" fmla="*/ 1140488 h 1252962"/>
              <a:gd name="connsiteX128" fmla="*/ 3406454 w 5737264"/>
              <a:gd name="connsiteY128" fmla="*/ 1155560 h 1252962"/>
              <a:gd name="connsiteX129" fmla="*/ 3426551 w 5737264"/>
              <a:gd name="connsiteY129" fmla="*/ 1165609 h 1252962"/>
              <a:gd name="connsiteX130" fmla="*/ 3441624 w 5737264"/>
              <a:gd name="connsiteY130" fmla="*/ 1175657 h 1252962"/>
              <a:gd name="connsiteX131" fmla="*/ 3456696 w 5737264"/>
              <a:gd name="connsiteY131" fmla="*/ 1180681 h 1252962"/>
              <a:gd name="connsiteX132" fmla="*/ 3466744 w 5737264"/>
              <a:gd name="connsiteY132" fmla="*/ 1195754 h 1252962"/>
              <a:gd name="connsiteX133" fmla="*/ 3527035 w 5737264"/>
              <a:gd name="connsiteY133" fmla="*/ 1200778 h 1252962"/>
              <a:gd name="connsiteX134" fmla="*/ 3542107 w 5737264"/>
              <a:gd name="connsiteY134" fmla="*/ 1190730 h 1252962"/>
              <a:gd name="connsiteX135" fmla="*/ 3567228 w 5737264"/>
              <a:gd name="connsiteY135" fmla="*/ 1180681 h 1252962"/>
              <a:gd name="connsiteX136" fmla="*/ 3587325 w 5737264"/>
              <a:gd name="connsiteY136" fmla="*/ 1150536 h 1252962"/>
              <a:gd name="connsiteX137" fmla="*/ 3617470 w 5737264"/>
              <a:gd name="connsiteY137" fmla="*/ 1125415 h 1252962"/>
              <a:gd name="connsiteX138" fmla="*/ 3632542 w 5737264"/>
              <a:gd name="connsiteY138" fmla="*/ 1105319 h 1252962"/>
              <a:gd name="connsiteX139" fmla="*/ 3662687 w 5737264"/>
              <a:gd name="connsiteY139" fmla="*/ 1085222 h 1252962"/>
              <a:gd name="connsiteX140" fmla="*/ 3697856 w 5737264"/>
              <a:gd name="connsiteY140" fmla="*/ 1070149 h 1252962"/>
              <a:gd name="connsiteX141" fmla="*/ 3707905 w 5737264"/>
              <a:gd name="connsiteY141" fmla="*/ 1060101 h 1252962"/>
              <a:gd name="connsiteX142" fmla="*/ 3743074 w 5737264"/>
              <a:gd name="connsiteY142" fmla="*/ 1047148 h 1252962"/>
              <a:gd name="connsiteX143" fmla="*/ 3799125 w 5737264"/>
              <a:gd name="connsiteY143" fmla="*/ 1043982 h 1252962"/>
              <a:gd name="connsiteX144" fmla="*/ 3859651 w 5737264"/>
              <a:gd name="connsiteY144" fmla="*/ 1072033 h 1252962"/>
              <a:gd name="connsiteX145" fmla="*/ 3902226 w 5737264"/>
              <a:gd name="connsiteY145" fmla="*/ 1101367 h 1252962"/>
              <a:gd name="connsiteX146" fmla="*/ 3958041 w 5737264"/>
              <a:gd name="connsiteY146" fmla="*/ 1142346 h 1252962"/>
              <a:gd name="connsiteX147" fmla="*/ 4019404 w 5737264"/>
              <a:gd name="connsiteY147" fmla="*/ 1165609 h 1252962"/>
              <a:gd name="connsiteX148" fmla="*/ 4064621 w 5737264"/>
              <a:gd name="connsiteY148" fmla="*/ 1150536 h 1252962"/>
              <a:gd name="connsiteX149" fmla="*/ 4079694 w 5737264"/>
              <a:gd name="connsiteY149" fmla="*/ 1125415 h 1252962"/>
              <a:gd name="connsiteX150" fmla="*/ 4099791 w 5737264"/>
              <a:gd name="connsiteY150" fmla="*/ 1105319 h 1252962"/>
              <a:gd name="connsiteX151" fmla="*/ 4129936 w 5737264"/>
              <a:gd name="connsiteY151" fmla="*/ 1075173 h 1252962"/>
              <a:gd name="connsiteX152" fmla="*/ 4150032 w 5737264"/>
              <a:gd name="connsiteY152" fmla="*/ 1040004 h 1252962"/>
              <a:gd name="connsiteX153" fmla="*/ 4160081 w 5737264"/>
              <a:gd name="connsiteY153" fmla="*/ 1019908 h 1252962"/>
              <a:gd name="connsiteX154" fmla="*/ 4165105 w 5737264"/>
              <a:gd name="connsiteY154" fmla="*/ 1004835 h 1252962"/>
              <a:gd name="connsiteX155" fmla="*/ 4185202 w 5737264"/>
              <a:gd name="connsiteY155" fmla="*/ 984738 h 1252962"/>
              <a:gd name="connsiteX156" fmla="*/ 4200274 w 5737264"/>
              <a:gd name="connsiteY156" fmla="*/ 979714 h 1252962"/>
              <a:gd name="connsiteX157" fmla="*/ 4235443 w 5737264"/>
              <a:gd name="connsiteY157" fmla="*/ 954593 h 1252962"/>
              <a:gd name="connsiteX158" fmla="*/ 4275637 w 5737264"/>
              <a:gd name="connsiteY158" fmla="*/ 934497 h 1252962"/>
              <a:gd name="connsiteX159" fmla="*/ 4310806 w 5737264"/>
              <a:gd name="connsiteY159" fmla="*/ 914400 h 1252962"/>
              <a:gd name="connsiteX160" fmla="*/ 4325878 w 5737264"/>
              <a:gd name="connsiteY160" fmla="*/ 904352 h 1252962"/>
              <a:gd name="connsiteX161" fmla="*/ 4362094 w 5737264"/>
              <a:gd name="connsiteY161" fmla="*/ 909114 h 1252962"/>
              <a:gd name="connsiteX162" fmla="*/ 4417099 w 5737264"/>
              <a:gd name="connsiteY162" fmla="*/ 946141 h 1252962"/>
              <a:gd name="connsiteX163" fmla="*/ 4462316 w 5737264"/>
              <a:gd name="connsiteY163" fmla="*/ 1006955 h 1252962"/>
              <a:gd name="connsiteX164" fmla="*/ 4531320 w 5737264"/>
              <a:gd name="connsiteY164" fmla="*/ 1037650 h 1252962"/>
              <a:gd name="connsiteX165" fmla="*/ 4597184 w 5737264"/>
              <a:gd name="connsiteY165" fmla="*/ 969666 h 1252962"/>
              <a:gd name="connsiteX166" fmla="*/ 4617281 w 5737264"/>
              <a:gd name="connsiteY166" fmla="*/ 959617 h 1252962"/>
              <a:gd name="connsiteX167" fmla="*/ 4632353 w 5737264"/>
              <a:gd name="connsiteY167" fmla="*/ 944545 h 1252962"/>
              <a:gd name="connsiteX168" fmla="*/ 4652450 w 5737264"/>
              <a:gd name="connsiteY168" fmla="*/ 934497 h 1252962"/>
              <a:gd name="connsiteX169" fmla="*/ 4672547 w 5737264"/>
              <a:gd name="connsiteY169" fmla="*/ 919424 h 1252962"/>
              <a:gd name="connsiteX170" fmla="*/ 4737861 w 5737264"/>
              <a:gd name="connsiteY170" fmla="*/ 884255 h 1252962"/>
              <a:gd name="connsiteX171" fmla="*/ 4762982 w 5737264"/>
              <a:gd name="connsiteY171" fmla="*/ 879231 h 1252962"/>
              <a:gd name="connsiteX172" fmla="*/ 4778054 w 5737264"/>
              <a:gd name="connsiteY172" fmla="*/ 874206 h 1252962"/>
              <a:gd name="connsiteX173" fmla="*/ 4819294 w 5737264"/>
              <a:gd name="connsiteY173" fmla="*/ 873944 h 1252962"/>
              <a:gd name="connsiteX174" fmla="*/ 4877465 w 5737264"/>
              <a:gd name="connsiteY174" fmla="*/ 895638 h 1252962"/>
              <a:gd name="connsiteX175" fmla="*/ 4935347 w 5737264"/>
              <a:gd name="connsiteY175" fmla="*/ 934523 h 1252962"/>
              <a:gd name="connsiteX176" fmla="*/ 4995402 w 5737264"/>
              <a:gd name="connsiteY176" fmla="*/ 1006746 h 1252962"/>
              <a:gd name="connsiteX177" fmla="*/ 5024762 w 5737264"/>
              <a:gd name="connsiteY177" fmla="*/ 1051963 h 1252962"/>
              <a:gd name="connsiteX178" fmla="*/ 5092223 w 5737264"/>
              <a:gd name="connsiteY178" fmla="*/ 1016506 h 1252962"/>
              <a:gd name="connsiteX179" fmla="*/ 5144322 w 5737264"/>
              <a:gd name="connsiteY179" fmla="*/ 948261 h 1252962"/>
              <a:gd name="connsiteX180" fmla="*/ 5189252 w 5737264"/>
              <a:gd name="connsiteY180" fmla="*/ 886112 h 1252962"/>
              <a:gd name="connsiteX181" fmla="*/ 5226279 w 5737264"/>
              <a:gd name="connsiteY181" fmla="*/ 856230 h 1252962"/>
              <a:gd name="connsiteX182" fmla="*/ 5260637 w 5737264"/>
              <a:gd name="connsiteY182" fmla="*/ 822918 h 1252962"/>
              <a:gd name="connsiteX183" fmla="*/ 5295282 w 5737264"/>
              <a:gd name="connsiteY183" fmla="*/ 800440 h 1252962"/>
              <a:gd name="connsiteX184" fmla="*/ 5334430 w 5737264"/>
              <a:gd name="connsiteY184" fmla="*/ 794893 h 1252962"/>
              <a:gd name="connsiteX185" fmla="*/ 5412174 w 5737264"/>
              <a:gd name="connsiteY185" fmla="*/ 824252 h 1252962"/>
              <a:gd name="connsiteX186" fmla="*/ 5431197 w 5737264"/>
              <a:gd name="connsiteY186" fmla="*/ 768699 h 1252962"/>
              <a:gd name="connsiteX187" fmla="*/ 5441246 w 5737264"/>
              <a:gd name="connsiteY187" fmla="*/ 753626 h 1252962"/>
              <a:gd name="connsiteX188" fmla="*/ 5456318 w 5737264"/>
              <a:gd name="connsiteY188" fmla="*/ 708409 h 1252962"/>
              <a:gd name="connsiteX189" fmla="*/ 5466366 w 5737264"/>
              <a:gd name="connsiteY189" fmla="*/ 683288 h 1252962"/>
              <a:gd name="connsiteX190" fmla="*/ 5476415 w 5737264"/>
              <a:gd name="connsiteY190" fmla="*/ 643094 h 1252962"/>
              <a:gd name="connsiteX191" fmla="*/ 5491487 w 5737264"/>
              <a:gd name="connsiteY191" fmla="*/ 617973 h 1252962"/>
              <a:gd name="connsiteX192" fmla="*/ 5506560 w 5737264"/>
              <a:gd name="connsiteY192" fmla="*/ 572756 h 1252962"/>
              <a:gd name="connsiteX193" fmla="*/ 5526656 w 5737264"/>
              <a:gd name="connsiteY193" fmla="*/ 522514 h 1252962"/>
              <a:gd name="connsiteX194" fmla="*/ 5546753 w 5737264"/>
              <a:gd name="connsiteY194" fmla="*/ 467248 h 1252962"/>
              <a:gd name="connsiteX195" fmla="*/ 5556802 w 5737264"/>
              <a:gd name="connsiteY195" fmla="*/ 411982 h 1252962"/>
              <a:gd name="connsiteX196" fmla="*/ 5566850 w 5737264"/>
              <a:gd name="connsiteY196" fmla="*/ 381837 h 1252962"/>
              <a:gd name="connsiteX197" fmla="*/ 5576898 w 5737264"/>
              <a:gd name="connsiteY197" fmla="*/ 356716 h 1252962"/>
              <a:gd name="connsiteX198" fmla="*/ 5596995 w 5737264"/>
              <a:gd name="connsiteY198" fmla="*/ 316523 h 1252962"/>
              <a:gd name="connsiteX199" fmla="*/ 5617092 w 5737264"/>
              <a:gd name="connsiteY199" fmla="*/ 246184 h 1252962"/>
              <a:gd name="connsiteX200" fmla="*/ 5622116 w 5737264"/>
              <a:gd name="connsiteY200" fmla="*/ 226088 h 1252962"/>
              <a:gd name="connsiteX201" fmla="*/ 5632164 w 5737264"/>
              <a:gd name="connsiteY201" fmla="*/ 216039 h 1252962"/>
              <a:gd name="connsiteX202" fmla="*/ 5637188 w 5737264"/>
              <a:gd name="connsiteY202" fmla="*/ 200967 h 1252962"/>
              <a:gd name="connsiteX203" fmla="*/ 5651738 w 5737264"/>
              <a:gd name="connsiteY203" fmla="*/ 190395 h 1252962"/>
              <a:gd name="connsiteX204" fmla="*/ 5673692 w 5737264"/>
              <a:gd name="connsiteY204" fmla="*/ 153892 h 1252962"/>
              <a:gd name="connsiteX205" fmla="*/ 5726602 w 5737264"/>
              <a:gd name="connsiteY205" fmla="*/ 89362 h 1252962"/>
              <a:gd name="connsiteX206" fmla="*/ 5728722 w 5737264"/>
              <a:gd name="connsiteY206" fmla="*/ 42287 h 1252962"/>
              <a:gd name="connsiteX207" fmla="*/ 5634284 w 5737264"/>
              <a:gd name="connsiteY207" fmla="*/ 25357 h 1252962"/>
              <a:gd name="connsiteX208" fmla="*/ 5536940 w 5737264"/>
              <a:gd name="connsiteY208" fmla="*/ 27214 h 1252962"/>
              <a:gd name="connsiteX209" fmla="*/ 5470369 w 5737264"/>
              <a:gd name="connsiteY209" fmla="*/ 39381 h 1252962"/>
              <a:gd name="connsiteX210" fmla="*/ 5379124 w 5737264"/>
              <a:gd name="connsiteY210" fmla="*/ 39644 h 1252962"/>
              <a:gd name="connsiteX211" fmla="*/ 5309282 w 5737264"/>
              <a:gd name="connsiteY211" fmla="*/ 42287 h 1252962"/>
              <a:gd name="connsiteX212" fmla="*/ 5238682 w 5737264"/>
              <a:gd name="connsiteY212" fmla="*/ 54455 h 1252962"/>
              <a:gd name="connsiteX213" fmla="*/ 5108892 w 5737264"/>
              <a:gd name="connsiteY213" fmla="*/ 37524 h 1252962"/>
              <a:gd name="connsiteX214" fmla="*/ 5020026 w 5737264"/>
              <a:gd name="connsiteY214" fmla="*/ 39120 h 1252962"/>
              <a:gd name="connsiteX215" fmla="*/ 4946233 w 5737264"/>
              <a:gd name="connsiteY215" fmla="*/ 41240 h 1252962"/>
              <a:gd name="connsiteX216" fmla="*/ 4823272 w 5737264"/>
              <a:gd name="connsiteY216" fmla="*/ 50242 h 1252962"/>
              <a:gd name="connsiteX217" fmla="*/ 4727577 w 5737264"/>
              <a:gd name="connsiteY217" fmla="*/ 29073 h 1252962"/>
              <a:gd name="connsiteX218" fmla="*/ 4628376 w 5737264"/>
              <a:gd name="connsiteY218" fmla="*/ 41240 h 1252962"/>
              <a:gd name="connsiteX219" fmla="*/ 4565180 w 5737264"/>
              <a:gd name="connsiteY219" fmla="*/ 46264 h 1252962"/>
              <a:gd name="connsiteX220" fmla="*/ 4417596 w 5737264"/>
              <a:gd name="connsiteY220" fmla="*/ 44406 h 1252962"/>
              <a:gd name="connsiteX221" fmla="*/ 4139984 w 5737264"/>
              <a:gd name="connsiteY221" fmla="*/ 60290 h 1252962"/>
              <a:gd name="connsiteX222" fmla="*/ 3918920 w 5737264"/>
              <a:gd name="connsiteY222" fmla="*/ 50242 h 1252962"/>
              <a:gd name="connsiteX223" fmla="*/ 3873703 w 5737264"/>
              <a:gd name="connsiteY223" fmla="*/ 45217 h 1252962"/>
              <a:gd name="connsiteX224" fmla="*/ 3687808 w 5737264"/>
              <a:gd name="connsiteY224" fmla="*/ 40193 h 1252962"/>
              <a:gd name="connsiteX225" fmla="*/ 3662687 w 5737264"/>
              <a:gd name="connsiteY225" fmla="*/ 35169 h 1252962"/>
              <a:gd name="connsiteX226" fmla="*/ 3627518 w 5737264"/>
              <a:gd name="connsiteY226" fmla="*/ 25121 h 1252962"/>
              <a:gd name="connsiteX227" fmla="*/ 3547131 w 5737264"/>
              <a:gd name="connsiteY227" fmla="*/ 20097 h 1252962"/>
              <a:gd name="connsiteX228" fmla="*/ 3310995 w 5737264"/>
              <a:gd name="connsiteY228" fmla="*/ 25121 h 1252962"/>
              <a:gd name="connsiteX229" fmla="*/ 3265777 w 5737264"/>
              <a:gd name="connsiteY229" fmla="*/ 30145 h 1252962"/>
              <a:gd name="connsiteX230" fmla="*/ 3175342 w 5737264"/>
              <a:gd name="connsiteY230" fmla="*/ 35169 h 1252962"/>
              <a:gd name="connsiteX231" fmla="*/ 2582489 w 5737264"/>
              <a:gd name="connsiteY231" fmla="*/ 45217 h 1252962"/>
              <a:gd name="connsiteX232" fmla="*/ 2255918 w 5737264"/>
              <a:gd name="connsiteY232" fmla="*/ 40193 h 1252962"/>
              <a:gd name="connsiteX233" fmla="*/ 1974564 w 5737264"/>
              <a:gd name="connsiteY233" fmla="*/ 30145 h 1252962"/>
              <a:gd name="connsiteX234" fmla="*/ 1944419 w 5737264"/>
              <a:gd name="connsiteY234" fmla="*/ 25121 h 1252962"/>
              <a:gd name="connsiteX235" fmla="*/ 1848960 w 5737264"/>
              <a:gd name="connsiteY235" fmla="*/ 20097 h 1252962"/>
              <a:gd name="connsiteX236" fmla="*/ 1768573 w 5737264"/>
              <a:gd name="connsiteY236" fmla="*/ 10048 h 1252962"/>
              <a:gd name="connsiteX237" fmla="*/ 1502292 w 5737264"/>
              <a:gd name="connsiteY237" fmla="*/ 20097 h 1252962"/>
              <a:gd name="connsiteX238" fmla="*/ 1467122 w 5737264"/>
              <a:gd name="connsiteY238" fmla="*/ 25121 h 1252962"/>
              <a:gd name="connsiteX239" fmla="*/ 1426929 w 5737264"/>
              <a:gd name="connsiteY239" fmla="*/ 30145 h 1252962"/>
              <a:gd name="connsiteX240" fmla="*/ 1341518 w 5737264"/>
              <a:gd name="connsiteY240" fmla="*/ 45217 h 1252962"/>
              <a:gd name="connsiteX241" fmla="*/ 1095333 w 5737264"/>
              <a:gd name="connsiteY241" fmla="*/ 35169 h 1252962"/>
              <a:gd name="connsiteX242" fmla="*/ 979777 w 5737264"/>
              <a:gd name="connsiteY242" fmla="*/ 20097 h 1252962"/>
              <a:gd name="connsiteX243" fmla="*/ 939584 w 5737264"/>
              <a:gd name="connsiteY243" fmla="*/ 10048 h 1252962"/>
              <a:gd name="connsiteX244" fmla="*/ 813980 w 5737264"/>
              <a:gd name="connsiteY244" fmla="*/ 0 h 1252962"/>
              <a:gd name="connsiteX245" fmla="*/ 743641 w 5737264"/>
              <a:gd name="connsiteY245" fmla="*/ 5024 h 1252962"/>
              <a:gd name="connsiteX246" fmla="*/ 582867 w 5737264"/>
              <a:gd name="connsiteY246" fmla="*/ 15072 h 1252962"/>
              <a:gd name="connsiteX247" fmla="*/ 432142 w 5737264"/>
              <a:gd name="connsiteY247" fmla="*/ 5024 h 1252962"/>
              <a:gd name="connsiteX248" fmla="*/ 412046 w 5737264"/>
              <a:gd name="connsiteY248" fmla="*/ 0 h 1252962"/>
              <a:gd name="connsiteX249" fmla="*/ 281417 w 5737264"/>
              <a:gd name="connsiteY249" fmla="*/ 10048 h 1252962"/>
              <a:gd name="connsiteX250" fmla="*/ 261320 w 5737264"/>
              <a:gd name="connsiteY250" fmla="*/ 15072 h 1252962"/>
              <a:gd name="connsiteX251" fmla="*/ 100547 w 5737264"/>
              <a:gd name="connsiteY251" fmla="*/ 20097 h 1252962"/>
              <a:gd name="connsiteX252" fmla="*/ 5087 w 5737264"/>
              <a:gd name="connsiteY252" fmla="*/ 30145 h 1252962"/>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34182 w 5737264"/>
              <a:gd name="connsiteY113" fmla="*/ 1080198 h 1252696"/>
              <a:gd name="connsiteX114" fmla="*/ 2944230 w 5737264"/>
              <a:gd name="connsiteY114" fmla="*/ 1110343 h 1252696"/>
              <a:gd name="connsiteX115" fmla="*/ 2959303 w 5737264"/>
              <a:gd name="connsiteY115" fmla="*/ 1125415 h 1252696"/>
              <a:gd name="connsiteX116" fmla="*/ 2979399 w 5737264"/>
              <a:gd name="connsiteY116" fmla="*/ 1155560 h 1252696"/>
              <a:gd name="connsiteX117" fmla="*/ 2994472 w 5737264"/>
              <a:gd name="connsiteY117" fmla="*/ 1160584 h 1252696"/>
              <a:gd name="connsiteX118" fmla="*/ 3014569 w 5737264"/>
              <a:gd name="connsiteY118" fmla="*/ 1180681 h 1252696"/>
              <a:gd name="connsiteX119" fmla="*/ 3024617 w 5737264"/>
              <a:gd name="connsiteY119" fmla="*/ 1190730 h 1252696"/>
              <a:gd name="connsiteX120" fmla="*/ 3038878 w 5737264"/>
              <a:gd name="connsiteY120" fmla="*/ 1222994 h 1252696"/>
              <a:gd name="connsiteX121" fmla="*/ 3076168 w 5737264"/>
              <a:gd name="connsiteY121" fmla="*/ 1252354 h 1252696"/>
              <a:gd name="connsiteX122" fmla="*/ 3130125 w 5737264"/>
              <a:gd name="connsiteY122" fmla="*/ 1240971 h 1252696"/>
              <a:gd name="connsiteX123" fmla="*/ 3177985 w 5737264"/>
              <a:gd name="connsiteY123" fmla="*/ 1207372 h 1252696"/>
              <a:gd name="connsiteX124" fmla="*/ 3229535 w 5737264"/>
              <a:gd name="connsiteY124" fmla="*/ 1178561 h 1252696"/>
              <a:gd name="connsiteX125" fmla="*/ 3281634 w 5737264"/>
              <a:gd name="connsiteY125" fmla="*/ 1153440 h 1252696"/>
              <a:gd name="connsiteX126" fmla="*/ 3310995 w 5737264"/>
              <a:gd name="connsiteY126" fmla="*/ 1145512 h 1252696"/>
              <a:gd name="connsiteX127" fmla="*/ 3351188 w 5737264"/>
              <a:gd name="connsiteY127" fmla="*/ 1140488 h 1252696"/>
              <a:gd name="connsiteX128" fmla="*/ 3406454 w 5737264"/>
              <a:gd name="connsiteY128" fmla="*/ 1155560 h 1252696"/>
              <a:gd name="connsiteX129" fmla="*/ 3426551 w 5737264"/>
              <a:gd name="connsiteY129" fmla="*/ 1165609 h 1252696"/>
              <a:gd name="connsiteX130" fmla="*/ 3441624 w 5737264"/>
              <a:gd name="connsiteY130" fmla="*/ 1175657 h 1252696"/>
              <a:gd name="connsiteX131" fmla="*/ 3456696 w 5737264"/>
              <a:gd name="connsiteY131" fmla="*/ 1180681 h 1252696"/>
              <a:gd name="connsiteX132" fmla="*/ 3466744 w 5737264"/>
              <a:gd name="connsiteY132" fmla="*/ 1195754 h 1252696"/>
              <a:gd name="connsiteX133" fmla="*/ 3527035 w 5737264"/>
              <a:gd name="connsiteY133" fmla="*/ 1200778 h 1252696"/>
              <a:gd name="connsiteX134" fmla="*/ 3542107 w 5737264"/>
              <a:gd name="connsiteY134" fmla="*/ 1190730 h 1252696"/>
              <a:gd name="connsiteX135" fmla="*/ 3567228 w 5737264"/>
              <a:gd name="connsiteY135" fmla="*/ 1180681 h 1252696"/>
              <a:gd name="connsiteX136" fmla="*/ 3587325 w 5737264"/>
              <a:gd name="connsiteY136" fmla="*/ 1150536 h 1252696"/>
              <a:gd name="connsiteX137" fmla="*/ 3617470 w 5737264"/>
              <a:gd name="connsiteY137" fmla="*/ 1125415 h 1252696"/>
              <a:gd name="connsiteX138" fmla="*/ 3632542 w 5737264"/>
              <a:gd name="connsiteY138" fmla="*/ 1105319 h 1252696"/>
              <a:gd name="connsiteX139" fmla="*/ 3662687 w 5737264"/>
              <a:gd name="connsiteY139" fmla="*/ 1085222 h 1252696"/>
              <a:gd name="connsiteX140" fmla="*/ 3697856 w 5737264"/>
              <a:gd name="connsiteY140" fmla="*/ 1070149 h 1252696"/>
              <a:gd name="connsiteX141" fmla="*/ 3707905 w 5737264"/>
              <a:gd name="connsiteY141" fmla="*/ 1060101 h 1252696"/>
              <a:gd name="connsiteX142" fmla="*/ 3743074 w 5737264"/>
              <a:gd name="connsiteY142" fmla="*/ 1047148 h 1252696"/>
              <a:gd name="connsiteX143" fmla="*/ 3799125 w 5737264"/>
              <a:gd name="connsiteY143" fmla="*/ 1043982 h 1252696"/>
              <a:gd name="connsiteX144" fmla="*/ 3859651 w 5737264"/>
              <a:gd name="connsiteY144" fmla="*/ 1072033 h 1252696"/>
              <a:gd name="connsiteX145" fmla="*/ 3902226 w 5737264"/>
              <a:gd name="connsiteY145" fmla="*/ 1101367 h 1252696"/>
              <a:gd name="connsiteX146" fmla="*/ 3958041 w 5737264"/>
              <a:gd name="connsiteY146" fmla="*/ 1142346 h 1252696"/>
              <a:gd name="connsiteX147" fmla="*/ 4019404 w 5737264"/>
              <a:gd name="connsiteY147" fmla="*/ 1165609 h 1252696"/>
              <a:gd name="connsiteX148" fmla="*/ 4064621 w 5737264"/>
              <a:gd name="connsiteY148" fmla="*/ 1150536 h 1252696"/>
              <a:gd name="connsiteX149" fmla="*/ 4079694 w 5737264"/>
              <a:gd name="connsiteY149" fmla="*/ 1125415 h 1252696"/>
              <a:gd name="connsiteX150" fmla="*/ 4099791 w 5737264"/>
              <a:gd name="connsiteY150" fmla="*/ 1105319 h 1252696"/>
              <a:gd name="connsiteX151" fmla="*/ 4129936 w 5737264"/>
              <a:gd name="connsiteY151" fmla="*/ 1075173 h 1252696"/>
              <a:gd name="connsiteX152" fmla="*/ 4150032 w 5737264"/>
              <a:gd name="connsiteY152" fmla="*/ 1040004 h 1252696"/>
              <a:gd name="connsiteX153" fmla="*/ 4160081 w 5737264"/>
              <a:gd name="connsiteY153" fmla="*/ 1019908 h 1252696"/>
              <a:gd name="connsiteX154" fmla="*/ 4165105 w 5737264"/>
              <a:gd name="connsiteY154" fmla="*/ 1004835 h 1252696"/>
              <a:gd name="connsiteX155" fmla="*/ 4185202 w 5737264"/>
              <a:gd name="connsiteY155" fmla="*/ 984738 h 1252696"/>
              <a:gd name="connsiteX156" fmla="*/ 4200274 w 5737264"/>
              <a:gd name="connsiteY156" fmla="*/ 979714 h 1252696"/>
              <a:gd name="connsiteX157" fmla="*/ 4235443 w 5737264"/>
              <a:gd name="connsiteY157" fmla="*/ 954593 h 1252696"/>
              <a:gd name="connsiteX158" fmla="*/ 4275637 w 5737264"/>
              <a:gd name="connsiteY158" fmla="*/ 934497 h 1252696"/>
              <a:gd name="connsiteX159" fmla="*/ 4310806 w 5737264"/>
              <a:gd name="connsiteY159" fmla="*/ 914400 h 1252696"/>
              <a:gd name="connsiteX160" fmla="*/ 4325878 w 5737264"/>
              <a:gd name="connsiteY160" fmla="*/ 904352 h 1252696"/>
              <a:gd name="connsiteX161" fmla="*/ 4362094 w 5737264"/>
              <a:gd name="connsiteY161" fmla="*/ 909114 h 1252696"/>
              <a:gd name="connsiteX162" fmla="*/ 4417099 w 5737264"/>
              <a:gd name="connsiteY162" fmla="*/ 946141 h 1252696"/>
              <a:gd name="connsiteX163" fmla="*/ 4462316 w 5737264"/>
              <a:gd name="connsiteY163" fmla="*/ 1006955 h 1252696"/>
              <a:gd name="connsiteX164" fmla="*/ 4531320 w 5737264"/>
              <a:gd name="connsiteY164" fmla="*/ 1037650 h 1252696"/>
              <a:gd name="connsiteX165" fmla="*/ 4597184 w 5737264"/>
              <a:gd name="connsiteY165" fmla="*/ 969666 h 1252696"/>
              <a:gd name="connsiteX166" fmla="*/ 4617281 w 5737264"/>
              <a:gd name="connsiteY166" fmla="*/ 959617 h 1252696"/>
              <a:gd name="connsiteX167" fmla="*/ 4632353 w 5737264"/>
              <a:gd name="connsiteY167" fmla="*/ 944545 h 1252696"/>
              <a:gd name="connsiteX168" fmla="*/ 4652450 w 5737264"/>
              <a:gd name="connsiteY168" fmla="*/ 934497 h 1252696"/>
              <a:gd name="connsiteX169" fmla="*/ 4672547 w 5737264"/>
              <a:gd name="connsiteY169" fmla="*/ 919424 h 1252696"/>
              <a:gd name="connsiteX170" fmla="*/ 4737861 w 5737264"/>
              <a:gd name="connsiteY170" fmla="*/ 884255 h 1252696"/>
              <a:gd name="connsiteX171" fmla="*/ 4762982 w 5737264"/>
              <a:gd name="connsiteY171" fmla="*/ 879231 h 1252696"/>
              <a:gd name="connsiteX172" fmla="*/ 4778054 w 5737264"/>
              <a:gd name="connsiteY172" fmla="*/ 874206 h 1252696"/>
              <a:gd name="connsiteX173" fmla="*/ 4819294 w 5737264"/>
              <a:gd name="connsiteY173" fmla="*/ 873944 h 1252696"/>
              <a:gd name="connsiteX174" fmla="*/ 4877465 w 5737264"/>
              <a:gd name="connsiteY174" fmla="*/ 895638 h 1252696"/>
              <a:gd name="connsiteX175" fmla="*/ 4935347 w 5737264"/>
              <a:gd name="connsiteY175" fmla="*/ 934523 h 1252696"/>
              <a:gd name="connsiteX176" fmla="*/ 4995402 w 5737264"/>
              <a:gd name="connsiteY176" fmla="*/ 1006746 h 1252696"/>
              <a:gd name="connsiteX177" fmla="*/ 5024762 w 5737264"/>
              <a:gd name="connsiteY177" fmla="*/ 1051963 h 1252696"/>
              <a:gd name="connsiteX178" fmla="*/ 5092223 w 5737264"/>
              <a:gd name="connsiteY178" fmla="*/ 1016506 h 1252696"/>
              <a:gd name="connsiteX179" fmla="*/ 5144322 w 5737264"/>
              <a:gd name="connsiteY179" fmla="*/ 948261 h 1252696"/>
              <a:gd name="connsiteX180" fmla="*/ 5189252 w 5737264"/>
              <a:gd name="connsiteY180" fmla="*/ 886112 h 1252696"/>
              <a:gd name="connsiteX181" fmla="*/ 5226279 w 5737264"/>
              <a:gd name="connsiteY181" fmla="*/ 856230 h 1252696"/>
              <a:gd name="connsiteX182" fmla="*/ 5260637 w 5737264"/>
              <a:gd name="connsiteY182" fmla="*/ 822918 h 1252696"/>
              <a:gd name="connsiteX183" fmla="*/ 5295282 w 5737264"/>
              <a:gd name="connsiteY183" fmla="*/ 800440 h 1252696"/>
              <a:gd name="connsiteX184" fmla="*/ 5334430 w 5737264"/>
              <a:gd name="connsiteY184" fmla="*/ 794893 h 1252696"/>
              <a:gd name="connsiteX185" fmla="*/ 5412174 w 5737264"/>
              <a:gd name="connsiteY185" fmla="*/ 824252 h 1252696"/>
              <a:gd name="connsiteX186" fmla="*/ 5431197 w 5737264"/>
              <a:gd name="connsiteY186" fmla="*/ 768699 h 1252696"/>
              <a:gd name="connsiteX187" fmla="*/ 5441246 w 5737264"/>
              <a:gd name="connsiteY187" fmla="*/ 753626 h 1252696"/>
              <a:gd name="connsiteX188" fmla="*/ 5456318 w 5737264"/>
              <a:gd name="connsiteY188" fmla="*/ 708409 h 1252696"/>
              <a:gd name="connsiteX189" fmla="*/ 5466366 w 5737264"/>
              <a:gd name="connsiteY189" fmla="*/ 683288 h 1252696"/>
              <a:gd name="connsiteX190" fmla="*/ 5476415 w 5737264"/>
              <a:gd name="connsiteY190" fmla="*/ 643094 h 1252696"/>
              <a:gd name="connsiteX191" fmla="*/ 5491487 w 5737264"/>
              <a:gd name="connsiteY191" fmla="*/ 617973 h 1252696"/>
              <a:gd name="connsiteX192" fmla="*/ 5506560 w 5737264"/>
              <a:gd name="connsiteY192" fmla="*/ 572756 h 1252696"/>
              <a:gd name="connsiteX193" fmla="*/ 5526656 w 5737264"/>
              <a:gd name="connsiteY193" fmla="*/ 522514 h 1252696"/>
              <a:gd name="connsiteX194" fmla="*/ 5546753 w 5737264"/>
              <a:gd name="connsiteY194" fmla="*/ 467248 h 1252696"/>
              <a:gd name="connsiteX195" fmla="*/ 5556802 w 5737264"/>
              <a:gd name="connsiteY195" fmla="*/ 411982 h 1252696"/>
              <a:gd name="connsiteX196" fmla="*/ 5566850 w 5737264"/>
              <a:gd name="connsiteY196" fmla="*/ 381837 h 1252696"/>
              <a:gd name="connsiteX197" fmla="*/ 5576898 w 5737264"/>
              <a:gd name="connsiteY197" fmla="*/ 356716 h 1252696"/>
              <a:gd name="connsiteX198" fmla="*/ 5596995 w 5737264"/>
              <a:gd name="connsiteY198" fmla="*/ 316523 h 1252696"/>
              <a:gd name="connsiteX199" fmla="*/ 5617092 w 5737264"/>
              <a:gd name="connsiteY199" fmla="*/ 246184 h 1252696"/>
              <a:gd name="connsiteX200" fmla="*/ 5622116 w 5737264"/>
              <a:gd name="connsiteY200" fmla="*/ 226088 h 1252696"/>
              <a:gd name="connsiteX201" fmla="*/ 5632164 w 5737264"/>
              <a:gd name="connsiteY201" fmla="*/ 216039 h 1252696"/>
              <a:gd name="connsiteX202" fmla="*/ 5637188 w 5737264"/>
              <a:gd name="connsiteY202" fmla="*/ 200967 h 1252696"/>
              <a:gd name="connsiteX203" fmla="*/ 5651738 w 5737264"/>
              <a:gd name="connsiteY203" fmla="*/ 190395 h 1252696"/>
              <a:gd name="connsiteX204" fmla="*/ 5673692 w 5737264"/>
              <a:gd name="connsiteY204" fmla="*/ 153892 h 1252696"/>
              <a:gd name="connsiteX205" fmla="*/ 5726602 w 5737264"/>
              <a:gd name="connsiteY205" fmla="*/ 89362 h 1252696"/>
              <a:gd name="connsiteX206" fmla="*/ 5728722 w 5737264"/>
              <a:gd name="connsiteY206" fmla="*/ 42287 h 1252696"/>
              <a:gd name="connsiteX207" fmla="*/ 5634284 w 5737264"/>
              <a:gd name="connsiteY207" fmla="*/ 25357 h 1252696"/>
              <a:gd name="connsiteX208" fmla="*/ 5536940 w 5737264"/>
              <a:gd name="connsiteY208" fmla="*/ 27214 h 1252696"/>
              <a:gd name="connsiteX209" fmla="*/ 5470369 w 5737264"/>
              <a:gd name="connsiteY209" fmla="*/ 39381 h 1252696"/>
              <a:gd name="connsiteX210" fmla="*/ 5379124 w 5737264"/>
              <a:gd name="connsiteY210" fmla="*/ 39644 h 1252696"/>
              <a:gd name="connsiteX211" fmla="*/ 5309282 w 5737264"/>
              <a:gd name="connsiteY211" fmla="*/ 42287 h 1252696"/>
              <a:gd name="connsiteX212" fmla="*/ 5238682 w 5737264"/>
              <a:gd name="connsiteY212" fmla="*/ 54455 h 1252696"/>
              <a:gd name="connsiteX213" fmla="*/ 5108892 w 5737264"/>
              <a:gd name="connsiteY213" fmla="*/ 37524 h 1252696"/>
              <a:gd name="connsiteX214" fmla="*/ 5020026 w 5737264"/>
              <a:gd name="connsiteY214" fmla="*/ 39120 h 1252696"/>
              <a:gd name="connsiteX215" fmla="*/ 4946233 w 5737264"/>
              <a:gd name="connsiteY215" fmla="*/ 41240 h 1252696"/>
              <a:gd name="connsiteX216" fmla="*/ 4823272 w 5737264"/>
              <a:gd name="connsiteY216" fmla="*/ 50242 h 1252696"/>
              <a:gd name="connsiteX217" fmla="*/ 4727577 w 5737264"/>
              <a:gd name="connsiteY217" fmla="*/ 29073 h 1252696"/>
              <a:gd name="connsiteX218" fmla="*/ 4628376 w 5737264"/>
              <a:gd name="connsiteY218" fmla="*/ 41240 h 1252696"/>
              <a:gd name="connsiteX219" fmla="*/ 4565180 w 5737264"/>
              <a:gd name="connsiteY219" fmla="*/ 46264 h 1252696"/>
              <a:gd name="connsiteX220" fmla="*/ 4417596 w 5737264"/>
              <a:gd name="connsiteY220" fmla="*/ 44406 h 1252696"/>
              <a:gd name="connsiteX221" fmla="*/ 4139984 w 5737264"/>
              <a:gd name="connsiteY221" fmla="*/ 60290 h 1252696"/>
              <a:gd name="connsiteX222" fmla="*/ 3918920 w 5737264"/>
              <a:gd name="connsiteY222" fmla="*/ 50242 h 1252696"/>
              <a:gd name="connsiteX223" fmla="*/ 3873703 w 5737264"/>
              <a:gd name="connsiteY223" fmla="*/ 45217 h 1252696"/>
              <a:gd name="connsiteX224" fmla="*/ 3687808 w 5737264"/>
              <a:gd name="connsiteY224" fmla="*/ 40193 h 1252696"/>
              <a:gd name="connsiteX225" fmla="*/ 3662687 w 5737264"/>
              <a:gd name="connsiteY225" fmla="*/ 35169 h 1252696"/>
              <a:gd name="connsiteX226" fmla="*/ 3627518 w 5737264"/>
              <a:gd name="connsiteY226" fmla="*/ 25121 h 1252696"/>
              <a:gd name="connsiteX227" fmla="*/ 3547131 w 5737264"/>
              <a:gd name="connsiteY227" fmla="*/ 20097 h 1252696"/>
              <a:gd name="connsiteX228" fmla="*/ 3310995 w 5737264"/>
              <a:gd name="connsiteY228" fmla="*/ 25121 h 1252696"/>
              <a:gd name="connsiteX229" fmla="*/ 3265777 w 5737264"/>
              <a:gd name="connsiteY229" fmla="*/ 30145 h 1252696"/>
              <a:gd name="connsiteX230" fmla="*/ 3175342 w 5737264"/>
              <a:gd name="connsiteY230" fmla="*/ 35169 h 1252696"/>
              <a:gd name="connsiteX231" fmla="*/ 2582489 w 5737264"/>
              <a:gd name="connsiteY231" fmla="*/ 45217 h 1252696"/>
              <a:gd name="connsiteX232" fmla="*/ 2255918 w 5737264"/>
              <a:gd name="connsiteY232" fmla="*/ 40193 h 1252696"/>
              <a:gd name="connsiteX233" fmla="*/ 1974564 w 5737264"/>
              <a:gd name="connsiteY233" fmla="*/ 30145 h 1252696"/>
              <a:gd name="connsiteX234" fmla="*/ 1944419 w 5737264"/>
              <a:gd name="connsiteY234" fmla="*/ 25121 h 1252696"/>
              <a:gd name="connsiteX235" fmla="*/ 1848960 w 5737264"/>
              <a:gd name="connsiteY235" fmla="*/ 20097 h 1252696"/>
              <a:gd name="connsiteX236" fmla="*/ 1768573 w 5737264"/>
              <a:gd name="connsiteY236" fmla="*/ 10048 h 1252696"/>
              <a:gd name="connsiteX237" fmla="*/ 1502292 w 5737264"/>
              <a:gd name="connsiteY237" fmla="*/ 20097 h 1252696"/>
              <a:gd name="connsiteX238" fmla="*/ 1467122 w 5737264"/>
              <a:gd name="connsiteY238" fmla="*/ 25121 h 1252696"/>
              <a:gd name="connsiteX239" fmla="*/ 1426929 w 5737264"/>
              <a:gd name="connsiteY239" fmla="*/ 30145 h 1252696"/>
              <a:gd name="connsiteX240" fmla="*/ 1341518 w 5737264"/>
              <a:gd name="connsiteY240" fmla="*/ 45217 h 1252696"/>
              <a:gd name="connsiteX241" fmla="*/ 1095333 w 5737264"/>
              <a:gd name="connsiteY241" fmla="*/ 35169 h 1252696"/>
              <a:gd name="connsiteX242" fmla="*/ 979777 w 5737264"/>
              <a:gd name="connsiteY242" fmla="*/ 20097 h 1252696"/>
              <a:gd name="connsiteX243" fmla="*/ 939584 w 5737264"/>
              <a:gd name="connsiteY243" fmla="*/ 10048 h 1252696"/>
              <a:gd name="connsiteX244" fmla="*/ 813980 w 5737264"/>
              <a:gd name="connsiteY244" fmla="*/ 0 h 1252696"/>
              <a:gd name="connsiteX245" fmla="*/ 743641 w 5737264"/>
              <a:gd name="connsiteY245" fmla="*/ 5024 h 1252696"/>
              <a:gd name="connsiteX246" fmla="*/ 582867 w 5737264"/>
              <a:gd name="connsiteY246" fmla="*/ 15072 h 1252696"/>
              <a:gd name="connsiteX247" fmla="*/ 432142 w 5737264"/>
              <a:gd name="connsiteY247" fmla="*/ 5024 h 1252696"/>
              <a:gd name="connsiteX248" fmla="*/ 412046 w 5737264"/>
              <a:gd name="connsiteY248" fmla="*/ 0 h 1252696"/>
              <a:gd name="connsiteX249" fmla="*/ 281417 w 5737264"/>
              <a:gd name="connsiteY249" fmla="*/ 10048 h 1252696"/>
              <a:gd name="connsiteX250" fmla="*/ 261320 w 5737264"/>
              <a:gd name="connsiteY250" fmla="*/ 15072 h 1252696"/>
              <a:gd name="connsiteX251" fmla="*/ 100547 w 5737264"/>
              <a:gd name="connsiteY251" fmla="*/ 20097 h 1252696"/>
              <a:gd name="connsiteX252" fmla="*/ 5087 w 5737264"/>
              <a:gd name="connsiteY252"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44230 w 5737264"/>
              <a:gd name="connsiteY113" fmla="*/ 1110343 h 1252696"/>
              <a:gd name="connsiteX114" fmla="*/ 2959303 w 5737264"/>
              <a:gd name="connsiteY114" fmla="*/ 1125415 h 1252696"/>
              <a:gd name="connsiteX115" fmla="*/ 2979399 w 5737264"/>
              <a:gd name="connsiteY115" fmla="*/ 1155560 h 1252696"/>
              <a:gd name="connsiteX116" fmla="*/ 2994472 w 5737264"/>
              <a:gd name="connsiteY116" fmla="*/ 1160584 h 1252696"/>
              <a:gd name="connsiteX117" fmla="*/ 3014569 w 5737264"/>
              <a:gd name="connsiteY117" fmla="*/ 1180681 h 1252696"/>
              <a:gd name="connsiteX118" fmla="*/ 3024617 w 5737264"/>
              <a:gd name="connsiteY118" fmla="*/ 1190730 h 1252696"/>
              <a:gd name="connsiteX119" fmla="*/ 3038878 w 5737264"/>
              <a:gd name="connsiteY119" fmla="*/ 1222994 h 1252696"/>
              <a:gd name="connsiteX120" fmla="*/ 3076168 w 5737264"/>
              <a:gd name="connsiteY120" fmla="*/ 1252354 h 1252696"/>
              <a:gd name="connsiteX121" fmla="*/ 3130125 w 5737264"/>
              <a:gd name="connsiteY121" fmla="*/ 1240971 h 1252696"/>
              <a:gd name="connsiteX122" fmla="*/ 3177985 w 5737264"/>
              <a:gd name="connsiteY122" fmla="*/ 1207372 h 1252696"/>
              <a:gd name="connsiteX123" fmla="*/ 3229535 w 5737264"/>
              <a:gd name="connsiteY123" fmla="*/ 1178561 h 1252696"/>
              <a:gd name="connsiteX124" fmla="*/ 3281634 w 5737264"/>
              <a:gd name="connsiteY124" fmla="*/ 1153440 h 1252696"/>
              <a:gd name="connsiteX125" fmla="*/ 3310995 w 5737264"/>
              <a:gd name="connsiteY125" fmla="*/ 1145512 h 1252696"/>
              <a:gd name="connsiteX126" fmla="*/ 3351188 w 5737264"/>
              <a:gd name="connsiteY126" fmla="*/ 1140488 h 1252696"/>
              <a:gd name="connsiteX127" fmla="*/ 3406454 w 5737264"/>
              <a:gd name="connsiteY127" fmla="*/ 1155560 h 1252696"/>
              <a:gd name="connsiteX128" fmla="*/ 3426551 w 5737264"/>
              <a:gd name="connsiteY128" fmla="*/ 1165609 h 1252696"/>
              <a:gd name="connsiteX129" fmla="*/ 3441624 w 5737264"/>
              <a:gd name="connsiteY129" fmla="*/ 1175657 h 1252696"/>
              <a:gd name="connsiteX130" fmla="*/ 3456696 w 5737264"/>
              <a:gd name="connsiteY130" fmla="*/ 1180681 h 1252696"/>
              <a:gd name="connsiteX131" fmla="*/ 3466744 w 5737264"/>
              <a:gd name="connsiteY131" fmla="*/ 1195754 h 1252696"/>
              <a:gd name="connsiteX132" fmla="*/ 3527035 w 5737264"/>
              <a:gd name="connsiteY132" fmla="*/ 1200778 h 1252696"/>
              <a:gd name="connsiteX133" fmla="*/ 3542107 w 5737264"/>
              <a:gd name="connsiteY133" fmla="*/ 1190730 h 1252696"/>
              <a:gd name="connsiteX134" fmla="*/ 3567228 w 5737264"/>
              <a:gd name="connsiteY134" fmla="*/ 1180681 h 1252696"/>
              <a:gd name="connsiteX135" fmla="*/ 3587325 w 5737264"/>
              <a:gd name="connsiteY135" fmla="*/ 1150536 h 1252696"/>
              <a:gd name="connsiteX136" fmla="*/ 3617470 w 5737264"/>
              <a:gd name="connsiteY136" fmla="*/ 1125415 h 1252696"/>
              <a:gd name="connsiteX137" fmla="*/ 3632542 w 5737264"/>
              <a:gd name="connsiteY137" fmla="*/ 1105319 h 1252696"/>
              <a:gd name="connsiteX138" fmla="*/ 3662687 w 5737264"/>
              <a:gd name="connsiteY138" fmla="*/ 1085222 h 1252696"/>
              <a:gd name="connsiteX139" fmla="*/ 3697856 w 5737264"/>
              <a:gd name="connsiteY139" fmla="*/ 1070149 h 1252696"/>
              <a:gd name="connsiteX140" fmla="*/ 3707905 w 5737264"/>
              <a:gd name="connsiteY140" fmla="*/ 1060101 h 1252696"/>
              <a:gd name="connsiteX141" fmla="*/ 3743074 w 5737264"/>
              <a:gd name="connsiteY141" fmla="*/ 1047148 h 1252696"/>
              <a:gd name="connsiteX142" fmla="*/ 3799125 w 5737264"/>
              <a:gd name="connsiteY142" fmla="*/ 1043982 h 1252696"/>
              <a:gd name="connsiteX143" fmla="*/ 3859651 w 5737264"/>
              <a:gd name="connsiteY143" fmla="*/ 1072033 h 1252696"/>
              <a:gd name="connsiteX144" fmla="*/ 3902226 w 5737264"/>
              <a:gd name="connsiteY144" fmla="*/ 1101367 h 1252696"/>
              <a:gd name="connsiteX145" fmla="*/ 3958041 w 5737264"/>
              <a:gd name="connsiteY145" fmla="*/ 1142346 h 1252696"/>
              <a:gd name="connsiteX146" fmla="*/ 4019404 w 5737264"/>
              <a:gd name="connsiteY146" fmla="*/ 1165609 h 1252696"/>
              <a:gd name="connsiteX147" fmla="*/ 4064621 w 5737264"/>
              <a:gd name="connsiteY147" fmla="*/ 1150536 h 1252696"/>
              <a:gd name="connsiteX148" fmla="*/ 4079694 w 5737264"/>
              <a:gd name="connsiteY148" fmla="*/ 1125415 h 1252696"/>
              <a:gd name="connsiteX149" fmla="*/ 4099791 w 5737264"/>
              <a:gd name="connsiteY149" fmla="*/ 1105319 h 1252696"/>
              <a:gd name="connsiteX150" fmla="*/ 4129936 w 5737264"/>
              <a:gd name="connsiteY150" fmla="*/ 1075173 h 1252696"/>
              <a:gd name="connsiteX151" fmla="*/ 4150032 w 5737264"/>
              <a:gd name="connsiteY151" fmla="*/ 1040004 h 1252696"/>
              <a:gd name="connsiteX152" fmla="*/ 4160081 w 5737264"/>
              <a:gd name="connsiteY152" fmla="*/ 1019908 h 1252696"/>
              <a:gd name="connsiteX153" fmla="*/ 4165105 w 5737264"/>
              <a:gd name="connsiteY153" fmla="*/ 1004835 h 1252696"/>
              <a:gd name="connsiteX154" fmla="*/ 4185202 w 5737264"/>
              <a:gd name="connsiteY154" fmla="*/ 984738 h 1252696"/>
              <a:gd name="connsiteX155" fmla="*/ 4200274 w 5737264"/>
              <a:gd name="connsiteY155" fmla="*/ 979714 h 1252696"/>
              <a:gd name="connsiteX156" fmla="*/ 4235443 w 5737264"/>
              <a:gd name="connsiteY156" fmla="*/ 954593 h 1252696"/>
              <a:gd name="connsiteX157" fmla="*/ 4275637 w 5737264"/>
              <a:gd name="connsiteY157" fmla="*/ 934497 h 1252696"/>
              <a:gd name="connsiteX158" fmla="*/ 4310806 w 5737264"/>
              <a:gd name="connsiteY158" fmla="*/ 914400 h 1252696"/>
              <a:gd name="connsiteX159" fmla="*/ 4325878 w 5737264"/>
              <a:gd name="connsiteY159" fmla="*/ 904352 h 1252696"/>
              <a:gd name="connsiteX160" fmla="*/ 4362094 w 5737264"/>
              <a:gd name="connsiteY160" fmla="*/ 909114 h 1252696"/>
              <a:gd name="connsiteX161" fmla="*/ 4417099 w 5737264"/>
              <a:gd name="connsiteY161" fmla="*/ 946141 h 1252696"/>
              <a:gd name="connsiteX162" fmla="*/ 4462316 w 5737264"/>
              <a:gd name="connsiteY162" fmla="*/ 1006955 h 1252696"/>
              <a:gd name="connsiteX163" fmla="*/ 4531320 w 5737264"/>
              <a:gd name="connsiteY163" fmla="*/ 1037650 h 1252696"/>
              <a:gd name="connsiteX164" fmla="*/ 4597184 w 5737264"/>
              <a:gd name="connsiteY164" fmla="*/ 969666 h 1252696"/>
              <a:gd name="connsiteX165" fmla="*/ 4617281 w 5737264"/>
              <a:gd name="connsiteY165" fmla="*/ 959617 h 1252696"/>
              <a:gd name="connsiteX166" fmla="*/ 4632353 w 5737264"/>
              <a:gd name="connsiteY166" fmla="*/ 944545 h 1252696"/>
              <a:gd name="connsiteX167" fmla="*/ 4652450 w 5737264"/>
              <a:gd name="connsiteY167" fmla="*/ 934497 h 1252696"/>
              <a:gd name="connsiteX168" fmla="*/ 4672547 w 5737264"/>
              <a:gd name="connsiteY168" fmla="*/ 919424 h 1252696"/>
              <a:gd name="connsiteX169" fmla="*/ 4737861 w 5737264"/>
              <a:gd name="connsiteY169" fmla="*/ 884255 h 1252696"/>
              <a:gd name="connsiteX170" fmla="*/ 4762982 w 5737264"/>
              <a:gd name="connsiteY170" fmla="*/ 879231 h 1252696"/>
              <a:gd name="connsiteX171" fmla="*/ 4778054 w 5737264"/>
              <a:gd name="connsiteY171" fmla="*/ 874206 h 1252696"/>
              <a:gd name="connsiteX172" fmla="*/ 4819294 w 5737264"/>
              <a:gd name="connsiteY172" fmla="*/ 873944 h 1252696"/>
              <a:gd name="connsiteX173" fmla="*/ 4877465 w 5737264"/>
              <a:gd name="connsiteY173" fmla="*/ 895638 h 1252696"/>
              <a:gd name="connsiteX174" fmla="*/ 4935347 w 5737264"/>
              <a:gd name="connsiteY174" fmla="*/ 934523 h 1252696"/>
              <a:gd name="connsiteX175" fmla="*/ 4995402 w 5737264"/>
              <a:gd name="connsiteY175" fmla="*/ 1006746 h 1252696"/>
              <a:gd name="connsiteX176" fmla="*/ 5024762 w 5737264"/>
              <a:gd name="connsiteY176" fmla="*/ 1051963 h 1252696"/>
              <a:gd name="connsiteX177" fmla="*/ 5092223 w 5737264"/>
              <a:gd name="connsiteY177" fmla="*/ 1016506 h 1252696"/>
              <a:gd name="connsiteX178" fmla="*/ 5144322 w 5737264"/>
              <a:gd name="connsiteY178" fmla="*/ 948261 h 1252696"/>
              <a:gd name="connsiteX179" fmla="*/ 5189252 w 5737264"/>
              <a:gd name="connsiteY179" fmla="*/ 886112 h 1252696"/>
              <a:gd name="connsiteX180" fmla="*/ 5226279 w 5737264"/>
              <a:gd name="connsiteY180" fmla="*/ 856230 h 1252696"/>
              <a:gd name="connsiteX181" fmla="*/ 5260637 w 5737264"/>
              <a:gd name="connsiteY181" fmla="*/ 822918 h 1252696"/>
              <a:gd name="connsiteX182" fmla="*/ 5295282 w 5737264"/>
              <a:gd name="connsiteY182" fmla="*/ 800440 h 1252696"/>
              <a:gd name="connsiteX183" fmla="*/ 5334430 w 5737264"/>
              <a:gd name="connsiteY183" fmla="*/ 794893 h 1252696"/>
              <a:gd name="connsiteX184" fmla="*/ 5412174 w 5737264"/>
              <a:gd name="connsiteY184" fmla="*/ 824252 h 1252696"/>
              <a:gd name="connsiteX185" fmla="*/ 5431197 w 5737264"/>
              <a:gd name="connsiteY185" fmla="*/ 768699 h 1252696"/>
              <a:gd name="connsiteX186" fmla="*/ 5441246 w 5737264"/>
              <a:gd name="connsiteY186" fmla="*/ 753626 h 1252696"/>
              <a:gd name="connsiteX187" fmla="*/ 5456318 w 5737264"/>
              <a:gd name="connsiteY187" fmla="*/ 708409 h 1252696"/>
              <a:gd name="connsiteX188" fmla="*/ 5466366 w 5737264"/>
              <a:gd name="connsiteY188" fmla="*/ 683288 h 1252696"/>
              <a:gd name="connsiteX189" fmla="*/ 5476415 w 5737264"/>
              <a:gd name="connsiteY189" fmla="*/ 643094 h 1252696"/>
              <a:gd name="connsiteX190" fmla="*/ 5491487 w 5737264"/>
              <a:gd name="connsiteY190" fmla="*/ 617973 h 1252696"/>
              <a:gd name="connsiteX191" fmla="*/ 5506560 w 5737264"/>
              <a:gd name="connsiteY191" fmla="*/ 572756 h 1252696"/>
              <a:gd name="connsiteX192" fmla="*/ 5526656 w 5737264"/>
              <a:gd name="connsiteY192" fmla="*/ 522514 h 1252696"/>
              <a:gd name="connsiteX193" fmla="*/ 5546753 w 5737264"/>
              <a:gd name="connsiteY193" fmla="*/ 467248 h 1252696"/>
              <a:gd name="connsiteX194" fmla="*/ 5556802 w 5737264"/>
              <a:gd name="connsiteY194" fmla="*/ 411982 h 1252696"/>
              <a:gd name="connsiteX195" fmla="*/ 5566850 w 5737264"/>
              <a:gd name="connsiteY195" fmla="*/ 381837 h 1252696"/>
              <a:gd name="connsiteX196" fmla="*/ 5576898 w 5737264"/>
              <a:gd name="connsiteY196" fmla="*/ 356716 h 1252696"/>
              <a:gd name="connsiteX197" fmla="*/ 5596995 w 5737264"/>
              <a:gd name="connsiteY197" fmla="*/ 316523 h 1252696"/>
              <a:gd name="connsiteX198" fmla="*/ 5617092 w 5737264"/>
              <a:gd name="connsiteY198" fmla="*/ 246184 h 1252696"/>
              <a:gd name="connsiteX199" fmla="*/ 5622116 w 5737264"/>
              <a:gd name="connsiteY199" fmla="*/ 226088 h 1252696"/>
              <a:gd name="connsiteX200" fmla="*/ 5632164 w 5737264"/>
              <a:gd name="connsiteY200" fmla="*/ 216039 h 1252696"/>
              <a:gd name="connsiteX201" fmla="*/ 5637188 w 5737264"/>
              <a:gd name="connsiteY201" fmla="*/ 200967 h 1252696"/>
              <a:gd name="connsiteX202" fmla="*/ 5651738 w 5737264"/>
              <a:gd name="connsiteY202" fmla="*/ 190395 h 1252696"/>
              <a:gd name="connsiteX203" fmla="*/ 5673692 w 5737264"/>
              <a:gd name="connsiteY203" fmla="*/ 153892 h 1252696"/>
              <a:gd name="connsiteX204" fmla="*/ 5726602 w 5737264"/>
              <a:gd name="connsiteY204" fmla="*/ 89362 h 1252696"/>
              <a:gd name="connsiteX205" fmla="*/ 5728722 w 5737264"/>
              <a:gd name="connsiteY205" fmla="*/ 42287 h 1252696"/>
              <a:gd name="connsiteX206" fmla="*/ 5634284 w 5737264"/>
              <a:gd name="connsiteY206" fmla="*/ 25357 h 1252696"/>
              <a:gd name="connsiteX207" fmla="*/ 5536940 w 5737264"/>
              <a:gd name="connsiteY207" fmla="*/ 27214 h 1252696"/>
              <a:gd name="connsiteX208" fmla="*/ 5470369 w 5737264"/>
              <a:gd name="connsiteY208" fmla="*/ 39381 h 1252696"/>
              <a:gd name="connsiteX209" fmla="*/ 5379124 w 5737264"/>
              <a:gd name="connsiteY209" fmla="*/ 39644 h 1252696"/>
              <a:gd name="connsiteX210" fmla="*/ 5309282 w 5737264"/>
              <a:gd name="connsiteY210" fmla="*/ 42287 h 1252696"/>
              <a:gd name="connsiteX211" fmla="*/ 5238682 w 5737264"/>
              <a:gd name="connsiteY211" fmla="*/ 54455 h 1252696"/>
              <a:gd name="connsiteX212" fmla="*/ 5108892 w 5737264"/>
              <a:gd name="connsiteY212" fmla="*/ 37524 h 1252696"/>
              <a:gd name="connsiteX213" fmla="*/ 5020026 w 5737264"/>
              <a:gd name="connsiteY213" fmla="*/ 39120 h 1252696"/>
              <a:gd name="connsiteX214" fmla="*/ 4946233 w 5737264"/>
              <a:gd name="connsiteY214" fmla="*/ 41240 h 1252696"/>
              <a:gd name="connsiteX215" fmla="*/ 4823272 w 5737264"/>
              <a:gd name="connsiteY215" fmla="*/ 50242 h 1252696"/>
              <a:gd name="connsiteX216" fmla="*/ 4727577 w 5737264"/>
              <a:gd name="connsiteY216" fmla="*/ 29073 h 1252696"/>
              <a:gd name="connsiteX217" fmla="*/ 4628376 w 5737264"/>
              <a:gd name="connsiteY217" fmla="*/ 41240 h 1252696"/>
              <a:gd name="connsiteX218" fmla="*/ 4565180 w 5737264"/>
              <a:gd name="connsiteY218" fmla="*/ 46264 h 1252696"/>
              <a:gd name="connsiteX219" fmla="*/ 4417596 w 5737264"/>
              <a:gd name="connsiteY219" fmla="*/ 44406 h 1252696"/>
              <a:gd name="connsiteX220" fmla="*/ 4139984 w 5737264"/>
              <a:gd name="connsiteY220" fmla="*/ 60290 h 1252696"/>
              <a:gd name="connsiteX221" fmla="*/ 3918920 w 5737264"/>
              <a:gd name="connsiteY221" fmla="*/ 50242 h 1252696"/>
              <a:gd name="connsiteX222" fmla="*/ 3873703 w 5737264"/>
              <a:gd name="connsiteY222" fmla="*/ 45217 h 1252696"/>
              <a:gd name="connsiteX223" fmla="*/ 3687808 w 5737264"/>
              <a:gd name="connsiteY223" fmla="*/ 40193 h 1252696"/>
              <a:gd name="connsiteX224" fmla="*/ 3662687 w 5737264"/>
              <a:gd name="connsiteY224" fmla="*/ 35169 h 1252696"/>
              <a:gd name="connsiteX225" fmla="*/ 3627518 w 5737264"/>
              <a:gd name="connsiteY225" fmla="*/ 25121 h 1252696"/>
              <a:gd name="connsiteX226" fmla="*/ 3547131 w 5737264"/>
              <a:gd name="connsiteY226" fmla="*/ 20097 h 1252696"/>
              <a:gd name="connsiteX227" fmla="*/ 3310995 w 5737264"/>
              <a:gd name="connsiteY227" fmla="*/ 25121 h 1252696"/>
              <a:gd name="connsiteX228" fmla="*/ 3265777 w 5737264"/>
              <a:gd name="connsiteY228" fmla="*/ 30145 h 1252696"/>
              <a:gd name="connsiteX229" fmla="*/ 3175342 w 5737264"/>
              <a:gd name="connsiteY229" fmla="*/ 35169 h 1252696"/>
              <a:gd name="connsiteX230" fmla="*/ 2582489 w 5737264"/>
              <a:gd name="connsiteY230" fmla="*/ 45217 h 1252696"/>
              <a:gd name="connsiteX231" fmla="*/ 2255918 w 5737264"/>
              <a:gd name="connsiteY231" fmla="*/ 40193 h 1252696"/>
              <a:gd name="connsiteX232" fmla="*/ 1974564 w 5737264"/>
              <a:gd name="connsiteY232" fmla="*/ 30145 h 1252696"/>
              <a:gd name="connsiteX233" fmla="*/ 1944419 w 5737264"/>
              <a:gd name="connsiteY233" fmla="*/ 25121 h 1252696"/>
              <a:gd name="connsiteX234" fmla="*/ 1848960 w 5737264"/>
              <a:gd name="connsiteY234" fmla="*/ 20097 h 1252696"/>
              <a:gd name="connsiteX235" fmla="*/ 1768573 w 5737264"/>
              <a:gd name="connsiteY235" fmla="*/ 10048 h 1252696"/>
              <a:gd name="connsiteX236" fmla="*/ 1502292 w 5737264"/>
              <a:gd name="connsiteY236" fmla="*/ 20097 h 1252696"/>
              <a:gd name="connsiteX237" fmla="*/ 1467122 w 5737264"/>
              <a:gd name="connsiteY237" fmla="*/ 25121 h 1252696"/>
              <a:gd name="connsiteX238" fmla="*/ 1426929 w 5737264"/>
              <a:gd name="connsiteY238" fmla="*/ 30145 h 1252696"/>
              <a:gd name="connsiteX239" fmla="*/ 1341518 w 5737264"/>
              <a:gd name="connsiteY239" fmla="*/ 45217 h 1252696"/>
              <a:gd name="connsiteX240" fmla="*/ 1095333 w 5737264"/>
              <a:gd name="connsiteY240" fmla="*/ 35169 h 1252696"/>
              <a:gd name="connsiteX241" fmla="*/ 979777 w 5737264"/>
              <a:gd name="connsiteY241" fmla="*/ 20097 h 1252696"/>
              <a:gd name="connsiteX242" fmla="*/ 939584 w 5737264"/>
              <a:gd name="connsiteY242" fmla="*/ 10048 h 1252696"/>
              <a:gd name="connsiteX243" fmla="*/ 813980 w 5737264"/>
              <a:gd name="connsiteY243" fmla="*/ 0 h 1252696"/>
              <a:gd name="connsiteX244" fmla="*/ 743641 w 5737264"/>
              <a:gd name="connsiteY244" fmla="*/ 5024 h 1252696"/>
              <a:gd name="connsiteX245" fmla="*/ 582867 w 5737264"/>
              <a:gd name="connsiteY245" fmla="*/ 15072 h 1252696"/>
              <a:gd name="connsiteX246" fmla="*/ 432142 w 5737264"/>
              <a:gd name="connsiteY246" fmla="*/ 5024 h 1252696"/>
              <a:gd name="connsiteX247" fmla="*/ 412046 w 5737264"/>
              <a:gd name="connsiteY247" fmla="*/ 0 h 1252696"/>
              <a:gd name="connsiteX248" fmla="*/ 281417 w 5737264"/>
              <a:gd name="connsiteY248" fmla="*/ 10048 h 1252696"/>
              <a:gd name="connsiteX249" fmla="*/ 261320 w 5737264"/>
              <a:gd name="connsiteY249" fmla="*/ 15072 h 1252696"/>
              <a:gd name="connsiteX250" fmla="*/ 100547 w 5737264"/>
              <a:gd name="connsiteY250" fmla="*/ 20097 h 1252696"/>
              <a:gd name="connsiteX251" fmla="*/ 5087 w 5737264"/>
              <a:gd name="connsiteY251"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2994472 w 5737264"/>
              <a:gd name="connsiteY115" fmla="*/ 1160584 h 1252696"/>
              <a:gd name="connsiteX116" fmla="*/ 3014569 w 5737264"/>
              <a:gd name="connsiteY116" fmla="*/ 1180681 h 1252696"/>
              <a:gd name="connsiteX117" fmla="*/ 3024617 w 5737264"/>
              <a:gd name="connsiteY117" fmla="*/ 1190730 h 1252696"/>
              <a:gd name="connsiteX118" fmla="*/ 3038878 w 5737264"/>
              <a:gd name="connsiteY118" fmla="*/ 1222994 h 1252696"/>
              <a:gd name="connsiteX119" fmla="*/ 3076168 w 5737264"/>
              <a:gd name="connsiteY119" fmla="*/ 1252354 h 1252696"/>
              <a:gd name="connsiteX120" fmla="*/ 3130125 w 5737264"/>
              <a:gd name="connsiteY120" fmla="*/ 1240971 h 1252696"/>
              <a:gd name="connsiteX121" fmla="*/ 3177985 w 5737264"/>
              <a:gd name="connsiteY121" fmla="*/ 1207372 h 1252696"/>
              <a:gd name="connsiteX122" fmla="*/ 3229535 w 5737264"/>
              <a:gd name="connsiteY122" fmla="*/ 1178561 h 1252696"/>
              <a:gd name="connsiteX123" fmla="*/ 3281634 w 5737264"/>
              <a:gd name="connsiteY123" fmla="*/ 1153440 h 1252696"/>
              <a:gd name="connsiteX124" fmla="*/ 3310995 w 5737264"/>
              <a:gd name="connsiteY124" fmla="*/ 1145512 h 1252696"/>
              <a:gd name="connsiteX125" fmla="*/ 3351188 w 5737264"/>
              <a:gd name="connsiteY125" fmla="*/ 1140488 h 1252696"/>
              <a:gd name="connsiteX126" fmla="*/ 3406454 w 5737264"/>
              <a:gd name="connsiteY126" fmla="*/ 1155560 h 1252696"/>
              <a:gd name="connsiteX127" fmla="*/ 3426551 w 5737264"/>
              <a:gd name="connsiteY127" fmla="*/ 1165609 h 1252696"/>
              <a:gd name="connsiteX128" fmla="*/ 3441624 w 5737264"/>
              <a:gd name="connsiteY128" fmla="*/ 1175657 h 1252696"/>
              <a:gd name="connsiteX129" fmla="*/ 3456696 w 5737264"/>
              <a:gd name="connsiteY129" fmla="*/ 1180681 h 1252696"/>
              <a:gd name="connsiteX130" fmla="*/ 3466744 w 5737264"/>
              <a:gd name="connsiteY130" fmla="*/ 1195754 h 1252696"/>
              <a:gd name="connsiteX131" fmla="*/ 3527035 w 5737264"/>
              <a:gd name="connsiteY131" fmla="*/ 1200778 h 1252696"/>
              <a:gd name="connsiteX132" fmla="*/ 3542107 w 5737264"/>
              <a:gd name="connsiteY132" fmla="*/ 1190730 h 1252696"/>
              <a:gd name="connsiteX133" fmla="*/ 3567228 w 5737264"/>
              <a:gd name="connsiteY133" fmla="*/ 1180681 h 1252696"/>
              <a:gd name="connsiteX134" fmla="*/ 3587325 w 5737264"/>
              <a:gd name="connsiteY134" fmla="*/ 1150536 h 1252696"/>
              <a:gd name="connsiteX135" fmla="*/ 3617470 w 5737264"/>
              <a:gd name="connsiteY135" fmla="*/ 1125415 h 1252696"/>
              <a:gd name="connsiteX136" fmla="*/ 3632542 w 5737264"/>
              <a:gd name="connsiteY136" fmla="*/ 1105319 h 1252696"/>
              <a:gd name="connsiteX137" fmla="*/ 3662687 w 5737264"/>
              <a:gd name="connsiteY137" fmla="*/ 1085222 h 1252696"/>
              <a:gd name="connsiteX138" fmla="*/ 3697856 w 5737264"/>
              <a:gd name="connsiteY138" fmla="*/ 1070149 h 1252696"/>
              <a:gd name="connsiteX139" fmla="*/ 3707905 w 5737264"/>
              <a:gd name="connsiteY139" fmla="*/ 1060101 h 1252696"/>
              <a:gd name="connsiteX140" fmla="*/ 3743074 w 5737264"/>
              <a:gd name="connsiteY140" fmla="*/ 1047148 h 1252696"/>
              <a:gd name="connsiteX141" fmla="*/ 3799125 w 5737264"/>
              <a:gd name="connsiteY141" fmla="*/ 1043982 h 1252696"/>
              <a:gd name="connsiteX142" fmla="*/ 3859651 w 5737264"/>
              <a:gd name="connsiteY142" fmla="*/ 1072033 h 1252696"/>
              <a:gd name="connsiteX143" fmla="*/ 3902226 w 5737264"/>
              <a:gd name="connsiteY143" fmla="*/ 1101367 h 1252696"/>
              <a:gd name="connsiteX144" fmla="*/ 3958041 w 5737264"/>
              <a:gd name="connsiteY144" fmla="*/ 1142346 h 1252696"/>
              <a:gd name="connsiteX145" fmla="*/ 4019404 w 5737264"/>
              <a:gd name="connsiteY145" fmla="*/ 1165609 h 1252696"/>
              <a:gd name="connsiteX146" fmla="*/ 4064621 w 5737264"/>
              <a:gd name="connsiteY146" fmla="*/ 1150536 h 1252696"/>
              <a:gd name="connsiteX147" fmla="*/ 4079694 w 5737264"/>
              <a:gd name="connsiteY147" fmla="*/ 1125415 h 1252696"/>
              <a:gd name="connsiteX148" fmla="*/ 4099791 w 5737264"/>
              <a:gd name="connsiteY148" fmla="*/ 1105319 h 1252696"/>
              <a:gd name="connsiteX149" fmla="*/ 4129936 w 5737264"/>
              <a:gd name="connsiteY149" fmla="*/ 1075173 h 1252696"/>
              <a:gd name="connsiteX150" fmla="*/ 4150032 w 5737264"/>
              <a:gd name="connsiteY150" fmla="*/ 1040004 h 1252696"/>
              <a:gd name="connsiteX151" fmla="*/ 4160081 w 5737264"/>
              <a:gd name="connsiteY151" fmla="*/ 1019908 h 1252696"/>
              <a:gd name="connsiteX152" fmla="*/ 4165105 w 5737264"/>
              <a:gd name="connsiteY152" fmla="*/ 1004835 h 1252696"/>
              <a:gd name="connsiteX153" fmla="*/ 4185202 w 5737264"/>
              <a:gd name="connsiteY153" fmla="*/ 984738 h 1252696"/>
              <a:gd name="connsiteX154" fmla="*/ 4200274 w 5737264"/>
              <a:gd name="connsiteY154" fmla="*/ 979714 h 1252696"/>
              <a:gd name="connsiteX155" fmla="*/ 4235443 w 5737264"/>
              <a:gd name="connsiteY155" fmla="*/ 954593 h 1252696"/>
              <a:gd name="connsiteX156" fmla="*/ 4275637 w 5737264"/>
              <a:gd name="connsiteY156" fmla="*/ 934497 h 1252696"/>
              <a:gd name="connsiteX157" fmla="*/ 4310806 w 5737264"/>
              <a:gd name="connsiteY157" fmla="*/ 914400 h 1252696"/>
              <a:gd name="connsiteX158" fmla="*/ 4325878 w 5737264"/>
              <a:gd name="connsiteY158" fmla="*/ 904352 h 1252696"/>
              <a:gd name="connsiteX159" fmla="*/ 4362094 w 5737264"/>
              <a:gd name="connsiteY159" fmla="*/ 909114 h 1252696"/>
              <a:gd name="connsiteX160" fmla="*/ 4417099 w 5737264"/>
              <a:gd name="connsiteY160" fmla="*/ 946141 h 1252696"/>
              <a:gd name="connsiteX161" fmla="*/ 4462316 w 5737264"/>
              <a:gd name="connsiteY161" fmla="*/ 1006955 h 1252696"/>
              <a:gd name="connsiteX162" fmla="*/ 4531320 w 5737264"/>
              <a:gd name="connsiteY162" fmla="*/ 1037650 h 1252696"/>
              <a:gd name="connsiteX163" fmla="*/ 4597184 w 5737264"/>
              <a:gd name="connsiteY163" fmla="*/ 969666 h 1252696"/>
              <a:gd name="connsiteX164" fmla="*/ 4617281 w 5737264"/>
              <a:gd name="connsiteY164" fmla="*/ 959617 h 1252696"/>
              <a:gd name="connsiteX165" fmla="*/ 4632353 w 5737264"/>
              <a:gd name="connsiteY165" fmla="*/ 944545 h 1252696"/>
              <a:gd name="connsiteX166" fmla="*/ 4652450 w 5737264"/>
              <a:gd name="connsiteY166" fmla="*/ 934497 h 1252696"/>
              <a:gd name="connsiteX167" fmla="*/ 4672547 w 5737264"/>
              <a:gd name="connsiteY167" fmla="*/ 919424 h 1252696"/>
              <a:gd name="connsiteX168" fmla="*/ 4737861 w 5737264"/>
              <a:gd name="connsiteY168" fmla="*/ 884255 h 1252696"/>
              <a:gd name="connsiteX169" fmla="*/ 4762982 w 5737264"/>
              <a:gd name="connsiteY169" fmla="*/ 879231 h 1252696"/>
              <a:gd name="connsiteX170" fmla="*/ 4778054 w 5737264"/>
              <a:gd name="connsiteY170" fmla="*/ 874206 h 1252696"/>
              <a:gd name="connsiteX171" fmla="*/ 4819294 w 5737264"/>
              <a:gd name="connsiteY171" fmla="*/ 873944 h 1252696"/>
              <a:gd name="connsiteX172" fmla="*/ 4877465 w 5737264"/>
              <a:gd name="connsiteY172" fmla="*/ 895638 h 1252696"/>
              <a:gd name="connsiteX173" fmla="*/ 4935347 w 5737264"/>
              <a:gd name="connsiteY173" fmla="*/ 934523 h 1252696"/>
              <a:gd name="connsiteX174" fmla="*/ 4995402 w 5737264"/>
              <a:gd name="connsiteY174" fmla="*/ 1006746 h 1252696"/>
              <a:gd name="connsiteX175" fmla="*/ 5024762 w 5737264"/>
              <a:gd name="connsiteY175" fmla="*/ 1051963 h 1252696"/>
              <a:gd name="connsiteX176" fmla="*/ 5092223 w 5737264"/>
              <a:gd name="connsiteY176" fmla="*/ 1016506 h 1252696"/>
              <a:gd name="connsiteX177" fmla="*/ 5144322 w 5737264"/>
              <a:gd name="connsiteY177" fmla="*/ 948261 h 1252696"/>
              <a:gd name="connsiteX178" fmla="*/ 5189252 w 5737264"/>
              <a:gd name="connsiteY178" fmla="*/ 886112 h 1252696"/>
              <a:gd name="connsiteX179" fmla="*/ 5226279 w 5737264"/>
              <a:gd name="connsiteY179" fmla="*/ 856230 h 1252696"/>
              <a:gd name="connsiteX180" fmla="*/ 5260637 w 5737264"/>
              <a:gd name="connsiteY180" fmla="*/ 822918 h 1252696"/>
              <a:gd name="connsiteX181" fmla="*/ 5295282 w 5737264"/>
              <a:gd name="connsiteY181" fmla="*/ 800440 h 1252696"/>
              <a:gd name="connsiteX182" fmla="*/ 5334430 w 5737264"/>
              <a:gd name="connsiteY182" fmla="*/ 794893 h 1252696"/>
              <a:gd name="connsiteX183" fmla="*/ 5412174 w 5737264"/>
              <a:gd name="connsiteY183" fmla="*/ 824252 h 1252696"/>
              <a:gd name="connsiteX184" fmla="*/ 5431197 w 5737264"/>
              <a:gd name="connsiteY184" fmla="*/ 768699 h 1252696"/>
              <a:gd name="connsiteX185" fmla="*/ 5441246 w 5737264"/>
              <a:gd name="connsiteY185" fmla="*/ 753626 h 1252696"/>
              <a:gd name="connsiteX186" fmla="*/ 5456318 w 5737264"/>
              <a:gd name="connsiteY186" fmla="*/ 708409 h 1252696"/>
              <a:gd name="connsiteX187" fmla="*/ 5466366 w 5737264"/>
              <a:gd name="connsiteY187" fmla="*/ 683288 h 1252696"/>
              <a:gd name="connsiteX188" fmla="*/ 5476415 w 5737264"/>
              <a:gd name="connsiteY188" fmla="*/ 643094 h 1252696"/>
              <a:gd name="connsiteX189" fmla="*/ 5491487 w 5737264"/>
              <a:gd name="connsiteY189" fmla="*/ 617973 h 1252696"/>
              <a:gd name="connsiteX190" fmla="*/ 5506560 w 5737264"/>
              <a:gd name="connsiteY190" fmla="*/ 572756 h 1252696"/>
              <a:gd name="connsiteX191" fmla="*/ 5526656 w 5737264"/>
              <a:gd name="connsiteY191" fmla="*/ 522514 h 1252696"/>
              <a:gd name="connsiteX192" fmla="*/ 5546753 w 5737264"/>
              <a:gd name="connsiteY192" fmla="*/ 467248 h 1252696"/>
              <a:gd name="connsiteX193" fmla="*/ 5556802 w 5737264"/>
              <a:gd name="connsiteY193" fmla="*/ 411982 h 1252696"/>
              <a:gd name="connsiteX194" fmla="*/ 5566850 w 5737264"/>
              <a:gd name="connsiteY194" fmla="*/ 381837 h 1252696"/>
              <a:gd name="connsiteX195" fmla="*/ 5576898 w 5737264"/>
              <a:gd name="connsiteY195" fmla="*/ 356716 h 1252696"/>
              <a:gd name="connsiteX196" fmla="*/ 5596995 w 5737264"/>
              <a:gd name="connsiteY196" fmla="*/ 316523 h 1252696"/>
              <a:gd name="connsiteX197" fmla="*/ 5617092 w 5737264"/>
              <a:gd name="connsiteY197" fmla="*/ 246184 h 1252696"/>
              <a:gd name="connsiteX198" fmla="*/ 5622116 w 5737264"/>
              <a:gd name="connsiteY198" fmla="*/ 226088 h 1252696"/>
              <a:gd name="connsiteX199" fmla="*/ 5632164 w 5737264"/>
              <a:gd name="connsiteY199" fmla="*/ 216039 h 1252696"/>
              <a:gd name="connsiteX200" fmla="*/ 5637188 w 5737264"/>
              <a:gd name="connsiteY200" fmla="*/ 200967 h 1252696"/>
              <a:gd name="connsiteX201" fmla="*/ 5651738 w 5737264"/>
              <a:gd name="connsiteY201" fmla="*/ 190395 h 1252696"/>
              <a:gd name="connsiteX202" fmla="*/ 5673692 w 5737264"/>
              <a:gd name="connsiteY202" fmla="*/ 153892 h 1252696"/>
              <a:gd name="connsiteX203" fmla="*/ 5726602 w 5737264"/>
              <a:gd name="connsiteY203" fmla="*/ 89362 h 1252696"/>
              <a:gd name="connsiteX204" fmla="*/ 5728722 w 5737264"/>
              <a:gd name="connsiteY204" fmla="*/ 42287 h 1252696"/>
              <a:gd name="connsiteX205" fmla="*/ 5634284 w 5737264"/>
              <a:gd name="connsiteY205" fmla="*/ 25357 h 1252696"/>
              <a:gd name="connsiteX206" fmla="*/ 5536940 w 5737264"/>
              <a:gd name="connsiteY206" fmla="*/ 27214 h 1252696"/>
              <a:gd name="connsiteX207" fmla="*/ 5470369 w 5737264"/>
              <a:gd name="connsiteY207" fmla="*/ 39381 h 1252696"/>
              <a:gd name="connsiteX208" fmla="*/ 5379124 w 5737264"/>
              <a:gd name="connsiteY208" fmla="*/ 39644 h 1252696"/>
              <a:gd name="connsiteX209" fmla="*/ 5309282 w 5737264"/>
              <a:gd name="connsiteY209" fmla="*/ 42287 h 1252696"/>
              <a:gd name="connsiteX210" fmla="*/ 5238682 w 5737264"/>
              <a:gd name="connsiteY210" fmla="*/ 54455 h 1252696"/>
              <a:gd name="connsiteX211" fmla="*/ 5108892 w 5737264"/>
              <a:gd name="connsiteY211" fmla="*/ 37524 h 1252696"/>
              <a:gd name="connsiteX212" fmla="*/ 5020026 w 5737264"/>
              <a:gd name="connsiteY212" fmla="*/ 39120 h 1252696"/>
              <a:gd name="connsiteX213" fmla="*/ 4946233 w 5737264"/>
              <a:gd name="connsiteY213" fmla="*/ 41240 h 1252696"/>
              <a:gd name="connsiteX214" fmla="*/ 4823272 w 5737264"/>
              <a:gd name="connsiteY214" fmla="*/ 50242 h 1252696"/>
              <a:gd name="connsiteX215" fmla="*/ 4727577 w 5737264"/>
              <a:gd name="connsiteY215" fmla="*/ 29073 h 1252696"/>
              <a:gd name="connsiteX216" fmla="*/ 4628376 w 5737264"/>
              <a:gd name="connsiteY216" fmla="*/ 41240 h 1252696"/>
              <a:gd name="connsiteX217" fmla="*/ 4565180 w 5737264"/>
              <a:gd name="connsiteY217" fmla="*/ 46264 h 1252696"/>
              <a:gd name="connsiteX218" fmla="*/ 4417596 w 5737264"/>
              <a:gd name="connsiteY218" fmla="*/ 44406 h 1252696"/>
              <a:gd name="connsiteX219" fmla="*/ 4139984 w 5737264"/>
              <a:gd name="connsiteY219" fmla="*/ 60290 h 1252696"/>
              <a:gd name="connsiteX220" fmla="*/ 3918920 w 5737264"/>
              <a:gd name="connsiteY220" fmla="*/ 50242 h 1252696"/>
              <a:gd name="connsiteX221" fmla="*/ 3873703 w 5737264"/>
              <a:gd name="connsiteY221" fmla="*/ 45217 h 1252696"/>
              <a:gd name="connsiteX222" fmla="*/ 3687808 w 5737264"/>
              <a:gd name="connsiteY222" fmla="*/ 40193 h 1252696"/>
              <a:gd name="connsiteX223" fmla="*/ 3662687 w 5737264"/>
              <a:gd name="connsiteY223" fmla="*/ 35169 h 1252696"/>
              <a:gd name="connsiteX224" fmla="*/ 3627518 w 5737264"/>
              <a:gd name="connsiteY224" fmla="*/ 25121 h 1252696"/>
              <a:gd name="connsiteX225" fmla="*/ 3547131 w 5737264"/>
              <a:gd name="connsiteY225" fmla="*/ 20097 h 1252696"/>
              <a:gd name="connsiteX226" fmla="*/ 3310995 w 5737264"/>
              <a:gd name="connsiteY226" fmla="*/ 25121 h 1252696"/>
              <a:gd name="connsiteX227" fmla="*/ 3265777 w 5737264"/>
              <a:gd name="connsiteY227" fmla="*/ 30145 h 1252696"/>
              <a:gd name="connsiteX228" fmla="*/ 3175342 w 5737264"/>
              <a:gd name="connsiteY228" fmla="*/ 35169 h 1252696"/>
              <a:gd name="connsiteX229" fmla="*/ 2582489 w 5737264"/>
              <a:gd name="connsiteY229" fmla="*/ 45217 h 1252696"/>
              <a:gd name="connsiteX230" fmla="*/ 2255918 w 5737264"/>
              <a:gd name="connsiteY230" fmla="*/ 40193 h 1252696"/>
              <a:gd name="connsiteX231" fmla="*/ 1974564 w 5737264"/>
              <a:gd name="connsiteY231" fmla="*/ 30145 h 1252696"/>
              <a:gd name="connsiteX232" fmla="*/ 1944419 w 5737264"/>
              <a:gd name="connsiteY232" fmla="*/ 25121 h 1252696"/>
              <a:gd name="connsiteX233" fmla="*/ 1848960 w 5737264"/>
              <a:gd name="connsiteY233" fmla="*/ 20097 h 1252696"/>
              <a:gd name="connsiteX234" fmla="*/ 1768573 w 5737264"/>
              <a:gd name="connsiteY234" fmla="*/ 10048 h 1252696"/>
              <a:gd name="connsiteX235" fmla="*/ 1502292 w 5737264"/>
              <a:gd name="connsiteY235" fmla="*/ 20097 h 1252696"/>
              <a:gd name="connsiteX236" fmla="*/ 1467122 w 5737264"/>
              <a:gd name="connsiteY236" fmla="*/ 25121 h 1252696"/>
              <a:gd name="connsiteX237" fmla="*/ 1426929 w 5737264"/>
              <a:gd name="connsiteY237" fmla="*/ 30145 h 1252696"/>
              <a:gd name="connsiteX238" fmla="*/ 1341518 w 5737264"/>
              <a:gd name="connsiteY238" fmla="*/ 45217 h 1252696"/>
              <a:gd name="connsiteX239" fmla="*/ 1095333 w 5737264"/>
              <a:gd name="connsiteY239" fmla="*/ 35169 h 1252696"/>
              <a:gd name="connsiteX240" fmla="*/ 979777 w 5737264"/>
              <a:gd name="connsiteY240" fmla="*/ 20097 h 1252696"/>
              <a:gd name="connsiteX241" fmla="*/ 939584 w 5737264"/>
              <a:gd name="connsiteY241" fmla="*/ 10048 h 1252696"/>
              <a:gd name="connsiteX242" fmla="*/ 813980 w 5737264"/>
              <a:gd name="connsiteY242" fmla="*/ 0 h 1252696"/>
              <a:gd name="connsiteX243" fmla="*/ 743641 w 5737264"/>
              <a:gd name="connsiteY243" fmla="*/ 5024 h 1252696"/>
              <a:gd name="connsiteX244" fmla="*/ 582867 w 5737264"/>
              <a:gd name="connsiteY244" fmla="*/ 15072 h 1252696"/>
              <a:gd name="connsiteX245" fmla="*/ 432142 w 5737264"/>
              <a:gd name="connsiteY245" fmla="*/ 5024 h 1252696"/>
              <a:gd name="connsiteX246" fmla="*/ 412046 w 5737264"/>
              <a:gd name="connsiteY246" fmla="*/ 0 h 1252696"/>
              <a:gd name="connsiteX247" fmla="*/ 281417 w 5737264"/>
              <a:gd name="connsiteY247" fmla="*/ 10048 h 1252696"/>
              <a:gd name="connsiteX248" fmla="*/ 261320 w 5737264"/>
              <a:gd name="connsiteY248" fmla="*/ 15072 h 1252696"/>
              <a:gd name="connsiteX249" fmla="*/ 100547 w 5737264"/>
              <a:gd name="connsiteY249" fmla="*/ 20097 h 1252696"/>
              <a:gd name="connsiteX250" fmla="*/ 5087 w 5737264"/>
              <a:gd name="connsiteY250"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3014569 w 5737264"/>
              <a:gd name="connsiteY115" fmla="*/ 1180681 h 1252696"/>
              <a:gd name="connsiteX116" fmla="*/ 3024617 w 5737264"/>
              <a:gd name="connsiteY116" fmla="*/ 1190730 h 1252696"/>
              <a:gd name="connsiteX117" fmla="*/ 3038878 w 5737264"/>
              <a:gd name="connsiteY117" fmla="*/ 1222994 h 1252696"/>
              <a:gd name="connsiteX118" fmla="*/ 3076168 w 5737264"/>
              <a:gd name="connsiteY118" fmla="*/ 1252354 h 1252696"/>
              <a:gd name="connsiteX119" fmla="*/ 3130125 w 5737264"/>
              <a:gd name="connsiteY119" fmla="*/ 1240971 h 1252696"/>
              <a:gd name="connsiteX120" fmla="*/ 3177985 w 5737264"/>
              <a:gd name="connsiteY120" fmla="*/ 1207372 h 1252696"/>
              <a:gd name="connsiteX121" fmla="*/ 3229535 w 5737264"/>
              <a:gd name="connsiteY121" fmla="*/ 1178561 h 1252696"/>
              <a:gd name="connsiteX122" fmla="*/ 3281634 w 5737264"/>
              <a:gd name="connsiteY122" fmla="*/ 1153440 h 1252696"/>
              <a:gd name="connsiteX123" fmla="*/ 3310995 w 5737264"/>
              <a:gd name="connsiteY123" fmla="*/ 1145512 h 1252696"/>
              <a:gd name="connsiteX124" fmla="*/ 3351188 w 5737264"/>
              <a:gd name="connsiteY124" fmla="*/ 1140488 h 1252696"/>
              <a:gd name="connsiteX125" fmla="*/ 3406454 w 5737264"/>
              <a:gd name="connsiteY125" fmla="*/ 1155560 h 1252696"/>
              <a:gd name="connsiteX126" fmla="*/ 3426551 w 5737264"/>
              <a:gd name="connsiteY126" fmla="*/ 1165609 h 1252696"/>
              <a:gd name="connsiteX127" fmla="*/ 3441624 w 5737264"/>
              <a:gd name="connsiteY127" fmla="*/ 1175657 h 1252696"/>
              <a:gd name="connsiteX128" fmla="*/ 3456696 w 5737264"/>
              <a:gd name="connsiteY128" fmla="*/ 1180681 h 1252696"/>
              <a:gd name="connsiteX129" fmla="*/ 3466744 w 5737264"/>
              <a:gd name="connsiteY129" fmla="*/ 1195754 h 1252696"/>
              <a:gd name="connsiteX130" fmla="*/ 3527035 w 5737264"/>
              <a:gd name="connsiteY130" fmla="*/ 1200778 h 1252696"/>
              <a:gd name="connsiteX131" fmla="*/ 3542107 w 5737264"/>
              <a:gd name="connsiteY131" fmla="*/ 1190730 h 1252696"/>
              <a:gd name="connsiteX132" fmla="*/ 3567228 w 5737264"/>
              <a:gd name="connsiteY132" fmla="*/ 1180681 h 1252696"/>
              <a:gd name="connsiteX133" fmla="*/ 3587325 w 5737264"/>
              <a:gd name="connsiteY133" fmla="*/ 1150536 h 1252696"/>
              <a:gd name="connsiteX134" fmla="*/ 3617470 w 5737264"/>
              <a:gd name="connsiteY134" fmla="*/ 1125415 h 1252696"/>
              <a:gd name="connsiteX135" fmla="*/ 3632542 w 5737264"/>
              <a:gd name="connsiteY135" fmla="*/ 1105319 h 1252696"/>
              <a:gd name="connsiteX136" fmla="*/ 3662687 w 5737264"/>
              <a:gd name="connsiteY136" fmla="*/ 1085222 h 1252696"/>
              <a:gd name="connsiteX137" fmla="*/ 3697856 w 5737264"/>
              <a:gd name="connsiteY137" fmla="*/ 1070149 h 1252696"/>
              <a:gd name="connsiteX138" fmla="*/ 3707905 w 5737264"/>
              <a:gd name="connsiteY138" fmla="*/ 1060101 h 1252696"/>
              <a:gd name="connsiteX139" fmla="*/ 3743074 w 5737264"/>
              <a:gd name="connsiteY139" fmla="*/ 1047148 h 1252696"/>
              <a:gd name="connsiteX140" fmla="*/ 3799125 w 5737264"/>
              <a:gd name="connsiteY140" fmla="*/ 1043982 h 1252696"/>
              <a:gd name="connsiteX141" fmla="*/ 3859651 w 5737264"/>
              <a:gd name="connsiteY141" fmla="*/ 1072033 h 1252696"/>
              <a:gd name="connsiteX142" fmla="*/ 3902226 w 5737264"/>
              <a:gd name="connsiteY142" fmla="*/ 1101367 h 1252696"/>
              <a:gd name="connsiteX143" fmla="*/ 3958041 w 5737264"/>
              <a:gd name="connsiteY143" fmla="*/ 1142346 h 1252696"/>
              <a:gd name="connsiteX144" fmla="*/ 4019404 w 5737264"/>
              <a:gd name="connsiteY144" fmla="*/ 1165609 h 1252696"/>
              <a:gd name="connsiteX145" fmla="*/ 4064621 w 5737264"/>
              <a:gd name="connsiteY145" fmla="*/ 1150536 h 1252696"/>
              <a:gd name="connsiteX146" fmla="*/ 4079694 w 5737264"/>
              <a:gd name="connsiteY146" fmla="*/ 1125415 h 1252696"/>
              <a:gd name="connsiteX147" fmla="*/ 4099791 w 5737264"/>
              <a:gd name="connsiteY147" fmla="*/ 1105319 h 1252696"/>
              <a:gd name="connsiteX148" fmla="*/ 4129936 w 5737264"/>
              <a:gd name="connsiteY148" fmla="*/ 1075173 h 1252696"/>
              <a:gd name="connsiteX149" fmla="*/ 4150032 w 5737264"/>
              <a:gd name="connsiteY149" fmla="*/ 1040004 h 1252696"/>
              <a:gd name="connsiteX150" fmla="*/ 4160081 w 5737264"/>
              <a:gd name="connsiteY150" fmla="*/ 1019908 h 1252696"/>
              <a:gd name="connsiteX151" fmla="*/ 4165105 w 5737264"/>
              <a:gd name="connsiteY151" fmla="*/ 1004835 h 1252696"/>
              <a:gd name="connsiteX152" fmla="*/ 4185202 w 5737264"/>
              <a:gd name="connsiteY152" fmla="*/ 984738 h 1252696"/>
              <a:gd name="connsiteX153" fmla="*/ 4200274 w 5737264"/>
              <a:gd name="connsiteY153" fmla="*/ 979714 h 1252696"/>
              <a:gd name="connsiteX154" fmla="*/ 4235443 w 5737264"/>
              <a:gd name="connsiteY154" fmla="*/ 954593 h 1252696"/>
              <a:gd name="connsiteX155" fmla="*/ 4275637 w 5737264"/>
              <a:gd name="connsiteY155" fmla="*/ 934497 h 1252696"/>
              <a:gd name="connsiteX156" fmla="*/ 4310806 w 5737264"/>
              <a:gd name="connsiteY156" fmla="*/ 914400 h 1252696"/>
              <a:gd name="connsiteX157" fmla="*/ 4325878 w 5737264"/>
              <a:gd name="connsiteY157" fmla="*/ 904352 h 1252696"/>
              <a:gd name="connsiteX158" fmla="*/ 4362094 w 5737264"/>
              <a:gd name="connsiteY158" fmla="*/ 909114 h 1252696"/>
              <a:gd name="connsiteX159" fmla="*/ 4417099 w 5737264"/>
              <a:gd name="connsiteY159" fmla="*/ 946141 h 1252696"/>
              <a:gd name="connsiteX160" fmla="*/ 4462316 w 5737264"/>
              <a:gd name="connsiteY160" fmla="*/ 1006955 h 1252696"/>
              <a:gd name="connsiteX161" fmla="*/ 4531320 w 5737264"/>
              <a:gd name="connsiteY161" fmla="*/ 1037650 h 1252696"/>
              <a:gd name="connsiteX162" fmla="*/ 4597184 w 5737264"/>
              <a:gd name="connsiteY162" fmla="*/ 969666 h 1252696"/>
              <a:gd name="connsiteX163" fmla="*/ 4617281 w 5737264"/>
              <a:gd name="connsiteY163" fmla="*/ 959617 h 1252696"/>
              <a:gd name="connsiteX164" fmla="*/ 4632353 w 5737264"/>
              <a:gd name="connsiteY164" fmla="*/ 944545 h 1252696"/>
              <a:gd name="connsiteX165" fmla="*/ 4652450 w 5737264"/>
              <a:gd name="connsiteY165" fmla="*/ 934497 h 1252696"/>
              <a:gd name="connsiteX166" fmla="*/ 4672547 w 5737264"/>
              <a:gd name="connsiteY166" fmla="*/ 919424 h 1252696"/>
              <a:gd name="connsiteX167" fmla="*/ 4737861 w 5737264"/>
              <a:gd name="connsiteY167" fmla="*/ 884255 h 1252696"/>
              <a:gd name="connsiteX168" fmla="*/ 4762982 w 5737264"/>
              <a:gd name="connsiteY168" fmla="*/ 879231 h 1252696"/>
              <a:gd name="connsiteX169" fmla="*/ 4778054 w 5737264"/>
              <a:gd name="connsiteY169" fmla="*/ 874206 h 1252696"/>
              <a:gd name="connsiteX170" fmla="*/ 4819294 w 5737264"/>
              <a:gd name="connsiteY170" fmla="*/ 873944 h 1252696"/>
              <a:gd name="connsiteX171" fmla="*/ 4877465 w 5737264"/>
              <a:gd name="connsiteY171" fmla="*/ 895638 h 1252696"/>
              <a:gd name="connsiteX172" fmla="*/ 4935347 w 5737264"/>
              <a:gd name="connsiteY172" fmla="*/ 934523 h 1252696"/>
              <a:gd name="connsiteX173" fmla="*/ 4995402 w 5737264"/>
              <a:gd name="connsiteY173" fmla="*/ 1006746 h 1252696"/>
              <a:gd name="connsiteX174" fmla="*/ 5024762 w 5737264"/>
              <a:gd name="connsiteY174" fmla="*/ 1051963 h 1252696"/>
              <a:gd name="connsiteX175" fmla="*/ 5092223 w 5737264"/>
              <a:gd name="connsiteY175" fmla="*/ 1016506 h 1252696"/>
              <a:gd name="connsiteX176" fmla="*/ 5144322 w 5737264"/>
              <a:gd name="connsiteY176" fmla="*/ 948261 h 1252696"/>
              <a:gd name="connsiteX177" fmla="*/ 5189252 w 5737264"/>
              <a:gd name="connsiteY177" fmla="*/ 886112 h 1252696"/>
              <a:gd name="connsiteX178" fmla="*/ 5226279 w 5737264"/>
              <a:gd name="connsiteY178" fmla="*/ 856230 h 1252696"/>
              <a:gd name="connsiteX179" fmla="*/ 5260637 w 5737264"/>
              <a:gd name="connsiteY179" fmla="*/ 822918 h 1252696"/>
              <a:gd name="connsiteX180" fmla="*/ 5295282 w 5737264"/>
              <a:gd name="connsiteY180" fmla="*/ 800440 h 1252696"/>
              <a:gd name="connsiteX181" fmla="*/ 5334430 w 5737264"/>
              <a:gd name="connsiteY181" fmla="*/ 794893 h 1252696"/>
              <a:gd name="connsiteX182" fmla="*/ 5412174 w 5737264"/>
              <a:gd name="connsiteY182" fmla="*/ 824252 h 1252696"/>
              <a:gd name="connsiteX183" fmla="*/ 5431197 w 5737264"/>
              <a:gd name="connsiteY183" fmla="*/ 768699 h 1252696"/>
              <a:gd name="connsiteX184" fmla="*/ 5441246 w 5737264"/>
              <a:gd name="connsiteY184" fmla="*/ 753626 h 1252696"/>
              <a:gd name="connsiteX185" fmla="*/ 5456318 w 5737264"/>
              <a:gd name="connsiteY185" fmla="*/ 708409 h 1252696"/>
              <a:gd name="connsiteX186" fmla="*/ 5466366 w 5737264"/>
              <a:gd name="connsiteY186" fmla="*/ 683288 h 1252696"/>
              <a:gd name="connsiteX187" fmla="*/ 5476415 w 5737264"/>
              <a:gd name="connsiteY187" fmla="*/ 643094 h 1252696"/>
              <a:gd name="connsiteX188" fmla="*/ 5491487 w 5737264"/>
              <a:gd name="connsiteY188" fmla="*/ 617973 h 1252696"/>
              <a:gd name="connsiteX189" fmla="*/ 5506560 w 5737264"/>
              <a:gd name="connsiteY189" fmla="*/ 572756 h 1252696"/>
              <a:gd name="connsiteX190" fmla="*/ 5526656 w 5737264"/>
              <a:gd name="connsiteY190" fmla="*/ 522514 h 1252696"/>
              <a:gd name="connsiteX191" fmla="*/ 5546753 w 5737264"/>
              <a:gd name="connsiteY191" fmla="*/ 467248 h 1252696"/>
              <a:gd name="connsiteX192" fmla="*/ 5556802 w 5737264"/>
              <a:gd name="connsiteY192" fmla="*/ 411982 h 1252696"/>
              <a:gd name="connsiteX193" fmla="*/ 5566850 w 5737264"/>
              <a:gd name="connsiteY193" fmla="*/ 381837 h 1252696"/>
              <a:gd name="connsiteX194" fmla="*/ 5576898 w 5737264"/>
              <a:gd name="connsiteY194" fmla="*/ 356716 h 1252696"/>
              <a:gd name="connsiteX195" fmla="*/ 5596995 w 5737264"/>
              <a:gd name="connsiteY195" fmla="*/ 316523 h 1252696"/>
              <a:gd name="connsiteX196" fmla="*/ 5617092 w 5737264"/>
              <a:gd name="connsiteY196" fmla="*/ 246184 h 1252696"/>
              <a:gd name="connsiteX197" fmla="*/ 5622116 w 5737264"/>
              <a:gd name="connsiteY197" fmla="*/ 226088 h 1252696"/>
              <a:gd name="connsiteX198" fmla="*/ 5632164 w 5737264"/>
              <a:gd name="connsiteY198" fmla="*/ 216039 h 1252696"/>
              <a:gd name="connsiteX199" fmla="*/ 5637188 w 5737264"/>
              <a:gd name="connsiteY199" fmla="*/ 200967 h 1252696"/>
              <a:gd name="connsiteX200" fmla="*/ 5651738 w 5737264"/>
              <a:gd name="connsiteY200" fmla="*/ 190395 h 1252696"/>
              <a:gd name="connsiteX201" fmla="*/ 5673692 w 5737264"/>
              <a:gd name="connsiteY201" fmla="*/ 153892 h 1252696"/>
              <a:gd name="connsiteX202" fmla="*/ 5726602 w 5737264"/>
              <a:gd name="connsiteY202" fmla="*/ 89362 h 1252696"/>
              <a:gd name="connsiteX203" fmla="*/ 5728722 w 5737264"/>
              <a:gd name="connsiteY203" fmla="*/ 42287 h 1252696"/>
              <a:gd name="connsiteX204" fmla="*/ 5634284 w 5737264"/>
              <a:gd name="connsiteY204" fmla="*/ 25357 h 1252696"/>
              <a:gd name="connsiteX205" fmla="*/ 5536940 w 5737264"/>
              <a:gd name="connsiteY205" fmla="*/ 27214 h 1252696"/>
              <a:gd name="connsiteX206" fmla="*/ 5470369 w 5737264"/>
              <a:gd name="connsiteY206" fmla="*/ 39381 h 1252696"/>
              <a:gd name="connsiteX207" fmla="*/ 5379124 w 5737264"/>
              <a:gd name="connsiteY207" fmla="*/ 39644 h 1252696"/>
              <a:gd name="connsiteX208" fmla="*/ 5309282 w 5737264"/>
              <a:gd name="connsiteY208" fmla="*/ 42287 h 1252696"/>
              <a:gd name="connsiteX209" fmla="*/ 5238682 w 5737264"/>
              <a:gd name="connsiteY209" fmla="*/ 54455 h 1252696"/>
              <a:gd name="connsiteX210" fmla="*/ 5108892 w 5737264"/>
              <a:gd name="connsiteY210" fmla="*/ 37524 h 1252696"/>
              <a:gd name="connsiteX211" fmla="*/ 5020026 w 5737264"/>
              <a:gd name="connsiteY211" fmla="*/ 39120 h 1252696"/>
              <a:gd name="connsiteX212" fmla="*/ 4946233 w 5737264"/>
              <a:gd name="connsiteY212" fmla="*/ 41240 h 1252696"/>
              <a:gd name="connsiteX213" fmla="*/ 4823272 w 5737264"/>
              <a:gd name="connsiteY213" fmla="*/ 50242 h 1252696"/>
              <a:gd name="connsiteX214" fmla="*/ 4727577 w 5737264"/>
              <a:gd name="connsiteY214" fmla="*/ 29073 h 1252696"/>
              <a:gd name="connsiteX215" fmla="*/ 4628376 w 5737264"/>
              <a:gd name="connsiteY215" fmla="*/ 41240 h 1252696"/>
              <a:gd name="connsiteX216" fmla="*/ 4565180 w 5737264"/>
              <a:gd name="connsiteY216" fmla="*/ 46264 h 1252696"/>
              <a:gd name="connsiteX217" fmla="*/ 4417596 w 5737264"/>
              <a:gd name="connsiteY217" fmla="*/ 44406 h 1252696"/>
              <a:gd name="connsiteX218" fmla="*/ 4139984 w 5737264"/>
              <a:gd name="connsiteY218" fmla="*/ 60290 h 1252696"/>
              <a:gd name="connsiteX219" fmla="*/ 3918920 w 5737264"/>
              <a:gd name="connsiteY219" fmla="*/ 50242 h 1252696"/>
              <a:gd name="connsiteX220" fmla="*/ 3873703 w 5737264"/>
              <a:gd name="connsiteY220" fmla="*/ 45217 h 1252696"/>
              <a:gd name="connsiteX221" fmla="*/ 3687808 w 5737264"/>
              <a:gd name="connsiteY221" fmla="*/ 40193 h 1252696"/>
              <a:gd name="connsiteX222" fmla="*/ 3662687 w 5737264"/>
              <a:gd name="connsiteY222" fmla="*/ 35169 h 1252696"/>
              <a:gd name="connsiteX223" fmla="*/ 3627518 w 5737264"/>
              <a:gd name="connsiteY223" fmla="*/ 25121 h 1252696"/>
              <a:gd name="connsiteX224" fmla="*/ 3547131 w 5737264"/>
              <a:gd name="connsiteY224" fmla="*/ 20097 h 1252696"/>
              <a:gd name="connsiteX225" fmla="*/ 3310995 w 5737264"/>
              <a:gd name="connsiteY225" fmla="*/ 25121 h 1252696"/>
              <a:gd name="connsiteX226" fmla="*/ 3265777 w 5737264"/>
              <a:gd name="connsiteY226" fmla="*/ 30145 h 1252696"/>
              <a:gd name="connsiteX227" fmla="*/ 3175342 w 5737264"/>
              <a:gd name="connsiteY227" fmla="*/ 35169 h 1252696"/>
              <a:gd name="connsiteX228" fmla="*/ 2582489 w 5737264"/>
              <a:gd name="connsiteY228" fmla="*/ 45217 h 1252696"/>
              <a:gd name="connsiteX229" fmla="*/ 2255918 w 5737264"/>
              <a:gd name="connsiteY229" fmla="*/ 40193 h 1252696"/>
              <a:gd name="connsiteX230" fmla="*/ 1974564 w 5737264"/>
              <a:gd name="connsiteY230" fmla="*/ 30145 h 1252696"/>
              <a:gd name="connsiteX231" fmla="*/ 1944419 w 5737264"/>
              <a:gd name="connsiteY231" fmla="*/ 25121 h 1252696"/>
              <a:gd name="connsiteX232" fmla="*/ 1848960 w 5737264"/>
              <a:gd name="connsiteY232" fmla="*/ 20097 h 1252696"/>
              <a:gd name="connsiteX233" fmla="*/ 1768573 w 5737264"/>
              <a:gd name="connsiteY233" fmla="*/ 10048 h 1252696"/>
              <a:gd name="connsiteX234" fmla="*/ 1502292 w 5737264"/>
              <a:gd name="connsiteY234" fmla="*/ 20097 h 1252696"/>
              <a:gd name="connsiteX235" fmla="*/ 1467122 w 5737264"/>
              <a:gd name="connsiteY235" fmla="*/ 25121 h 1252696"/>
              <a:gd name="connsiteX236" fmla="*/ 1426929 w 5737264"/>
              <a:gd name="connsiteY236" fmla="*/ 30145 h 1252696"/>
              <a:gd name="connsiteX237" fmla="*/ 1341518 w 5737264"/>
              <a:gd name="connsiteY237" fmla="*/ 45217 h 1252696"/>
              <a:gd name="connsiteX238" fmla="*/ 1095333 w 5737264"/>
              <a:gd name="connsiteY238" fmla="*/ 35169 h 1252696"/>
              <a:gd name="connsiteX239" fmla="*/ 979777 w 5737264"/>
              <a:gd name="connsiteY239" fmla="*/ 20097 h 1252696"/>
              <a:gd name="connsiteX240" fmla="*/ 939584 w 5737264"/>
              <a:gd name="connsiteY240" fmla="*/ 10048 h 1252696"/>
              <a:gd name="connsiteX241" fmla="*/ 813980 w 5737264"/>
              <a:gd name="connsiteY241" fmla="*/ 0 h 1252696"/>
              <a:gd name="connsiteX242" fmla="*/ 743641 w 5737264"/>
              <a:gd name="connsiteY242" fmla="*/ 5024 h 1252696"/>
              <a:gd name="connsiteX243" fmla="*/ 582867 w 5737264"/>
              <a:gd name="connsiteY243" fmla="*/ 15072 h 1252696"/>
              <a:gd name="connsiteX244" fmla="*/ 432142 w 5737264"/>
              <a:gd name="connsiteY244" fmla="*/ 5024 h 1252696"/>
              <a:gd name="connsiteX245" fmla="*/ 412046 w 5737264"/>
              <a:gd name="connsiteY245" fmla="*/ 0 h 1252696"/>
              <a:gd name="connsiteX246" fmla="*/ 281417 w 5737264"/>
              <a:gd name="connsiteY246" fmla="*/ 10048 h 1252696"/>
              <a:gd name="connsiteX247" fmla="*/ 261320 w 5737264"/>
              <a:gd name="connsiteY247" fmla="*/ 15072 h 1252696"/>
              <a:gd name="connsiteX248" fmla="*/ 100547 w 5737264"/>
              <a:gd name="connsiteY248" fmla="*/ 20097 h 1252696"/>
              <a:gd name="connsiteX249" fmla="*/ 5087 w 5737264"/>
              <a:gd name="connsiteY249"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3014569 w 5737264"/>
              <a:gd name="connsiteY115" fmla="*/ 1180681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68867 w 5737264"/>
              <a:gd name="connsiteY110" fmla="*/ 1075173 h 1252696"/>
              <a:gd name="connsiteX111" fmla="*/ 2893988 w 5737264"/>
              <a:gd name="connsiteY111" fmla="*/ 1070149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93988 w 5737264"/>
              <a:gd name="connsiteY111" fmla="*/ 1070149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19109 w 5737264"/>
              <a:gd name="connsiteY112" fmla="*/ 1075173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49443 w 5737264"/>
              <a:gd name="connsiteY81" fmla="*/ 1085222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69540 w 5737264"/>
              <a:gd name="connsiteY82" fmla="*/ 1090246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10343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39878 w 5737264"/>
              <a:gd name="connsiteY84" fmla="*/ 1125415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5435 w 5737264"/>
              <a:gd name="connsiteY87" fmla="*/ 1100294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70149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0797 w 5737264"/>
              <a:gd name="connsiteY89" fmla="*/ 1040004 h 1252696"/>
              <a:gd name="connsiteX90" fmla="*/ 2245870 w 5737264"/>
              <a:gd name="connsiteY90" fmla="*/ 1034980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0797 w 5737264"/>
              <a:gd name="connsiteY89" fmla="*/ 1040004 h 1252696"/>
              <a:gd name="connsiteX90" fmla="*/ 2233964 w 5737264"/>
              <a:gd name="connsiteY90" fmla="*/ 1018311 h 1252696"/>
              <a:gd name="connsiteX91" fmla="*/ 2270991 w 5737264"/>
              <a:gd name="connsiteY91" fmla="*/ 1019908 h 1252696"/>
              <a:gd name="connsiteX92" fmla="*/ 2301136 w 5737264"/>
              <a:gd name="connsiteY92" fmla="*/ 994787 h 1252696"/>
              <a:gd name="connsiteX93" fmla="*/ 2316208 w 5737264"/>
              <a:gd name="connsiteY93" fmla="*/ 989763 h 1252696"/>
              <a:gd name="connsiteX94" fmla="*/ 2396595 w 5737264"/>
              <a:gd name="connsiteY94" fmla="*/ 984738 h 1252696"/>
              <a:gd name="connsiteX95" fmla="*/ 2426740 w 5737264"/>
              <a:gd name="connsiteY95" fmla="*/ 989763 h 1252696"/>
              <a:gd name="connsiteX96" fmla="*/ 2461909 w 5737264"/>
              <a:gd name="connsiteY96" fmla="*/ 1024932 h 1252696"/>
              <a:gd name="connsiteX97" fmla="*/ 2476982 w 5737264"/>
              <a:gd name="connsiteY97" fmla="*/ 1029956 h 1252696"/>
              <a:gd name="connsiteX98" fmla="*/ 2487030 w 5737264"/>
              <a:gd name="connsiteY98" fmla="*/ 1045028 h 1252696"/>
              <a:gd name="connsiteX99" fmla="*/ 2497078 w 5737264"/>
              <a:gd name="connsiteY99" fmla="*/ 1055077 h 1252696"/>
              <a:gd name="connsiteX100" fmla="*/ 2532248 w 5737264"/>
              <a:gd name="connsiteY100" fmla="*/ 1095270 h 1252696"/>
              <a:gd name="connsiteX101" fmla="*/ 2567417 w 5737264"/>
              <a:gd name="connsiteY101" fmla="*/ 1135464 h 1252696"/>
              <a:gd name="connsiteX102" fmla="*/ 2582489 w 5737264"/>
              <a:gd name="connsiteY102" fmla="*/ 1145512 h 1252696"/>
              <a:gd name="connsiteX103" fmla="*/ 2622683 w 5737264"/>
              <a:gd name="connsiteY103" fmla="*/ 1170633 h 1252696"/>
              <a:gd name="connsiteX104" fmla="*/ 2657852 w 5737264"/>
              <a:gd name="connsiteY104" fmla="*/ 1160584 h 1252696"/>
              <a:gd name="connsiteX105" fmla="*/ 2682973 w 5737264"/>
              <a:gd name="connsiteY105" fmla="*/ 1145512 h 1252696"/>
              <a:gd name="connsiteX106" fmla="*/ 2713118 w 5737264"/>
              <a:gd name="connsiteY106" fmla="*/ 1130439 h 1252696"/>
              <a:gd name="connsiteX107" fmla="*/ 2728191 w 5737264"/>
              <a:gd name="connsiteY107" fmla="*/ 1120391 h 1252696"/>
              <a:gd name="connsiteX108" fmla="*/ 2748287 w 5737264"/>
              <a:gd name="connsiteY108" fmla="*/ 1115367 h 1252696"/>
              <a:gd name="connsiteX109" fmla="*/ 2778432 w 5737264"/>
              <a:gd name="connsiteY109" fmla="*/ 1105319 h 1252696"/>
              <a:gd name="connsiteX110" fmla="*/ 2845055 w 5737264"/>
              <a:gd name="connsiteY110" fmla="*/ 1077554 h 1252696"/>
              <a:gd name="connsiteX111" fmla="*/ 2884463 w 5737264"/>
              <a:gd name="connsiteY111" fmla="*/ 1077292 h 1252696"/>
              <a:gd name="connsiteX112" fmla="*/ 2921490 w 5737264"/>
              <a:gd name="connsiteY112" fmla="*/ 1087079 h 1252696"/>
              <a:gd name="connsiteX113" fmla="*/ 2959303 w 5737264"/>
              <a:gd name="connsiteY113" fmla="*/ 1125415 h 1252696"/>
              <a:gd name="connsiteX114" fmla="*/ 2979399 w 5737264"/>
              <a:gd name="connsiteY114" fmla="*/ 1155560 h 1252696"/>
              <a:gd name="connsiteX115" fmla="*/ 2997900 w 5737264"/>
              <a:gd name="connsiteY115" fmla="*/ 1187825 h 1252696"/>
              <a:gd name="connsiteX116" fmla="*/ 3038878 w 5737264"/>
              <a:gd name="connsiteY116" fmla="*/ 1222994 h 1252696"/>
              <a:gd name="connsiteX117" fmla="*/ 3076168 w 5737264"/>
              <a:gd name="connsiteY117" fmla="*/ 1252354 h 1252696"/>
              <a:gd name="connsiteX118" fmla="*/ 3130125 w 5737264"/>
              <a:gd name="connsiteY118" fmla="*/ 1240971 h 1252696"/>
              <a:gd name="connsiteX119" fmla="*/ 3177985 w 5737264"/>
              <a:gd name="connsiteY119" fmla="*/ 1207372 h 1252696"/>
              <a:gd name="connsiteX120" fmla="*/ 3229535 w 5737264"/>
              <a:gd name="connsiteY120" fmla="*/ 1178561 h 1252696"/>
              <a:gd name="connsiteX121" fmla="*/ 3281634 w 5737264"/>
              <a:gd name="connsiteY121" fmla="*/ 1153440 h 1252696"/>
              <a:gd name="connsiteX122" fmla="*/ 3310995 w 5737264"/>
              <a:gd name="connsiteY122" fmla="*/ 1145512 h 1252696"/>
              <a:gd name="connsiteX123" fmla="*/ 3351188 w 5737264"/>
              <a:gd name="connsiteY123" fmla="*/ 1140488 h 1252696"/>
              <a:gd name="connsiteX124" fmla="*/ 3406454 w 5737264"/>
              <a:gd name="connsiteY124" fmla="*/ 1155560 h 1252696"/>
              <a:gd name="connsiteX125" fmla="*/ 3426551 w 5737264"/>
              <a:gd name="connsiteY125" fmla="*/ 1165609 h 1252696"/>
              <a:gd name="connsiteX126" fmla="*/ 3441624 w 5737264"/>
              <a:gd name="connsiteY126" fmla="*/ 1175657 h 1252696"/>
              <a:gd name="connsiteX127" fmla="*/ 3456696 w 5737264"/>
              <a:gd name="connsiteY127" fmla="*/ 1180681 h 1252696"/>
              <a:gd name="connsiteX128" fmla="*/ 3466744 w 5737264"/>
              <a:gd name="connsiteY128" fmla="*/ 1195754 h 1252696"/>
              <a:gd name="connsiteX129" fmla="*/ 3527035 w 5737264"/>
              <a:gd name="connsiteY129" fmla="*/ 1200778 h 1252696"/>
              <a:gd name="connsiteX130" fmla="*/ 3542107 w 5737264"/>
              <a:gd name="connsiteY130" fmla="*/ 1190730 h 1252696"/>
              <a:gd name="connsiteX131" fmla="*/ 3567228 w 5737264"/>
              <a:gd name="connsiteY131" fmla="*/ 1180681 h 1252696"/>
              <a:gd name="connsiteX132" fmla="*/ 3587325 w 5737264"/>
              <a:gd name="connsiteY132" fmla="*/ 1150536 h 1252696"/>
              <a:gd name="connsiteX133" fmla="*/ 3617470 w 5737264"/>
              <a:gd name="connsiteY133" fmla="*/ 1125415 h 1252696"/>
              <a:gd name="connsiteX134" fmla="*/ 3632542 w 5737264"/>
              <a:gd name="connsiteY134" fmla="*/ 1105319 h 1252696"/>
              <a:gd name="connsiteX135" fmla="*/ 3662687 w 5737264"/>
              <a:gd name="connsiteY135" fmla="*/ 1085222 h 1252696"/>
              <a:gd name="connsiteX136" fmla="*/ 3697856 w 5737264"/>
              <a:gd name="connsiteY136" fmla="*/ 1070149 h 1252696"/>
              <a:gd name="connsiteX137" fmla="*/ 3707905 w 5737264"/>
              <a:gd name="connsiteY137" fmla="*/ 1060101 h 1252696"/>
              <a:gd name="connsiteX138" fmla="*/ 3743074 w 5737264"/>
              <a:gd name="connsiteY138" fmla="*/ 1047148 h 1252696"/>
              <a:gd name="connsiteX139" fmla="*/ 3799125 w 5737264"/>
              <a:gd name="connsiteY139" fmla="*/ 1043982 h 1252696"/>
              <a:gd name="connsiteX140" fmla="*/ 3859651 w 5737264"/>
              <a:gd name="connsiteY140" fmla="*/ 1072033 h 1252696"/>
              <a:gd name="connsiteX141" fmla="*/ 3902226 w 5737264"/>
              <a:gd name="connsiteY141" fmla="*/ 1101367 h 1252696"/>
              <a:gd name="connsiteX142" fmla="*/ 3958041 w 5737264"/>
              <a:gd name="connsiteY142" fmla="*/ 1142346 h 1252696"/>
              <a:gd name="connsiteX143" fmla="*/ 4019404 w 5737264"/>
              <a:gd name="connsiteY143" fmla="*/ 1165609 h 1252696"/>
              <a:gd name="connsiteX144" fmla="*/ 4064621 w 5737264"/>
              <a:gd name="connsiteY144" fmla="*/ 1150536 h 1252696"/>
              <a:gd name="connsiteX145" fmla="*/ 4079694 w 5737264"/>
              <a:gd name="connsiteY145" fmla="*/ 1125415 h 1252696"/>
              <a:gd name="connsiteX146" fmla="*/ 4099791 w 5737264"/>
              <a:gd name="connsiteY146" fmla="*/ 1105319 h 1252696"/>
              <a:gd name="connsiteX147" fmla="*/ 4129936 w 5737264"/>
              <a:gd name="connsiteY147" fmla="*/ 1075173 h 1252696"/>
              <a:gd name="connsiteX148" fmla="*/ 4150032 w 5737264"/>
              <a:gd name="connsiteY148" fmla="*/ 1040004 h 1252696"/>
              <a:gd name="connsiteX149" fmla="*/ 4160081 w 5737264"/>
              <a:gd name="connsiteY149" fmla="*/ 1019908 h 1252696"/>
              <a:gd name="connsiteX150" fmla="*/ 4165105 w 5737264"/>
              <a:gd name="connsiteY150" fmla="*/ 1004835 h 1252696"/>
              <a:gd name="connsiteX151" fmla="*/ 4185202 w 5737264"/>
              <a:gd name="connsiteY151" fmla="*/ 984738 h 1252696"/>
              <a:gd name="connsiteX152" fmla="*/ 4200274 w 5737264"/>
              <a:gd name="connsiteY152" fmla="*/ 979714 h 1252696"/>
              <a:gd name="connsiteX153" fmla="*/ 4235443 w 5737264"/>
              <a:gd name="connsiteY153" fmla="*/ 954593 h 1252696"/>
              <a:gd name="connsiteX154" fmla="*/ 4275637 w 5737264"/>
              <a:gd name="connsiteY154" fmla="*/ 934497 h 1252696"/>
              <a:gd name="connsiteX155" fmla="*/ 4310806 w 5737264"/>
              <a:gd name="connsiteY155" fmla="*/ 914400 h 1252696"/>
              <a:gd name="connsiteX156" fmla="*/ 4325878 w 5737264"/>
              <a:gd name="connsiteY156" fmla="*/ 904352 h 1252696"/>
              <a:gd name="connsiteX157" fmla="*/ 4362094 w 5737264"/>
              <a:gd name="connsiteY157" fmla="*/ 909114 h 1252696"/>
              <a:gd name="connsiteX158" fmla="*/ 4417099 w 5737264"/>
              <a:gd name="connsiteY158" fmla="*/ 946141 h 1252696"/>
              <a:gd name="connsiteX159" fmla="*/ 4462316 w 5737264"/>
              <a:gd name="connsiteY159" fmla="*/ 1006955 h 1252696"/>
              <a:gd name="connsiteX160" fmla="*/ 4531320 w 5737264"/>
              <a:gd name="connsiteY160" fmla="*/ 1037650 h 1252696"/>
              <a:gd name="connsiteX161" fmla="*/ 4597184 w 5737264"/>
              <a:gd name="connsiteY161" fmla="*/ 969666 h 1252696"/>
              <a:gd name="connsiteX162" fmla="*/ 4617281 w 5737264"/>
              <a:gd name="connsiteY162" fmla="*/ 959617 h 1252696"/>
              <a:gd name="connsiteX163" fmla="*/ 4632353 w 5737264"/>
              <a:gd name="connsiteY163" fmla="*/ 944545 h 1252696"/>
              <a:gd name="connsiteX164" fmla="*/ 4652450 w 5737264"/>
              <a:gd name="connsiteY164" fmla="*/ 934497 h 1252696"/>
              <a:gd name="connsiteX165" fmla="*/ 4672547 w 5737264"/>
              <a:gd name="connsiteY165" fmla="*/ 919424 h 1252696"/>
              <a:gd name="connsiteX166" fmla="*/ 4737861 w 5737264"/>
              <a:gd name="connsiteY166" fmla="*/ 884255 h 1252696"/>
              <a:gd name="connsiteX167" fmla="*/ 4762982 w 5737264"/>
              <a:gd name="connsiteY167" fmla="*/ 879231 h 1252696"/>
              <a:gd name="connsiteX168" fmla="*/ 4778054 w 5737264"/>
              <a:gd name="connsiteY168" fmla="*/ 874206 h 1252696"/>
              <a:gd name="connsiteX169" fmla="*/ 4819294 w 5737264"/>
              <a:gd name="connsiteY169" fmla="*/ 873944 h 1252696"/>
              <a:gd name="connsiteX170" fmla="*/ 4877465 w 5737264"/>
              <a:gd name="connsiteY170" fmla="*/ 895638 h 1252696"/>
              <a:gd name="connsiteX171" fmla="*/ 4935347 w 5737264"/>
              <a:gd name="connsiteY171" fmla="*/ 934523 h 1252696"/>
              <a:gd name="connsiteX172" fmla="*/ 4995402 w 5737264"/>
              <a:gd name="connsiteY172" fmla="*/ 1006746 h 1252696"/>
              <a:gd name="connsiteX173" fmla="*/ 5024762 w 5737264"/>
              <a:gd name="connsiteY173" fmla="*/ 1051963 h 1252696"/>
              <a:gd name="connsiteX174" fmla="*/ 5092223 w 5737264"/>
              <a:gd name="connsiteY174" fmla="*/ 1016506 h 1252696"/>
              <a:gd name="connsiteX175" fmla="*/ 5144322 w 5737264"/>
              <a:gd name="connsiteY175" fmla="*/ 948261 h 1252696"/>
              <a:gd name="connsiteX176" fmla="*/ 5189252 w 5737264"/>
              <a:gd name="connsiteY176" fmla="*/ 886112 h 1252696"/>
              <a:gd name="connsiteX177" fmla="*/ 5226279 w 5737264"/>
              <a:gd name="connsiteY177" fmla="*/ 856230 h 1252696"/>
              <a:gd name="connsiteX178" fmla="*/ 5260637 w 5737264"/>
              <a:gd name="connsiteY178" fmla="*/ 822918 h 1252696"/>
              <a:gd name="connsiteX179" fmla="*/ 5295282 w 5737264"/>
              <a:gd name="connsiteY179" fmla="*/ 800440 h 1252696"/>
              <a:gd name="connsiteX180" fmla="*/ 5334430 w 5737264"/>
              <a:gd name="connsiteY180" fmla="*/ 794893 h 1252696"/>
              <a:gd name="connsiteX181" fmla="*/ 5412174 w 5737264"/>
              <a:gd name="connsiteY181" fmla="*/ 824252 h 1252696"/>
              <a:gd name="connsiteX182" fmla="*/ 5431197 w 5737264"/>
              <a:gd name="connsiteY182" fmla="*/ 768699 h 1252696"/>
              <a:gd name="connsiteX183" fmla="*/ 5441246 w 5737264"/>
              <a:gd name="connsiteY183" fmla="*/ 753626 h 1252696"/>
              <a:gd name="connsiteX184" fmla="*/ 5456318 w 5737264"/>
              <a:gd name="connsiteY184" fmla="*/ 708409 h 1252696"/>
              <a:gd name="connsiteX185" fmla="*/ 5466366 w 5737264"/>
              <a:gd name="connsiteY185" fmla="*/ 683288 h 1252696"/>
              <a:gd name="connsiteX186" fmla="*/ 5476415 w 5737264"/>
              <a:gd name="connsiteY186" fmla="*/ 643094 h 1252696"/>
              <a:gd name="connsiteX187" fmla="*/ 5491487 w 5737264"/>
              <a:gd name="connsiteY187" fmla="*/ 617973 h 1252696"/>
              <a:gd name="connsiteX188" fmla="*/ 5506560 w 5737264"/>
              <a:gd name="connsiteY188" fmla="*/ 572756 h 1252696"/>
              <a:gd name="connsiteX189" fmla="*/ 5526656 w 5737264"/>
              <a:gd name="connsiteY189" fmla="*/ 522514 h 1252696"/>
              <a:gd name="connsiteX190" fmla="*/ 5546753 w 5737264"/>
              <a:gd name="connsiteY190" fmla="*/ 467248 h 1252696"/>
              <a:gd name="connsiteX191" fmla="*/ 5556802 w 5737264"/>
              <a:gd name="connsiteY191" fmla="*/ 411982 h 1252696"/>
              <a:gd name="connsiteX192" fmla="*/ 5566850 w 5737264"/>
              <a:gd name="connsiteY192" fmla="*/ 381837 h 1252696"/>
              <a:gd name="connsiteX193" fmla="*/ 5576898 w 5737264"/>
              <a:gd name="connsiteY193" fmla="*/ 356716 h 1252696"/>
              <a:gd name="connsiteX194" fmla="*/ 5596995 w 5737264"/>
              <a:gd name="connsiteY194" fmla="*/ 316523 h 1252696"/>
              <a:gd name="connsiteX195" fmla="*/ 5617092 w 5737264"/>
              <a:gd name="connsiteY195" fmla="*/ 246184 h 1252696"/>
              <a:gd name="connsiteX196" fmla="*/ 5622116 w 5737264"/>
              <a:gd name="connsiteY196" fmla="*/ 226088 h 1252696"/>
              <a:gd name="connsiteX197" fmla="*/ 5632164 w 5737264"/>
              <a:gd name="connsiteY197" fmla="*/ 216039 h 1252696"/>
              <a:gd name="connsiteX198" fmla="*/ 5637188 w 5737264"/>
              <a:gd name="connsiteY198" fmla="*/ 200967 h 1252696"/>
              <a:gd name="connsiteX199" fmla="*/ 5651738 w 5737264"/>
              <a:gd name="connsiteY199" fmla="*/ 190395 h 1252696"/>
              <a:gd name="connsiteX200" fmla="*/ 5673692 w 5737264"/>
              <a:gd name="connsiteY200" fmla="*/ 153892 h 1252696"/>
              <a:gd name="connsiteX201" fmla="*/ 5726602 w 5737264"/>
              <a:gd name="connsiteY201" fmla="*/ 89362 h 1252696"/>
              <a:gd name="connsiteX202" fmla="*/ 5728722 w 5737264"/>
              <a:gd name="connsiteY202" fmla="*/ 42287 h 1252696"/>
              <a:gd name="connsiteX203" fmla="*/ 5634284 w 5737264"/>
              <a:gd name="connsiteY203" fmla="*/ 25357 h 1252696"/>
              <a:gd name="connsiteX204" fmla="*/ 5536940 w 5737264"/>
              <a:gd name="connsiteY204" fmla="*/ 27214 h 1252696"/>
              <a:gd name="connsiteX205" fmla="*/ 5470369 w 5737264"/>
              <a:gd name="connsiteY205" fmla="*/ 39381 h 1252696"/>
              <a:gd name="connsiteX206" fmla="*/ 5379124 w 5737264"/>
              <a:gd name="connsiteY206" fmla="*/ 39644 h 1252696"/>
              <a:gd name="connsiteX207" fmla="*/ 5309282 w 5737264"/>
              <a:gd name="connsiteY207" fmla="*/ 42287 h 1252696"/>
              <a:gd name="connsiteX208" fmla="*/ 5238682 w 5737264"/>
              <a:gd name="connsiteY208" fmla="*/ 54455 h 1252696"/>
              <a:gd name="connsiteX209" fmla="*/ 5108892 w 5737264"/>
              <a:gd name="connsiteY209" fmla="*/ 37524 h 1252696"/>
              <a:gd name="connsiteX210" fmla="*/ 5020026 w 5737264"/>
              <a:gd name="connsiteY210" fmla="*/ 39120 h 1252696"/>
              <a:gd name="connsiteX211" fmla="*/ 4946233 w 5737264"/>
              <a:gd name="connsiteY211" fmla="*/ 41240 h 1252696"/>
              <a:gd name="connsiteX212" fmla="*/ 4823272 w 5737264"/>
              <a:gd name="connsiteY212" fmla="*/ 50242 h 1252696"/>
              <a:gd name="connsiteX213" fmla="*/ 4727577 w 5737264"/>
              <a:gd name="connsiteY213" fmla="*/ 29073 h 1252696"/>
              <a:gd name="connsiteX214" fmla="*/ 4628376 w 5737264"/>
              <a:gd name="connsiteY214" fmla="*/ 41240 h 1252696"/>
              <a:gd name="connsiteX215" fmla="*/ 4565180 w 5737264"/>
              <a:gd name="connsiteY215" fmla="*/ 46264 h 1252696"/>
              <a:gd name="connsiteX216" fmla="*/ 4417596 w 5737264"/>
              <a:gd name="connsiteY216" fmla="*/ 44406 h 1252696"/>
              <a:gd name="connsiteX217" fmla="*/ 4139984 w 5737264"/>
              <a:gd name="connsiteY217" fmla="*/ 60290 h 1252696"/>
              <a:gd name="connsiteX218" fmla="*/ 3918920 w 5737264"/>
              <a:gd name="connsiteY218" fmla="*/ 50242 h 1252696"/>
              <a:gd name="connsiteX219" fmla="*/ 3873703 w 5737264"/>
              <a:gd name="connsiteY219" fmla="*/ 45217 h 1252696"/>
              <a:gd name="connsiteX220" fmla="*/ 3687808 w 5737264"/>
              <a:gd name="connsiteY220" fmla="*/ 40193 h 1252696"/>
              <a:gd name="connsiteX221" fmla="*/ 3662687 w 5737264"/>
              <a:gd name="connsiteY221" fmla="*/ 35169 h 1252696"/>
              <a:gd name="connsiteX222" fmla="*/ 3627518 w 5737264"/>
              <a:gd name="connsiteY222" fmla="*/ 25121 h 1252696"/>
              <a:gd name="connsiteX223" fmla="*/ 3547131 w 5737264"/>
              <a:gd name="connsiteY223" fmla="*/ 20097 h 1252696"/>
              <a:gd name="connsiteX224" fmla="*/ 3310995 w 5737264"/>
              <a:gd name="connsiteY224" fmla="*/ 25121 h 1252696"/>
              <a:gd name="connsiteX225" fmla="*/ 3265777 w 5737264"/>
              <a:gd name="connsiteY225" fmla="*/ 30145 h 1252696"/>
              <a:gd name="connsiteX226" fmla="*/ 3175342 w 5737264"/>
              <a:gd name="connsiteY226" fmla="*/ 35169 h 1252696"/>
              <a:gd name="connsiteX227" fmla="*/ 2582489 w 5737264"/>
              <a:gd name="connsiteY227" fmla="*/ 45217 h 1252696"/>
              <a:gd name="connsiteX228" fmla="*/ 2255918 w 5737264"/>
              <a:gd name="connsiteY228" fmla="*/ 40193 h 1252696"/>
              <a:gd name="connsiteX229" fmla="*/ 1974564 w 5737264"/>
              <a:gd name="connsiteY229" fmla="*/ 30145 h 1252696"/>
              <a:gd name="connsiteX230" fmla="*/ 1944419 w 5737264"/>
              <a:gd name="connsiteY230" fmla="*/ 25121 h 1252696"/>
              <a:gd name="connsiteX231" fmla="*/ 1848960 w 5737264"/>
              <a:gd name="connsiteY231" fmla="*/ 20097 h 1252696"/>
              <a:gd name="connsiteX232" fmla="*/ 1768573 w 5737264"/>
              <a:gd name="connsiteY232" fmla="*/ 10048 h 1252696"/>
              <a:gd name="connsiteX233" fmla="*/ 1502292 w 5737264"/>
              <a:gd name="connsiteY233" fmla="*/ 20097 h 1252696"/>
              <a:gd name="connsiteX234" fmla="*/ 1467122 w 5737264"/>
              <a:gd name="connsiteY234" fmla="*/ 25121 h 1252696"/>
              <a:gd name="connsiteX235" fmla="*/ 1426929 w 5737264"/>
              <a:gd name="connsiteY235" fmla="*/ 30145 h 1252696"/>
              <a:gd name="connsiteX236" fmla="*/ 1341518 w 5737264"/>
              <a:gd name="connsiteY236" fmla="*/ 45217 h 1252696"/>
              <a:gd name="connsiteX237" fmla="*/ 1095333 w 5737264"/>
              <a:gd name="connsiteY237" fmla="*/ 35169 h 1252696"/>
              <a:gd name="connsiteX238" fmla="*/ 979777 w 5737264"/>
              <a:gd name="connsiteY238" fmla="*/ 20097 h 1252696"/>
              <a:gd name="connsiteX239" fmla="*/ 939584 w 5737264"/>
              <a:gd name="connsiteY239" fmla="*/ 10048 h 1252696"/>
              <a:gd name="connsiteX240" fmla="*/ 813980 w 5737264"/>
              <a:gd name="connsiteY240" fmla="*/ 0 h 1252696"/>
              <a:gd name="connsiteX241" fmla="*/ 743641 w 5737264"/>
              <a:gd name="connsiteY241" fmla="*/ 5024 h 1252696"/>
              <a:gd name="connsiteX242" fmla="*/ 582867 w 5737264"/>
              <a:gd name="connsiteY242" fmla="*/ 15072 h 1252696"/>
              <a:gd name="connsiteX243" fmla="*/ 432142 w 5737264"/>
              <a:gd name="connsiteY243" fmla="*/ 5024 h 1252696"/>
              <a:gd name="connsiteX244" fmla="*/ 412046 w 5737264"/>
              <a:gd name="connsiteY244" fmla="*/ 0 h 1252696"/>
              <a:gd name="connsiteX245" fmla="*/ 281417 w 5737264"/>
              <a:gd name="connsiteY245" fmla="*/ 10048 h 1252696"/>
              <a:gd name="connsiteX246" fmla="*/ 261320 w 5737264"/>
              <a:gd name="connsiteY246" fmla="*/ 15072 h 1252696"/>
              <a:gd name="connsiteX247" fmla="*/ 100547 w 5737264"/>
              <a:gd name="connsiteY247" fmla="*/ 20097 h 1252696"/>
              <a:gd name="connsiteX248" fmla="*/ 5087 w 5737264"/>
              <a:gd name="connsiteY248"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270991 w 5737264"/>
              <a:gd name="connsiteY90" fmla="*/ 1019908 h 1252696"/>
              <a:gd name="connsiteX91" fmla="*/ 2301136 w 5737264"/>
              <a:gd name="connsiteY91" fmla="*/ 994787 h 1252696"/>
              <a:gd name="connsiteX92" fmla="*/ 2316208 w 5737264"/>
              <a:gd name="connsiteY92" fmla="*/ 989763 h 1252696"/>
              <a:gd name="connsiteX93" fmla="*/ 2396595 w 5737264"/>
              <a:gd name="connsiteY93" fmla="*/ 984738 h 1252696"/>
              <a:gd name="connsiteX94" fmla="*/ 2426740 w 5737264"/>
              <a:gd name="connsiteY94" fmla="*/ 989763 h 1252696"/>
              <a:gd name="connsiteX95" fmla="*/ 2461909 w 5737264"/>
              <a:gd name="connsiteY95" fmla="*/ 1024932 h 1252696"/>
              <a:gd name="connsiteX96" fmla="*/ 2476982 w 5737264"/>
              <a:gd name="connsiteY96" fmla="*/ 1029956 h 1252696"/>
              <a:gd name="connsiteX97" fmla="*/ 2487030 w 5737264"/>
              <a:gd name="connsiteY97" fmla="*/ 1045028 h 1252696"/>
              <a:gd name="connsiteX98" fmla="*/ 2497078 w 5737264"/>
              <a:gd name="connsiteY98" fmla="*/ 1055077 h 1252696"/>
              <a:gd name="connsiteX99" fmla="*/ 2532248 w 5737264"/>
              <a:gd name="connsiteY99" fmla="*/ 1095270 h 1252696"/>
              <a:gd name="connsiteX100" fmla="*/ 2567417 w 5737264"/>
              <a:gd name="connsiteY100" fmla="*/ 1135464 h 1252696"/>
              <a:gd name="connsiteX101" fmla="*/ 2582489 w 5737264"/>
              <a:gd name="connsiteY101" fmla="*/ 1145512 h 1252696"/>
              <a:gd name="connsiteX102" fmla="*/ 2622683 w 5737264"/>
              <a:gd name="connsiteY102" fmla="*/ 1170633 h 1252696"/>
              <a:gd name="connsiteX103" fmla="*/ 2657852 w 5737264"/>
              <a:gd name="connsiteY103" fmla="*/ 1160584 h 1252696"/>
              <a:gd name="connsiteX104" fmla="*/ 2682973 w 5737264"/>
              <a:gd name="connsiteY104" fmla="*/ 1145512 h 1252696"/>
              <a:gd name="connsiteX105" fmla="*/ 2713118 w 5737264"/>
              <a:gd name="connsiteY105" fmla="*/ 1130439 h 1252696"/>
              <a:gd name="connsiteX106" fmla="*/ 2728191 w 5737264"/>
              <a:gd name="connsiteY106" fmla="*/ 1120391 h 1252696"/>
              <a:gd name="connsiteX107" fmla="*/ 2748287 w 5737264"/>
              <a:gd name="connsiteY107" fmla="*/ 1115367 h 1252696"/>
              <a:gd name="connsiteX108" fmla="*/ 2778432 w 5737264"/>
              <a:gd name="connsiteY108" fmla="*/ 1105319 h 1252696"/>
              <a:gd name="connsiteX109" fmla="*/ 2845055 w 5737264"/>
              <a:gd name="connsiteY109" fmla="*/ 1077554 h 1252696"/>
              <a:gd name="connsiteX110" fmla="*/ 2884463 w 5737264"/>
              <a:gd name="connsiteY110" fmla="*/ 1077292 h 1252696"/>
              <a:gd name="connsiteX111" fmla="*/ 2921490 w 5737264"/>
              <a:gd name="connsiteY111" fmla="*/ 1087079 h 1252696"/>
              <a:gd name="connsiteX112" fmla="*/ 2959303 w 5737264"/>
              <a:gd name="connsiteY112" fmla="*/ 1125415 h 1252696"/>
              <a:gd name="connsiteX113" fmla="*/ 2979399 w 5737264"/>
              <a:gd name="connsiteY113" fmla="*/ 1155560 h 1252696"/>
              <a:gd name="connsiteX114" fmla="*/ 2997900 w 5737264"/>
              <a:gd name="connsiteY114" fmla="*/ 1187825 h 1252696"/>
              <a:gd name="connsiteX115" fmla="*/ 3038878 w 5737264"/>
              <a:gd name="connsiteY115" fmla="*/ 1222994 h 1252696"/>
              <a:gd name="connsiteX116" fmla="*/ 3076168 w 5737264"/>
              <a:gd name="connsiteY116" fmla="*/ 1252354 h 1252696"/>
              <a:gd name="connsiteX117" fmla="*/ 3130125 w 5737264"/>
              <a:gd name="connsiteY117" fmla="*/ 1240971 h 1252696"/>
              <a:gd name="connsiteX118" fmla="*/ 3177985 w 5737264"/>
              <a:gd name="connsiteY118" fmla="*/ 1207372 h 1252696"/>
              <a:gd name="connsiteX119" fmla="*/ 3229535 w 5737264"/>
              <a:gd name="connsiteY119" fmla="*/ 1178561 h 1252696"/>
              <a:gd name="connsiteX120" fmla="*/ 3281634 w 5737264"/>
              <a:gd name="connsiteY120" fmla="*/ 1153440 h 1252696"/>
              <a:gd name="connsiteX121" fmla="*/ 3310995 w 5737264"/>
              <a:gd name="connsiteY121" fmla="*/ 1145512 h 1252696"/>
              <a:gd name="connsiteX122" fmla="*/ 3351188 w 5737264"/>
              <a:gd name="connsiteY122" fmla="*/ 1140488 h 1252696"/>
              <a:gd name="connsiteX123" fmla="*/ 3406454 w 5737264"/>
              <a:gd name="connsiteY123" fmla="*/ 1155560 h 1252696"/>
              <a:gd name="connsiteX124" fmla="*/ 3426551 w 5737264"/>
              <a:gd name="connsiteY124" fmla="*/ 1165609 h 1252696"/>
              <a:gd name="connsiteX125" fmla="*/ 3441624 w 5737264"/>
              <a:gd name="connsiteY125" fmla="*/ 1175657 h 1252696"/>
              <a:gd name="connsiteX126" fmla="*/ 3456696 w 5737264"/>
              <a:gd name="connsiteY126" fmla="*/ 1180681 h 1252696"/>
              <a:gd name="connsiteX127" fmla="*/ 3466744 w 5737264"/>
              <a:gd name="connsiteY127" fmla="*/ 1195754 h 1252696"/>
              <a:gd name="connsiteX128" fmla="*/ 3527035 w 5737264"/>
              <a:gd name="connsiteY128" fmla="*/ 1200778 h 1252696"/>
              <a:gd name="connsiteX129" fmla="*/ 3542107 w 5737264"/>
              <a:gd name="connsiteY129" fmla="*/ 1190730 h 1252696"/>
              <a:gd name="connsiteX130" fmla="*/ 3567228 w 5737264"/>
              <a:gd name="connsiteY130" fmla="*/ 1180681 h 1252696"/>
              <a:gd name="connsiteX131" fmla="*/ 3587325 w 5737264"/>
              <a:gd name="connsiteY131" fmla="*/ 1150536 h 1252696"/>
              <a:gd name="connsiteX132" fmla="*/ 3617470 w 5737264"/>
              <a:gd name="connsiteY132" fmla="*/ 1125415 h 1252696"/>
              <a:gd name="connsiteX133" fmla="*/ 3632542 w 5737264"/>
              <a:gd name="connsiteY133" fmla="*/ 1105319 h 1252696"/>
              <a:gd name="connsiteX134" fmla="*/ 3662687 w 5737264"/>
              <a:gd name="connsiteY134" fmla="*/ 1085222 h 1252696"/>
              <a:gd name="connsiteX135" fmla="*/ 3697856 w 5737264"/>
              <a:gd name="connsiteY135" fmla="*/ 1070149 h 1252696"/>
              <a:gd name="connsiteX136" fmla="*/ 3707905 w 5737264"/>
              <a:gd name="connsiteY136" fmla="*/ 1060101 h 1252696"/>
              <a:gd name="connsiteX137" fmla="*/ 3743074 w 5737264"/>
              <a:gd name="connsiteY137" fmla="*/ 1047148 h 1252696"/>
              <a:gd name="connsiteX138" fmla="*/ 3799125 w 5737264"/>
              <a:gd name="connsiteY138" fmla="*/ 1043982 h 1252696"/>
              <a:gd name="connsiteX139" fmla="*/ 3859651 w 5737264"/>
              <a:gd name="connsiteY139" fmla="*/ 1072033 h 1252696"/>
              <a:gd name="connsiteX140" fmla="*/ 3902226 w 5737264"/>
              <a:gd name="connsiteY140" fmla="*/ 1101367 h 1252696"/>
              <a:gd name="connsiteX141" fmla="*/ 3958041 w 5737264"/>
              <a:gd name="connsiteY141" fmla="*/ 1142346 h 1252696"/>
              <a:gd name="connsiteX142" fmla="*/ 4019404 w 5737264"/>
              <a:gd name="connsiteY142" fmla="*/ 1165609 h 1252696"/>
              <a:gd name="connsiteX143" fmla="*/ 4064621 w 5737264"/>
              <a:gd name="connsiteY143" fmla="*/ 1150536 h 1252696"/>
              <a:gd name="connsiteX144" fmla="*/ 4079694 w 5737264"/>
              <a:gd name="connsiteY144" fmla="*/ 1125415 h 1252696"/>
              <a:gd name="connsiteX145" fmla="*/ 4099791 w 5737264"/>
              <a:gd name="connsiteY145" fmla="*/ 1105319 h 1252696"/>
              <a:gd name="connsiteX146" fmla="*/ 4129936 w 5737264"/>
              <a:gd name="connsiteY146" fmla="*/ 1075173 h 1252696"/>
              <a:gd name="connsiteX147" fmla="*/ 4150032 w 5737264"/>
              <a:gd name="connsiteY147" fmla="*/ 1040004 h 1252696"/>
              <a:gd name="connsiteX148" fmla="*/ 4160081 w 5737264"/>
              <a:gd name="connsiteY148" fmla="*/ 1019908 h 1252696"/>
              <a:gd name="connsiteX149" fmla="*/ 4165105 w 5737264"/>
              <a:gd name="connsiteY149" fmla="*/ 1004835 h 1252696"/>
              <a:gd name="connsiteX150" fmla="*/ 4185202 w 5737264"/>
              <a:gd name="connsiteY150" fmla="*/ 984738 h 1252696"/>
              <a:gd name="connsiteX151" fmla="*/ 4200274 w 5737264"/>
              <a:gd name="connsiteY151" fmla="*/ 979714 h 1252696"/>
              <a:gd name="connsiteX152" fmla="*/ 4235443 w 5737264"/>
              <a:gd name="connsiteY152" fmla="*/ 954593 h 1252696"/>
              <a:gd name="connsiteX153" fmla="*/ 4275637 w 5737264"/>
              <a:gd name="connsiteY153" fmla="*/ 934497 h 1252696"/>
              <a:gd name="connsiteX154" fmla="*/ 4310806 w 5737264"/>
              <a:gd name="connsiteY154" fmla="*/ 914400 h 1252696"/>
              <a:gd name="connsiteX155" fmla="*/ 4325878 w 5737264"/>
              <a:gd name="connsiteY155" fmla="*/ 904352 h 1252696"/>
              <a:gd name="connsiteX156" fmla="*/ 4362094 w 5737264"/>
              <a:gd name="connsiteY156" fmla="*/ 909114 h 1252696"/>
              <a:gd name="connsiteX157" fmla="*/ 4417099 w 5737264"/>
              <a:gd name="connsiteY157" fmla="*/ 946141 h 1252696"/>
              <a:gd name="connsiteX158" fmla="*/ 4462316 w 5737264"/>
              <a:gd name="connsiteY158" fmla="*/ 1006955 h 1252696"/>
              <a:gd name="connsiteX159" fmla="*/ 4531320 w 5737264"/>
              <a:gd name="connsiteY159" fmla="*/ 1037650 h 1252696"/>
              <a:gd name="connsiteX160" fmla="*/ 4597184 w 5737264"/>
              <a:gd name="connsiteY160" fmla="*/ 969666 h 1252696"/>
              <a:gd name="connsiteX161" fmla="*/ 4617281 w 5737264"/>
              <a:gd name="connsiteY161" fmla="*/ 959617 h 1252696"/>
              <a:gd name="connsiteX162" fmla="*/ 4632353 w 5737264"/>
              <a:gd name="connsiteY162" fmla="*/ 944545 h 1252696"/>
              <a:gd name="connsiteX163" fmla="*/ 4652450 w 5737264"/>
              <a:gd name="connsiteY163" fmla="*/ 934497 h 1252696"/>
              <a:gd name="connsiteX164" fmla="*/ 4672547 w 5737264"/>
              <a:gd name="connsiteY164" fmla="*/ 919424 h 1252696"/>
              <a:gd name="connsiteX165" fmla="*/ 4737861 w 5737264"/>
              <a:gd name="connsiteY165" fmla="*/ 884255 h 1252696"/>
              <a:gd name="connsiteX166" fmla="*/ 4762982 w 5737264"/>
              <a:gd name="connsiteY166" fmla="*/ 879231 h 1252696"/>
              <a:gd name="connsiteX167" fmla="*/ 4778054 w 5737264"/>
              <a:gd name="connsiteY167" fmla="*/ 874206 h 1252696"/>
              <a:gd name="connsiteX168" fmla="*/ 4819294 w 5737264"/>
              <a:gd name="connsiteY168" fmla="*/ 873944 h 1252696"/>
              <a:gd name="connsiteX169" fmla="*/ 4877465 w 5737264"/>
              <a:gd name="connsiteY169" fmla="*/ 895638 h 1252696"/>
              <a:gd name="connsiteX170" fmla="*/ 4935347 w 5737264"/>
              <a:gd name="connsiteY170" fmla="*/ 934523 h 1252696"/>
              <a:gd name="connsiteX171" fmla="*/ 4995402 w 5737264"/>
              <a:gd name="connsiteY171" fmla="*/ 1006746 h 1252696"/>
              <a:gd name="connsiteX172" fmla="*/ 5024762 w 5737264"/>
              <a:gd name="connsiteY172" fmla="*/ 1051963 h 1252696"/>
              <a:gd name="connsiteX173" fmla="*/ 5092223 w 5737264"/>
              <a:gd name="connsiteY173" fmla="*/ 1016506 h 1252696"/>
              <a:gd name="connsiteX174" fmla="*/ 5144322 w 5737264"/>
              <a:gd name="connsiteY174" fmla="*/ 948261 h 1252696"/>
              <a:gd name="connsiteX175" fmla="*/ 5189252 w 5737264"/>
              <a:gd name="connsiteY175" fmla="*/ 886112 h 1252696"/>
              <a:gd name="connsiteX176" fmla="*/ 5226279 w 5737264"/>
              <a:gd name="connsiteY176" fmla="*/ 856230 h 1252696"/>
              <a:gd name="connsiteX177" fmla="*/ 5260637 w 5737264"/>
              <a:gd name="connsiteY177" fmla="*/ 822918 h 1252696"/>
              <a:gd name="connsiteX178" fmla="*/ 5295282 w 5737264"/>
              <a:gd name="connsiteY178" fmla="*/ 800440 h 1252696"/>
              <a:gd name="connsiteX179" fmla="*/ 5334430 w 5737264"/>
              <a:gd name="connsiteY179" fmla="*/ 794893 h 1252696"/>
              <a:gd name="connsiteX180" fmla="*/ 5412174 w 5737264"/>
              <a:gd name="connsiteY180" fmla="*/ 824252 h 1252696"/>
              <a:gd name="connsiteX181" fmla="*/ 5431197 w 5737264"/>
              <a:gd name="connsiteY181" fmla="*/ 768699 h 1252696"/>
              <a:gd name="connsiteX182" fmla="*/ 5441246 w 5737264"/>
              <a:gd name="connsiteY182" fmla="*/ 753626 h 1252696"/>
              <a:gd name="connsiteX183" fmla="*/ 5456318 w 5737264"/>
              <a:gd name="connsiteY183" fmla="*/ 708409 h 1252696"/>
              <a:gd name="connsiteX184" fmla="*/ 5466366 w 5737264"/>
              <a:gd name="connsiteY184" fmla="*/ 683288 h 1252696"/>
              <a:gd name="connsiteX185" fmla="*/ 5476415 w 5737264"/>
              <a:gd name="connsiteY185" fmla="*/ 643094 h 1252696"/>
              <a:gd name="connsiteX186" fmla="*/ 5491487 w 5737264"/>
              <a:gd name="connsiteY186" fmla="*/ 617973 h 1252696"/>
              <a:gd name="connsiteX187" fmla="*/ 5506560 w 5737264"/>
              <a:gd name="connsiteY187" fmla="*/ 572756 h 1252696"/>
              <a:gd name="connsiteX188" fmla="*/ 5526656 w 5737264"/>
              <a:gd name="connsiteY188" fmla="*/ 522514 h 1252696"/>
              <a:gd name="connsiteX189" fmla="*/ 5546753 w 5737264"/>
              <a:gd name="connsiteY189" fmla="*/ 467248 h 1252696"/>
              <a:gd name="connsiteX190" fmla="*/ 5556802 w 5737264"/>
              <a:gd name="connsiteY190" fmla="*/ 411982 h 1252696"/>
              <a:gd name="connsiteX191" fmla="*/ 5566850 w 5737264"/>
              <a:gd name="connsiteY191" fmla="*/ 381837 h 1252696"/>
              <a:gd name="connsiteX192" fmla="*/ 5576898 w 5737264"/>
              <a:gd name="connsiteY192" fmla="*/ 356716 h 1252696"/>
              <a:gd name="connsiteX193" fmla="*/ 5596995 w 5737264"/>
              <a:gd name="connsiteY193" fmla="*/ 316523 h 1252696"/>
              <a:gd name="connsiteX194" fmla="*/ 5617092 w 5737264"/>
              <a:gd name="connsiteY194" fmla="*/ 246184 h 1252696"/>
              <a:gd name="connsiteX195" fmla="*/ 5622116 w 5737264"/>
              <a:gd name="connsiteY195" fmla="*/ 226088 h 1252696"/>
              <a:gd name="connsiteX196" fmla="*/ 5632164 w 5737264"/>
              <a:gd name="connsiteY196" fmla="*/ 216039 h 1252696"/>
              <a:gd name="connsiteX197" fmla="*/ 5637188 w 5737264"/>
              <a:gd name="connsiteY197" fmla="*/ 200967 h 1252696"/>
              <a:gd name="connsiteX198" fmla="*/ 5651738 w 5737264"/>
              <a:gd name="connsiteY198" fmla="*/ 190395 h 1252696"/>
              <a:gd name="connsiteX199" fmla="*/ 5673692 w 5737264"/>
              <a:gd name="connsiteY199" fmla="*/ 153892 h 1252696"/>
              <a:gd name="connsiteX200" fmla="*/ 5726602 w 5737264"/>
              <a:gd name="connsiteY200" fmla="*/ 89362 h 1252696"/>
              <a:gd name="connsiteX201" fmla="*/ 5728722 w 5737264"/>
              <a:gd name="connsiteY201" fmla="*/ 42287 h 1252696"/>
              <a:gd name="connsiteX202" fmla="*/ 5634284 w 5737264"/>
              <a:gd name="connsiteY202" fmla="*/ 25357 h 1252696"/>
              <a:gd name="connsiteX203" fmla="*/ 5536940 w 5737264"/>
              <a:gd name="connsiteY203" fmla="*/ 27214 h 1252696"/>
              <a:gd name="connsiteX204" fmla="*/ 5470369 w 5737264"/>
              <a:gd name="connsiteY204" fmla="*/ 39381 h 1252696"/>
              <a:gd name="connsiteX205" fmla="*/ 5379124 w 5737264"/>
              <a:gd name="connsiteY205" fmla="*/ 39644 h 1252696"/>
              <a:gd name="connsiteX206" fmla="*/ 5309282 w 5737264"/>
              <a:gd name="connsiteY206" fmla="*/ 42287 h 1252696"/>
              <a:gd name="connsiteX207" fmla="*/ 5238682 w 5737264"/>
              <a:gd name="connsiteY207" fmla="*/ 54455 h 1252696"/>
              <a:gd name="connsiteX208" fmla="*/ 5108892 w 5737264"/>
              <a:gd name="connsiteY208" fmla="*/ 37524 h 1252696"/>
              <a:gd name="connsiteX209" fmla="*/ 5020026 w 5737264"/>
              <a:gd name="connsiteY209" fmla="*/ 39120 h 1252696"/>
              <a:gd name="connsiteX210" fmla="*/ 4946233 w 5737264"/>
              <a:gd name="connsiteY210" fmla="*/ 41240 h 1252696"/>
              <a:gd name="connsiteX211" fmla="*/ 4823272 w 5737264"/>
              <a:gd name="connsiteY211" fmla="*/ 50242 h 1252696"/>
              <a:gd name="connsiteX212" fmla="*/ 4727577 w 5737264"/>
              <a:gd name="connsiteY212" fmla="*/ 29073 h 1252696"/>
              <a:gd name="connsiteX213" fmla="*/ 4628376 w 5737264"/>
              <a:gd name="connsiteY213" fmla="*/ 41240 h 1252696"/>
              <a:gd name="connsiteX214" fmla="*/ 4565180 w 5737264"/>
              <a:gd name="connsiteY214" fmla="*/ 46264 h 1252696"/>
              <a:gd name="connsiteX215" fmla="*/ 4417596 w 5737264"/>
              <a:gd name="connsiteY215" fmla="*/ 44406 h 1252696"/>
              <a:gd name="connsiteX216" fmla="*/ 4139984 w 5737264"/>
              <a:gd name="connsiteY216" fmla="*/ 60290 h 1252696"/>
              <a:gd name="connsiteX217" fmla="*/ 3918920 w 5737264"/>
              <a:gd name="connsiteY217" fmla="*/ 50242 h 1252696"/>
              <a:gd name="connsiteX218" fmla="*/ 3873703 w 5737264"/>
              <a:gd name="connsiteY218" fmla="*/ 45217 h 1252696"/>
              <a:gd name="connsiteX219" fmla="*/ 3687808 w 5737264"/>
              <a:gd name="connsiteY219" fmla="*/ 40193 h 1252696"/>
              <a:gd name="connsiteX220" fmla="*/ 3662687 w 5737264"/>
              <a:gd name="connsiteY220" fmla="*/ 35169 h 1252696"/>
              <a:gd name="connsiteX221" fmla="*/ 3627518 w 5737264"/>
              <a:gd name="connsiteY221" fmla="*/ 25121 h 1252696"/>
              <a:gd name="connsiteX222" fmla="*/ 3547131 w 5737264"/>
              <a:gd name="connsiteY222" fmla="*/ 20097 h 1252696"/>
              <a:gd name="connsiteX223" fmla="*/ 3310995 w 5737264"/>
              <a:gd name="connsiteY223" fmla="*/ 25121 h 1252696"/>
              <a:gd name="connsiteX224" fmla="*/ 3265777 w 5737264"/>
              <a:gd name="connsiteY224" fmla="*/ 30145 h 1252696"/>
              <a:gd name="connsiteX225" fmla="*/ 3175342 w 5737264"/>
              <a:gd name="connsiteY225" fmla="*/ 35169 h 1252696"/>
              <a:gd name="connsiteX226" fmla="*/ 2582489 w 5737264"/>
              <a:gd name="connsiteY226" fmla="*/ 45217 h 1252696"/>
              <a:gd name="connsiteX227" fmla="*/ 2255918 w 5737264"/>
              <a:gd name="connsiteY227" fmla="*/ 40193 h 1252696"/>
              <a:gd name="connsiteX228" fmla="*/ 1974564 w 5737264"/>
              <a:gd name="connsiteY228" fmla="*/ 30145 h 1252696"/>
              <a:gd name="connsiteX229" fmla="*/ 1944419 w 5737264"/>
              <a:gd name="connsiteY229" fmla="*/ 25121 h 1252696"/>
              <a:gd name="connsiteX230" fmla="*/ 1848960 w 5737264"/>
              <a:gd name="connsiteY230" fmla="*/ 20097 h 1252696"/>
              <a:gd name="connsiteX231" fmla="*/ 1768573 w 5737264"/>
              <a:gd name="connsiteY231" fmla="*/ 10048 h 1252696"/>
              <a:gd name="connsiteX232" fmla="*/ 1502292 w 5737264"/>
              <a:gd name="connsiteY232" fmla="*/ 20097 h 1252696"/>
              <a:gd name="connsiteX233" fmla="*/ 1467122 w 5737264"/>
              <a:gd name="connsiteY233" fmla="*/ 25121 h 1252696"/>
              <a:gd name="connsiteX234" fmla="*/ 1426929 w 5737264"/>
              <a:gd name="connsiteY234" fmla="*/ 30145 h 1252696"/>
              <a:gd name="connsiteX235" fmla="*/ 1341518 w 5737264"/>
              <a:gd name="connsiteY235" fmla="*/ 45217 h 1252696"/>
              <a:gd name="connsiteX236" fmla="*/ 1095333 w 5737264"/>
              <a:gd name="connsiteY236" fmla="*/ 35169 h 1252696"/>
              <a:gd name="connsiteX237" fmla="*/ 979777 w 5737264"/>
              <a:gd name="connsiteY237" fmla="*/ 20097 h 1252696"/>
              <a:gd name="connsiteX238" fmla="*/ 939584 w 5737264"/>
              <a:gd name="connsiteY238" fmla="*/ 10048 h 1252696"/>
              <a:gd name="connsiteX239" fmla="*/ 813980 w 5737264"/>
              <a:gd name="connsiteY239" fmla="*/ 0 h 1252696"/>
              <a:gd name="connsiteX240" fmla="*/ 743641 w 5737264"/>
              <a:gd name="connsiteY240" fmla="*/ 5024 h 1252696"/>
              <a:gd name="connsiteX241" fmla="*/ 582867 w 5737264"/>
              <a:gd name="connsiteY241" fmla="*/ 15072 h 1252696"/>
              <a:gd name="connsiteX242" fmla="*/ 432142 w 5737264"/>
              <a:gd name="connsiteY242" fmla="*/ 5024 h 1252696"/>
              <a:gd name="connsiteX243" fmla="*/ 412046 w 5737264"/>
              <a:gd name="connsiteY243" fmla="*/ 0 h 1252696"/>
              <a:gd name="connsiteX244" fmla="*/ 281417 w 5737264"/>
              <a:gd name="connsiteY244" fmla="*/ 10048 h 1252696"/>
              <a:gd name="connsiteX245" fmla="*/ 261320 w 5737264"/>
              <a:gd name="connsiteY245" fmla="*/ 15072 h 1252696"/>
              <a:gd name="connsiteX246" fmla="*/ 100547 w 5737264"/>
              <a:gd name="connsiteY246" fmla="*/ 20097 h 1252696"/>
              <a:gd name="connsiteX247" fmla="*/ 5087 w 5737264"/>
              <a:gd name="connsiteY247"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396595 w 5737264"/>
              <a:gd name="connsiteY92" fmla="*/ 984738 h 1252696"/>
              <a:gd name="connsiteX93" fmla="*/ 2426740 w 5737264"/>
              <a:gd name="connsiteY93" fmla="*/ 989763 h 1252696"/>
              <a:gd name="connsiteX94" fmla="*/ 2461909 w 5737264"/>
              <a:gd name="connsiteY94" fmla="*/ 1024932 h 1252696"/>
              <a:gd name="connsiteX95" fmla="*/ 2476982 w 5737264"/>
              <a:gd name="connsiteY95" fmla="*/ 1029956 h 1252696"/>
              <a:gd name="connsiteX96" fmla="*/ 2487030 w 5737264"/>
              <a:gd name="connsiteY96" fmla="*/ 1045028 h 1252696"/>
              <a:gd name="connsiteX97" fmla="*/ 2497078 w 5737264"/>
              <a:gd name="connsiteY97" fmla="*/ 1055077 h 1252696"/>
              <a:gd name="connsiteX98" fmla="*/ 2532248 w 5737264"/>
              <a:gd name="connsiteY98" fmla="*/ 1095270 h 1252696"/>
              <a:gd name="connsiteX99" fmla="*/ 2567417 w 5737264"/>
              <a:gd name="connsiteY99" fmla="*/ 1135464 h 1252696"/>
              <a:gd name="connsiteX100" fmla="*/ 2582489 w 5737264"/>
              <a:gd name="connsiteY100" fmla="*/ 1145512 h 1252696"/>
              <a:gd name="connsiteX101" fmla="*/ 2622683 w 5737264"/>
              <a:gd name="connsiteY101" fmla="*/ 1170633 h 1252696"/>
              <a:gd name="connsiteX102" fmla="*/ 2657852 w 5737264"/>
              <a:gd name="connsiteY102" fmla="*/ 1160584 h 1252696"/>
              <a:gd name="connsiteX103" fmla="*/ 2682973 w 5737264"/>
              <a:gd name="connsiteY103" fmla="*/ 1145512 h 1252696"/>
              <a:gd name="connsiteX104" fmla="*/ 2713118 w 5737264"/>
              <a:gd name="connsiteY104" fmla="*/ 1130439 h 1252696"/>
              <a:gd name="connsiteX105" fmla="*/ 2728191 w 5737264"/>
              <a:gd name="connsiteY105" fmla="*/ 1120391 h 1252696"/>
              <a:gd name="connsiteX106" fmla="*/ 2748287 w 5737264"/>
              <a:gd name="connsiteY106" fmla="*/ 1115367 h 1252696"/>
              <a:gd name="connsiteX107" fmla="*/ 2778432 w 5737264"/>
              <a:gd name="connsiteY107" fmla="*/ 1105319 h 1252696"/>
              <a:gd name="connsiteX108" fmla="*/ 2845055 w 5737264"/>
              <a:gd name="connsiteY108" fmla="*/ 1077554 h 1252696"/>
              <a:gd name="connsiteX109" fmla="*/ 2884463 w 5737264"/>
              <a:gd name="connsiteY109" fmla="*/ 1077292 h 1252696"/>
              <a:gd name="connsiteX110" fmla="*/ 2921490 w 5737264"/>
              <a:gd name="connsiteY110" fmla="*/ 1087079 h 1252696"/>
              <a:gd name="connsiteX111" fmla="*/ 2959303 w 5737264"/>
              <a:gd name="connsiteY111" fmla="*/ 1125415 h 1252696"/>
              <a:gd name="connsiteX112" fmla="*/ 2979399 w 5737264"/>
              <a:gd name="connsiteY112" fmla="*/ 1155560 h 1252696"/>
              <a:gd name="connsiteX113" fmla="*/ 2997900 w 5737264"/>
              <a:gd name="connsiteY113" fmla="*/ 1187825 h 1252696"/>
              <a:gd name="connsiteX114" fmla="*/ 3038878 w 5737264"/>
              <a:gd name="connsiteY114" fmla="*/ 1222994 h 1252696"/>
              <a:gd name="connsiteX115" fmla="*/ 3076168 w 5737264"/>
              <a:gd name="connsiteY115" fmla="*/ 1252354 h 1252696"/>
              <a:gd name="connsiteX116" fmla="*/ 3130125 w 5737264"/>
              <a:gd name="connsiteY116" fmla="*/ 1240971 h 1252696"/>
              <a:gd name="connsiteX117" fmla="*/ 3177985 w 5737264"/>
              <a:gd name="connsiteY117" fmla="*/ 1207372 h 1252696"/>
              <a:gd name="connsiteX118" fmla="*/ 3229535 w 5737264"/>
              <a:gd name="connsiteY118" fmla="*/ 1178561 h 1252696"/>
              <a:gd name="connsiteX119" fmla="*/ 3281634 w 5737264"/>
              <a:gd name="connsiteY119" fmla="*/ 1153440 h 1252696"/>
              <a:gd name="connsiteX120" fmla="*/ 3310995 w 5737264"/>
              <a:gd name="connsiteY120" fmla="*/ 1145512 h 1252696"/>
              <a:gd name="connsiteX121" fmla="*/ 3351188 w 5737264"/>
              <a:gd name="connsiteY121" fmla="*/ 1140488 h 1252696"/>
              <a:gd name="connsiteX122" fmla="*/ 3406454 w 5737264"/>
              <a:gd name="connsiteY122" fmla="*/ 1155560 h 1252696"/>
              <a:gd name="connsiteX123" fmla="*/ 3426551 w 5737264"/>
              <a:gd name="connsiteY123" fmla="*/ 1165609 h 1252696"/>
              <a:gd name="connsiteX124" fmla="*/ 3441624 w 5737264"/>
              <a:gd name="connsiteY124" fmla="*/ 1175657 h 1252696"/>
              <a:gd name="connsiteX125" fmla="*/ 3456696 w 5737264"/>
              <a:gd name="connsiteY125" fmla="*/ 1180681 h 1252696"/>
              <a:gd name="connsiteX126" fmla="*/ 3466744 w 5737264"/>
              <a:gd name="connsiteY126" fmla="*/ 1195754 h 1252696"/>
              <a:gd name="connsiteX127" fmla="*/ 3527035 w 5737264"/>
              <a:gd name="connsiteY127" fmla="*/ 1200778 h 1252696"/>
              <a:gd name="connsiteX128" fmla="*/ 3542107 w 5737264"/>
              <a:gd name="connsiteY128" fmla="*/ 1190730 h 1252696"/>
              <a:gd name="connsiteX129" fmla="*/ 3567228 w 5737264"/>
              <a:gd name="connsiteY129" fmla="*/ 1180681 h 1252696"/>
              <a:gd name="connsiteX130" fmla="*/ 3587325 w 5737264"/>
              <a:gd name="connsiteY130" fmla="*/ 1150536 h 1252696"/>
              <a:gd name="connsiteX131" fmla="*/ 3617470 w 5737264"/>
              <a:gd name="connsiteY131" fmla="*/ 1125415 h 1252696"/>
              <a:gd name="connsiteX132" fmla="*/ 3632542 w 5737264"/>
              <a:gd name="connsiteY132" fmla="*/ 1105319 h 1252696"/>
              <a:gd name="connsiteX133" fmla="*/ 3662687 w 5737264"/>
              <a:gd name="connsiteY133" fmla="*/ 1085222 h 1252696"/>
              <a:gd name="connsiteX134" fmla="*/ 3697856 w 5737264"/>
              <a:gd name="connsiteY134" fmla="*/ 1070149 h 1252696"/>
              <a:gd name="connsiteX135" fmla="*/ 3707905 w 5737264"/>
              <a:gd name="connsiteY135" fmla="*/ 1060101 h 1252696"/>
              <a:gd name="connsiteX136" fmla="*/ 3743074 w 5737264"/>
              <a:gd name="connsiteY136" fmla="*/ 1047148 h 1252696"/>
              <a:gd name="connsiteX137" fmla="*/ 3799125 w 5737264"/>
              <a:gd name="connsiteY137" fmla="*/ 1043982 h 1252696"/>
              <a:gd name="connsiteX138" fmla="*/ 3859651 w 5737264"/>
              <a:gd name="connsiteY138" fmla="*/ 1072033 h 1252696"/>
              <a:gd name="connsiteX139" fmla="*/ 3902226 w 5737264"/>
              <a:gd name="connsiteY139" fmla="*/ 1101367 h 1252696"/>
              <a:gd name="connsiteX140" fmla="*/ 3958041 w 5737264"/>
              <a:gd name="connsiteY140" fmla="*/ 1142346 h 1252696"/>
              <a:gd name="connsiteX141" fmla="*/ 4019404 w 5737264"/>
              <a:gd name="connsiteY141" fmla="*/ 1165609 h 1252696"/>
              <a:gd name="connsiteX142" fmla="*/ 4064621 w 5737264"/>
              <a:gd name="connsiteY142" fmla="*/ 1150536 h 1252696"/>
              <a:gd name="connsiteX143" fmla="*/ 4079694 w 5737264"/>
              <a:gd name="connsiteY143" fmla="*/ 1125415 h 1252696"/>
              <a:gd name="connsiteX144" fmla="*/ 4099791 w 5737264"/>
              <a:gd name="connsiteY144" fmla="*/ 1105319 h 1252696"/>
              <a:gd name="connsiteX145" fmla="*/ 4129936 w 5737264"/>
              <a:gd name="connsiteY145" fmla="*/ 1075173 h 1252696"/>
              <a:gd name="connsiteX146" fmla="*/ 4150032 w 5737264"/>
              <a:gd name="connsiteY146" fmla="*/ 1040004 h 1252696"/>
              <a:gd name="connsiteX147" fmla="*/ 4160081 w 5737264"/>
              <a:gd name="connsiteY147" fmla="*/ 1019908 h 1252696"/>
              <a:gd name="connsiteX148" fmla="*/ 4165105 w 5737264"/>
              <a:gd name="connsiteY148" fmla="*/ 1004835 h 1252696"/>
              <a:gd name="connsiteX149" fmla="*/ 4185202 w 5737264"/>
              <a:gd name="connsiteY149" fmla="*/ 984738 h 1252696"/>
              <a:gd name="connsiteX150" fmla="*/ 4200274 w 5737264"/>
              <a:gd name="connsiteY150" fmla="*/ 979714 h 1252696"/>
              <a:gd name="connsiteX151" fmla="*/ 4235443 w 5737264"/>
              <a:gd name="connsiteY151" fmla="*/ 954593 h 1252696"/>
              <a:gd name="connsiteX152" fmla="*/ 4275637 w 5737264"/>
              <a:gd name="connsiteY152" fmla="*/ 934497 h 1252696"/>
              <a:gd name="connsiteX153" fmla="*/ 4310806 w 5737264"/>
              <a:gd name="connsiteY153" fmla="*/ 914400 h 1252696"/>
              <a:gd name="connsiteX154" fmla="*/ 4325878 w 5737264"/>
              <a:gd name="connsiteY154" fmla="*/ 904352 h 1252696"/>
              <a:gd name="connsiteX155" fmla="*/ 4362094 w 5737264"/>
              <a:gd name="connsiteY155" fmla="*/ 909114 h 1252696"/>
              <a:gd name="connsiteX156" fmla="*/ 4417099 w 5737264"/>
              <a:gd name="connsiteY156" fmla="*/ 946141 h 1252696"/>
              <a:gd name="connsiteX157" fmla="*/ 4462316 w 5737264"/>
              <a:gd name="connsiteY157" fmla="*/ 1006955 h 1252696"/>
              <a:gd name="connsiteX158" fmla="*/ 4531320 w 5737264"/>
              <a:gd name="connsiteY158" fmla="*/ 1037650 h 1252696"/>
              <a:gd name="connsiteX159" fmla="*/ 4597184 w 5737264"/>
              <a:gd name="connsiteY159" fmla="*/ 969666 h 1252696"/>
              <a:gd name="connsiteX160" fmla="*/ 4617281 w 5737264"/>
              <a:gd name="connsiteY160" fmla="*/ 959617 h 1252696"/>
              <a:gd name="connsiteX161" fmla="*/ 4632353 w 5737264"/>
              <a:gd name="connsiteY161" fmla="*/ 944545 h 1252696"/>
              <a:gd name="connsiteX162" fmla="*/ 4652450 w 5737264"/>
              <a:gd name="connsiteY162" fmla="*/ 934497 h 1252696"/>
              <a:gd name="connsiteX163" fmla="*/ 4672547 w 5737264"/>
              <a:gd name="connsiteY163" fmla="*/ 919424 h 1252696"/>
              <a:gd name="connsiteX164" fmla="*/ 4737861 w 5737264"/>
              <a:gd name="connsiteY164" fmla="*/ 884255 h 1252696"/>
              <a:gd name="connsiteX165" fmla="*/ 4762982 w 5737264"/>
              <a:gd name="connsiteY165" fmla="*/ 879231 h 1252696"/>
              <a:gd name="connsiteX166" fmla="*/ 4778054 w 5737264"/>
              <a:gd name="connsiteY166" fmla="*/ 874206 h 1252696"/>
              <a:gd name="connsiteX167" fmla="*/ 4819294 w 5737264"/>
              <a:gd name="connsiteY167" fmla="*/ 873944 h 1252696"/>
              <a:gd name="connsiteX168" fmla="*/ 4877465 w 5737264"/>
              <a:gd name="connsiteY168" fmla="*/ 895638 h 1252696"/>
              <a:gd name="connsiteX169" fmla="*/ 4935347 w 5737264"/>
              <a:gd name="connsiteY169" fmla="*/ 934523 h 1252696"/>
              <a:gd name="connsiteX170" fmla="*/ 4995402 w 5737264"/>
              <a:gd name="connsiteY170" fmla="*/ 1006746 h 1252696"/>
              <a:gd name="connsiteX171" fmla="*/ 5024762 w 5737264"/>
              <a:gd name="connsiteY171" fmla="*/ 1051963 h 1252696"/>
              <a:gd name="connsiteX172" fmla="*/ 5092223 w 5737264"/>
              <a:gd name="connsiteY172" fmla="*/ 1016506 h 1252696"/>
              <a:gd name="connsiteX173" fmla="*/ 5144322 w 5737264"/>
              <a:gd name="connsiteY173" fmla="*/ 948261 h 1252696"/>
              <a:gd name="connsiteX174" fmla="*/ 5189252 w 5737264"/>
              <a:gd name="connsiteY174" fmla="*/ 886112 h 1252696"/>
              <a:gd name="connsiteX175" fmla="*/ 5226279 w 5737264"/>
              <a:gd name="connsiteY175" fmla="*/ 856230 h 1252696"/>
              <a:gd name="connsiteX176" fmla="*/ 5260637 w 5737264"/>
              <a:gd name="connsiteY176" fmla="*/ 822918 h 1252696"/>
              <a:gd name="connsiteX177" fmla="*/ 5295282 w 5737264"/>
              <a:gd name="connsiteY177" fmla="*/ 800440 h 1252696"/>
              <a:gd name="connsiteX178" fmla="*/ 5334430 w 5737264"/>
              <a:gd name="connsiteY178" fmla="*/ 794893 h 1252696"/>
              <a:gd name="connsiteX179" fmla="*/ 5412174 w 5737264"/>
              <a:gd name="connsiteY179" fmla="*/ 824252 h 1252696"/>
              <a:gd name="connsiteX180" fmla="*/ 5431197 w 5737264"/>
              <a:gd name="connsiteY180" fmla="*/ 768699 h 1252696"/>
              <a:gd name="connsiteX181" fmla="*/ 5441246 w 5737264"/>
              <a:gd name="connsiteY181" fmla="*/ 753626 h 1252696"/>
              <a:gd name="connsiteX182" fmla="*/ 5456318 w 5737264"/>
              <a:gd name="connsiteY182" fmla="*/ 708409 h 1252696"/>
              <a:gd name="connsiteX183" fmla="*/ 5466366 w 5737264"/>
              <a:gd name="connsiteY183" fmla="*/ 683288 h 1252696"/>
              <a:gd name="connsiteX184" fmla="*/ 5476415 w 5737264"/>
              <a:gd name="connsiteY184" fmla="*/ 643094 h 1252696"/>
              <a:gd name="connsiteX185" fmla="*/ 5491487 w 5737264"/>
              <a:gd name="connsiteY185" fmla="*/ 617973 h 1252696"/>
              <a:gd name="connsiteX186" fmla="*/ 5506560 w 5737264"/>
              <a:gd name="connsiteY186" fmla="*/ 572756 h 1252696"/>
              <a:gd name="connsiteX187" fmla="*/ 5526656 w 5737264"/>
              <a:gd name="connsiteY187" fmla="*/ 522514 h 1252696"/>
              <a:gd name="connsiteX188" fmla="*/ 5546753 w 5737264"/>
              <a:gd name="connsiteY188" fmla="*/ 467248 h 1252696"/>
              <a:gd name="connsiteX189" fmla="*/ 5556802 w 5737264"/>
              <a:gd name="connsiteY189" fmla="*/ 411982 h 1252696"/>
              <a:gd name="connsiteX190" fmla="*/ 5566850 w 5737264"/>
              <a:gd name="connsiteY190" fmla="*/ 381837 h 1252696"/>
              <a:gd name="connsiteX191" fmla="*/ 5576898 w 5737264"/>
              <a:gd name="connsiteY191" fmla="*/ 356716 h 1252696"/>
              <a:gd name="connsiteX192" fmla="*/ 5596995 w 5737264"/>
              <a:gd name="connsiteY192" fmla="*/ 316523 h 1252696"/>
              <a:gd name="connsiteX193" fmla="*/ 5617092 w 5737264"/>
              <a:gd name="connsiteY193" fmla="*/ 246184 h 1252696"/>
              <a:gd name="connsiteX194" fmla="*/ 5622116 w 5737264"/>
              <a:gd name="connsiteY194" fmla="*/ 226088 h 1252696"/>
              <a:gd name="connsiteX195" fmla="*/ 5632164 w 5737264"/>
              <a:gd name="connsiteY195" fmla="*/ 216039 h 1252696"/>
              <a:gd name="connsiteX196" fmla="*/ 5637188 w 5737264"/>
              <a:gd name="connsiteY196" fmla="*/ 200967 h 1252696"/>
              <a:gd name="connsiteX197" fmla="*/ 5651738 w 5737264"/>
              <a:gd name="connsiteY197" fmla="*/ 190395 h 1252696"/>
              <a:gd name="connsiteX198" fmla="*/ 5673692 w 5737264"/>
              <a:gd name="connsiteY198" fmla="*/ 153892 h 1252696"/>
              <a:gd name="connsiteX199" fmla="*/ 5726602 w 5737264"/>
              <a:gd name="connsiteY199" fmla="*/ 89362 h 1252696"/>
              <a:gd name="connsiteX200" fmla="*/ 5728722 w 5737264"/>
              <a:gd name="connsiteY200" fmla="*/ 42287 h 1252696"/>
              <a:gd name="connsiteX201" fmla="*/ 5634284 w 5737264"/>
              <a:gd name="connsiteY201" fmla="*/ 25357 h 1252696"/>
              <a:gd name="connsiteX202" fmla="*/ 5536940 w 5737264"/>
              <a:gd name="connsiteY202" fmla="*/ 27214 h 1252696"/>
              <a:gd name="connsiteX203" fmla="*/ 5470369 w 5737264"/>
              <a:gd name="connsiteY203" fmla="*/ 39381 h 1252696"/>
              <a:gd name="connsiteX204" fmla="*/ 5379124 w 5737264"/>
              <a:gd name="connsiteY204" fmla="*/ 39644 h 1252696"/>
              <a:gd name="connsiteX205" fmla="*/ 5309282 w 5737264"/>
              <a:gd name="connsiteY205" fmla="*/ 42287 h 1252696"/>
              <a:gd name="connsiteX206" fmla="*/ 5238682 w 5737264"/>
              <a:gd name="connsiteY206" fmla="*/ 54455 h 1252696"/>
              <a:gd name="connsiteX207" fmla="*/ 5108892 w 5737264"/>
              <a:gd name="connsiteY207" fmla="*/ 37524 h 1252696"/>
              <a:gd name="connsiteX208" fmla="*/ 5020026 w 5737264"/>
              <a:gd name="connsiteY208" fmla="*/ 39120 h 1252696"/>
              <a:gd name="connsiteX209" fmla="*/ 4946233 w 5737264"/>
              <a:gd name="connsiteY209" fmla="*/ 41240 h 1252696"/>
              <a:gd name="connsiteX210" fmla="*/ 4823272 w 5737264"/>
              <a:gd name="connsiteY210" fmla="*/ 50242 h 1252696"/>
              <a:gd name="connsiteX211" fmla="*/ 4727577 w 5737264"/>
              <a:gd name="connsiteY211" fmla="*/ 29073 h 1252696"/>
              <a:gd name="connsiteX212" fmla="*/ 4628376 w 5737264"/>
              <a:gd name="connsiteY212" fmla="*/ 41240 h 1252696"/>
              <a:gd name="connsiteX213" fmla="*/ 4565180 w 5737264"/>
              <a:gd name="connsiteY213" fmla="*/ 46264 h 1252696"/>
              <a:gd name="connsiteX214" fmla="*/ 4417596 w 5737264"/>
              <a:gd name="connsiteY214" fmla="*/ 44406 h 1252696"/>
              <a:gd name="connsiteX215" fmla="*/ 4139984 w 5737264"/>
              <a:gd name="connsiteY215" fmla="*/ 60290 h 1252696"/>
              <a:gd name="connsiteX216" fmla="*/ 3918920 w 5737264"/>
              <a:gd name="connsiteY216" fmla="*/ 50242 h 1252696"/>
              <a:gd name="connsiteX217" fmla="*/ 3873703 w 5737264"/>
              <a:gd name="connsiteY217" fmla="*/ 45217 h 1252696"/>
              <a:gd name="connsiteX218" fmla="*/ 3687808 w 5737264"/>
              <a:gd name="connsiteY218" fmla="*/ 40193 h 1252696"/>
              <a:gd name="connsiteX219" fmla="*/ 3662687 w 5737264"/>
              <a:gd name="connsiteY219" fmla="*/ 35169 h 1252696"/>
              <a:gd name="connsiteX220" fmla="*/ 3627518 w 5737264"/>
              <a:gd name="connsiteY220" fmla="*/ 25121 h 1252696"/>
              <a:gd name="connsiteX221" fmla="*/ 3547131 w 5737264"/>
              <a:gd name="connsiteY221" fmla="*/ 20097 h 1252696"/>
              <a:gd name="connsiteX222" fmla="*/ 3310995 w 5737264"/>
              <a:gd name="connsiteY222" fmla="*/ 25121 h 1252696"/>
              <a:gd name="connsiteX223" fmla="*/ 3265777 w 5737264"/>
              <a:gd name="connsiteY223" fmla="*/ 30145 h 1252696"/>
              <a:gd name="connsiteX224" fmla="*/ 3175342 w 5737264"/>
              <a:gd name="connsiteY224" fmla="*/ 35169 h 1252696"/>
              <a:gd name="connsiteX225" fmla="*/ 2582489 w 5737264"/>
              <a:gd name="connsiteY225" fmla="*/ 45217 h 1252696"/>
              <a:gd name="connsiteX226" fmla="*/ 2255918 w 5737264"/>
              <a:gd name="connsiteY226" fmla="*/ 40193 h 1252696"/>
              <a:gd name="connsiteX227" fmla="*/ 1974564 w 5737264"/>
              <a:gd name="connsiteY227" fmla="*/ 30145 h 1252696"/>
              <a:gd name="connsiteX228" fmla="*/ 1944419 w 5737264"/>
              <a:gd name="connsiteY228" fmla="*/ 25121 h 1252696"/>
              <a:gd name="connsiteX229" fmla="*/ 1848960 w 5737264"/>
              <a:gd name="connsiteY229" fmla="*/ 20097 h 1252696"/>
              <a:gd name="connsiteX230" fmla="*/ 1768573 w 5737264"/>
              <a:gd name="connsiteY230" fmla="*/ 10048 h 1252696"/>
              <a:gd name="connsiteX231" fmla="*/ 1502292 w 5737264"/>
              <a:gd name="connsiteY231" fmla="*/ 20097 h 1252696"/>
              <a:gd name="connsiteX232" fmla="*/ 1467122 w 5737264"/>
              <a:gd name="connsiteY232" fmla="*/ 25121 h 1252696"/>
              <a:gd name="connsiteX233" fmla="*/ 1426929 w 5737264"/>
              <a:gd name="connsiteY233" fmla="*/ 30145 h 1252696"/>
              <a:gd name="connsiteX234" fmla="*/ 1341518 w 5737264"/>
              <a:gd name="connsiteY234" fmla="*/ 45217 h 1252696"/>
              <a:gd name="connsiteX235" fmla="*/ 1095333 w 5737264"/>
              <a:gd name="connsiteY235" fmla="*/ 35169 h 1252696"/>
              <a:gd name="connsiteX236" fmla="*/ 979777 w 5737264"/>
              <a:gd name="connsiteY236" fmla="*/ 20097 h 1252696"/>
              <a:gd name="connsiteX237" fmla="*/ 939584 w 5737264"/>
              <a:gd name="connsiteY237" fmla="*/ 10048 h 1252696"/>
              <a:gd name="connsiteX238" fmla="*/ 813980 w 5737264"/>
              <a:gd name="connsiteY238" fmla="*/ 0 h 1252696"/>
              <a:gd name="connsiteX239" fmla="*/ 743641 w 5737264"/>
              <a:gd name="connsiteY239" fmla="*/ 5024 h 1252696"/>
              <a:gd name="connsiteX240" fmla="*/ 582867 w 5737264"/>
              <a:gd name="connsiteY240" fmla="*/ 15072 h 1252696"/>
              <a:gd name="connsiteX241" fmla="*/ 432142 w 5737264"/>
              <a:gd name="connsiteY241" fmla="*/ 5024 h 1252696"/>
              <a:gd name="connsiteX242" fmla="*/ 412046 w 5737264"/>
              <a:gd name="connsiteY242" fmla="*/ 0 h 1252696"/>
              <a:gd name="connsiteX243" fmla="*/ 281417 w 5737264"/>
              <a:gd name="connsiteY243" fmla="*/ 10048 h 1252696"/>
              <a:gd name="connsiteX244" fmla="*/ 261320 w 5737264"/>
              <a:gd name="connsiteY244" fmla="*/ 15072 h 1252696"/>
              <a:gd name="connsiteX245" fmla="*/ 100547 w 5737264"/>
              <a:gd name="connsiteY245" fmla="*/ 20097 h 1252696"/>
              <a:gd name="connsiteX246" fmla="*/ 5087 w 5737264"/>
              <a:gd name="connsiteY246"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26740 w 5737264"/>
              <a:gd name="connsiteY92" fmla="*/ 989763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35232 w 5737264"/>
              <a:gd name="connsiteY7" fmla="*/ 1034980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45281 w 5737264"/>
              <a:gd name="connsiteY6" fmla="*/ 864158 h 1252696"/>
              <a:gd name="connsiteX7" fmla="*/ 16182 w 5737264"/>
              <a:gd name="connsiteY7" fmla="*/ 1008786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40256 w 5737264"/>
              <a:gd name="connsiteY5" fmla="*/ 783771 h 1252696"/>
              <a:gd name="connsiteX6" fmla="*/ 16706 w 5737264"/>
              <a:gd name="connsiteY6" fmla="*/ 852252 h 1252696"/>
              <a:gd name="connsiteX7" fmla="*/ 16182 w 5737264"/>
              <a:gd name="connsiteY7" fmla="*/ 1008786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35232 w 5737264"/>
              <a:gd name="connsiteY4" fmla="*/ 311499 h 1252696"/>
              <a:gd name="connsiteX5" fmla="*/ 9300 w 5737264"/>
              <a:gd name="connsiteY5" fmla="*/ 569459 h 1252696"/>
              <a:gd name="connsiteX6" fmla="*/ 16706 w 5737264"/>
              <a:gd name="connsiteY6" fmla="*/ 852252 h 1252696"/>
              <a:gd name="connsiteX7" fmla="*/ 16182 w 5737264"/>
              <a:gd name="connsiteY7" fmla="*/ 1008786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25184 w 5737264"/>
              <a:gd name="connsiteY3" fmla="*/ 236136 h 1252696"/>
              <a:gd name="connsiteX4" fmla="*/ 13800 w 5737264"/>
              <a:gd name="connsiteY4" fmla="*/ 342455 h 1252696"/>
              <a:gd name="connsiteX5" fmla="*/ 9300 w 5737264"/>
              <a:gd name="connsiteY5" fmla="*/ 569459 h 1252696"/>
              <a:gd name="connsiteX6" fmla="*/ 16706 w 5737264"/>
              <a:gd name="connsiteY6" fmla="*/ 852252 h 1252696"/>
              <a:gd name="connsiteX7" fmla="*/ 16182 w 5737264"/>
              <a:gd name="connsiteY7" fmla="*/ 1008786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5087 w 5737264"/>
              <a:gd name="connsiteY0" fmla="*/ 30145 h 1252696"/>
              <a:gd name="connsiteX1" fmla="*/ 15136 w 5737264"/>
              <a:gd name="connsiteY1" fmla="*/ 115556 h 1252696"/>
              <a:gd name="connsiteX2" fmla="*/ 20160 w 5737264"/>
              <a:gd name="connsiteY2" fmla="*/ 150725 h 1252696"/>
              <a:gd name="connsiteX3" fmla="*/ 3753 w 5737264"/>
              <a:gd name="connsiteY3" fmla="*/ 224230 h 1252696"/>
              <a:gd name="connsiteX4" fmla="*/ 13800 w 5737264"/>
              <a:gd name="connsiteY4" fmla="*/ 342455 h 1252696"/>
              <a:gd name="connsiteX5" fmla="*/ 9300 w 5737264"/>
              <a:gd name="connsiteY5" fmla="*/ 569459 h 1252696"/>
              <a:gd name="connsiteX6" fmla="*/ 16706 w 5737264"/>
              <a:gd name="connsiteY6" fmla="*/ 852252 h 1252696"/>
              <a:gd name="connsiteX7" fmla="*/ 16182 w 5737264"/>
              <a:gd name="connsiteY7" fmla="*/ 1008786 h 1252696"/>
              <a:gd name="connsiteX8" fmla="*/ 25184 w 5737264"/>
              <a:gd name="connsiteY8" fmla="*/ 1100294 h 1252696"/>
              <a:gd name="connsiteX9" fmla="*/ 20160 w 5737264"/>
              <a:gd name="connsiteY9" fmla="*/ 1150536 h 1252696"/>
              <a:gd name="connsiteX10" fmla="*/ 25184 w 5737264"/>
              <a:gd name="connsiteY10" fmla="*/ 1170633 h 1252696"/>
              <a:gd name="connsiteX11" fmla="*/ 35232 w 5737264"/>
              <a:gd name="connsiteY11" fmla="*/ 1160584 h 1252696"/>
              <a:gd name="connsiteX12" fmla="*/ 55329 w 5737264"/>
              <a:gd name="connsiteY12" fmla="*/ 1100294 h 1252696"/>
              <a:gd name="connsiteX13" fmla="*/ 60353 w 5737264"/>
              <a:gd name="connsiteY13" fmla="*/ 1085222 h 1252696"/>
              <a:gd name="connsiteX14" fmla="*/ 70402 w 5737264"/>
              <a:gd name="connsiteY14" fmla="*/ 1075173 h 1252696"/>
              <a:gd name="connsiteX15" fmla="*/ 95522 w 5737264"/>
              <a:gd name="connsiteY15" fmla="*/ 1045028 h 1252696"/>
              <a:gd name="connsiteX16" fmla="*/ 110595 w 5737264"/>
              <a:gd name="connsiteY16" fmla="*/ 1040004 h 1252696"/>
              <a:gd name="connsiteX17" fmla="*/ 135716 w 5737264"/>
              <a:gd name="connsiteY17" fmla="*/ 1019908 h 1252696"/>
              <a:gd name="connsiteX18" fmla="*/ 150788 w 5737264"/>
              <a:gd name="connsiteY18" fmla="*/ 1009859 h 1252696"/>
              <a:gd name="connsiteX19" fmla="*/ 175909 w 5737264"/>
              <a:gd name="connsiteY19" fmla="*/ 994787 h 1252696"/>
              <a:gd name="connsiteX20" fmla="*/ 216103 w 5737264"/>
              <a:gd name="connsiteY20" fmla="*/ 984738 h 1252696"/>
              <a:gd name="connsiteX21" fmla="*/ 286441 w 5737264"/>
              <a:gd name="connsiteY21" fmla="*/ 994787 h 1252696"/>
              <a:gd name="connsiteX22" fmla="*/ 301514 w 5737264"/>
              <a:gd name="connsiteY22" fmla="*/ 1004835 h 1252696"/>
              <a:gd name="connsiteX23" fmla="*/ 321610 w 5737264"/>
              <a:gd name="connsiteY23" fmla="*/ 1034980 h 1252696"/>
              <a:gd name="connsiteX24" fmla="*/ 356780 w 5737264"/>
              <a:gd name="connsiteY24" fmla="*/ 1065125 h 1252696"/>
              <a:gd name="connsiteX25" fmla="*/ 366828 w 5737264"/>
              <a:gd name="connsiteY25" fmla="*/ 1080198 h 1252696"/>
              <a:gd name="connsiteX26" fmla="*/ 381900 w 5737264"/>
              <a:gd name="connsiteY26" fmla="*/ 1085222 h 1252696"/>
              <a:gd name="connsiteX27" fmla="*/ 396973 w 5737264"/>
              <a:gd name="connsiteY27" fmla="*/ 1095270 h 1252696"/>
              <a:gd name="connsiteX28" fmla="*/ 407021 w 5737264"/>
              <a:gd name="connsiteY28" fmla="*/ 1105319 h 1252696"/>
              <a:gd name="connsiteX29" fmla="*/ 422094 w 5737264"/>
              <a:gd name="connsiteY29" fmla="*/ 1110343 h 1252696"/>
              <a:gd name="connsiteX30" fmla="*/ 437166 w 5737264"/>
              <a:gd name="connsiteY30" fmla="*/ 1120391 h 1252696"/>
              <a:gd name="connsiteX31" fmla="*/ 467311 w 5737264"/>
              <a:gd name="connsiteY31" fmla="*/ 1130439 h 1252696"/>
              <a:gd name="connsiteX32" fmla="*/ 522577 w 5737264"/>
              <a:gd name="connsiteY32" fmla="*/ 1115367 h 1252696"/>
              <a:gd name="connsiteX33" fmla="*/ 552722 w 5737264"/>
              <a:gd name="connsiteY33" fmla="*/ 1075173 h 1252696"/>
              <a:gd name="connsiteX34" fmla="*/ 567795 w 5737264"/>
              <a:gd name="connsiteY34" fmla="*/ 1070149 h 1252696"/>
              <a:gd name="connsiteX35" fmla="*/ 582867 w 5737264"/>
              <a:gd name="connsiteY35" fmla="*/ 1060101 h 1252696"/>
              <a:gd name="connsiteX36" fmla="*/ 638133 w 5737264"/>
              <a:gd name="connsiteY36" fmla="*/ 1045028 h 1252696"/>
              <a:gd name="connsiteX37" fmla="*/ 653206 w 5737264"/>
              <a:gd name="connsiteY37" fmla="*/ 1040004 h 1252696"/>
              <a:gd name="connsiteX38" fmla="*/ 693399 w 5737264"/>
              <a:gd name="connsiteY38" fmla="*/ 1045028 h 1252696"/>
              <a:gd name="connsiteX39" fmla="*/ 723544 w 5737264"/>
              <a:gd name="connsiteY39" fmla="*/ 1055077 h 1252696"/>
              <a:gd name="connsiteX40" fmla="*/ 733593 w 5737264"/>
              <a:gd name="connsiteY40" fmla="*/ 1065125 h 1252696"/>
              <a:gd name="connsiteX41" fmla="*/ 768762 w 5737264"/>
              <a:gd name="connsiteY41" fmla="*/ 1080198 h 1252696"/>
              <a:gd name="connsiteX42" fmla="*/ 803931 w 5737264"/>
              <a:gd name="connsiteY42" fmla="*/ 1105319 h 1252696"/>
              <a:gd name="connsiteX43" fmla="*/ 834076 w 5737264"/>
              <a:gd name="connsiteY43" fmla="*/ 1130439 h 1252696"/>
              <a:gd name="connsiteX44" fmla="*/ 869246 w 5737264"/>
              <a:gd name="connsiteY44" fmla="*/ 1140488 h 1252696"/>
              <a:gd name="connsiteX45" fmla="*/ 909439 w 5737264"/>
              <a:gd name="connsiteY45" fmla="*/ 1175657 h 1252696"/>
              <a:gd name="connsiteX46" fmla="*/ 939584 w 5737264"/>
              <a:gd name="connsiteY46" fmla="*/ 1185705 h 1252696"/>
              <a:gd name="connsiteX47" fmla="*/ 979777 w 5737264"/>
              <a:gd name="connsiteY47" fmla="*/ 1180681 h 1252696"/>
              <a:gd name="connsiteX48" fmla="*/ 989826 w 5737264"/>
              <a:gd name="connsiteY48" fmla="*/ 1170633 h 1252696"/>
              <a:gd name="connsiteX49" fmla="*/ 1004898 w 5737264"/>
              <a:gd name="connsiteY49" fmla="*/ 1150536 h 1252696"/>
              <a:gd name="connsiteX50" fmla="*/ 1014947 w 5737264"/>
              <a:gd name="connsiteY50" fmla="*/ 1120391 h 1252696"/>
              <a:gd name="connsiteX51" fmla="*/ 1040067 w 5737264"/>
              <a:gd name="connsiteY51" fmla="*/ 1095270 h 1252696"/>
              <a:gd name="connsiteX52" fmla="*/ 1050116 w 5737264"/>
              <a:gd name="connsiteY52" fmla="*/ 1085222 h 1252696"/>
              <a:gd name="connsiteX53" fmla="*/ 1075237 w 5737264"/>
              <a:gd name="connsiteY53" fmla="*/ 1065125 h 1252696"/>
              <a:gd name="connsiteX54" fmla="*/ 1090309 w 5737264"/>
              <a:gd name="connsiteY54" fmla="*/ 1050053 h 1252696"/>
              <a:gd name="connsiteX55" fmla="*/ 1120454 w 5737264"/>
              <a:gd name="connsiteY55" fmla="*/ 1040004 h 1252696"/>
              <a:gd name="connsiteX56" fmla="*/ 1135527 w 5737264"/>
              <a:gd name="connsiteY56" fmla="*/ 1034980 h 1252696"/>
              <a:gd name="connsiteX57" fmla="*/ 1160648 w 5737264"/>
              <a:gd name="connsiteY57" fmla="*/ 1019908 h 1252696"/>
              <a:gd name="connsiteX58" fmla="*/ 1175720 w 5737264"/>
              <a:gd name="connsiteY58" fmla="*/ 1014883 h 1252696"/>
              <a:gd name="connsiteX59" fmla="*/ 1195817 w 5737264"/>
              <a:gd name="connsiteY59" fmla="*/ 1004835 h 1252696"/>
              <a:gd name="connsiteX60" fmla="*/ 1281228 w 5737264"/>
              <a:gd name="connsiteY60" fmla="*/ 1014883 h 1252696"/>
              <a:gd name="connsiteX61" fmla="*/ 1296300 w 5737264"/>
              <a:gd name="connsiteY61" fmla="*/ 1024932 h 1252696"/>
              <a:gd name="connsiteX62" fmla="*/ 1311373 w 5737264"/>
              <a:gd name="connsiteY62" fmla="*/ 1029956 h 1252696"/>
              <a:gd name="connsiteX63" fmla="*/ 1326446 w 5737264"/>
              <a:gd name="connsiteY63" fmla="*/ 1060101 h 1252696"/>
              <a:gd name="connsiteX64" fmla="*/ 1341518 w 5737264"/>
              <a:gd name="connsiteY64" fmla="*/ 1065125 h 1252696"/>
              <a:gd name="connsiteX65" fmla="*/ 1356591 w 5737264"/>
              <a:gd name="connsiteY65" fmla="*/ 1075173 h 1252696"/>
              <a:gd name="connsiteX66" fmla="*/ 1396784 w 5737264"/>
              <a:gd name="connsiteY66" fmla="*/ 1090246 h 1252696"/>
              <a:gd name="connsiteX67" fmla="*/ 1447026 w 5737264"/>
              <a:gd name="connsiteY67" fmla="*/ 1105319 h 1252696"/>
              <a:gd name="connsiteX68" fmla="*/ 1462098 w 5737264"/>
              <a:gd name="connsiteY68" fmla="*/ 1110343 h 1252696"/>
              <a:gd name="connsiteX69" fmla="*/ 1497267 w 5737264"/>
              <a:gd name="connsiteY69" fmla="*/ 1120391 h 1252696"/>
              <a:gd name="connsiteX70" fmla="*/ 1552533 w 5737264"/>
              <a:gd name="connsiteY70" fmla="*/ 1115367 h 1252696"/>
              <a:gd name="connsiteX71" fmla="*/ 1567606 w 5737264"/>
              <a:gd name="connsiteY71" fmla="*/ 1110343 h 1252696"/>
              <a:gd name="connsiteX72" fmla="*/ 1587703 w 5737264"/>
              <a:gd name="connsiteY72" fmla="*/ 1090246 h 1252696"/>
              <a:gd name="connsiteX73" fmla="*/ 1637944 w 5737264"/>
              <a:gd name="connsiteY73" fmla="*/ 1050053 h 1252696"/>
              <a:gd name="connsiteX74" fmla="*/ 1653017 w 5737264"/>
              <a:gd name="connsiteY74" fmla="*/ 1029956 h 1252696"/>
              <a:gd name="connsiteX75" fmla="*/ 1688186 w 5737264"/>
              <a:gd name="connsiteY75" fmla="*/ 1019908 h 1252696"/>
              <a:gd name="connsiteX76" fmla="*/ 1788670 w 5737264"/>
              <a:gd name="connsiteY76" fmla="*/ 1029956 h 1252696"/>
              <a:gd name="connsiteX77" fmla="*/ 1818815 w 5737264"/>
              <a:gd name="connsiteY77" fmla="*/ 1040004 h 1252696"/>
              <a:gd name="connsiteX78" fmla="*/ 1853984 w 5737264"/>
              <a:gd name="connsiteY78" fmla="*/ 1050053 h 1252696"/>
              <a:gd name="connsiteX79" fmla="*/ 1869056 w 5737264"/>
              <a:gd name="connsiteY79" fmla="*/ 1060101 h 1252696"/>
              <a:gd name="connsiteX80" fmla="*/ 1894177 w 5737264"/>
              <a:gd name="connsiteY80" fmla="*/ 1065125 h 1252696"/>
              <a:gd name="connsiteX81" fmla="*/ 1939918 w 5737264"/>
              <a:gd name="connsiteY81" fmla="*/ 1099510 h 1252696"/>
              <a:gd name="connsiteX82" fmla="*/ 1976683 w 5737264"/>
              <a:gd name="connsiteY82" fmla="*/ 1130727 h 1252696"/>
              <a:gd name="connsiteX83" fmla="*/ 2014758 w 5737264"/>
              <a:gd name="connsiteY83" fmla="*/ 1157968 h 1252696"/>
              <a:gd name="connsiteX84" fmla="*/ 2042259 w 5737264"/>
              <a:gd name="connsiteY84" fmla="*/ 1156371 h 1252696"/>
              <a:gd name="connsiteX85" fmla="*/ 2120265 w 5737264"/>
              <a:gd name="connsiteY85" fmla="*/ 1120391 h 1252696"/>
              <a:gd name="connsiteX86" fmla="*/ 2130314 w 5737264"/>
              <a:gd name="connsiteY86" fmla="*/ 1110343 h 1252696"/>
              <a:gd name="connsiteX87" fmla="*/ 2150672 w 5737264"/>
              <a:gd name="connsiteY87" fmla="*/ 1090769 h 1252696"/>
              <a:gd name="connsiteX88" fmla="*/ 2190604 w 5737264"/>
              <a:gd name="connsiteY88" fmla="*/ 1048718 h 1252696"/>
              <a:gd name="connsiteX89" fmla="*/ 2233964 w 5737264"/>
              <a:gd name="connsiteY89" fmla="*/ 1018311 h 1252696"/>
              <a:gd name="connsiteX90" fmla="*/ 2301136 w 5737264"/>
              <a:gd name="connsiteY90" fmla="*/ 994787 h 1252696"/>
              <a:gd name="connsiteX91" fmla="*/ 2316208 w 5737264"/>
              <a:gd name="connsiteY91" fmla="*/ 989763 h 1252696"/>
              <a:gd name="connsiteX92" fmla="*/ 2405309 w 5737264"/>
              <a:gd name="connsiteY92" fmla="*/ 999288 h 1252696"/>
              <a:gd name="connsiteX93" fmla="*/ 2461909 w 5737264"/>
              <a:gd name="connsiteY93" fmla="*/ 1024932 h 1252696"/>
              <a:gd name="connsiteX94" fmla="*/ 2476982 w 5737264"/>
              <a:gd name="connsiteY94" fmla="*/ 1029956 h 1252696"/>
              <a:gd name="connsiteX95" fmla="*/ 2487030 w 5737264"/>
              <a:gd name="connsiteY95" fmla="*/ 1045028 h 1252696"/>
              <a:gd name="connsiteX96" fmla="*/ 2497078 w 5737264"/>
              <a:gd name="connsiteY96" fmla="*/ 1055077 h 1252696"/>
              <a:gd name="connsiteX97" fmla="*/ 2532248 w 5737264"/>
              <a:gd name="connsiteY97" fmla="*/ 1095270 h 1252696"/>
              <a:gd name="connsiteX98" fmla="*/ 2567417 w 5737264"/>
              <a:gd name="connsiteY98" fmla="*/ 1135464 h 1252696"/>
              <a:gd name="connsiteX99" fmla="*/ 2582489 w 5737264"/>
              <a:gd name="connsiteY99" fmla="*/ 1145512 h 1252696"/>
              <a:gd name="connsiteX100" fmla="*/ 2622683 w 5737264"/>
              <a:gd name="connsiteY100" fmla="*/ 1170633 h 1252696"/>
              <a:gd name="connsiteX101" fmla="*/ 2657852 w 5737264"/>
              <a:gd name="connsiteY101" fmla="*/ 1160584 h 1252696"/>
              <a:gd name="connsiteX102" fmla="*/ 2682973 w 5737264"/>
              <a:gd name="connsiteY102" fmla="*/ 1145512 h 1252696"/>
              <a:gd name="connsiteX103" fmla="*/ 2713118 w 5737264"/>
              <a:gd name="connsiteY103" fmla="*/ 1130439 h 1252696"/>
              <a:gd name="connsiteX104" fmla="*/ 2728191 w 5737264"/>
              <a:gd name="connsiteY104" fmla="*/ 1120391 h 1252696"/>
              <a:gd name="connsiteX105" fmla="*/ 2748287 w 5737264"/>
              <a:gd name="connsiteY105" fmla="*/ 1115367 h 1252696"/>
              <a:gd name="connsiteX106" fmla="*/ 2778432 w 5737264"/>
              <a:gd name="connsiteY106" fmla="*/ 1105319 h 1252696"/>
              <a:gd name="connsiteX107" fmla="*/ 2845055 w 5737264"/>
              <a:gd name="connsiteY107" fmla="*/ 1077554 h 1252696"/>
              <a:gd name="connsiteX108" fmla="*/ 2884463 w 5737264"/>
              <a:gd name="connsiteY108" fmla="*/ 1077292 h 1252696"/>
              <a:gd name="connsiteX109" fmla="*/ 2921490 w 5737264"/>
              <a:gd name="connsiteY109" fmla="*/ 1087079 h 1252696"/>
              <a:gd name="connsiteX110" fmla="*/ 2959303 w 5737264"/>
              <a:gd name="connsiteY110" fmla="*/ 1125415 h 1252696"/>
              <a:gd name="connsiteX111" fmla="*/ 2979399 w 5737264"/>
              <a:gd name="connsiteY111" fmla="*/ 1155560 h 1252696"/>
              <a:gd name="connsiteX112" fmla="*/ 2997900 w 5737264"/>
              <a:gd name="connsiteY112" fmla="*/ 1187825 h 1252696"/>
              <a:gd name="connsiteX113" fmla="*/ 3038878 w 5737264"/>
              <a:gd name="connsiteY113" fmla="*/ 1222994 h 1252696"/>
              <a:gd name="connsiteX114" fmla="*/ 3076168 w 5737264"/>
              <a:gd name="connsiteY114" fmla="*/ 1252354 h 1252696"/>
              <a:gd name="connsiteX115" fmla="*/ 3130125 w 5737264"/>
              <a:gd name="connsiteY115" fmla="*/ 1240971 h 1252696"/>
              <a:gd name="connsiteX116" fmla="*/ 3177985 w 5737264"/>
              <a:gd name="connsiteY116" fmla="*/ 1207372 h 1252696"/>
              <a:gd name="connsiteX117" fmla="*/ 3229535 w 5737264"/>
              <a:gd name="connsiteY117" fmla="*/ 1178561 h 1252696"/>
              <a:gd name="connsiteX118" fmla="*/ 3281634 w 5737264"/>
              <a:gd name="connsiteY118" fmla="*/ 1153440 h 1252696"/>
              <a:gd name="connsiteX119" fmla="*/ 3310995 w 5737264"/>
              <a:gd name="connsiteY119" fmla="*/ 1145512 h 1252696"/>
              <a:gd name="connsiteX120" fmla="*/ 3351188 w 5737264"/>
              <a:gd name="connsiteY120" fmla="*/ 1140488 h 1252696"/>
              <a:gd name="connsiteX121" fmla="*/ 3406454 w 5737264"/>
              <a:gd name="connsiteY121" fmla="*/ 1155560 h 1252696"/>
              <a:gd name="connsiteX122" fmla="*/ 3426551 w 5737264"/>
              <a:gd name="connsiteY122" fmla="*/ 1165609 h 1252696"/>
              <a:gd name="connsiteX123" fmla="*/ 3441624 w 5737264"/>
              <a:gd name="connsiteY123" fmla="*/ 1175657 h 1252696"/>
              <a:gd name="connsiteX124" fmla="*/ 3456696 w 5737264"/>
              <a:gd name="connsiteY124" fmla="*/ 1180681 h 1252696"/>
              <a:gd name="connsiteX125" fmla="*/ 3466744 w 5737264"/>
              <a:gd name="connsiteY125" fmla="*/ 1195754 h 1252696"/>
              <a:gd name="connsiteX126" fmla="*/ 3527035 w 5737264"/>
              <a:gd name="connsiteY126" fmla="*/ 1200778 h 1252696"/>
              <a:gd name="connsiteX127" fmla="*/ 3542107 w 5737264"/>
              <a:gd name="connsiteY127" fmla="*/ 1190730 h 1252696"/>
              <a:gd name="connsiteX128" fmla="*/ 3567228 w 5737264"/>
              <a:gd name="connsiteY128" fmla="*/ 1180681 h 1252696"/>
              <a:gd name="connsiteX129" fmla="*/ 3587325 w 5737264"/>
              <a:gd name="connsiteY129" fmla="*/ 1150536 h 1252696"/>
              <a:gd name="connsiteX130" fmla="*/ 3617470 w 5737264"/>
              <a:gd name="connsiteY130" fmla="*/ 1125415 h 1252696"/>
              <a:gd name="connsiteX131" fmla="*/ 3632542 w 5737264"/>
              <a:gd name="connsiteY131" fmla="*/ 1105319 h 1252696"/>
              <a:gd name="connsiteX132" fmla="*/ 3662687 w 5737264"/>
              <a:gd name="connsiteY132" fmla="*/ 1085222 h 1252696"/>
              <a:gd name="connsiteX133" fmla="*/ 3697856 w 5737264"/>
              <a:gd name="connsiteY133" fmla="*/ 1070149 h 1252696"/>
              <a:gd name="connsiteX134" fmla="*/ 3707905 w 5737264"/>
              <a:gd name="connsiteY134" fmla="*/ 1060101 h 1252696"/>
              <a:gd name="connsiteX135" fmla="*/ 3743074 w 5737264"/>
              <a:gd name="connsiteY135" fmla="*/ 1047148 h 1252696"/>
              <a:gd name="connsiteX136" fmla="*/ 3799125 w 5737264"/>
              <a:gd name="connsiteY136" fmla="*/ 1043982 h 1252696"/>
              <a:gd name="connsiteX137" fmla="*/ 3859651 w 5737264"/>
              <a:gd name="connsiteY137" fmla="*/ 1072033 h 1252696"/>
              <a:gd name="connsiteX138" fmla="*/ 3902226 w 5737264"/>
              <a:gd name="connsiteY138" fmla="*/ 1101367 h 1252696"/>
              <a:gd name="connsiteX139" fmla="*/ 3958041 w 5737264"/>
              <a:gd name="connsiteY139" fmla="*/ 1142346 h 1252696"/>
              <a:gd name="connsiteX140" fmla="*/ 4019404 w 5737264"/>
              <a:gd name="connsiteY140" fmla="*/ 1165609 h 1252696"/>
              <a:gd name="connsiteX141" fmla="*/ 4064621 w 5737264"/>
              <a:gd name="connsiteY141" fmla="*/ 1150536 h 1252696"/>
              <a:gd name="connsiteX142" fmla="*/ 4079694 w 5737264"/>
              <a:gd name="connsiteY142" fmla="*/ 1125415 h 1252696"/>
              <a:gd name="connsiteX143" fmla="*/ 4099791 w 5737264"/>
              <a:gd name="connsiteY143" fmla="*/ 1105319 h 1252696"/>
              <a:gd name="connsiteX144" fmla="*/ 4129936 w 5737264"/>
              <a:gd name="connsiteY144" fmla="*/ 1075173 h 1252696"/>
              <a:gd name="connsiteX145" fmla="*/ 4150032 w 5737264"/>
              <a:gd name="connsiteY145" fmla="*/ 1040004 h 1252696"/>
              <a:gd name="connsiteX146" fmla="*/ 4160081 w 5737264"/>
              <a:gd name="connsiteY146" fmla="*/ 1019908 h 1252696"/>
              <a:gd name="connsiteX147" fmla="*/ 4165105 w 5737264"/>
              <a:gd name="connsiteY147" fmla="*/ 1004835 h 1252696"/>
              <a:gd name="connsiteX148" fmla="*/ 4185202 w 5737264"/>
              <a:gd name="connsiteY148" fmla="*/ 984738 h 1252696"/>
              <a:gd name="connsiteX149" fmla="*/ 4200274 w 5737264"/>
              <a:gd name="connsiteY149" fmla="*/ 979714 h 1252696"/>
              <a:gd name="connsiteX150" fmla="*/ 4235443 w 5737264"/>
              <a:gd name="connsiteY150" fmla="*/ 954593 h 1252696"/>
              <a:gd name="connsiteX151" fmla="*/ 4275637 w 5737264"/>
              <a:gd name="connsiteY151" fmla="*/ 934497 h 1252696"/>
              <a:gd name="connsiteX152" fmla="*/ 4310806 w 5737264"/>
              <a:gd name="connsiteY152" fmla="*/ 914400 h 1252696"/>
              <a:gd name="connsiteX153" fmla="*/ 4325878 w 5737264"/>
              <a:gd name="connsiteY153" fmla="*/ 904352 h 1252696"/>
              <a:gd name="connsiteX154" fmla="*/ 4362094 w 5737264"/>
              <a:gd name="connsiteY154" fmla="*/ 909114 h 1252696"/>
              <a:gd name="connsiteX155" fmla="*/ 4417099 w 5737264"/>
              <a:gd name="connsiteY155" fmla="*/ 946141 h 1252696"/>
              <a:gd name="connsiteX156" fmla="*/ 4462316 w 5737264"/>
              <a:gd name="connsiteY156" fmla="*/ 1006955 h 1252696"/>
              <a:gd name="connsiteX157" fmla="*/ 4531320 w 5737264"/>
              <a:gd name="connsiteY157" fmla="*/ 1037650 h 1252696"/>
              <a:gd name="connsiteX158" fmla="*/ 4597184 w 5737264"/>
              <a:gd name="connsiteY158" fmla="*/ 969666 h 1252696"/>
              <a:gd name="connsiteX159" fmla="*/ 4617281 w 5737264"/>
              <a:gd name="connsiteY159" fmla="*/ 959617 h 1252696"/>
              <a:gd name="connsiteX160" fmla="*/ 4632353 w 5737264"/>
              <a:gd name="connsiteY160" fmla="*/ 944545 h 1252696"/>
              <a:gd name="connsiteX161" fmla="*/ 4652450 w 5737264"/>
              <a:gd name="connsiteY161" fmla="*/ 934497 h 1252696"/>
              <a:gd name="connsiteX162" fmla="*/ 4672547 w 5737264"/>
              <a:gd name="connsiteY162" fmla="*/ 919424 h 1252696"/>
              <a:gd name="connsiteX163" fmla="*/ 4737861 w 5737264"/>
              <a:gd name="connsiteY163" fmla="*/ 884255 h 1252696"/>
              <a:gd name="connsiteX164" fmla="*/ 4762982 w 5737264"/>
              <a:gd name="connsiteY164" fmla="*/ 879231 h 1252696"/>
              <a:gd name="connsiteX165" fmla="*/ 4778054 w 5737264"/>
              <a:gd name="connsiteY165" fmla="*/ 874206 h 1252696"/>
              <a:gd name="connsiteX166" fmla="*/ 4819294 w 5737264"/>
              <a:gd name="connsiteY166" fmla="*/ 873944 h 1252696"/>
              <a:gd name="connsiteX167" fmla="*/ 4877465 w 5737264"/>
              <a:gd name="connsiteY167" fmla="*/ 895638 h 1252696"/>
              <a:gd name="connsiteX168" fmla="*/ 4935347 w 5737264"/>
              <a:gd name="connsiteY168" fmla="*/ 934523 h 1252696"/>
              <a:gd name="connsiteX169" fmla="*/ 4995402 w 5737264"/>
              <a:gd name="connsiteY169" fmla="*/ 1006746 h 1252696"/>
              <a:gd name="connsiteX170" fmla="*/ 5024762 w 5737264"/>
              <a:gd name="connsiteY170" fmla="*/ 1051963 h 1252696"/>
              <a:gd name="connsiteX171" fmla="*/ 5092223 w 5737264"/>
              <a:gd name="connsiteY171" fmla="*/ 1016506 h 1252696"/>
              <a:gd name="connsiteX172" fmla="*/ 5144322 w 5737264"/>
              <a:gd name="connsiteY172" fmla="*/ 948261 h 1252696"/>
              <a:gd name="connsiteX173" fmla="*/ 5189252 w 5737264"/>
              <a:gd name="connsiteY173" fmla="*/ 886112 h 1252696"/>
              <a:gd name="connsiteX174" fmla="*/ 5226279 w 5737264"/>
              <a:gd name="connsiteY174" fmla="*/ 856230 h 1252696"/>
              <a:gd name="connsiteX175" fmla="*/ 5260637 w 5737264"/>
              <a:gd name="connsiteY175" fmla="*/ 822918 h 1252696"/>
              <a:gd name="connsiteX176" fmla="*/ 5295282 w 5737264"/>
              <a:gd name="connsiteY176" fmla="*/ 800440 h 1252696"/>
              <a:gd name="connsiteX177" fmla="*/ 5334430 w 5737264"/>
              <a:gd name="connsiteY177" fmla="*/ 794893 h 1252696"/>
              <a:gd name="connsiteX178" fmla="*/ 5412174 w 5737264"/>
              <a:gd name="connsiteY178" fmla="*/ 824252 h 1252696"/>
              <a:gd name="connsiteX179" fmla="*/ 5431197 w 5737264"/>
              <a:gd name="connsiteY179" fmla="*/ 768699 h 1252696"/>
              <a:gd name="connsiteX180" fmla="*/ 5441246 w 5737264"/>
              <a:gd name="connsiteY180" fmla="*/ 753626 h 1252696"/>
              <a:gd name="connsiteX181" fmla="*/ 5456318 w 5737264"/>
              <a:gd name="connsiteY181" fmla="*/ 708409 h 1252696"/>
              <a:gd name="connsiteX182" fmla="*/ 5466366 w 5737264"/>
              <a:gd name="connsiteY182" fmla="*/ 683288 h 1252696"/>
              <a:gd name="connsiteX183" fmla="*/ 5476415 w 5737264"/>
              <a:gd name="connsiteY183" fmla="*/ 643094 h 1252696"/>
              <a:gd name="connsiteX184" fmla="*/ 5491487 w 5737264"/>
              <a:gd name="connsiteY184" fmla="*/ 617973 h 1252696"/>
              <a:gd name="connsiteX185" fmla="*/ 5506560 w 5737264"/>
              <a:gd name="connsiteY185" fmla="*/ 572756 h 1252696"/>
              <a:gd name="connsiteX186" fmla="*/ 5526656 w 5737264"/>
              <a:gd name="connsiteY186" fmla="*/ 522514 h 1252696"/>
              <a:gd name="connsiteX187" fmla="*/ 5546753 w 5737264"/>
              <a:gd name="connsiteY187" fmla="*/ 467248 h 1252696"/>
              <a:gd name="connsiteX188" fmla="*/ 5556802 w 5737264"/>
              <a:gd name="connsiteY188" fmla="*/ 411982 h 1252696"/>
              <a:gd name="connsiteX189" fmla="*/ 5566850 w 5737264"/>
              <a:gd name="connsiteY189" fmla="*/ 381837 h 1252696"/>
              <a:gd name="connsiteX190" fmla="*/ 5576898 w 5737264"/>
              <a:gd name="connsiteY190" fmla="*/ 356716 h 1252696"/>
              <a:gd name="connsiteX191" fmla="*/ 5596995 w 5737264"/>
              <a:gd name="connsiteY191" fmla="*/ 316523 h 1252696"/>
              <a:gd name="connsiteX192" fmla="*/ 5617092 w 5737264"/>
              <a:gd name="connsiteY192" fmla="*/ 246184 h 1252696"/>
              <a:gd name="connsiteX193" fmla="*/ 5622116 w 5737264"/>
              <a:gd name="connsiteY193" fmla="*/ 226088 h 1252696"/>
              <a:gd name="connsiteX194" fmla="*/ 5632164 w 5737264"/>
              <a:gd name="connsiteY194" fmla="*/ 216039 h 1252696"/>
              <a:gd name="connsiteX195" fmla="*/ 5637188 w 5737264"/>
              <a:gd name="connsiteY195" fmla="*/ 200967 h 1252696"/>
              <a:gd name="connsiteX196" fmla="*/ 5651738 w 5737264"/>
              <a:gd name="connsiteY196" fmla="*/ 190395 h 1252696"/>
              <a:gd name="connsiteX197" fmla="*/ 5673692 w 5737264"/>
              <a:gd name="connsiteY197" fmla="*/ 153892 h 1252696"/>
              <a:gd name="connsiteX198" fmla="*/ 5726602 w 5737264"/>
              <a:gd name="connsiteY198" fmla="*/ 89362 h 1252696"/>
              <a:gd name="connsiteX199" fmla="*/ 5728722 w 5737264"/>
              <a:gd name="connsiteY199" fmla="*/ 42287 h 1252696"/>
              <a:gd name="connsiteX200" fmla="*/ 5634284 w 5737264"/>
              <a:gd name="connsiteY200" fmla="*/ 25357 h 1252696"/>
              <a:gd name="connsiteX201" fmla="*/ 5536940 w 5737264"/>
              <a:gd name="connsiteY201" fmla="*/ 27214 h 1252696"/>
              <a:gd name="connsiteX202" fmla="*/ 5470369 w 5737264"/>
              <a:gd name="connsiteY202" fmla="*/ 39381 h 1252696"/>
              <a:gd name="connsiteX203" fmla="*/ 5379124 w 5737264"/>
              <a:gd name="connsiteY203" fmla="*/ 39644 h 1252696"/>
              <a:gd name="connsiteX204" fmla="*/ 5309282 w 5737264"/>
              <a:gd name="connsiteY204" fmla="*/ 42287 h 1252696"/>
              <a:gd name="connsiteX205" fmla="*/ 5238682 w 5737264"/>
              <a:gd name="connsiteY205" fmla="*/ 54455 h 1252696"/>
              <a:gd name="connsiteX206" fmla="*/ 5108892 w 5737264"/>
              <a:gd name="connsiteY206" fmla="*/ 37524 h 1252696"/>
              <a:gd name="connsiteX207" fmla="*/ 5020026 w 5737264"/>
              <a:gd name="connsiteY207" fmla="*/ 39120 h 1252696"/>
              <a:gd name="connsiteX208" fmla="*/ 4946233 w 5737264"/>
              <a:gd name="connsiteY208" fmla="*/ 41240 h 1252696"/>
              <a:gd name="connsiteX209" fmla="*/ 4823272 w 5737264"/>
              <a:gd name="connsiteY209" fmla="*/ 50242 h 1252696"/>
              <a:gd name="connsiteX210" fmla="*/ 4727577 w 5737264"/>
              <a:gd name="connsiteY210" fmla="*/ 29073 h 1252696"/>
              <a:gd name="connsiteX211" fmla="*/ 4628376 w 5737264"/>
              <a:gd name="connsiteY211" fmla="*/ 41240 h 1252696"/>
              <a:gd name="connsiteX212" fmla="*/ 4565180 w 5737264"/>
              <a:gd name="connsiteY212" fmla="*/ 46264 h 1252696"/>
              <a:gd name="connsiteX213" fmla="*/ 4417596 w 5737264"/>
              <a:gd name="connsiteY213" fmla="*/ 44406 h 1252696"/>
              <a:gd name="connsiteX214" fmla="*/ 4139984 w 5737264"/>
              <a:gd name="connsiteY214" fmla="*/ 60290 h 1252696"/>
              <a:gd name="connsiteX215" fmla="*/ 3918920 w 5737264"/>
              <a:gd name="connsiteY215" fmla="*/ 50242 h 1252696"/>
              <a:gd name="connsiteX216" fmla="*/ 3873703 w 5737264"/>
              <a:gd name="connsiteY216" fmla="*/ 45217 h 1252696"/>
              <a:gd name="connsiteX217" fmla="*/ 3687808 w 5737264"/>
              <a:gd name="connsiteY217" fmla="*/ 40193 h 1252696"/>
              <a:gd name="connsiteX218" fmla="*/ 3662687 w 5737264"/>
              <a:gd name="connsiteY218" fmla="*/ 35169 h 1252696"/>
              <a:gd name="connsiteX219" fmla="*/ 3627518 w 5737264"/>
              <a:gd name="connsiteY219" fmla="*/ 25121 h 1252696"/>
              <a:gd name="connsiteX220" fmla="*/ 3547131 w 5737264"/>
              <a:gd name="connsiteY220" fmla="*/ 20097 h 1252696"/>
              <a:gd name="connsiteX221" fmla="*/ 3310995 w 5737264"/>
              <a:gd name="connsiteY221" fmla="*/ 25121 h 1252696"/>
              <a:gd name="connsiteX222" fmla="*/ 3265777 w 5737264"/>
              <a:gd name="connsiteY222" fmla="*/ 30145 h 1252696"/>
              <a:gd name="connsiteX223" fmla="*/ 3175342 w 5737264"/>
              <a:gd name="connsiteY223" fmla="*/ 35169 h 1252696"/>
              <a:gd name="connsiteX224" fmla="*/ 2582489 w 5737264"/>
              <a:gd name="connsiteY224" fmla="*/ 45217 h 1252696"/>
              <a:gd name="connsiteX225" fmla="*/ 2255918 w 5737264"/>
              <a:gd name="connsiteY225" fmla="*/ 40193 h 1252696"/>
              <a:gd name="connsiteX226" fmla="*/ 1974564 w 5737264"/>
              <a:gd name="connsiteY226" fmla="*/ 30145 h 1252696"/>
              <a:gd name="connsiteX227" fmla="*/ 1944419 w 5737264"/>
              <a:gd name="connsiteY227" fmla="*/ 25121 h 1252696"/>
              <a:gd name="connsiteX228" fmla="*/ 1848960 w 5737264"/>
              <a:gd name="connsiteY228" fmla="*/ 20097 h 1252696"/>
              <a:gd name="connsiteX229" fmla="*/ 1768573 w 5737264"/>
              <a:gd name="connsiteY229" fmla="*/ 10048 h 1252696"/>
              <a:gd name="connsiteX230" fmla="*/ 1502292 w 5737264"/>
              <a:gd name="connsiteY230" fmla="*/ 20097 h 1252696"/>
              <a:gd name="connsiteX231" fmla="*/ 1467122 w 5737264"/>
              <a:gd name="connsiteY231" fmla="*/ 25121 h 1252696"/>
              <a:gd name="connsiteX232" fmla="*/ 1426929 w 5737264"/>
              <a:gd name="connsiteY232" fmla="*/ 30145 h 1252696"/>
              <a:gd name="connsiteX233" fmla="*/ 1341518 w 5737264"/>
              <a:gd name="connsiteY233" fmla="*/ 45217 h 1252696"/>
              <a:gd name="connsiteX234" fmla="*/ 1095333 w 5737264"/>
              <a:gd name="connsiteY234" fmla="*/ 35169 h 1252696"/>
              <a:gd name="connsiteX235" fmla="*/ 979777 w 5737264"/>
              <a:gd name="connsiteY235" fmla="*/ 20097 h 1252696"/>
              <a:gd name="connsiteX236" fmla="*/ 939584 w 5737264"/>
              <a:gd name="connsiteY236" fmla="*/ 10048 h 1252696"/>
              <a:gd name="connsiteX237" fmla="*/ 813980 w 5737264"/>
              <a:gd name="connsiteY237" fmla="*/ 0 h 1252696"/>
              <a:gd name="connsiteX238" fmla="*/ 743641 w 5737264"/>
              <a:gd name="connsiteY238" fmla="*/ 5024 h 1252696"/>
              <a:gd name="connsiteX239" fmla="*/ 582867 w 5737264"/>
              <a:gd name="connsiteY239" fmla="*/ 15072 h 1252696"/>
              <a:gd name="connsiteX240" fmla="*/ 432142 w 5737264"/>
              <a:gd name="connsiteY240" fmla="*/ 5024 h 1252696"/>
              <a:gd name="connsiteX241" fmla="*/ 412046 w 5737264"/>
              <a:gd name="connsiteY241" fmla="*/ 0 h 1252696"/>
              <a:gd name="connsiteX242" fmla="*/ 281417 w 5737264"/>
              <a:gd name="connsiteY242" fmla="*/ 10048 h 1252696"/>
              <a:gd name="connsiteX243" fmla="*/ 261320 w 5737264"/>
              <a:gd name="connsiteY243" fmla="*/ 15072 h 1252696"/>
              <a:gd name="connsiteX244" fmla="*/ 100547 w 5737264"/>
              <a:gd name="connsiteY244" fmla="*/ 20097 h 1252696"/>
              <a:gd name="connsiteX245" fmla="*/ 5087 w 5737264"/>
              <a:gd name="connsiteY245" fmla="*/ 30145 h 1252696"/>
              <a:gd name="connsiteX0" fmla="*/ 4397 w 5736574"/>
              <a:gd name="connsiteY0" fmla="*/ 30145 h 1252696"/>
              <a:gd name="connsiteX1" fmla="*/ 14446 w 5736574"/>
              <a:gd name="connsiteY1" fmla="*/ 115556 h 1252696"/>
              <a:gd name="connsiteX2" fmla="*/ 420 w 5736574"/>
              <a:gd name="connsiteY2" fmla="*/ 145963 h 1252696"/>
              <a:gd name="connsiteX3" fmla="*/ 3063 w 5736574"/>
              <a:gd name="connsiteY3" fmla="*/ 224230 h 1252696"/>
              <a:gd name="connsiteX4" fmla="*/ 13110 w 5736574"/>
              <a:gd name="connsiteY4" fmla="*/ 342455 h 1252696"/>
              <a:gd name="connsiteX5" fmla="*/ 8610 w 5736574"/>
              <a:gd name="connsiteY5" fmla="*/ 569459 h 1252696"/>
              <a:gd name="connsiteX6" fmla="*/ 16016 w 5736574"/>
              <a:gd name="connsiteY6" fmla="*/ 852252 h 1252696"/>
              <a:gd name="connsiteX7" fmla="*/ 15492 w 5736574"/>
              <a:gd name="connsiteY7" fmla="*/ 1008786 h 1252696"/>
              <a:gd name="connsiteX8" fmla="*/ 24494 w 5736574"/>
              <a:gd name="connsiteY8" fmla="*/ 1100294 h 1252696"/>
              <a:gd name="connsiteX9" fmla="*/ 19470 w 5736574"/>
              <a:gd name="connsiteY9" fmla="*/ 1150536 h 1252696"/>
              <a:gd name="connsiteX10" fmla="*/ 24494 w 5736574"/>
              <a:gd name="connsiteY10" fmla="*/ 1170633 h 1252696"/>
              <a:gd name="connsiteX11" fmla="*/ 34542 w 5736574"/>
              <a:gd name="connsiteY11" fmla="*/ 1160584 h 1252696"/>
              <a:gd name="connsiteX12" fmla="*/ 54639 w 5736574"/>
              <a:gd name="connsiteY12" fmla="*/ 1100294 h 1252696"/>
              <a:gd name="connsiteX13" fmla="*/ 59663 w 5736574"/>
              <a:gd name="connsiteY13" fmla="*/ 1085222 h 1252696"/>
              <a:gd name="connsiteX14" fmla="*/ 69712 w 5736574"/>
              <a:gd name="connsiteY14" fmla="*/ 1075173 h 1252696"/>
              <a:gd name="connsiteX15" fmla="*/ 94832 w 5736574"/>
              <a:gd name="connsiteY15" fmla="*/ 1045028 h 1252696"/>
              <a:gd name="connsiteX16" fmla="*/ 109905 w 5736574"/>
              <a:gd name="connsiteY16" fmla="*/ 1040004 h 1252696"/>
              <a:gd name="connsiteX17" fmla="*/ 135026 w 5736574"/>
              <a:gd name="connsiteY17" fmla="*/ 1019908 h 1252696"/>
              <a:gd name="connsiteX18" fmla="*/ 150098 w 5736574"/>
              <a:gd name="connsiteY18" fmla="*/ 1009859 h 1252696"/>
              <a:gd name="connsiteX19" fmla="*/ 175219 w 5736574"/>
              <a:gd name="connsiteY19" fmla="*/ 994787 h 1252696"/>
              <a:gd name="connsiteX20" fmla="*/ 215413 w 5736574"/>
              <a:gd name="connsiteY20" fmla="*/ 984738 h 1252696"/>
              <a:gd name="connsiteX21" fmla="*/ 285751 w 5736574"/>
              <a:gd name="connsiteY21" fmla="*/ 994787 h 1252696"/>
              <a:gd name="connsiteX22" fmla="*/ 300824 w 5736574"/>
              <a:gd name="connsiteY22" fmla="*/ 1004835 h 1252696"/>
              <a:gd name="connsiteX23" fmla="*/ 320920 w 5736574"/>
              <a:gd name="connsiteY23" fmla="*/ 1034980 h 1252696"/>
              <a:gd name="connsiteX24" fmla="*/ 356090 w 5736574"/>
              <a:gd name="connsiteY24" fmla="*/ 1065125 h 1252696"/>
              <a:gd name="connsiteX25" fmla="*/ 366138 w 5736574"/>
              <a:gd name="connsiteY25" fmla="*/ 1080198 h 1252696"/>
              <a:gd name="connsiteX26" fmla="*/ 381210 w 5736574"/>
              <a:gd name="connsiteY26" fmla="*/ 1085222 h 1252696"/>
              <a:gd name="connsiteX27" fmla="*/ 396283 w 5736574"/>
              <a:gd name="connsiteY27" fmla="*/ 1095270 h 1252696"/>
              <a:gd name="connsiteX28" fmla="*/ 406331 w 5736574"/>
              <a:gd name="connsiteY28" fmla="*/ 1105319 h 1252696"/>
              <a:gd name="connsiteX29" fmla="*/ 421404 w 5736574"/>
              <a:gd name="connsiteY29" fmla="*/ 1110343 h 1252696"/>
              <a:gd name="connsiteX30" fmla="*/ 436476 w 5736574"/>
              <a:gd name="connsiteY30" fmla="*/ 1120391 h 1252696"/>
              <a:gd name="connsiteX31" fmla="*/ 466621 w 5736574"/>
              <a:gd name="connsiteY31" fmla="*/ 1130439 h 1252696"/>
              <a:gd name="connsiteX32" fmla="*/ 521887 w 5736574"/>
              <a:gd name="connsiteY32" fmla="*/ 1115367 h 1252696"/>
              <a:gd name="connsiteX33" fmla="*/ 552032 w 5736574"/>
              <a:gd name="connsiteY33" fmla="*/ 1075173 h 1252696"/>
              <a:gd name="connsiteX34" fmla="*/ 567105 w 5736574"/>
              <a:gd name="connsiteY34" fmla="*/ 1070149 h 1252696"/>
              <a:gd name="connsiteX35" fmla="*/ 582177 w 5736574"/>
              <a:gd name="connsiteY35" fmla="*/ 1060101 h 1252696"/>
              <a:gd name="connsiteX36" fmla="*/ 637443 w 5736574"/>
              <a:gd name="connsiteY36" fmla="*/ 1045028 h 1252696"/>
              <a:gd name="connsiteX37" fmla="*/ 652516 w 5736574"/>
              <a:gd name="connsiteY37" fmla="*/ 1040004 h 1252696"/>
              <a:gd name="connsiteX38" fmla="*/ 692709 w 5736574"/>
              <a:gd name="connsiteY38" fmla="*/ 1045028 h 1252696"/>
              <a:gd name="connsiteX39" fmla="*/ 722854 w 5736574"/>
              <a:gd name="connsiteY39" fmla="*/ 1055077 h 1252696"/>
              <a:gd name="connsiteX40" fmla="*/ 732903 w 5736574"/>
              <a:gd name="connsiteY40" fmla="*/ 1065125 h 1252696"/>
              <a:gd name="connsiteX41" fmla="*/ 768072 w 5736574"/>
              <a:gd name="connsiteY41" fmla="*/ 1080198 h 1252696"/>
              <a:gd name="connsiteX42" fmla="*/ 803241 w 5736574"/>
              <a:gd name="connsiteY42" fmla="*/ 1105319 h 1252696"/>
              <a:gd name="connsiteX43" fmla="*/ 833386 w 5736574"/>
              <a:gd name="connsiteY43" fmla="*/ 1130439 h 1252696"/>
              <a:gd name="connsiteX44" fmla="*/ 868556 w 5736574"/>
              <a:gd name="connsiteY44" fmla="*/ 1140488 h 1252696"/>
              <a:gd name="connsiteX45" fmla="*/ 908749 w 5736574"/>
              <a:gd name="connsiteY45" fmla="*/ 1175657 h 1252696"/>
              <a:gd name="connsiteX46" fmla="*/ 938894 w 5736574"/>
              <a:gd name="connsiteY46" fmla="*/ 1185705 h 1252696"/>
              <a:gd name="connsiteX47" fmla="*/ 979087 w 5736574"/>
              <a:gd name="connsiteY47" fmla="*/ 1180681 h 1252696"/>
              <a:gd name="connsiteX48" fmla="*/ 989136 w 5736574"/>
              <a:gd name="connsiteY48" fmla="*/ 1170633 h 1252696"/>
              <a:gd name="connsiteX49" fmla="*/ 1004208 w 5736574"/>
              <a:gd name="connsiteY49" fmla="*/ 1150536 h 1252696"/>
              <a:gd name="connsiteX50" fmla="*/ 1014257 w 5736574"/>
              <a:gd name="connsiteY50" fmla="*/ 1120391 h 1252696"/>
              <a:gd name="connsiteX51" fmla="*/ 1039377 w 5736574"/>
              <a:gd name="connsiteY51" fmla="*/ 1095270 h 1252696"/>
              <a:gd name="connsiteX52" fmla="*/ 1049426 w 5736574"/>
              <a:gd name="connsiteY52" fmla="*/ 1085222 h 1252696"/>
              <a:gd name="connsiteX53" fmla="*/ 1074547 w 5736574"/>
              <a:gd name="connsiteY53" fmla="*/ 1065125 h 1252696"/>
              <a:gd name="connsiteX54" fmla="*/ 1089619 w 5736574"/>
              <a:gd name="connsiteY54" fmla="*/ 1050053 h 1252696"/>
              <a:gd name="connsiteX55" fmla="*/ 1119764 w 5736574"/>
              <a:gd name="connsiteY55" fmla="*/ 1040004 h 1252696"/>
              <a:gd name="connsiteX56" fmla="*/ 1134837 w 5736574"/>
              <a:gd name="connsiteY56" fmla="*/ 1034980 h 1252696"/>
              <a:gd name="connsiteX57" fmla="*/ 1159958 w 5736574"/>
              <a:gd name="connsiteY57" fmla="*/ 1019908 h 1252696"/>
              <a:gd name="connsiteX58" fmla="*/ 1175030 w 5736574"/>
              <a:gd name="connsiteY58" fmla="*/ 1014883 h 1252696"/>
              <a:gd name="connsiteX59" fmla="*/ 1195127 w 5736574"/>
              <a:gd name="connsiteY59" fmla="*/ 1004835 h 1252696"/>
              <a:gd name="connsiteX60" fmla="*/ 1280538 w 5736574"/>
              <a:gd name="connsiteY60" fmla="*/ 1014883 h 1252696"/>
              <a:gd name="connsiteX61" fmla="*/ 1295610 w 5736574"/>
              <a:gd name="connsiteY61" fmla="*/ 1024932 h 1252696"/>
              <a:gd name="connsiteX62" fmla="*/ 1310683 w 5736574"/>
              <a:gd name="connsiteY62" fmla="*/ 1029956 h 1252696"/>
              <a:gd name="connsiteX63" fmla="*/ 1325756 w 5736574"/>
              <a:gd name="connsiteY63" fmla="*/ 1060101 h 1252696"/>
              <a:gd name="connsiteX64" fmla="*/ 1340828 w 5736574"/>
              <a:gd name="connsiteY64" fmla="*/ 1065125 h 1252696"/>
              <a:gd name="connsiteX65" fmla="*/ 1355901 w 5736574"/>
              <a:gd name="connsiteY65" fmla="*/ 1075173 h 1252696"/>
              <a:gd name="connsiteX66" fmla="*/ 1396094 w 5736574"/>
              <a:gd name="connsiteY66" fmla="*/ 1090246 h 1252696"/>
              <a:gd name="connsiteX67" fmla="*/ 1446336 w 5736574"/>
              <a:gd name="connsiteY67" fmla="*/ 1105319 h 1252696"/>
              <a:gd name="connsiteX68" fmla="*/ 1461408 w 5736574"/>
              <a:gd name="connsiteY68" fmla="*/ 1110343 h 1252696"/>
              <a:gd name="connsiteX69" fmla="*/ 1496577 w 5736574"/>
              <a:gd name="connsiteY69" fmla="*/ 1120391 h 1252696"/>
              <a:gd name="connsiteX70" fmla="*/ 1551843 w 5736574"/>
              <a:gd name="connsiteY70" fmla="*/ 1115367 h 1252696"/>
              <a:gd name="connsiteX71" fmla="*/ 1566916 w 5736574"/>
              <a:gd name="connsiteY71" fmla="*/ 1110343 h 1252696"/>
              <a:gd name="connsiteX72" fmla="*/ 1587013 w 5736574"/>
              <a:gd name="connsiteY72" fmla="*/ 1090246 h 1252696"/>
              <a:gd name="connsiteX73" fmla="*/ 1637254 w 5736574"/>
              <a:gd name="connsiteY73" fmla="*/ 1050053 h 1252696"/>
              <a:gd name="connsiteX74" fmla="*/ 1652327 w 5736574"/>
              <a:gd name="connsiteY74" fmla="*/ 1029956 h 1252696"/>
              <a:gd name="connsiteX75" fmla="*/ 1687496 w 5736574"/>
              <a:gd name="connsiteY75" fmla="*/ 1019908 h 1252696"/>
              <a:gd name="connsiteX76" fmla="*/ 1787980 w 5736574"/>
              <a:gd name="connsiteY76" fmla="*/ 1029956 h 1252696"/>
              <a:gd name="connsiteX77" fmla="*/ 1818125 w 5736574"/>
              <a:gd name="connsiteY77" fmla="*/ 1040004 h 1252696"/>
              <a:gd name="connsiteX78" fmla="*/ 1853294 w 5736574"/>
              <a:gd name="connsiteY78" fmla="*/ 1050053 h 1252696"/>
              <a:gd name="connsiteX79" fmla="*/ 1868366 w 5736574"/>
              <a:gd name="connsiteY79" fmla="*/ 1060101 h 1252696"/>
              <a:gd name="connsiteX80" fmla="*/ 1893487 w 5736574"/>
              <a:gd name="connsiteY80" fmla="*/ 1065125 h 1252696"/>
              <a:gd name="connsiteX81" fmla="*/ 1939228 w 5736574"/>
              <a:gd name="connsiteY81" fmla="*/ 1099510 h 1252696"/>
              <a:gd name="connsiteX82" fmla="*/ 1975993 w 5736574"/>
              <a:gd name="connsiteY82" fmla="*/ 1130727 h 1252696"/>
              <a:gd name="connsiteX83" fmla="*/ 2014068 w 5736574"/>
              <a:gd name="connsiteY83" fmla="*/ 1157968 h 1252696"/>
              <a:gd name="connsiteX84" fmla="*/ 2041569 w 5736574"/>
              <a:gd name="connsiteY84" fmla="*/ 1156371 h 1252696"/>
              <a:gd name="connsiteX85" fmla="*/ 2119575 w 5736574"/>
              <a:gd name="connsiteY85" fmla="*/ 1120391 h 1252696"/>
              <a:gd name="connsiteX86" fmla="*/ 2129624 w 5736574"/>
              <a:gd name="connsiteY86" fmla="*/ 1110343 h 1252696"/>
              <a:gd name="connsiteX87" fmla="*/ 2149982 w 5736574"/>
              <a:gd name="connsiteY87" fmla="*/ 1090769 h 1252696"/>
              <a:gd name="connsiteX88" fmla="*/ 2189914 w 5736574"/>
              <a:gd name="connsiteY88" fmla="*/ 1048718 h 1252696"/>
              <a:gd name="connsiteX89" fmla="*/ 2233274 w 5736574"/>
              <a:gd name="connsiteY89" fmla="*/ 1018311 h 1252696"/>
              <a:gd name="connsiteX90" fmla="*/ 2300446 w 5736574"/>
              <a:gd name="connsiteY90" fmla="*/ 994787 h 1252696"/>
              <a:gd name="connsiteX91" fmla="*/ 2315518 w 5736574"/>
              <a:gd name="connsiteY91" fmla="*/ 989763 h 1252696"/>
              <a:gd name="connsiteX92" fmla="*/ 2404619 w 5736574"/>
              <a:gd name="connsiteY92" fmla="*/ 999288 h 1252696"/>
              <a:gd name="connsiteX93" fmla="*/ 2461219 w 5736574"/>
              <a:gd name="connsiteY93" fmla="*/ 1024932 h 1252696"/>
              <a:gd name="connsiteX94" fmla="*/ 2476292 w 5736574"/>
              <a:gd name="connsiteY94" fmla="*/ 1029956 h 1252696"/>
              <a:gd name="connsiteX95" fmla="*/ 2486340 w 5736574"/>
              <a:gd name="connsiteY95" fmla="*/ 1045028 h 1252696"/>
              <a:gd name="connsiteX96" fmla="*/ 2496388 w 5736574"/>
              <a:gd name="connsiteY96" fmla="*/ 1055077 h 1252696"/>
              <a:gd name="connsiteX97" fmla="*/ 2531558 w 5736574"/>
              <a:gd name="connsiteY97" fmla="*/ 1095270 h 1252696"/>
              <a:gd name="connsiteX98" fmla="*/ 2566727 w 5736574"/>
              <a:gd name="connsiteY98" fmla="*/ 1135464 h 1252696"/>
              <a:gd name="connsiteX99" fmla="*/ 2581799 w 5736574"/>
              <a:gd name="connsiteY99" fmla="*/ 1145512 h 1252696"/>
              <a:gd name="connsiteX100" fmla="*/ 2621993 w 5736574"/>
              <a:gd name="connsiteY100" fmla="*/ 1170633 h 1252696"/>
              <a:gd name="connsiteX101" fmla="*/ 2657162 w 5736574"/>
              <a:gd name="connsiteY101" fmla="*/ 1160584 h 1252696"/>
              <a:gd name="connsiteX102" fmla="*/ 2682283 w 5736574"/>
              <a:gd name="connsiteY102" fmla="*/ 1145512 h 1252696"/>
              <a:gd name="connsiteX103" fmla="*/ 2712428 w 5736574"/>
              <a:gd name="connsiteY103" fmla="*/ 1130439 h 1252696"/>
              <a:gd name="connsiteX104" fmla="*/ 2727501 w 5736574"/>
              <a:gd name="connsiteY104" fmla="*/ 1120391 h 1252696"/>
              <a:gd name="connsiteX105" fmla="*/ 2747597 w 5736574"/>
              <a:gd name="connsiteY105" fmla="*/ 1115367 h 1252696"/>
              <a:gd name="connsiteX106" fmla="*/ 2777742 w 5736574"/>
              <a:gd name="connsiteY106" fmla="*/ 1105319 h 1252696"/>
              <a:gd name="connsiteX107" fmla="*/ 2844365 w 5736574"/>
              <a:gd name="connsiteY107" fmla="*/ 1077554 h 1252696"/>
              <a:gd name="connsiteX108" fmla="*/ 2883773 w 5736574"/>
              <a:gd name="connsiteY108" fmla="*/ 1077292 h 1252696"/>
              <a:gd name="connsiteX109" fmla="*/ 2920800 w 5736574"/>
              <a:gd name="connsiteY109" fmla="*/ 1087079 h 1252696"/>
              <a:gd name="connsiteX110" fmla="*/ 2958613 w 5736574"/>
              <a:gd name="connsiteY110" fmla="*/ 1125415 h 1252696"/>
              <a:gd name="connsiteX111" fmla="*/ 2978709 w 5736574"/>
              <a:gd name="connsiteY111" fmla="*/ 1155560 h 1252696"/>
              <a:gd name="connsiteX112" fmla="*/ 2997210 w 5736574"/>
              <a:gd name="connsiteY112" fmla="*/ 1187825 h 1252696"/>
              <a:gd name="connsiteX113" fmla="*/ 3038188 w 5736574"/>
              <a:gd name="connsiteY113" fmla="*/ 1222994 h 1252696"/>
              <a:gd name="connsiteX114" fmla="*/ 3075478 w 5736574"/>
              <a:gd name="connsiteY114" fmla="*/ 1252354 h 1252696"/>
              <a:gd name="connsiteX115" fmla="*/ 3129435 w 5736574"/>
              <a:gd name="connsiteY115" fmla="*/ 1240971 h 1252696"/>
              <a:gd name="connsiteX116" fmla="*/ 3177295 w 5736574"/>
              <a:gd name="connsiteY116" fmla="*/ 1207372 h 1252696"/>
              <a:gd name="connsiteX117" fmla="*/ 3228845 w 5736574"/>
              <a:gd name="connsiteY117" fmla="*/ 1178561 h 1252696"/>
              <a:gd name="connsiteX118" fmla="*/ 3280944 w 5736574"/>
              <a:gd name="connsiteY118" fmla="*/ 1153440 h 1252696"/>
              <a:gd name="connsiteX119" fmla="*/ 3310305 w 5736574"/>
              <a:gd name="connsiteY119" fmla="*/ 1145512 h 1252696"/>
              <a:gd name="connsiteX120" fmla="*/ 3350498 w 5736574"/>
              <a:gd name="connsiteY120" fmla="*/ 1140488 h 1252696"/>
              <a:gd name="connsiteX121" fmla="*/ 3405764 w 5736574"/>
              <a:gd name="connsiteY121" fmla="*/ 1155560 h 1252696"/>
              <a:gd name="connsiteX122" fmla="*/ 3425861 w 5736574"/>
              <a:gd name="connsiteY122" fmla="*/ 1165609 h 1252696"/>
              <a:gd name="connsiteX123" fmla="*/ 3440934 w 5736574"/>
              <a:gd name="connsiteY123" fmla="*/ 1175657 h 1252696"/>
              <a:gd name="connsiteX124" fmla="*/ 3456006 w 5736574"/>
              <a:gd name="connsiteY124" fmla="*/ 1180681 h 1252696"/>
              <a:gd name="connsiteX125" fmla="*/ 3466054 w 5736574"/>
              <a:gd name="connsiteY125" fmla="*/ 1195754 h 1252696"/>
              <a:gd name="connsiteX126" fmla="*/ 3526345 w 5736574"/>
              <a:gd name="connsiteY126" fmla="*/ 1200778 h 1252696"/>
              <a:gd name="connsiteX127" fmla="*/ 3541417 w 5736574"/>
              <a:gd name="connsiteY127" fmla="*/ 1190730 h 1252696"/>
              <a:gd name="connsiteX128" fmla="*/ 3566538 w 5736574"/>
              <a:gd name="connsiteY128" fmla="*/ 1180681 h 1252696"/>
              <a:gd name="connsiteX129" fmla="*/ 3586635 w 5736574"/>
              <a:gd name="connsiteY129" fmla="*/ 1150536 h 1252696"/>
              <a:gd name="connsiteX130" fmla="*/ 3616780 w 5736574"/>
              <a:gd name="connsiteY130" fmla="*/ 1125415 h 1252696"/>
              <a:gd name="connsiteX131" fmla="*/ 3631852 w 5736574"/>
              <a:gd name="connsiteY131" fmla="*/ 1105319 h 1252696"/>
              <a:gd name="connsiteX132" fmla="*/ 3661997 w 5736574"/>
              <a:gd name="connsiteY132" fmla="*/ 1085222 h 1252696"/>
              <a:gd name="connsiteX133" fmla="*/ 3697166 w 5736574"/>
              <a:gd name="connsiteY133" fmla="*/ 1070149 h 1252696"/>
              <a:gd name="connsiteX134" fmla="*/ 3707215 w 5736574"/>
              <a:gd name="connsiteY134" fmla="*/ 1060101 h 1252696"/>
              <a:gd name="connsiteX135" fmla="*/ 3742384 w 5736574"/>
              <a:gd name="connsiteY135" fmla="*/ 1047148 h 1252696"/>
              <a:gd name="connsiteX136" fmla="*/ 3798435 w 5736574"/>
              <a:gd name="connsiteY136" fmla="*/ 1043982 h 1252696"/>
              <a:gd name="connsiteX137" fmla="*/ 3858961 w 5736574"/>
              <a:gd name="connsiteY137" fmla="*/ 1072033 h 1252696"/>
              <a:gd name="connsiteX138" fmla="*/ 3901536 w 5736574"/>
              <a:gd name="connsiteY138" fmla="*/ 1101367 h 1252696"/>
              <a:gd name="connsiteX139" fmla="*/ 3957351 w 5736574"/>
              <a:gd name="connsiteY139" fmla="*/ 1142346 h 1252696"/>
              <a:gd name="connsiteX140" fmla="*/ 4018714 w 5736574"/>
              <a:gd name="connsiteY140" fmla="*/ 1165609 h 1252696"/>
              <a:gd name="connsiteX141" fmla="*/ 4063931 w 5736574"/>
              <a:gd name="connsiteY141" fmla="*/ 1150536 h 1252696"/>
              <a:gd name="connsiteX142" fmla="*/ 4079004 w 5736574"/>
              <a:gd name="connsiteY142" fmla="*/ 1125415 h 1252696"/>
              <a:gd name="connsiteX143" fmla="*/ 4099101 w 5736574"/>
              <a:gd name="connsiteY143" fmla="*/ 1105319 h 1252696"/>
              <a:gd name="connsiteX144" fmla="*/ 4129246 w 5736574"/>
              <a:gd name="connsiteY144" fmla="*/ 1075173 h 1252696"/>
              <a:gd name="connsiteX145" fmla="*/ 4149342 w 5736574"/>
              <a:gd name="connsiteY145" fmla="*/ 1040004 h 1252696"/>
              <a:gd name="connsiteX146" fmla="*/ 4159391 w 5736574"/>
              <a:gd name="connsiteY146" fmla="*/ 1019908 h 1252696"/>
              <a:gd name="connsiteX147" fmla="*/ 4164415 w 5736574"/>
              <a:gd name="connsiteY147" fmla="*/ 1004835 h 1252696"/>
              <a:gd name="connsiteX148" fmla="*/ 4184512 w 5736574"/>
              <a:gd name="connsiteY148" fmla="*/ 984738 h 1252696"/>
              <a:gd name="connsiteX149" fmla="*/ 4199584 w 5736574"/>
              <a:gd name="connsiteY149" fmla="*/ 979714 h 1252696"/>
              <a:gd name="connsiteX150" fmla="*/ 4234753 w 5736574"/>
              <a:gd name="connsiteY150" fmla="*/ 954593 h 1252696"/>
              <a:gd name="connsiteX151" fmla="*/ 4274947 w 5736574"/>
              <a:gd name="connsiteY151" fmla="*/ 934497 h 1252696"/>
              <a:gd name="connsiteX152" fmla="*/ 4310116 w 5736574"/>
              <a:gd name="connsiteY152" fmla="*/ 914400 h 1252696"/>
              <a:gd name="connsiteX153" fmla="*/ 4325188 w 5736574"/>
              <a:gd name="connsiteY153" fmla="*/ 904352 h 1252696"/>
              <a:gd name="connsiteX154" fmla="*/ 4361404 w 5736574"/>
              <a:gd name="connsiteY154" fmla="*/ 909114 h 1252696"/>
              <a:gd name="connsiteX155" fmla="*/ 4416409 w 5736574"/>
              <a:gd name="connsiteY155" fmla="*/ 946141 h 1252696"/>
              <a:gd name="connsiteX156" fmla="*/ 4461626 w 5736574"/>
              <a:gd name="connsiteY156" fmla="*/ 1006955 h 1252696"/>
              <a:gd name="connsiteX157" fmla="*/ 4530630 w 5736574"/>
              <a:gd name="connsiteY157" fmla="*/ 1037650 h 1252696"/>
              <a:gd name="connsiteX158" fmla="*/ 4596494 w 5736574"/>
              <a:gd name="connsiteY158" fmla="*/ 969666 h 1252696"/>
              <a:gd name="connsiteX159" fmla="*/ 4616591 w 5736574"/>
              <a:gd name="connsiteY159" fmla="*/ 959617 h 1252696"/>
              <a:gd name="connsiteX160" fmla="*/ 4631663 w 5736574"/>
              <a:gd name="connsiteY160" fmla="*/ 944545 h 1252696"/>
              <a:gd name="connsiteX161" fmla="*/ 4651760 w 5736574"/>
              <a:gd name="connsiteY161" fmla="*/ 934497 h 1252696"/>
              <a:gd name="connsiteX162" fmla="*/ 4671857 w 5736574"/>
              <a:gd name="connsiteY162" fmla="*/ 919424 h 1252696"/>
              <a:gd name="connsiteX163" fmla="*/ 4737171 w 5736574"/>
              <a:gd name="connsiteY163" fmla="*/ 884255 h 1252696"/>
              <a:gd name="connsiteX164" fmla="*/ 4762292 w 5736574"/>
              <a:gd name="connsiteY164" fmla="*/ 879231 h 1252696"/>
              <a:gd name="connsiteX165" fmla="*/ 4777364 w 5736574"/>
              <a:gd name="connsiteY165" fmla="*/ 874206 h 1252696"/>
              <a:gd name="connsiteX166" fmla="*/ 4818604 w 5736574"/>
              <a:gd name="connsiteY166" fmla="*/ 873944 h 1252696"/>
              <a:gd name="connsiteX167" fmla="*/ 4876775 w 5736574"/>
              <a:gd name="connsiteY167" fmla="*/ 895638 h 1252696"/>
              <a:gd name="connsiteX168" fmla="*/ 4934657 w 5736574"/>
              <a:gd name="connsiteY168" fmla="*/ 934523 h 1252696"/>
              <a:gd name="connsiteX169" fmla="*/ 4994712 w 5736574"/>
              <a:gd name="connsiteY169" fmla="*/ 1006746 h 1252696"/>
              <a:gd name="connsiteX170" fmla="*/ 5024072 w 5736574"/>
              <a:gd name="connsiteY170" fmla="*/ 1051963 h 1252696"/>
              <a:gd name="connsiteX171" fmla="*/ 5091533 w 5736574"/>
              <a:gd name="connsiteY171" fmla="*/ 1016506 h 1252696"/>
              <a:gd name="connsiteX172" fmla="*/ 5143632 w 5736574"/>
              <a:gd name="connsiteY172" fmla="*/ 948261 h 1252696"/>
              <a:gd name="connsiteX173" fmla="*/ 5188562 w 5736574"/>
              <a:gd name="connsiteY173" fmla="*/ 886112 h 1252696"/>
              <a:gd name="connsiteX174" fmla="*/ 5225589 w 5736574"/>
              <a:gd name="connsiteY174" fmla="*/ 856230 h 1252696"/>
              <a:gd name="connsiteX175" fmla="*/ 5259947 w 5736574"/>
              <a:gd name="connsiteY175" fmla="*/ 822918 h 1252696"/>
              <a:gd name="connsiteX176" fmla="*/ 5294592 w 5736574"/>
              <a:gd name="connsiteY176" fmla="*/ 800440 h 1252696"/>
              <a:gd name="connsiteX177" fmla="*/ 5333740 w 5736574"/>
              <a:gd name="connsiteY177" fmla="*/ 794893 h 1252696"/>
              <a:gd name="connsiteX178" fmla="*/ 5411484 w 5736574"/>
              <a:gd name="connsiteY178" fmla="*/ 824252 h 1252696"/>
              <a:gd name="connsiteX179" fmla="*/ 5430507 w 5736574"/>
              <a:gd name="connsiteY179" fmla="*/ 768699 h 1252696"/>
              <a:gd name="connsiteX180" fmla="*/ 5440556 w 5736574"/>
              <a:gd name="connsiteY180" fmla="*/ 753626 h 1252696"/>
              <a:gd name="connsiteX181" fmla="*/ 5455628 w 5736574"/>
              <a:gd name="connsiteY181" fmla="*/ 708409 h 1252696"/>
              <a:gd name="connsiteX182" fmla="*/ 5465676 w 5736574"/>
              <a:gd name="connsiteY182" fmla="*/ 683288 h 1252696"/>
              <a:gd name="connsiteX183" fmla="*/ 5475725 w 5736574"/>
              <a:gd name="connsiteY183" fmla="*/ 643094 h 1252696"/>
              <a:gd name="connsiteX184" fmla="*/ 5490797 w 5736574"/>
              <a:gd name="connsiteY184" fmla="*/ 617973 h 1252696"/>
              <a:gd name="connsiteX185" fmla="*/ 5505870 w 5736574"/>
              <a:gd name="connsiteY185" fmla="*/ 572756 h 1252696"/>
              <a:gd name="connsiteX186" fmla="*/ 5525966 w 5736574"/>
              <a:gd name="connsiteY186" fmla="*/ 522514 h 1252696"/>
              <a:gd name="connsiteX187" fmla="*/ 5546063 w 5736574"/>
              <a:gd name="connsiteY187" fmla="*/ 467248 h 1252696"/>
              <a:gd name="connsiteX188" fmla="*/ 5556112 w 5736574"/>
              <a:gd name="connsiteY188" fmla="*/ 411982 h 1252696"/>
              <a:gd name="connsiteX189" fmla="*/ 5566160 w 5736574"/>
              <a:gd name="connsiteY189" fmla="*/ 381837 h 1252696"/>
              <a:gd name="connsiteX190" fmla="*/ 5576208 w 5736574"/>
              <a:gd name="connsiteY190" fmla="*/ 356716 h 1252696"/>
              <a:gd name="connsiteX191" fmla="*/ 5596305 w 5736574"/>
              <a:gd name="connsiteY191" fmla="*/ 316523 h 1252696"/>
              <a:gd name="connsiteX192" fmla="*/ 5616402 w 5736574"/>
              <a:gd name="connsiteY192" fmla="*/ 246184 h 1252696"/>
              <a:gd name="connsiteX193" fmla="*/ 5621426 w 5736574"/>
              <a:gd name="connsiteY193" fmla="*/ 226088 h 1252696"/>
              <a:gd name="connsiteX194" fmla="*/ 5631474 w 5736574"/>
              <a:gd name="connsiteY194" fmla="*/ 216039 h 1252696"/>
              <a:gd name="connsiteX195" fmla="*/ 5636498 w 5736574"/>
              <a:gd name="connsiteY195" fmla="*/ 200967 h 1252696"/>
              <a:gd name="connsiteX196" fmla="*/ 5651048 w 5736574"/>
              <a:gd name="connsiteY196" fmla="*/ 190395 h 1252696"/>
              <a:gd name="connsiteX197" fmla="*/ 5673002 w 5736574"/>
              <a:gd name="connsiteY197" fmla="*/ 153892 h 1252696"/>
              <a:gd name="connsiteX198" fmla="*/ 5725912 w 5736574"/>
              <a:gd name="connsiteY198" fmla="*/ 89362 h 1252696"/>
              <a:gd name="connsiteX199" fmla="*/ 5728032 w 5736574"/>
              <a:gd name="connsiteY199" fmla="*/ 42287 h 1252696"/>
              <a:gd name="connsiteX200" fmla="*/ 5633594 w 5736574"/>
              <a:gd name="connsiteY200" fmla="*/ 25357 h 1252696"/>
              <a:gd name="connsiteX201" fmla="*/ 5536250 w 5736574"/>
              <a:gd name="connsiteY201" fmla="*/ 27214 h 1252696"/>
              <a:gd name="connsiteX202" fmla="*/ 5469679 w 5736574"/>
              <a:gd name="connsiteY202" fmla="*/ 39381 h 1252696"/>
              <a:gd name="connsiteX203" fmla="*/ 5378434 w 5736574"/>
              <a:gd name="connsiteY203" fmla="*/ 39644 h 1252696"/>
              <a:gd name="connsiteX204" fmla="*/ 5308592 w 5736574"/>
              <a:gd name="connsiteY204" fmla="*/ 42287 h 1252696"/>
              <a:gd name="connsiteX205" fmla="*/ 5237992 w 5736574"/>
              <a:gd name="connsiteY205" fmla="*/ 54455 h 1252696"/>
              <a:gd name="connsiteX206" fmla="*/ 5108202 w 5736574"/>
              <a:gd name="connsiteY206" fmla="*/ 37524 h 1252696"/>
              <a:gd name="connsiteX207" fmla="*/ 5019336 w 5736574"/>
              <a:gd name="connsiteY207" fmla="*/ 39120 h 1252696"/>
              <a:gd name="connsiteX208" fmla="*/ 4945543 w 5736574"/>
              <a:gd name="connsiteY208" fmla="*/ 41240 h 1252696"/>
              <a:gd name="connsiteX209" fmla="*/ 4822582 w 5736574"/>
              <a:gd name="connsiteY209" fmla="*/ 50242 h 1252696"/>
              <a:gd name="connsiteX210" fmla="*/ 4726887 w 5736574"/>
              <a:gd name="connsiteY210" fmla="*/ 29073 h 1252696"/>
              <a:gd name="connsiteX211" fmla="*/ 4627686 w 5736574"/>
              <a:gd name="connsiteY211" fmla="*/ 41240 h 1252696"/>
              <a:gd name="connsiteX212" fmla="*/ 4564490 w 5736574"/>
              <a:gd name="connsiteY212" fmla="*/ 46264 h 1252696"/>
              <a:gd name="connsiteX213" fmla="*/ 4416906 w 5736574"/>
              <a:gd name="connsiteY213" fmla="*/ 44406 h 1252696"/>
              <a:gd name="connsiteX214" fmla="*/ 4139294 w 5736574"/>
              <a:gd name="connsiteY214" fmla="*/ 60290 h 1252696"/>
              <a:gd name="connsiteX215" fmla="*/ 3918230 w 5736574"/>
              <a:gd name="connsiteY215" fmla="*/ 50242 h 1252696"/>
              <a:gd name="connsiteX216" fmla="*/ 3873013 w 5736574"/>
              <a:gd name="connsiteY216" fmla="*/ 45217 h 1252696"/>
              <a:gd name="connsiteX217" fmla="*/ 3687118 w 5736574"/>
              <a:gd name="connsiteY217" fmla="*/ 40193 h 1252696"/>
              <a:gd name="connsiteX218" fmla="*/ 3661997 w 5736574"/>
              <a:gd name="connsiteY218" fmla="*/ 35169 h 1252696"/>
              <a:gd name="connsiteX219" fmla="*/ 3626828 w 5736574"/>
              <a:gd name="connsiteY219" fmla="*/ 25121 h 1252696"/>
              <a:gd name="connsiteX220" fmla="*/ 3546441 w 5736574"/>
              <a:gd name="connsiteY220" fmla="*/ 20097 h 1252696"/>
              <a:gd name="connsiteX221" fmla="*/ 3310305 w 5736574"/>
              <a:gd name="connsiteY221" fmla="*/ 25121 h 1252696"/>
              <a:gd name="connsiteX222" fmla="*/ 3265087 w 5736574"/>
              <a:gd name="connsiteY222" fmla="*/ 30145 h 1252696"/>
              <a:gd name="connsiteX223" fmla="*/ 3174652 w 5736574"/>
              <a:gd name="connsiteY223" fmla="*/ 35169 h 1252696"/>
              <a:gd name="connsiteX224" fmla="*/ 2581799 w 5736574"/>
              <a:gd name="connsiteY224" fmla="*/ 45217 h 1252696"/>
              <a:gd name="connsiteX225" fmla="*/ 2255228 w 5736574"/>
              <a:gd name="connsiteY225" fmla="*/ 40193 h 1252696"/>
              <a:gd name="connsiteX226" fmla="*/ 1973874 w 5736574"/>
              <a:gd name="connsiteY226" fmla="*/ 30145 h 1252696"/>
              <a:gd name="connsiteX227" fmla="*/ 1943729 w 5736574"/>
              <a:gd name="connsiteY227" fmla="*/ 25121 h 1252696"/>
              <a:gd name="connsiteX228" fmla="*/ 1848270 w 5736574"/>
              <a:gd name="connsiteY228" fmla="*/ 20097 h 1252696"/>
              <a:gd name="connsiteX229" fmla="*/ 1767883 w 5736574"/>
              <a:gd name="connsiteY229" fmla="*/ 10048 h 1252696"/>
              <a:gd name="connsiteX230" fmla="*/ 1501602 w 5736574"/>
              <a:gd name="connsiteY230" fmla="*/ 20097 h 1252696"/>
              <a:gd name="connsiteX231" fmla="*/ 1466432 w 5736574"/>
              <a:gd name="connsiteY231" fmla="*/ 25121 h 1252696"/>
              <a:gd name="connsiteX232" fmla="*/ 1426239 w 5736574"/>
              <a:gd name="connsiteY232" fmla="*/ 30145 h 1252696"/>
              <a:gd name="connsiteX233" fmla="*/ 1340828 w 5736574"/>
              <a:gd name="connsiteY233" fmla="*/ 45217 h 1252696"/>
              <a:gd name="connsiteX234" fmla="*/ 1094643 w 5736574"/>
              <a:gd name="connsiteY234" fmla="*/ 35169 h 1252696"/>
              <a:gd name="connsiteX235" fmla="*/ 979087 w 5736574"/>
              <a:gd name="connsiteY235" fmla="*/ 20097 h 1252696"/>
              <a:gd name="connsiteX236" fmla="*/ 938894 w 5736574"/>
              <a:gd name="connsiteY236" fmla="*/ 10048 h 1252696"/>
              <a:gd name="connsiteX237" fmla="*/ 813290 w 5736574"/>
              <a:gd name="connsiteY237" fmla="*/ 0 h 1252696"/>
              <a:gd name="connsiteX238" fmla="*/ 742951 w 5736574"/>
              <a:gd name="connsiteY238" fmla="*/ 5024 h 1252696"/>
              <a:gd name="connsiteX239" fmla="*/ 582177 w 5736574"/>
              <a:gd name="connsiteY239" fmla="*/ 15072 h 1252696"/>
              <a:gd name="connsiteX240" fmla="*/ 431452 w 5736574"/>
              <a:gd name="connsiteY240" fmla="*/ 5024 h 1252696"/>
              <a:gd name="connsiteX241" fmla="*/ 411356 w 5736574"/>
              <a:gd name="connsiteY241" fmla="*/ 0 h 1252696"/>
              <a:gd name="connsiteX242" fmla="*/ 280727 w 5736574"/>
              <a:gd name="connsiteY242" fmla="*/ 10048 h 1252696"/>
              <a:gd name="connsiteX243" fmla="*/ 260630 w 5736574"/>
              <a:gd name="connsiteY243" fmla="*/ 15072 h 1252696"/>
              <a:gd name="connsiteX244" fmla="*/ 99857 w 5736574"/>
              <a:gd name="connsiteY244" fmla="*/ 20097 h 1252696"/>
              <a:gd name="connsiteX245" fmla="*/ 4397 w 5736574"/>
              <a:gd name="connsiteY245" fmla="*/ 30145 h 1252696"/>
              <a:gd name="connsiteX0" fmla="*/ 8480 w 5740657"/>
              <a:gd name="connsiteY0" fmla="*/ 30145 h 1252696"/>
              <a:gd name="connsiteX1" fmla="*/ 4242 w 5740657"/>
              <a:gd name="connsiteY1" fmla="*/ 101269 h 1252696"/>
              <a:gd name="connsiteX2" fmla="*/ 4503 w 5740657"/>
              <a:gd name="connsiteY2" fmla="*/ 145963 h 1252696"/>
              <a:gd name="connsiteX3" fmla="*/ 7146 w 5740657"/>
              <a:gd name="connsiteY3" fmla="*/ 224230 h 1252696"/>
              <a:gd name="connsiteX4" fmla="*/ 17193 w 5740657"/>
              <a:gd name="connsiteY4" fmla="*/ 342455 h 1252696"/>
              <a:gd name="connsiteX5" fmla="*/ 12693 w 5740657"/>
              <a:gd name="connsiteY5" fmla="*/ 569459 h 1252696"/>
              <a:gd name="connsiteX6" fmla="*/ 20099 w 5740657"/>
              <a:gd name="connsiteY6" fmla="*/ 852252 h 1252696"/>
              <a:gd name="connsiteX7" fmla="*/ 19575 w 5740657"/>
              <a:gd name="connsiteY7" fmla="*/ 1008786 h 1252696"/>
              <a:gd name="connsiteX8" fmla="*/ 28577 w 5740657"/>
              <a:gd name="connsiteY8" fmla="*/ 1100294 h 1252696"/>
              <a:gd name="connsiteX9" fmla="*/ 23553 w 5740657"/>
              <a:gd name="connsiteY9" fmla="*/ 1150536 h 1252696"/>
              <a:gd name="connsiteX10" fmla="*/ 28577 w 5740657"/>
              <a:gd name="connsiteY10" fmla="*/ 1170633 h 1252696"/>
              <a:gd name="connsiteX11" fmla="*/ 38625 w 5740657"/>
              <a:gd name="connsiteY11" fmla="*/ 1160584 h 1252696"/>
              <a:gd name="connsiteX12" fmla="*/ 58722 w 5740657"/>
              <a:gd name="connsiteY12" fmla="*/ 1100294 h 1252696"/>
              <a:gd name="connsiteX13" fmla="*/ 63746 w 5740657"/>
              <a:gd name="connsiteY13" fmla="*/ 1085222 h 1252696"/>
              <a:gd name="connsiteX14" fmla="*/ 73795 w 5740657"/>
              <a:gd name="connsiteY14" fmla="*/ 1075173 h 1252696"/>
              <a:gd name="connsiteX15" fmla="*/ 98915 w 5740657"/>
              <a:gd name="connsiteY15" fmla="*/ 1045028 h 1252696"/>
              <a:gd name="connsiteX16" fmla="*/ 113988 w 5740657"/>
              <a:gd name="connsiteY16" fmla="*/ 1040004 h 1252696"/>
              <a:gd name="connsiteX17" fmla="*/ 139109 w 5740657"/>
              <a:gd name="connsiteY17" fmla="*/ 1019908 h 1252696"/>
              <a:gd name="connsiteX18" fmla="*/ 154181 w 5740657"/>
              <a:gd name="connsiteY18" fmla="*/ 1009859 h 1252696"/>
              <a:gd name="connsiteX19" fmla="*/ 179302 w 5740657"/>
              <a:gd name="connsiteY19" fmla="*/ 994787 h 1252696"/>
              <a:gd name="connsiteX20" fmla="*/ 219496 w 5740657"/>
              <a:gd name="connsiteY20" fmla="*/ 984738 h 1252696"/>
              <a:gd name="connsiteX21" fmla="*/ 289834 w 5740657"/>
              <a:gd name="connsiteY21" fmla="*/ 994787 h 1252696"/>
              <a:gd name="connsiteX22" fmla="*/ 304907 w 5740657"/>
              <a:gd name="connsiteY22" fmla="*/ 1004835 h 1252696"/>
              <a:gd name="connsiteX23" fmla="*/ 325003 w 5740657"/>
              <a:gd name="connsiteY23" fmla="*/ 1034980 h 1252696"/>
              <a:gd name="connsiteX24" fmla="*/ 360173 w 5740657"/>
              <a:gd name="connsiteY24" fmla="*/ 1065125 h 1252696"/>
              <a:gd name="connsiteX25" fmla="*/ 370221 w 5740657"/>
              <a:gd name="connsiteY25" fmla="*/ 1080198 h 1252696"/>
              <a:gd name="connsiteX26" fmla="*/ 385293 w 5740657"/>
              <a:gd name="connsiteY26" fmla="*/ 1085222 h 1252696"/>
              <a:gd name="connsiteX27" fmla="*/ 400366 w 5740657"/>
              <a:gd name="connsiteY27" fmla="*/ 1095270 h 1252696"/>
              <a:gd name="connsiteX28" fmla="*/ 410414 w 5740657"/>
              <a:gd name="connsiteY28" fmla="*/ 1105319 h 1252696"/>
              <a:gd name="connsiteX29" fmla="*/ 425487 w 5740657"/>
              <a:gd name="connsiteY29" fmla="*/ 1110343 h 1252696"/>
              <a:gd name="connsiteX30" fmla="*/ 440559 w 5740657"/>
              <a:gd name="connsiteY30" fmla="*/ 1120391 h 1252696"/>
              <a:gd name="connsiteX31" fmla="*/ 470704 w 5740657"/>
              <a:gd name="connsiteY31" fmla="*/ 1130439 h 1252696"/>
              <a:gd name="connsiteX32" fmla="*/ 525970 w 5740657"/>
              <a:gd name="connsiteY32" fmla="*/ 1115367 h 1252696"/>
              <a:gd name="connsiteX33" fmla="*/ 556115 w 5740657"/>
              <a:gd name="connsiteY33" fmla="*/ 1075173 h 1252696"/>
              <a:gd name="connsiteX34" fmla="*/ 571188 w 5740657"/>
              <a:gd name="connsiteY34" fmla="*/ 1070149 h 1252696"/>
              <a:gd name="connsiteX35" fmla="*/ 586260 w 5740657"/>
              <a:gd name="connsiteY35" fmla="*/ 1060101 h 1252696"/>
              <a:gd name="connsiteX36" fmla="*/ 641526 w 5740657"/>
              <a:gd name="connsiteY36" fmla="*/ 1045028 h 1252696"/>
              <a:gd name="connsiteX37" fmla="*/ 656599 w 5740657"/>
              <a:gd name="connsiteY37" fmla="*/ 1040004 h 1252696"/>
              <a:gd name="connsiteX38" fmla="*/ 696792 w 5740657"/>
              <a:gd name="connsiteY38" fmla="*/ 1045028 h 1252696"/>
              <a:gd name="connsiteX39" fmla="*/ 726937 w 5740657"/>
              <a:gd name="connsiteY39" fmla="*/ 1055077 h 1252696"/>
              <a:gd name="connsiteX40" fmla="*/ 736986 w 5740657"/>
              <a:gd name="connsiteY40" fmla="*/ 1065125 h 1252696"/>
              <a:gd name="connsiteX41" fmla="*/ 772155 w 5740657"/>
              <a:gd name="connsiteY41" fmla="*/ 1080198 h 1252696"/>
              <a:gd name="connsiteX42" fmla="*/ 807324 w 5740657"/>
              <a:gd name="connsiteY42" fmla="*/ 1105319 h 1252696"/>
              <a:gd name="connsiteX43" fmla="*/ 837469 w 5740657"/>
              <a:gd name="connsiteY43" fmla="*/ 1130439 h 1252696"/>
              <a:gd name="connsiteX44" fmla="*/ 872639 w 5740657"/>
              <a:gd name="connsiteY44" fmla="*/ 1140488 h 1252696"/>
              <a:gd name="connsiteX45" fmla="*/ 912832 w 5740657"/>
              <a:gd name="connsiteY45" fmla="*/ 1175657 h 1252696"/>
              <a:gd name="connsiteX46" fmla="*/ 942977 w 5740657"/>
              <a:gd name="connsiteY46" fmla="*/ 1185705 h 1252696"/>
              <a:gd name="connsiteX47" fmla="*/ 983170 w 5740657"/>
              <a:gd name="connsiteY47" fmla="*/ 1180681 h 1252696"/>
              <a:gd name="connsiteX48" fmla="*/ 993219 w 5740657"/>
              <a:gd name="connsiteY48" fmla="*/ 1170633 h 1252696"/>
              <a:gd name="connsiteX49" fmla="*/ 1008291 w 5740657"/>
              <a:gd name="connsiteY49" fmla="*/ 1150536 h 1252696"/>
              <a:gd name="connsiteX50" fmla="*/ 1018340 w 5740657"/>
              <a:gd name="connsiteY50" fmla="*/ 1120391 h 1252696"/>
              <a:gd name="connsiteX51" fmla="*/ 1043460 w 5740657"/>
              <a:gd name="connsiteY51" fmla="*/ 1095270 h 1252696"/>
              <a:gd name="connsiteX52" fmla="*/ 1053509 w 5740657"/>
              <a:gd name="connsiteY52" fmla="*/ 1085222 h 1252696"/>
              <a:gd name="connsiteX53" fmla="*/ 1078630 w 5740657"/>
              <a:gd name="connsiteY53" fmla="*/ 1065125 h 1252696"/>
              <a:gd name="connsiteX54" fmla="*/ 1093702 w 5740657"/>
              <a:gd name="connsiteY54" fmla="*/ 1050053 h 1252696"/>
              <a:gd name="connsiteX55" fmla="*/ 1123847 w 5740657"/>
              <a:gd name="connsiteY55" fmla="*/ 1040004 h 1252696"/>
              <a:gd name="connsiteX56" fmla="*/ 1138920 w 5740657"/>
              <a:gd name="connsiteY56" fmla="*/ 1034980 h 1252696"/>
              <a:gd name="connsiteX57" fmla="*/ 1164041 w 5740657"/>
              <a:gd name="connsiteY57" fmla="*/ 1019908 h 1252696"/>
              <a:gd name="connsiteX58" fmla="*/ 1179113 w 5740657"/>
              <a:gd name="connsiteY58" fmla="*/ 1014883 h 1252696"/>
              <a:gd name="connsiteX59" fmla="*/ 1199210 w 5740657"/>
              <a:gd name="connsiteY59" fmla="*/ 1004835 h 1252696"/>
              <a:gd name="connsiteX60" fmla="*/ 1284621 w 5740657"/>
              <a:gd name="connsiteY60" fmla="*/ 1014883 h 1252696"/>
              <a:gd name="connsiteX61" fmla="*/ 1299693 w 5740657"/>
              <a:gd name="connsiteY61" fmla="*/ 1024932 h 1252696"/>
              <a:gd name="connsiteX62" fmla="*/ 1314766 w 5740657"/>
              <a:gd name="connsiteY62" fmla="*/ 1029956 h 1252696"/>
              <a:gd name="connsiteX63" fmla="*/ 1329839 w 5740657"/>
              <a:gd name="connsiteY63" fmla="*/ 1060101 h 1252696"/>
              <a:gd name="connsiteX64" fmla="*/ 1344911 w 5740657"/>
              <a:gd name="connsiteY64" fmla="*/ 1065125 h 1252696"/>
              <a:gd name="connsiteX65" fmla="*/ 1359984 w 5740657"/>
              <a:gd name="connsiteY65" fmla="*/ 1075173 h 1252696"/>
              <a:gd name="connsiteX66" fmla="*/ 1400177 w 5740657"/>
              <a:gd name="connsiteY66" fmla="*/ 1090246 h 1252696"/>
              <a:gd name="connsiteX67" fmla="*/ 1450419 w 5740657"/>
              <a:gd name="connsiteY67" fmla="*/ 1105319 h 1252696"/>
              <a:gd name="connsiteX68" fmla="*/ 1465491 w 5740657"/>
              <a:gd name="connsiteY68" fmla="*/ 1110343 h 1252696"/>
              <a:gd name="connsiteX69" fmla="*/ 1500660 w 5740657"/>
              <a:gd name="connsiteY69" fmla="*/ 1120391 h 1252696"/>
              <a:gd name="connsiteX70" fmla="*/ 1555926 w 5740657"/>
              <a:gd name="connsiteY70" fmla="*/ 1115367 h 1252696"/>
              <a:gd name="connsiteX71" fmla="*/ 1570999 w 5740657"/>
              <a:gd name="connsiteY71" fmla="*/ 1110343 h 1252696"/>
              <a:gd name="connsiteX72" fmla="*/ 1591096 w 5740657"/>
              <a:gd name="connsiteY72" fmla="*/ 1090246 h 1252696"/>
              <a:gd name="connsiteX73" fmla="*/ 1641337 w 5740657"/>
              <a:gd name="connsiteY73" fmla="*/ 1050053 h 1252696"/>
              <a:gd name="connsiteX74" fmla="*/ 1656410 w 5740657"/>
              <a:gd name="connsiteY74" fmla="*/ 1029956 h 1252696"/>
              <a:gd name="connsiteX75" fmla="*/ 1691579 w 5740657"/>
              <a:gd name="connsiteY75" fmla="*/ 1019908 h 1252696"/>
              <a:gd name="connsiteX76" fmla="*/ 1792063 w 5740657"/>
              <a:gd name="connsiteY76" fmla="*/ 1029956 h 1252696"/>
              <a:gd name="connsiteX77" fmla="*/ 1822208 w 5740657"/>
              <a:gd name="connsiteY77" fmla="*/ 1040004 h 1252696"/>
              <a:gd name="connsiteX78" fmla="*/ 1857377 w 5740657"/>
              <a:gd name="connsiteY78" fmla="*/ 1050053 h 1252696"/>
              <a:gd name="connsiteX79" fmla="*/ 1872449 w 5740657"/>
              <a:gd name="connsiteY79" fmla="*/ 1060101 h 1252696"/>
              <a:gd name="connsiteX80" fmla="*/ 1897570 w 5740657"/>
              <a:gd name="connsiteY80" fmla="*/ 1065125 h 1252696"/>
              <a:gd name="connsiteX81" fmla="*/ 1943311 w 5740657"/>
              <a:gd name="connsiteY81" fmla="*/ 1099510 h 1252696"/>
              <a:gd name="connsiteX82" fmla="*/ 1980076 w 5740657"/>
              <a:gd name="connsiteY82" fmla="*/ 1130727 h 1252696"/>
              <a:gd name="connsiteX83" fmla="*/ 2018151 w 5740657"/>
              <a:gd name="connsiteY83" fmla="*/ 1157968 h 1252696"/>
              <a:gd name="connsiteX84" fmla="*/ 2045652 w 5740657"/>
              <a:gd name="connsiteY84" fmla="*/ 1156371 h 1252696"/>
              <a:gd name="connsiteX85" fmla="*/ 2123658 w 5740657"/>
              <a:gd name="connsiteY85" fmla="*/ 1120391 h 1252696"/>
              <a:gd name="connsiteX86" fmla="*/ 2133707 w 5740657"/>
              <a:gd name="connsiteY86" fmla="*/ 1110343 h 1252696"/>
              <a:gd name="connsiteX87" fmla="*/ 2154065 w 5740657"/>
              <a:gd name="connsiteY87" fmla="*/ 1090769 h 1252696"/>
              <a:gd name="connsiteX88" fmla="*/ 2193997 w 5740657"/>
              <a:gd name="connsiteY88" fmla="*/ 1048718 h 1252696"/>
              <a:gd name="connsiteX89" fmla="*/ 2237357 w 5740657"/>
              <a:gd name="connsiteY89" fmla="*/ 1018311 h 1252696"/>
              <a:gd name="connsiteX90" fmla="*/ 2304529 w 5740657"/>
              <a:gd name="connsiteY90" fmla="*/ 994787 h 1252696"/>
              <a:gd name="connsiteX91" fmla="*/ 2319601 w 5740657"/>
              <a:gd name="connsiteY91" fmla="*/ 989763 h 1252696"/>
              <a:gd name="connsiteX92" fmla="*/ 2408702 w 5740657"/>
              <a:gd name="connsiteY92" fmla="*/ 999288 h 1252696"/>
              <a:gd name="connsiteX93" fmla="*/ 2465302 w 5740657"/>
              <a:gd name="connsiteY93" fmla="*/ 1024932 h 1252696"/>
              <a:gd name="connsiteX94" fmla="*/ 2480375 w 5740657"/>
              <a:gd name="connsiteY94" fmla="*/ 1029956 h 1252696"/>
              <a:gd name="connsiteX95" fmla="*/ 2490423 w 5740657"/>
              <a:gd name="connsiteY95" fmla="*/ 1045028 h 1252696"/>
              <a:gd name="connsiteX96" fmla="*/ 2500471 w 5740657"/>
              <a:gd name="connsiteY96" fmla="*/ 1055077 h 1252696"/>
              <a:gd name="connsiteX97" fmla="*/ 2535641 w 5740657"/>
              <a:gd name="connsiteY97" fmla="*/ 1095270 h 1252696"/>
              <a:gd name="connsiteX98" fmla="*/ 2570810 w 5740657"/>
              <a:gd name="connsiteY98" fmla="*/ 1135464 h 1252696"/>
              <a:gd name="connsiteX99" fmla="*/ 2585882 w 5740657"/>
              <a:gd name="connsiteY99" fmla="*/ 1145512 h 1252696"/>
              <a:gd name="connsiteX100" fmla="*/ 2626076 w 5740657"/>
              <a:gd name="connsiteY100" fmla="*/ 1170633 h 1252696"/>
              <a:gd name="connsiteX101" fmla="*/ 2661245 w 5740657"/>
              <a:gd name="connsiteY101" fmla="*/ 1160584 h 1252696"/>
              <a:gd name="connsiteX102" fmla="*/ 2686366 w 5740657"/>
              <a:gd name="connsiteY102" fmla="*/ 1145512 h 1252696"/>
              <a:gd name="connsiteX103" fmla="*/ 2716511 w 5740657"/>
              <a:gd name="connsiteY103" fmla="*/ 1130439 h 1252696"/>
              <a:gd name="connsiteX104" fmla="*/ 2731584 w 5740657"/>
              <a:gd name="connsiteY104" fmla="*/ 1120391 h 1252696"/>
              <a:gd name="connsiteX105" fmla="*/ 2751680 w 5740657"/>
              <a:gd name="connsiteY105" fmla="*/ 1115367 h 1252696"/>
              <a:gd name="connsiteX106" fmla="*/ 2781825 w 5740657"/>
              <a:gd name="connsiteY106" fmla="*/ 1105319 h 1252696"/>
              <a:gd name="connsiteX107" fmla="*/ 2848448 w 5740657"/>
              <a:gd name="connsiteY107" fmla="*/ 1077554 h 1252696"/>
              <a:gd name="connsiteX108" fmla="*/ 2887856 w 5740657"/>
              <a:gd name="connsiteY108" fmla="*/ 1077292 h 1252696"/>
              <a:gd name="connsiteX109" fmla="*/ 2924883 w 5740657"/>
              <a:gd name="connsiteY109" fmla="*/ 1087079 h 1252696"/>
              <a:gd name="connsiteX110" fmla="*/ 2962696 w 5740657"/>
              <a:gd name="connsiteY110" fmla="*/ 1125415 h 1252696"/>
              <a:gd name="connsiteX111" fmla="*/ 2982792 w 5740657"/>
              <a:gd name="connsiteY111" fmla="*/ 1155560 h 1252696"/>
              <a:gd name="connsiteX112" fmla="*/ 3001293 w 5740657"/>
              <a:gd name="connsiteY112" fmla="*/ 1187825 h 1252696"/>
              <a:gd name="connsiteX113" fmla="*/ 3042271 w 5740657"/>
              <a:gd name="connsiteY113" fmla="*/ 1222994 h 1252696"/>
              <a:gd name="connsiteX114" fmla="*/ 3079561 w 5740657"/>
              <a:gd name="connsiteY114" fmla="*/ 1252354 h 1252696"/>
              <a:gd name="connsiteX115" fmla="*/ 3133518 w 5740657"/>
              <a:gd name="connsiteY115" fmla="*/ 1240971 h 1252696"/>
              <a:gd name="connsiteX116" fmla="*/ 3181378 w 5740657"/>
              <a:gd name="connsiteY116" fmla="*/ 1207372 h 1252696"/>
              <a:gd name="connsiteX117" fmla="*/ 3232928 w 5740657"/>
              <a:gd name="connsiteY117" fmla="*/ 1178561 h 1252696"/>
              <a:gd name="connsiteX118" fmla="*/ 3285027 w 5740657"/>
              <a:gd name="connsiteY118" fmla="*/ 1153440 h 1252696"/>
              <a:gd name="connsiteX119" fmla="*/ 3314388 w 5740657"/>
              <a:gd name="connsiteY119" fmla="*/ 1145512 h 1252696"/>
              <a:gd name="connsiteX120" fmla="*/ 3354581 w 5740657"/>
              <a:gd name="connsiteY120" fmla="*/ 1140488 h 1252696"/>
              <a:gd name="connsiteX121" fmla="*/ 3409847 w 5740657"/>
              <a:gd name="connsiteY121" fmla="*/ 1155560 h 1252696"/>
              <a:gd name="connsiteX122" fmla="*/ 3429944 w 5740657"/>
              <a:gd name="connsiteY122" fmla="*/ 1165609 h 1252696"/>
              <a:gd name="connsiteX123" fmla="*/ 3445017 w 5740657"/>
              <a:gd name="connsiteY123" fmla="*/ 1175657 h 1252696"/>
              <a:gd name="connsiteX124" fmla="*/ 3460089 w 5740657"/>
              <a:gd name="connsiteY124" fmla="*/ 1180681 h 1252696"/>
              <a:gd name="connsiteX125" fmla="*/ 3470137 w 5740657"/>
              <a:gd name="connsiteY125" fmla="*/ 1195754 h 1252696"/>
              <a:gd name="connsiteX126" fmla="*/ 3530428 w 5740657"/>
              <a:gd name="connsiteY126" fmla="*/ 1200778 h 1252696"/>
              <a:gd name="connsiteX127" fmla="*/ 3545500 w 5740657"/>
              <a:gd name="connsiteY127" fmla="*/ 1190730 h 1252696"/>
              <a:gd name="connsiteX128" fmla="*/ 3570621 w 5740657"/>
              <a:gd name="connsiteY128" fmla="*/ 1180681 h 1252696"/>
              <a:gd name="connsiteX129" fmla="*/ 3590718 w 5740657"/>
              <a:gd name="connsiteY129" fmla="*/ 1150536 h 1252696"/>
              <a:gd name="connsiteX130" fmla="*/ 3620863 w 5740657"/>
              <a:gd name="connsiteY130" fmla="*/ 1125415 h 1252696"/>
              <a:gd name="connsiteX131" fmla="*/ 3635935 w 5740657"/>
              <a:gd name="connsiteY131" fmla="*/ 1105319 h 1252696"/>
              <a:gd name="connsiteX132" fmla="*/ 3666080 w 5740657"/>
              <a:gd name="connsiteY132" fmla="*/ 1085222 h 1252696"/>
              <a:gd name="connsiteX133" fmla="*/ 3701249 w 5740657"/>
              <a:gd name="connsiteY133" fmla="*/ 1070149 h 1252696"/>
              <a:gd name="connsiteX134" fmla="*/ 3711298 w 5740657"/>
              <a:gd name="connsiteY134" fmla="*/ 1060101 h 1252696"/>
              <a:gd name="connsiteX135" fmla="*/ 3746467 w 5740657"/>
              <a:gd name="connsiteY135" fmla="*/ 1047148 h 1252696"/>
              <a:gd name="connsiteX136" fmla="*/ 3802518 w 5740657"/>
              <a:gd name="connsiteY136" fmla="*/ 1043982 h 1252696"/>
              <a:gd name="connsiteX137" fmla="*/ 3863044 w 5740657"/>
              <a:gd name="connsiteY137" fmla="*/ 1072033 h 1252696"/>
              <a:gd name="connsiteX138" fmla="*/ 3905619 w 5740657"/>
              <a:gd name="connsiteY138" fmla="*/ 1101367 h 1252696"/>
              <a:gd name="connsiteX139" fmla="*/ 3961434 w 5740657"/>
              <a:gd name="connsiteY139" fmla="*/ 1142346 h 1252696"/>
              <a:gd name="connsiteX140" fmla="*/ 4022797 w 5740657"/>
              <a:gd name="connsiteY140" fmla="*/ 1165609 h 1252696"/>
              <a:gd name="connsiteX141" fmla="*/ 4068014 w 5740657"/>
              <a:gd name="connsiteY141" fmla="*/ 1150536 h 1252696"/>
              <a:gd name="connsiteX142" fmla="*/ 4083087 w 5740657"/>
              <a:gd name="connsiteY142" fmla="*/ 1125415 h 1252696"/>
              <a:gd name="connsiteX143" fmla="*/ 4103184 w 5740657"/>
              <a:gd name="connsiteY143" fmla="*/ 1105319 h 1252696"/>
              <a:gd name="connsiteX144" fmla="*/ 4133329 w 5740657"/>
              <a:gd name="connsiteY144" fmla="*/ 1075173 h 1252696"/>
              <a:gd name="connsiteX145" fmla="*/ 4153425 w 5740657"/>
              <a:gd name="connsiteY145" fmla="*/ 1040004 h 1252696"/>
              <a:gd name="connsiteX146" fmla="*/ 4163474 w 5740657"/>
              <a:gd name="connsiteY146" fmla="*/ 1019908 h 1252696"/>
              <a:gd name="connsiteX147" fmla="*/ 4168498 w 5740657"/>
              <a:gd name="connsiteY147" fmla="*/ 1004835 h 1252696"/>
              <a:gd name="connsiteX148" fmla="*/ 4188595 w 5740657"/>
              <a:gd name="connsiteY148" fmla="*/ 984738 h 1252696"/>
              <a:gd name="connsiteX149" fmla="*/ 4203667 w 5740657"/>
              <a:gd name="connsiteY149" fmla="*/ 979714 h 1252696"/>
              <a:gd name="connsiteX150" fmla="*/ 4238836 w 5740657"/>
              <a:gd name="connsiteY150" fmla="*/ 954593 h 1252696"/>
              <a:gd name="connsiteX151" fmla="*/ 4279030 w 5740657"/>
              <a:gd name="connsiteY151" fmla="*/ 934497 h 1252696"/>
              <a:gd name="connsiteX152" fmla="*/ 4314199 w 5740657"/>
              <a:gd name="connsiteY152" fmla="*/ 914400 h 1252696"/>
              <a:gd name="connsiteX153" fmla="*/ 4329271 w 5740657"/>
              <a:gd name="connsiteY153" fmla="*/ 904352 h 1252696"/>
              <a:gd name="connsiteX154" fmla="*/ 4365487 w 5740657"/>
              <a:gd name="connsiteY154" fmla="*/ 909114 h 1252696"/>
              <a:gd name="connsiteX155" fmla="*/ 4420492 w 5740657"/>
              <a:gd name="connsiteY155" fmla="*/ 946141 h 1252696"/>
              <a:gd name="connsiteX156" fmla="*/ 4465709 w 5740657"/>
              <a:gd name="connsiteY156" fmla="*/ 1006955 h 1252696"/>
              <a:gd name="connsiteX157" fmla="*/ 4534713 w 5740657"/>
              <a:gd name="connsiteY157" fmla="*/ 1037650 h 1252696"/>
              <a:gd name="connsiteX158" fmla="*/ 4600577 w 5740657"/>
              <a:gd name="connsiteY158" fmla="*/ 969666 h 1252696"/>
              <a:gd name="connsiteX159" fmla="*/ 4620674 w 5740657"/>
              <a:gd name="connsiteY159" fmla="*/ 959617 h 1252696"/>
              <a:gd name="connsiteX160" fmla="*/ 4635746 w 5740657"/>
              <a:gd name="connsiteY160" fmla="*/ 944545 h 1252696"/>
              <a:gd name="connsiteX161" fmla="*/ 4655843 w 5740657"/>
              <a:gd name="connsiteY161" fmla="*/ 934497 h 1252696"/>
              <a:gd name="connsiteX162" fmla="*/ 4675940 w 5740657"/>
              <a:gd name="connsiteY162" fmla="*/ 919424 h 1252696"/>
              <a:gd name="connsiteX163" fmla="*/ 4741254 w 5740657"/>
              <a:gd name="connsiteY163" fmla="*/ 884255 h 1252696"/>
              <a:gd name="connsiteX164" fmla="*/ 4766375 w 5740657"/>
              <a:gd name="connsiteY164" fmla="*/ 879231 h 1252696"/>
              <a:gd name="connsiteX165" fmla="*/ 4781447 w 5740657"/>
              <a:gd name="connsiteY165" fmla="*/ 874206 h 1252696"/>
              <a:gd name="connsiteX166" fmla="*/ 4822687 w 5740657"/>
              <a:gd name="connsiteY166" fmla="*/ 873944 h 1252696"/>
              <a:gd name="connsiteX167" fmla="*/ 4880858 w 5740657"/>
              <a:gd name="connsiteY167" fmla="*/ 895638 h 1252696"/>
              <a:gd name="connsiteX168" fmla="*/ 4938740 w 5740657"/>
              <a:gd name="connsiteY168" fmla="*/ 934523 h 1252696"/>
              <a:gd name="connsiteX169" fmla="*/ 4998795 w 5740657"/>
              <a:gd name="connsiteY169" fmla="*/ 1006746 h 1252696"/>
              <a:gd name="connsiteX170" fmla="*/ 5028155 w 5740657"/>
              <a:gd name="connsiteY170" fmla="*/ 1051963 h 1252696"/>
              <a:gd name="connsiteX171" fmla="*/ 5095616 w 5740657"/>
              <a:gd name="connsiteY171" fmla="*/ 1016506 h 1252696"/>
              <a:gd name="connsiteX172" fmla="*/ 5147715 w 5740657"/>
              <a:gd name="connsiteY172" fmla="*/ 948261 h 1252696"/>
              <a:gd name="connsiteX173" fmla="*/ 5192645 w 5740657"/>
              <a:gd name="connsiteY173" fmla="*/ 886112 h 1252696"/>
              <a:gd name="connsiteX174" fmla="*/ 5229672 w 5740657"/>
              <a:gd name="connsiteY174" fmla="*/ 856230 h 1252696"/>
              <a:gd name="connsiteX175" fmla="*/ 5264030 w 5740657"/>
              <a:gd name="connsiteY175" fmla="*/ 822918 h 1252696"/>
              <a:gd name="connsiteX176" fmla="*/ 5298675 w 5740657"/>
              <a:gd name="connsiteY176" fmla="*/ 800440 h 1252696"/>
              <a:gd name="connsiteX177" fmla="*/ 5337823 w 5740657"/>
              <a:gd name="connsiteY177" fmla="*/ 794893 h 1252696"/>
              <a:gd name="connsiteX178" fmla="*/ 5415567 w 5740657"/>
              <a:gd name="connsiteY178" fmla="*/ 824252 h 1252696"/>
              <a:gd name="connsiteX179" fmla="*/ 5434590 w 5740657"/>
              <a:gd name="connsiteY179" fmla="*/ 768699 h 1252696"/>
              <a:gd name="connsiteX180" fmla="*/ 5444639 w 5740657"/>
              <a:gd name="connsiteY180" fmla="*/ 753626 h 1252696"/>
              <a:gd name="connsiteX181" fmla="*/ 5459711 w 5740657"/>
              <a:gd name="connsiteY181" fmla="*/ 708409 h 1252696"/>
              <a:gd name="connsiteX182" fmla="*/ 5469759 w 5740657"/>
              <a:gd name="connsiteY182" fmla="*/ 683288 h 1252696"/>
              <a:gd name="connsiteX183" fmla="*/ 5479808 w 5740657"/>
              <a:gd name="connsiteY183" fmla="*/ 643094 h 1252696"/>
              <a:gd name="connsiteX184" fmla="*/ 5494880 w 5740657"/>
              <a:gd name="connsiteY184" fmla="*/ 617973 h 1252696"/>
              <a:gd name="connsiteX185" fmla="*/ 5509953 w 5740657"/>
              <a:gd name="connsiteY185" fmla="*/ 572756 h 1252696"/>
              <a:gd name="connsiteX186" fmla="*/ 5530049 w 5740657"/>
              <a:gd name="connsiteY186" fmla="*/ 522514 h 1252696"/>
              <a:gd name="connsiteX187" fmla="*/ 5550146 w 5740657"/>
              <a:gd name="connsiteY187" fmla="*/ 467248 h 1252696"/>
              <a:gd name="connsiteX188" fmla="*/ 5560195 w 5740657"/>
              <a:gd name="connsiteY188" fmla="*/ 411982 h 1252696"/>
              <a:gd name="connsiteX189" fmla="*/ 5570243 w 5740657"/>
              <a:gd name="connsiteY189" fmla="*/ 381837 h 1252696"/>
              <a:gd name="connsiteX190" fmla="*/ 5580291 w 5740657"/>
              <a:gd name="connsiteY190" fmla="*/ 356716 h 1252696"/>
              <a:gd name="connsiteX191" fmla="*/ 5600388 w 5740657"/>
              <a:gd name="connsiteY191" fmla="*/ 316523 h 1252696"/>
              <a:gd name="connsiteX192" fmla="*/ 5620485 w 5740657"/>
              <a:gd name="connsiteY192" fmla="*/ 246184 h 1252696"/>
              <a:gd name="connsiteX193" fmla="*/ 5625509 w 5740657"/>
              <a:gd name="connsiteY193" fmla="*/ 226088 h 1252696"/>
              <a:gd name="connsiteX194" fmla="*/ 5635557 w 5740657"/>
              <a:gd name="connsiteY194" fmla="*/ 216039 h 1252696"/>
              <a:gd name="connsiteX195" fmla="*/ 5640581 w 5740657"/>
              <a:gd name="connsiteY195" fmla="*/ 200967 h 1252696"/>
              <a:gd name="connsiteX196" fmla="*/ 5655131 w 5740657"/>
              <a:gd name="connsiteY196" fmla="*/ 190395 h 1252696"/>
              <a:gd name="connsiteX197" fmla="*/ 5677085 w 5740657"/>
              <a:gd name="connsiteY197" fmla="*/ 153892 h 1252696"/>
              <a:gd name="connsiteX198" fmla="*/ 5729995 w 5740657"/>
              <a:gd name="connsiteY198" fmla="*/ 89362 h 1252696"/>
              <a:gd name="connsiteX199" fmla="*/ 5732115 w 5740657"/>
              <a:gd name="connsiteY199" fmla="*/ 42287 h 1252696"/>
              <a:gd name="connsiteX200" fmla="*/ 5637677 w 5740657"/>
              <a:gd name="connsiteY200" fmla="*/ 25357 h 1252696"/>
              <a:gd name="connsiteX201" fmla="*/ 5540333 w 5740657"/>
              <a:gd name="connsiteY201" fmla="*/ 27214 h 1252696"/>
              <a:gd name="connsiteX202" fmla="*/ 5473762 w 5740657"/>
              <a:gd name="connsiteY202" fmla="*/ 39381 h 1252696"/>
              <a:gd name="connsiteX203" fmla="*/ 5382517 w 5740657"/>
              <a:gd name="connsiteY203" fmla="*/ 39644 h 1252696"/>
              <a:gd name="connsiteX204" fmla="*/ 5312675 w 5740657"/>
              <a:gd name="connsiteY204" fmla="*/ 42287 h 1252696"/>
              <a:gd name="connsiteX205" fmla="*/ 5242075 w 5740657"/>
              <a:gd name="connsiteY205" fmla="*/ 54455 h 1252696"/>
              <a:gd name="connsiteX206" fmla="*/ 5112285 w 5740657"/>
              <a:gd name="connsiteY206" fmla="*/ 37524 h 1252696"/>
              <a:gd name="connsiteX207" fmla="*/ 5023419 w 5740657"/>
              <a:gd name="connsiteY207" fmla="*/ 39120 h 1252696"/>
              <a:gd name="connsiteX208" fmla="*/ 4949626 w 5740657"/>
              <a:gd name="connsiteY208" fmla="*/ 41240 h 1252696"/>
              <a:gd name="connsiteX209" fmla="*/ 4826665 w 5740657"/>
              <a:gd name="connsiteY209" fmla="*/ 50242 h 1252696"/>
              <a:gd name="connsiteX210" fmla="*/ 4730970 w 5740657"/>
              <a:gd name="connsiteY210" fmla="*/ 29073 h 1252696"/>
              <a:gd name="connsiteX211" fmla="*/ 4631769 w 5740657"/>
              <a:gd name="connsiteY211" fmla="*/ 41240 h 1252696"/>
              <a:gd name="connsiteX212" fmla="*/ 4568573 w 5740657"/>
              <a:gd name="connsiteY212" fmla="*/ 46264 h 1252696"/>
              <a:gd name="connsiteX213" fmla="*/ 4420989 w 5740657"/>
              <a:gd name="connsiteY213" fmla="*/ 44406 h 1252696"/>
              <a:gd name="connsiteX214" fmla="*/ 4143377 w 5740657"/>
              <a:gd name="connsiteY214" fmla="*/ 60290 h 1252696"/>
              <a:gd name="connsiteX215" fmla="*/ 3922313 w 5740657"/>
              <a:gd name="connsiteY215" fmla="*/ 50242 h 1252696"/>
              <a:gd name="connsiteX216" fmla="*/ 3877096 w 5740657"/>
              <a:gd name="connsiteY216" fmla="*/ 45217 h 1252696"/>
              <a:gd name="connsiteX217" fmla="*/ 3691201 w 5740657"/>
              <a:gd name="connsiteY217" fmla="*/ 40193 h 1252696"/>
              <a:gd name="connsiteX218" fmla="*/ 3666080 w 5740657"/>
              <a:gd name="connsiteY218" fmla="*/ 35169 h 1252696"/>
              <a:gd name="connsiteX219" fmla="*/ 3630911 w 5740657"/>
              <a:gd name="connsiteY219" fmla="*/ 25121 h 1252696"/>
              <a:gd name="connsiteX220" fmla="*/ 3550524 w 5740657"/>
              <a:gd name="connsiteY220" fmla="*/ 20097 h 1252696"/>
              <a:gd name="connsiteX221" fmla="*/ 3314388 w 5740657"/>
              <a:gd name="connsiteY221" fmla="*/ 25121 h 1252696"/>
              <a:gd name="connsiteX222" fmla="*/ 3269170 w 5740657"/>
              <a:gd name="connsiteY222" fmla="*/ 30145 h 1252696"/>
              <a:gd name="connsiteX223" fmla="*/ 3178735 w 5740657"/>
              <a:gd name="connsiteY223" fmla="*/ 35169 h 1252696"/>
              <a:gd name="connsiteX224" fmla="*/ 2585882 w 5740657"/>
              <a:gd name="connsiteY224" fmla="*/ 45217 h 1252696"/>
              <a:gd name="connsiteX225" fmla="*/ 2259311 w 5740657"/>
              <a:gd name="connsiteY225" fmla="*/ 40193 h 1252696"/>
              <a:gd name="connsiteX226" fmla="*/ 1977957 w 5740657"/>
              <a:gd name="connsiteY226" fmla="*/ 30145 h 1252696"/>
              <a:gd name="connsiteX227" fmla="*/ 1947812 w 5740657"/>
              <a:gd name="connsiteY227" fmla="*/ 25121 h 1252696"/>
              <a:gd name="connsiteX228" fmla="*/ 1852353 w 5740657"/>
              <a:gd name="connsiteY228" fmla="*/ 20097 h 1252696"/>
              <a:gd name="connsiteX229" fmla="*/ 1771966 w 5740657"/>
              <a:gd name="connsiteY229" fmla="*/ 10048 h 1252696"/>
              <a:gd name="connsiteX230" fmla="*/ 1505685 w 5740657"/>
              <a:gd name="connsiteY230" fmla="*/ 20097 h 1252696"/>
              <a:gd name="connsiteX231" fmla="*/ 1470515 w 5740657"/>
              <a:gd name="connsiteY231" fmla="*/ 25121 h 1252696"/>
              <a:gd name="connsiteX232" fmla="*/ 1430322 w 5740657"/>
              <a:gd name="connsiteY232" fmla="*/ 30145 h 1252696"/>
              <a:gd name="connsiteX233" fmla="*/ 1344911 w 5740657"/>
              <a:gd name="connsiteY233" fmla="*/ 45217 h 1252696"/>
              <a:gd name="connsiteX234" fmla="*/ 1098726 w 5740657"/>
              <a:gd name="connsiteY234" fmla="*/ 35169 h 1252696"/>
              <a:gd name="connsiteX235" fmla="*/ 983170 w 5740657"/>
              <a:gd name="connsiteY235" fmla="*/ 20097 h 1252696"/>
              <a:gd name="connsiteX236" fmla="*/ 942977 w 5740657"/>
              <a:gd name="connsiteY236" fmla="*/ 10048 h 1252696"/>
              <a:gd name="connsiteX237" fmla="*/ 817373 w 5740657"/>
              <a:gd name="connsiteY237" fmla="*/ 0 h 1252696"/>
              <a:gd name="connsiteX238" fmla="*/ 747034 w 5740657"/>
              <a:gd name="connsiteY238" fmla="*/ 5024 h 1252696"/>
              <a:gd name="connsiteX239" fmla="*/ 586260 w 5740657"/>
              <a:gd name="connsiteY239" fmla="*/ 15072 h 1252696"/>
              <a:gd name="connsiteX240" fmla="*/ 435535 w 5740657"/>
              <a:gd name="connsiteY240" fmla="*/ 5024 h 1252696"/>
              <a:gd name="connsiteX241" fmla="*/ 415439 w 5740657"/>
              <a:gd name="connsiteY241" fmla="*/ 0 h 1252696"/>
              <a:gd name="connsiteX242" fmla="*/ 284810 w 5740657"/>
              <a:gd name="connsiteY242" fmla="*/ 10048 h 1252696"/>
              <a:gd name="connsiteX243" fmla="*/ 264713 w 5740657"/>
              <a:gd name="connsiteY243" fmla="*/ 15072 h 1252696"/>
              <a:gd name="connsiteX244" fmla="*/ 103940 w 5740657"/>
              <a:gd name="connsiteY244" fmla="*/ 20097 h 1252696"/>
              <a:gd name="connsiteX245" fmla="*/ 8480 w 5740657"/>
              <a:gd name="connsiteY245" fmla="*/ 30145 h 1252696"/>
              <a:gd name="connsiteX0" fmla="*/ 8480 w 5740657"/>
              <a:gd name="connsiteY0" fmla="*/ 30145 h 1252696"/>
              <a:gd name="connsiteX1" fmla="*/ 4242 w 5740657"/>
              <a:gd name="connsiteY1" fmla="*/ 101269 h 1252696"/>
              <a:gd name="connsiteX2" fmla="*/ 4503 w 5740657"/>
              <a:gd name="connsiteY2" fmla="*/ 145963 h 1252696"/>
              <a:gd name="connsiteX3" fmla="*/ 7146 w 5740657"/>
              <a:gd name="connsiteY3" fmla="*/ 224230 h 1252696"/>
              <a:gd name="connsiteX4" fmla="*/ 17193 w 5740657"/>
              <a:gd name="connsiteY4" fmla="*/ 342455 h 1252696"/>
              <a:gd name="connsiteX5" fmla="*/ 12693 w 5740657"/>
              <a:gd name="connsiteY5" fmla="*/ 569459 h 1252696"/>
              <a:gd name="connsiteX6" fmla="*/ 20099 w 5740657"/>
              <a:gd name="connsiteY6" fmla="*/ 852252 h 1252696"/>
              <a:gd name="connsiteX7" fmla="*/ 19575 w 5740657"/>
              <a:gd name="connsiteY7" fmla="*/ 1008786 h 1252696"/>
              <a:gd name="connsiteX8" fmla="*/ 28577 w 5740657"/>
              <a:gd name="connsiteY8" fmla="*/ 1100294 h 1252696"/>
              <a:gd name="connsiteX9" fmla="*/ 23553 w 5740657"/>
              <a:gd name="connsiteY9" fmla="*/ 1150536 h 1252696"/>
              <a:gd name="connsiteX10" fmla="*/ 28577 w 5740657"/>
              <a:gd name="connsiteY10" fmla="*/ 1170633 h 1252696"/>
              <a:gd name="connsiteX11" fmla="*/ 38625 w 5740657"/>
              <a:gd name="connsiteY11" fmla="*/ 1160584 h 1252696"/>
              <a:gd name="connsiteX12" fmla="*/ 58722 w 5740657"/>
              <a:gd name="connsiteY12" fmla="*/ 1100294 h 1252696"/>
              <a:gd name="connsiteX13" fmla="*/ 63746 w 5740657"/>
              <a:gd name="connsiteY13" fmla="*/ 1085222 h 1252696"/>
              <a:gd name="connsiteX14" fmla="*/ 73795 w 5740657"/>
              <a:gd name="connsiteY14" fmla="*/ 1075173 h 1252696"/>
              <a:gd name="connsiteX15" fmla="*/ 98915 w 5740657"/>
              <a:gd name="connsiteY15" fmla="*/ 1045028 h 1252696"/>
              <a:gd name="connsiteX16" fmla="*/ 113988 w 5740657"/>
              <a:gd name="connsiteY16" fmla="*/ 1040004 h 1252696"/>
              <a:gd name="connsiteX17" fmla="*/ 139109 w 5740657"/>
              <a:gd name="connsiteY17" fmla="*/ 1019908 h 1252696"/>
              <a:gd name="connsiteX18" fmla="*/ 154181 w 5740657"/>
              <a:gd name="connsiteY18" fmla="*/ 1009859 h 1252696"/>
              <a:gd name="connsiteX19" fmla="*/ 179302 w 5740657"/>
              <a:gd name="connsiteY19" fmla="*/ 994787 h 1252696"/>
              <a:gd name="connsiteX20" fmla="*/ 219496 w 5740657"/>
              <a:gd name="connsiteY20" fmla="*/ 984738 h 1252696"/>
              <a:gd name="connsiteX21" fmla="*/ 289834 w 5740657"/>
              <a:gd name="connsiteY21" fmla="*/ 994787 h 1252696"/>
              <a:gd name="connsiteX22" fmla="*/ 304907 w 5740657"/>
              <a:gd name="connsiteY22" fmla="*/ 1004835 h 1252696"/>
              <a:gd name="connsiteX23" fmla="*/ 325003 w 5740657"/>
              <a:gd name="connsiteY23" fmla="*/ 1034980 h 1252696"/>
              <a:gd name="connsiteX24" fmla="*/ 360173 w 5740657"/>
              <a:gd name="connsiteY24" fmla="*/ 1065125 h 1252696"/>
              <a:gd name="connsiteX25" fmla="*/ 370221 w 5740657"/>
              <a:gd name="connsiteY25" fmla="*/ 1080198 h 1252696"/>
              <a:gd name="connsiteX26" fmla="*/ 385293 w 5740657"/>
              <a:gd name="connsiteY26" fmla="*/ 1085222 h 1252696"/>
              <a:gd name="connsiteX27" fmla="*/ 400366 w 5740657"/>
              <a:gd name="connsiteY27" fmla="*/ 1095270 h 1252696"/>
              <a:gd name="connsiteX28" fmla="*/ 410414 w 5740657"/>
              <a:gd name="connsiteY28" fmla="*/ 1105319 h 1252696"/>
              <a:gd name="connsiteX29" fmla="*/ 425487 w 5740657"/>
              <a:gd name="connsiteY29" fmla="*/ 1110343 h 1252696"/>
              <a:gd name="connsiteX30" fmla="*/ 440559 w 5740657"/>
              <a:gd name="connsiteY30" fmla="*/ 1120391 h 1252696"/>
              <a:gd name="connsiteX31" fmla="*/ 470704 w 5740657"/>
              <a:gd name="connsiteY31" fmla="*/ 1130439 h 1252696"/>
              <a:gd name="connsiteX32" fmla="*/ 525970 w 5740657"/>
              <a:gd name="connsiteY32" fmla="*/ 1115367 h 1252696"/>
              <a:gd name="connsiteX33" fmla="*/ 556115 w 5740657"/>
              <a:gd name="connsiteY33" fmla="*/ 1075173 h 1252696"/>
              <a:gd name="connsiteX34" fmla="*/ 571188 w 5740657"/>
              <a:gd name="connsiteY34" fmla="*/ 1070149 h 1252696"/>
              <a:gd name="connsiteX35" fmla="*/ 586260 w 5740657"/>
              <a:gd name="connsiteY35" fmla="*/ 1060101 h 1252696"/>
              <a:gd name="connsiteX36" fmla="*/ 641526 w 5740657"/>
              <a:gd name="connsiteY36" fmla="*/ 1045028 h 1252696"/>
              <a:gd name="connsiteX37" fmla="*/ 656599 w 5740657"/>
              <a:gd name="connsiteY37" fmla="*/ 1040004 h 1252696"/>
              <a:gd name="connsiteX38" fmla="*/ 696792 w 5740657"/>
              <a:gd name="connsiteY38" fmla="*/ 1045028 h 1252696"/>
              <a:gd name="connsiteX39" fmla="*/ 726937 w 5740657"/>
              <a:gd name="connsiteY39" fmla="*/ 1055077 h 1252696"/>
              <a:gd name="connsiteX40" fmla="*/ 736986 w 5740657"/>
              <a:gd name="connsiteY40" fmla="*/ 1065125 h 1252696"/>
              <a:gd name="connsiteX41" fmla="*/ 772155 w 5740657"/>
              <a:gd name="connsiteY41" fmla="*/ 1080198 h 1252696"/>
              <a:gd name="connsiteX42" fmla="*/ 807324 w 5740657"/>
              <a:gd name="connsiteY42" fmla="*/ 1105319 h 1252696"/>
              <a:gd name="connsiteX43" fmla="*/ 837469 w 5740657"/>
              <a:gd name="connsiteY43" fmla="*/ 1130439 h 1252696"/>
              <a:gd name="connsiteX44" fmla="*/ 872639 w 5740657"/>
              <a:gd name="connsiteY44" fmla="*/ 1140488 h 1252696"/>
              <a:gd name="connsiteX45" fmla="*/ 912832 w 5740657"/>
              <a:gd name="connsiteY45" fmla="*/ 1175657 h 1252696"/>
              <a:gd name="connsiteX46" fmla="*/ 942977 w 5740657"/>
              <a:gd name="connsiteY46" fmla="*/ 1185705 h 1252696"/>
              <a:gd name="connsiteX47" fmla="*/ 983170 w 5740657"/>
              <a:gd name="connsiteY47" fmla="*/ 1180681 h 1252696"/>
              <a:gd name="connsiteX48" fmla="*/ 993219 w 5740657"/>
              <a:gd name="connsiteY48" fmla="*/ 1170633 h 1252696"/>
              <a:gd name="connsiteX49" fmla="*/ 1008291 w 5740657"/>
              <a:gd name="connsiteY49" fmla="*/ 1150536 h 1252696"/>
              <a:gd name="connsiteX50" fmla="*/ 1018340 w 5740657"/>
              <a:gd name="connsiteY50" fmla="*/ 1120391 h 1252696"/>
              <a:gd name="connsiteX51" fmla="*/ 1043460 w 5740657"/>
              <a:gd name="connsiteY51" fmla="*/ 1095270 h 1252696"/>
              <a:gd name="connsiteX52" fmla="*/ 1053509 w 5740657"/>
              <a:gd name="connsiteY52" fmla="*/ 1085222 h 1252696"/>
              <a:gd name="connsiteX53" fmla="*/ 1078630 w 5740657"/>
              <a:gd name="connsiteY53" fmla="*/ 1065125 h 1252696"/>
              <a:gd name="connsiteX54" fmla="*/ 1093702 w 5740657"/>
              <a:gd name="connsiteY54" fmla="*/ 1050053 h 1252696"/>
              <a:gd name="connsiteX55" fmla="*/ 1123847 w 5740657"/>
              <a:gd name="connsiteY55" fmla="*/ 1040004 h 1252696"/>
              <a:gd name="connsiteX56" fmla="*/ 1138920 w 5740657"/>
              <a:gd name="connsiteY56" fmla="*/ 1034980 h 1252696"/>
              <a:gd name="connsiteX57" fmla="*/ 1164041 w 5740657"/>
              <a:gd name="connsiteY57" fmla="*/ 1019908 h 1252696"/>
              <a:gd name="connsiteX58" fmla="*/ 1179113 w 5740657"/>
              <a:gd name="connsiteY58" fmla="*/ 1014883 h 1252696"/>
              <a:gd name="connsiteX59" fmla="*/ 1199210 w 5740657"/>
              <a:gd name="connsiteY59" fmla="*/ 1004835 h 1252696"/>
              <a:gd name="connsiteX60" fmla="*/ 1284621 w 5740657"/>
              <a:gd name="connsiteY60" fmla="*/ 1014883 h 1252696"/>
              <a:gd name="connsiteX61" fmla="*/ 1299693 w 5740657"/>
              <a:gd name="connsiteY61" fmla="*/ 1024932 h 1252696"/>
              <a:gd name="connsiteX62" fmla="*/ 1314766 w 5740657"/>
              <a:gd name="connsiteY62" fmla="*/ 1029956 h 1252696"/>
              <a:gd name="connsiteX63" fmla="*/ 1329839 w 5740657"/>
              <a:gd name="connsiteY63" fmla="*/ 1060101 h 1252696"/>
              <a:gd name="connsiteX64" fmla="*/ 1344911 w 5740657"/>
              <a:gd name="connsiteY64" fmla="*/ 1065125 h 1252696"/>
              <a:gd name="connsiteX65" fmla="*/ 1359984 w 5740657"/>
              <a:gd name="connsiteY65" fmla="*/ 1075173 h 1252696"/>
              <a:gd name="connsiteX66" fmla="*/ 1400177 w 5740657"/>
              <a:gd name="connsiteY66" fmla="*/ 1090246 h 1252696"/>
              <a:gd name="connsiteX67" fmla="*/ 1450419 w 5740657"/>
              <a:gd name="connsiteY67" fmla="*/ 1105319 h 1252696"/>
              <a:gd name="connsiteX68" fmla="*/ 1465491 w 5740657"/>
              <a:gd name="connsiteY68" fmla="*/ 1110343 h 1252696"/>
              <a:gd name="connsiteX69" fmla="*/ 1500660 w 5740657"/>
              <a:gd name="connsiteY69" fmla="*/ 1120391 h 1252696"/>
              <a:gd name="connsiteX70" fmla="*/ 1555926 w 5740657"/>
              <a:gd name="connsiteY70" fmla="*/ 1115367 h 1252696"/>
              <a:gd name="connsiteX71" fmla="*/ 1570999 w 5740657"/>
              <a:gd name="connsiteY71" fmla="*/ 1110343 h 1252696"/>
              <a:gd name="connsiteX72" fmla="*/ 1591096 w 5740657"/>
              <a:gd name="connsiteY72" fmla="*/ 1090246 h 1252696"/>
              <a:gd name="connsiteX73" fmla="*/ 1641337 w 5740657"/>
              <a:gd name="connsiteY73" fmla="*/ 1050053 h 1252696"/>
              <a:gd name="connsiteX74" fmla="*/ 1656410 w 5740657"/>
              <a:gd name="connsiteY74" fmla="*/ 1029956 h 1252696"/>
              <a:gd name="connsiteX75" fmla="*/ 1691579 w 5740657"/>
              <a:gd name="connsiteY75" fmla="*/ 1019908 h 1252696"/>
              <a:gd name="connsiteX76" fmla="*/ 1792063 w 5740657"/>
              <a:gd name="connsiteY76" fmla="*/ 1029956 h 1252696"/>
              <a:gd name="connsiteX77" fmla="*/ 1822208 w 5740657"/>
              <a:gd name="connsiteY77" fmla="*/ 1040004 h 1252696"/>
              <a:gd name="connsiteX78" fmla="*/ 1857377 w 5740657"/>
              <a:gd name="connsiteY78" fmla="*/ 1050053 h 1252696"/>
              <a:gd name="connsiteX79" fmla="*/ 1872449 w 5740657"/>
              <a:gd name="connsiteY79" fmla="*/ 1060101 h 1252696"/>
              <a:gd name="connsiteX80" fmla="*/ 1897570 w 5740657"/>
              <a:gd name="connsiteY80" fmla="*/ 1065125 h 1252696"/>
              <a:gd name="connsiteX81" fmla="*/ 1943311 w 5740657"/>
              <a:gd name="connsiteY81" fmla="*/ 1099510 h 1252696"/>
              <a:gd name="connsiteX82" fmla="*/ 1980076 w 5740657"/>
              <a:gd name="connsiteY82" fmla="*/ 1130727 h 1252696"/>
              <a:gd name="connsiteX83" fmla="*/ 2018151 w 5740657"/>
              <a:gd name="connsiteY83" fmla="*/ 1157968 h 1252696"/>
              <a:gd name="connsiteX84" fmla="*/ 2045652 w 5740657"/>
              <a:gd name="connsiteY84" fmla="*/ 1156371 h 1252696"/>
              <a:gd name="connsiteX85" fmla="*/ 2123658 w 5740657"/>
              <a:gd name="connsiteY85" fmla="*/ 1120391 h 1252696"/>
              <a:gd name="connsiteX86" fmla="*/ 2133707 w 5740657"/>
              <a:gd name="connsiteY86" fmla="*/ 1110343 h 1252696"/>
              <a:gd name="connsiteX87" fmla="*/ 2154065 w 5740657"/>
              <a:gd name="connsiteY87" fmla="*/ 1090769 h 1252696"/>
              <a:gd name="connsiteX88" fmla="*/ 2193997 w 5740657"/>
              <a:gd name="connsiteY88" fmla="*/ 1048718 h 1252696"/>
              <a:gd name="connsiteX89" fmla="*/ 2237357 w 5740657"/>
              <a:gd name="connsiteY89" fmla="*/ 1018311 h 1252696"/>
              <a:gd name="connsiteX90" fmla="*/ 2304529 w 5740657"/>
              <a:gd name="connsiteY90" fmla="*/ 994787 h 1252696"/>
              <a:gd name="connsiteX91" fmla="*/ 2319601 w 5740657"/>
              <a:gd name="connsiteY91" fmla="*/ 989763 h 1252696"/>
              <a:gd name="connsiteX92" fmla="*/ 2408702 w 5740657"/>
              <a:gd name="connsiteY92" fmla="*/ 999288 h 1252696"/>
              <a:gd name="connsiteX93" fmla="*/ 2465302 w 5740657"/>
              <a:gd name="connsiteY93" fmla="*/ 1024932 h 1252696"/>
              <a:gd name="connsiteX94" fmla="*/ 2480375 w 5740657"/>
              <a:gd name="connsiteY94" fmla="*/ 1029956 h 1252696"/>
              <a:gd name="connsiteX95" fmla="*/ 2490423 w 5740657"/>
              <a:gd name="connsiteY95" fmla="*/ 1045028 h 1252696"/>
              <a:gd name="connsiteX96" fmla="*/ 2500471 w 5740657"/>
              <a:gd name="connsiteY96" fmla="*/ 1055077 h 1252696"/>
              <a:gd name="connsiteX97" fmla="*/ 2535641 w 5740657"/>
              <a:gd name="connsiteY97" fmla="*/ 1095270 h 1252696"/>
              <a:gd name="connsiteX98" fmla="*/ 2570810 w 5740657"/>
              <a:gd name="connsiteY98" fmla="*/ 1135464 h 1252696"/>
              <a:gd name="connsiteX99" fmla="*/ 2585882 w 5740657"/>
              <a:gd name="connsiteY99" fmla="*/ 1145512 h 1252696"/>
              <a:gd name="connsiteX100" fmla="*/ 2626076 w 5740657"/>
              <a:gd name="connsiteY100" fmla="*/ 1170633 h 1252696"/>
              <a:gd name="connsiteX101" fmla="*/ 2661245 w 5740657"/>
              <a:gd name="connsiteY101" fmla="*/ 1160584 h 1252696"/>
              <a:gd name="connsiteX102" fmla="*/ 2686366 w 5740657"/>
              <a:gd name="connsiteY102" fmla="*/ 1145512 h 1252696"/>
              <a:gd name="connsiteX103" fmla="*/ 2716511 w 5740657"/>
              <a:gd name="connsiteY103" fmla="*/ 1130439 h 1252696"/>
              <a:gd name="connsiteX104" fmla="*/ 2731584 w 5740657"/>
              <a:gd name="connsiteY104" fmla="*/ 1120391 h 1252696"/>
              <a:gd name="connsiteX105" fmla="*/ 2751680 w 5740657"/>
              <a:gd name="connsiteY105" fmla="*/ 1115367 h 1252696"/>
              <a:gd name="connsiteX106" fmla="*/ 2781825 w 5740657"/>
              <a:gd name="connsiteY106" fmla="*/ 1105319 h 1252696"/>
              <a:gd name="connsiteX107" fmla="*/ 2848448 w 5740657"/>
              <a:gd name="connsiteY107" fmla="*/ 1077554 h 1252696"/>
              <a:gd name="connsiteX108" fmla="*/ 2887856 w 5740657"/>
              <a:gd name="connsiteY108" fmla="*/ 1077292 h 1252696"/>
              <a:gd name="connsiteX109" fmla="*/ 2924883 w 5740657"/>
              <a:gd name="connsiteY109" fmla="*/ 1087079 h 1252696"/>
              <a:gd name="connsiteX110" fmla="*/ 2962696 w 5740657"/>
              <a:gd name="connsiteY110" fmla="*/ 1125415 h 1252696"/>
              <a:gd name="connsiteX111" fmla="*/ 2982792 w 5740657"/>
              <a:gd name="connsiteY111" fmla="*/ 1155560 h 1252696"/>
              <a:gd name="connsiteX112" fmla="*/ 3001293 w 5740657"/>
              <a:gd name="connsiteY112" fmla="*/ 1187825 h 1252696"/>
              <a:gd name="connsiteX113" fmla="*/ 3042271 w 5740657"/>
              <a:gd name="connsiteY113" fmla="*/ 1222994 h 1252696"/>
              <a:gd name="connsiteX114" fmla="*/ 3079561 w 5740657"/>
              <a:gd name="connsiteY114" fmla="*/ 1252354 h 1252696"/>
              <a:gd name="connsiteX115" fmla="*/ 3133518 w 5740657"/>
              <a:gd name="connsiteY115" fmla="*/ 1240971 h 1252696"/>
              <a:gd name="connsiteX116" fmla="*/ 3181378 w 5740657"/>
              <a:gd name="connsiteY116" fmla="*/ 1207372 h 1252696"/>
              <a:gd name="connsiteX117" fmla="*/ 3232928 w 5740657"/>
              <a:gd name="connsiteY117" fmla="*/ 1178561 h 1252696"/>
              <a:gd name="connsiteX118" fmla="*/ 3285027 w 5740657"/>
              <a:gd name="connsiteY118" fmla="*/ 1153440 h 1252696"/>
              <a:gd name="connsiteX119" fmla="*/ 3314388 w 5740657"/>
              <a:gd name="connsiteY119" fmla="*/ 1145512 h 1252696"/>
              <a:gd name="connsiteX120" fmla="*/ 3354581 w 5740657"/>
              <a:gd name="connsiteY120" fmla="*/ 1140488 h 1252696"/>
              <a:gd name="connsiteX121" fmla="*/ 3409847 w 5740657"/>
              <a:gd name="connsiteY121" fmla="*/ 1155560 h 1252696"/>
              <a:gd name="connsiteX122" fmla="*/ 3429944 w 5740657"/>
              <a:gd name="connsiteY122" fmla="*/ 1165609 h 1252696"/>
              <a:gd name="connsiteX123" fmla="*/ 3445017 w 5740657"/>
              <a:gd name="connsiteY123" fmla="*/ 1175657 h 1252696"/>
              <a:gd name="connsiteX124" fmla="*/ 3460089 w 5740657"/>
              <a:gd name="connsiteY124" fmla="*/ 1180681 h 1252696"/>
              <a:gd name="connsiteX125" fmla="*/ 3470137 w 5740657"/>
              <a:gd name="connsiteY125" fmla="*/ 1195754 h 1252696"/>
              <a:gd name="connsiteX126" fmla="*/ 3530428 w 5740657"/>
              <a:gd name="connsiteY126" fmla="*/ 1200778 h 1252696"/>
              <a:gd name="connsiteX127" fmla="*/ 3545500 w 5740657"/>
              <a:gd name="connsiteY127" fmla="*/ 1190730 h 1252696"/>
              <a:gd name="connsiteX128" fmla="*/ 3570621 w 5740657"/>
              <a:gd name="connsiteY128" fmla="*/ 1180681 h 1252696"/>
              <a:gd name="connsiteX129" fmla="*/ 3590718 w 5740657"/>
              <a:gd name="connsiteY129" fmla="*/ 1150536 h 1252696"/>
              <a:gd name="connsiteX130" fmla="*/ 3620863 w 5740657"/>
              <a:gd name="connsiteY130" fmla="*/ 1125415 h 1252696"/>
              <a:gd name="connsiteX131" fmla="*/ 3635935 w 5740657"/>
              <a:gd name="connsiteY131" fmla="*/ 1105319 h 1252696"/>
              <a:gd name="connsiteX132" fmla="*/ 3666080 w 5740657"/>
              <a:gd name="connsiteY132" fmla="*/ 1085222 h 1252696"/>
              <a:gd name="connsiteX133" fmla="*/ 3701249 w 5740657"/>
              <a:gd name="connsiteY133" fmla="*/ 1070149 h 1252696"/>
              <a:gd name="connsiteX134" fmla="*/ 3711298 w 5740657"/>
              <a:gd name="connsiteY134" fmla="*/ 1060101 h 1252696"/>
              <a:gd name="connsiteX135" fmla="*/ 3746467 w 5740657"/>
              <a:gd name="connsiteY135" fmla="*/ 1047148 h 1252696"/>
              <a:gd name="connsiteX136" fmla="*/ 3802518 w 5740657"/>
              <a:gd name="connsiteY136" fmla="*/ 1043982 h 1252696"/>
              <a:gd name="connsiteX137" fmla="*/ 3863044 w 5740657"/>
              <a:gd name="connsiteY137" fmla="*/ 1072033 h 1252696"/>
              <a:gd name="connsiteX138" fmla="*/ 3905619 w 5740657"/>
              <a:gd name="connsiteY138" fmla="*/ 1101367 h 1252696"/>
              <a:gd name="connsiteX139" fmla="*/ 3961434 w 5740657"/>
              <a:gd name="connsiteY139" fmla="*/ 1142346 h 1252696"/>
              <a:gd name="connsiteX140" fmla="*/ 4022797 w 5740657"/>
              <a:gd name="connsiteY140" fmla="*/ 1165609 h 1252696"/>
              <a:gd name="connsiteX141" fmla="*/ 4068014 w 5740657"/>
              <a:gd name="connsiteY141" fmla="*/ 1150536 h 1252696"/>
              <a:gd name="connsiteX142" fmla="*/ 4083087 w 5740657"/>
              <a:gd name="connsiteY142" fmla="*/ 1125415 h 1252696"/>
              <a:gd name="connsiteX143" fmla="*/ 4103184 w 5740657"/>
              <a:gd name="connsiteY143" fmla="*/ 1105319 h 1252696"/>
              <a:gd name="connsiteX144" fmla="*/ 4133329 w 5740657"/>
              <a:gd name="connsiteY144" fmla="*/ 1075173 h 1252696"/>
              <a:gd name="connsiteX145" fmla="*/ 4153425 w 5740657"/>
              <a:gd name="connsiteY145" fmla="*/ 1040004 h 1252696"/>
              <a:gd name="connsiteX146" fmla="*/ 4163474 w 5740657"/>
              <a:gd name="connsiteY146" fmla="*/ 1019908 h 1252696"/>
              <a:gd name="connsiteX147" fmla="*/ 4168498 w 5740657"/>
              <a:gd name="connsiteY147" fmla="*/ 1004835 h 1252696"/>
              <a:gd name="connsiteX148" fmla="*/ 4188595 w 5740657"/>
              <a:gd name="connsiteY148" fmla="*/ 984738 h 1252696"/>
              <a:gd name="connsiteX149" fmla="*/ 4203667 w 5740657"/>
              <a:gd name="connsiteY149" fmla="*/ 979714 h 1252696"/>
              <a:gd name="connsiteX150" fmla="*/ 4238836 w 5740657"/>
              <a:gd name="connsiteY150" fmla="*/ 954593 h 1252696"/>
              <a:gd name="connsiteX151" fmla="*/ 4279030 w 5740657"/>
              <a:gd name="connsiteY151" fmla="*/ 934497 h 1252696"/>
              <a:gd name="connsiteX152" fmla="*/ 4314199 w 5740657"/>
              <a:gd name="connsiteY152" fmla="*/ 914400 h 1252696"/>
              <a:gd name="connsiteX153" fmla="*/ 4329271 w 5740657"/>
              <a:gd name="connsiteY153" fmla="*/ 904352 h 1252696"/>
              <a:gd name="connsiteX154" fmla="*/ 4365487 w 5740657"/>
              <a:gd name="connsiteY154" fmla="*/ 909114 h 1252696"/>
              <a:gd name="connsiteX155" fmla="*/ 4420492 w 5740657"/>
              <a:gd name="connsiteY155" fmla="*/ 946141 h 1252696"/>
              <a:gd name="connsiteX156" fmla="*/ 4465709 w 5740657"/>
              <a:gd name="connsiteY156" fmla="*/ 1006955 h 1252696"/>
              <a:gd name="connsiteX157" fmla="*/ 4534713 w 5740657"/>
              <a:gd name="connsiteY157" fmla="*/ 1037650 h 1252696"/>
              <a:gd name="connsiteX158" fmla="*/ 4600577 w 5740657"/>
              <a:gd name="connsiteY158" fmla="*/ 969666 h 1252696"/>
              <a:gd name="connsiteX159" fmla="*/ 4620674 w 5740657"/>
              <a:gd name="connsiteY159" fmla="*/ 959617 h 1252696"/>
              <a:gd name="connsiteX160" fmla="*/ 4635746 w 5740657"/>
              <a:gd name="connsiteY160" fmla="*/ 944545 h 1252696"/>
              <a:gd name="connsiteX161" fmla="*/ 4655843 w 5740657"/>
              <a:gd name="connsiteY161" fmla="*/ 934497 h 1252696"/>
              <a:gd name="connsiteX162" fmla="*/ 4675940 w 5740657"/>
              <a:gd name="connsiteY162" fmla="*/ 919424 h 1252696"/>
              <a:gd name="connsiteX163" fmla="*/ 4741254 w 5740657"/>
              <a:gd name="connsiteY163" fmla="*/ 884255 h 1252696"/>
              <a:gd name="connsiteX164" fmla="*/ 4766375 w 5740657"/>
              <a:gd name="connsiteY164" fmla="*/ 879231 h 1252696"/>
              <a:gd name="connsiteX165" fmla="*/ 4781447 w 5740657"/>
              <a:gd name="connsiteY165" fmla="*/ 874206 h 1252696"/>
              <a:gd name="connsiteX166" fmla="*/ 4822687 w 5740657"/>
              <a:gd name="connsiteY166" fmla="*/ 873944 h 1252696"/>
              <a:gd name="connsiteX167" fmla="*/ 4880858 w 5740657"/>
              <a:gd name="connsiteY167" fmla="*/ 895638 h 1252696"/>
              <a:gd name="connsiteX168" fmla="*/ 4938740 w 5740657"/>
              <a:gd name="connsiteY168" fmla="*/ 934523 h 1252696"/>
              <a:gd name="connsiteX169" fmla="*/ 4998795 w 5740657"/>
              <a:gd name="connsiteY169" fmla="*/ 1006746 h 1252696"/>
              <a:gd name="connsiteX170" fmla="*/ 5028155 w 5740657"/>
              <a:gd name="connsiteY170" fmla="*/ 1051963 h 1252696"/>
              <a:gd name="connsiteX171" fmla="*/ 5095616 w 5740657"/>
              <a:gd name="connsiteY171" fmla="*/ 1016506 h 1252696"/>
              <a:gd name="connsiteX172" fmla="*/ 5147715 w 5740657"/>
              <a:gd name="connsiteY172" fmla="*/ 948261 h 1252696"/>
              <a:gd name="connsiteX173" fmla="*/ 5192645 w 5740657"/>
              <a:gd name="connsiteY173" fmla="*/ 886112 h 1252696"/>
              <a:gd name="connsiteX174" fmla="*/ 5229672 w 5740657"/>
              <a:gd name="connsiteY174" fmla="*/ 856230 h 1252696"/>
              <a:gd name="connsiteX175" fmla="*/ 5264030 w 5740657"/>
              <a:gd name="connsiteY175" fmla="*/ 822918 h 1252696"/>
              <a:gd name="connsiteX176" fmla="*/ 5298675 w 5740657"/>
              <a:gd name="connsiteY176" fmla="*/ 800440 h 1252696"/>
              <a:gd name="connsiteX177" fmla="*/ 5337823 w 5740657"/>
              <a:gd name="connsiteY177" fmla="*/ 794893 h 1252696"/>
              <a:gd name="connsiteX178" fmla="*/ 5415567 w 5740657"/>
              <a:gd name="connsiteY178" fmla="*/ 824252 h 1252696"/>
              <a:gd name="connsiteX179" fmla="*/ 5434590 w 5740657"/>
              <a:gd name="connsiteY179" fmla="*/ 768699 h 1252696"/>
              <a:gd name="connsiteX180" fmla="*/ 5444639 w 5740657"/>
              <a:gd name="connsiteY180" fmla="*/ 753626 h 1252696"/>
              <a:gd name="connsiteX181" fmla="*/ 5459711 w 5740657"/>
              <a:gd name="connsiteY181" fmla="*/ 708409 h 1252696"/>
              <a:gd name="connsiteX182" fmla="*/ 5469759 w 5740657"/>
              <a:gd name="connsiteY182" fmla="*/ 683288 h 1252696"/>
              <a:gd name="connsiteX183" fmla="*/ 5479808 w 5740657"/>
              <a:gd name="connsiteY183" fmla="*/ 643094 h 1252696"/>
              <a:gd name="connsiteX184" fmla="*/ 5494880 w 5740657"/>
              <a:gd name="connsiteY184" fmla="*/ 617973 h 1252696"/>
              <a:gd name="connsiteX185" fmla="*/ 5509953 w 5740657"/>
              <a:gd name="connsiteY185" fmla="*/ 572756 h 1252696"/>
              <a:gd name="connsiteX186" fmla="*/ 5530049 w 5740657"/>
              <a:gd name="connsiteY186" fmla="*/ 522514 h 1252696"/>
              <a:gd name="connsiteX187" fmla="*/ 5550146 w 5740657"/>
              <a:gd name="connsiteY187" fmla="*/ 467248 h 1252696"/>
              <a:gd name="connsiteX188" fmla="*/ 5560195 w 5740657"/>
              <a:gd name="connsiteY188" fmla="*/ 411982 h 1252696"/>
              <a:gd name="connsiteX189" fmla="*/ 5570243 w 5740657"/>
              <a:gd name="connsiteY189" fmla="*/ 381837 h 1252696"/>
              <a:gd name="connsiteX190" fmla="*/ 5580291 w 5740657"/>
              <a:gd name="connsiteY190" fmla="*/ 356716 h 1252696"/>
              <a:gd name="connsiteX191" fmla="*/ 5600388 w 5740657"/>
              <a:gd name="connsiteY191" fmla="*/ 316523 h 1252696"/>
              <a:gd name="connsiteX192" fmla="*/ 5620485 w 5740657"/>
              <a:gd name="connsiteY192" fmla="*/ 246184 h 1252696"/>
              <a:gd name="connsiteX193" fmla="*/ 5625509 w 5740657"/>
              <a:gd name="connsiteY193" fmla="*/ 226088 h 1252696"/>
              <a:gd name="connsiteX194" fmla="*/ 5635557 w 5740657"/>
              <a:gd name="connsiteY194" fmla="*/ 216039 h 1252696"/>
              <a:gd name="connsiteX195" fmla="*/ 5640581 w 5740657"/>
              <a:gd name="connsiteY195" fmla="*/ 200967 h 1252696"/>
              <a:gd name="connsiteX196" fmla="*/ 5655131 w 5740657"/>
              <a:gd name="connsiteY196" fmla="*/ 190395 h 1252696"/>
              <a:gd name="connsiteX197" fmla="*/ 5677085 w 5740657"/>
              <a:gd name="connsiteY197" fmla="*/ 153892 h 1252696"/>
              <a:gd name="connsiteX198" fmla="*/ 5729995 w 5740657"/>
              <a:gd name="connsiteY198" fmla="*/ 89362 h 1252696"/>
              <a:gd name="connsiteX199" fmla="*/ 5732115 w 5740657"/>
              <a:gd name="connsiteY199" fmla="*/ 42287 h 1252696"/>
              <a:gd name="connsiteX200" fmla="*/ 5637677 w 5740657"/>
              <a:gd name="connsiteY200" fmla="*/ 25357 h 1252696"/>
              <a:gd name="connsiteX201" fmla="*/ 5540333 w 5740657"/>
              <a:gd name="connsiteY201" fmla="*/ 27214 h 1252696"/>
              <a:gd name="connsiteX202" fmla="*/ 5473762 w 5740657"/>
              <a:gd name="connsiteY202" fmla="*/ 39381 h 1252696"/>
              <a:gd name="connsiteX203" fmla="*/ 5382517 w 5740657"/>
              <a:gd name="connsiteY203" fmla="*/ 39644 h 1252696"/>
              <a:gd name="connsiteX204" fmla="*/ 5312675 w 5740657"/>
              <a:gd name="connsiteY204" fmla="*/ 42287 h 1252696"/>
              <a:gd name="connsiteX205" fmla="*/ 5242075 w 5740657"/>
              <a:gd name="connsiteY205" fmla="*/ 54455 h 1252696"/>
              <a:gd name="connsiteX206" fmla="*/ 5112285 w 5740657"/>
              <a:gd name="connsiteY206" fmla="*/ 37524 h 1252696"/>
              <a:gd name="connsiteX207" fmla="*/ 5023419 w 5740657"/>
              <a:gd name="connsiteY207" fmla="*/ 39120 h 1252696"/>
              <a:gd name="connsiteX208" fmla="*/ 4949626 w 5740657"/>
              <a:gd name="connsiteY208" fmla="*/ 41240 h 1252696"/>
              <a:gd name="connsiteX209" fmla="*/ 4826665 w 5740657"/>
              <a:gd name="connsiteY209" fmla="*/ 50242 h 1252696"/>
              <a:gd name="connsiteX210" fmla="*/ 4730970 w 5740657"/>
              <a:gd name="connsiteY210" fmla="*/ 29073 h 1252696"/>
              <a:gd name="connsiteX211" fmla="*/ 4631769 w 5740657"/>
              <a:gd name="connsiteY211" fmla="*/ 41240 h 1252696"/>
              <a:gd name="connsiteX212" fmla="*/ 4568573 w 5740657"/>
              <a:gd name="connsiteY212" fmla="*/ 46264 h 1252696"/>
              <a:gd name="connsiteX213" fmla="*/ 4420989 w 5740657"/>
              <a:gd name="connsiteY213" fmla="*/ 44406 h 1252696"/>
              <a:gd name="connsiteX214" fmla="*/ 4143377 w 5740657"/>
              <a:gd name="connsiteY214" fmla="*/ 60290 h 1252696"/>
              <a:gd name="connsiteX215" fmla="*/ 3922313 w 5740657"/>
              <a:gd name="connsiteY215" fmla="*/ 50242 h 1252696"/>
              <a:gd name="connsiteX216" fmla="*/ 3877096 w 5740657"/>
              <a:gd name="connsiteY216" fmla="*/ 45217 h 1252696"/>
              <a:gd name="connsiteX217" fmla="*/ 3691201 w 5740657"/>
              <a:gd name="connsiteY217" fmla="*/ 40193 h 1252696"/>
              <a:gd name="connsiteX218" fmla="*/ 3666080 w 5740657"/>
              <a:gd name="connsiteY218" fmla="*/ 35169 h 1252696"/>
              <a:gd name="connsiteX219" fmla="*/ 3630911 w 5740657"/>
              <a:gd name="connsiteY219" fmla="*/ 25121 h 1252696"/>
              <a:gd name="connsiteX220" fmla="*/ 3550524 w 5740657"/>
              <a:gd name="connsiteY220" fmla="*/ 20097 h 1252696"/>
              <a:gd name="connsiteX221" fmla="*/ 3314388 w 5740657"/>
              <a:gd name="connsiteY221" fmla="*/ 25121 h 1252696"/>
              <a:gd name="connsiteX222" fmla="*/ 3269170 w 5740657"/>
              <a:gd name="connsiteY222" fmla="*/ 30145 h 1252696"/>
              <a:gd name="connsiteX223" fmla="*/ 3178735 w 5740657"/>
              <a:gd name="connsiteY223" fmla="*/ 35169 h 1252696"/>
              <a:gd name="connsiteX224" fmla="*/ 2585882 w 5740657"/>
              <a:gd name="connsiteY224" fmla="*/ 45217 h 1252696"/>
              <a:gd name="connsiteX225" fmla="*/ 2259311 w 5740657"/>
              <a:gd name="connsiteY225" fmla="*/ 40193 h 1252696"/>
              <a:gd name="connsiteX226" fmla="*/ 1977957 w 5740657"/>
              <a:gd name="connsiteY226" fmla="*/ 30145 h 1252696"/>
              <a:gd name="connsiteX227" fmla="*/ 1947812 w 5740657"/>
              <a:gd name="connsiteY227" fmla="*/ 25121 h 1252696"/>
              <a:gd name="connsiteX228" fmla="*/ 1852353 w 5740657"/>
              <a:gd name="connsiteY228" fmla="*/ 20097 h 1252696"/>
              <a:gd name="connsiteX229" fmla="*/ 1771966 w 5740657"/>
              <a:gd name="connsiteY229" fmla="*/ 10048 h 1252696"/>
              <a:gd name="connsiteX230" fmla="*/ 1505685 w 5740657"/>
              <a:gd name="connsiteY230" fmla="*/ 20097 h 1252696"/>
              <a:gd name="connsiteX231" fmla="*/ 1470515 w 5740657"/>
              <a:gd name="connsiteY231" fmla="*/ 25121 h 1252696"/>
              <a:gd name="connsiteX232" fmla="*/ 1430322 w 5740657"/>
              <a:gd name="connsiteY232" fmla="*/ 30145 h 1252696"/>
              <a:gd name="connsiteX233" fmla="*/ 1302049 w 5740657"/>
              <a:gd name="connsiteY233" fmla="*/ 21404 h 1252696"/>
              <a:gd name="connsiteX234" fmla="*/ 1098726 w 5740657"/>
              <a:gd name="connsiteY234" fmla="*/ 35169 h 1252696"/>
              <a:gd name="connsiteX235" fmla="*/ 983170 w 5740657"/>
              <a:gd name="connsiteY235" fmla="*/ 20097 h 1252696"/>
              <a:gd name="connsiteX236" fmla="*/ 942977 w 5740657"/>
              <a:gd name="connsiteY236" fmla="*/ 10048 h 1252696"/>
              <a:gd name="connsiteX237" fmla="*/ 817373 w 5740657"/>
              <a:gd name="connsiteY237" fmla="*/ 0 h 1252696"/>
              <a:gd name="connsiteX238" fmla="*/ 747034 w 5740657"/>
              <a:gd name="connsiteY238" fmla="*/ 5024 h 1252696"/>
              <a:gd name="connsiteX239" fmla="*/ 586260 w 5740657"/>
              <a:gd name="connsiteY239" fmla="*/ 15072 h 1252696"/>
              <a:gd name="connsiteX240" fmla="*/ 435535 w 5740657"/>
              <a:gd name="connsiteY240" fmla="*/ 5024 h 1252696"/>
              <a:gd name="connsiteX241" fmla="*/ 415439 w 5740657"/>
              <a:gd name="connsiteY241" fmla="*/ 0 h 1252696"/>
              <a:gd name="connsiteX242" fmla="*/ 284810 w 5740657"/>
              <a:gd name="connsiteY242" fmla="*/ 10048 h 1252696"/>
              <a:gd name="connsiteX243" fmla="*/ 264713 w 5740657"/>
              <a:gd name="connsiteY243" fmla="*/ 15072 h 1252696"/>
              <a:gd name="connsiteX244" fmla="*/ 103940 w 5740657"/>
              <a:gd name="connsiteY244" fmla="*/ 20097 h 1252696"/>
              <a:gd name="connsiteX245" fmla="*/ 8480 w 5740657"/>
              <a:gd name="connsiteY245" fmla="*/ 30145 h 1252696"/>
              <a:gd name="connsiteX0" fmla="*/ 8480 w 5740657"/>
              <a:gd name="connsiteY0" fmla="*/ 30145 h 1252696"/>
              <a:gd name="connsiteX1" fmla="*/ 4242 w 5740657"/>
              <a:gd name="connsiteY1" fmla="*/ 101269 h 1252696"/>
              <a:gd name="connsiteX2" fmla="*/ 4503 w 5740657"/>
              <a:gd name="connsiteY2" fmla="*/ 145963 h 1252696"/>
              <a:gd name="connsiteX3" fmla="*/ 7146 w 5740657"/>
              <a:gd name="connsiteY3" fmla="*/ 224230 h 1252696"/>
              <a:gd name="connsiteX4" fmla="*/ 17193 w 5740657"/>
              <a:gd name="connsiteY4" fmla="*/ 342455 h 1252696"/>
              <a:gd name="connsiteX5" fmla="*/ 12693 w 5740657"/>
              <a:gd name="connsiteY5" fmla="*/ 569459 h 1252696"/>
              <a:gd name="connsiteX6" fmla="*/ 20099 w 5740657"/>
              <a:gd name="connsiteY6" fmla="*/ 852252 h 1252696"/>
              <a:gd name="connsiteX7" fmla="*/ 19575 w 5740657"/>
              <a:gd name="connsiteY7" fmla="*/ 1008786 h 1252696"/>
              <a:gd name="connsiteX8" fmla="*/ 28577 w 5740657"/>
              <a:gd name="connsiteY8" fmla="*/ 1100294 h 1252696"/>
              <a:gd name="connsiteX9" fmla="*/ 23553 w 5740657"/>
              <a:gd name="connsiteY9" fmla="*/ 1150536 h 1252696"/>
              <a:gd name="connsiteX10" fmla="*/ 28577 w 5740657"/>
              <a:gd name="connsiteY10" fmla="*/ 1170633 h 1252696"/>
              <a:gd name="connsiteX11" fmla="*/ 38625 w 5740657"/>
              <a:gd name="connsiteY11" fmla="*/ 1160584 h 1252696"/>
              <a:gd name="connsiteX12" fmla="*/ 58722 w 5740657"/>
              <a:gd name="connsiteY12" fmla="*/ 1100294 h 1252696"/>
              <a:gd name="connsiteX13" fmla="*/ 63746 w 5740657"/>
              <a:gd name="connsiteY13" fmla="*/ 1085222 h 1252696"/>
              <a:gd name="connsiteX14" fmla="*/ 73795 w 5740657"/>
              <a:gd name="connsiteY14" fmla="*/ 1075173 h 1252696"/>
              <a:gd name="connsiteX15" fmla="*/ 98915 w 5740657"/>
              <a:gd name="connsiteY15" fmla="*/ 1045028 h 1252696"/>
              <a:gd name="connsiteX16" fmla="*/ 113988 w 5740657"/>
              <a:gd name="connsiteY16" fmla="*/ 1040004 h 1252696"/>
              <a:gd name="connsiteX17" fmla="*/ 139109 w 5740657"/>
              <a:gd name="connsiteY17" fmla="*/ 1019908 h 1252696"/>
              <a:gd name="connsiteX18" fmla="*/ 154181 w 5740657"/>
              <a:gd name="connsiteY18" fmla="*/ 1009859 h 1252696"/>
              <a:gd name="connsiteX19" fmla="*/ 179302 w 5740657"/>
              <a:gd name="connsiteY19" fmla="*/ 994787 h 1252696"/>
              <a:gd name="connsiteX20" fmla="*/ 219496 w 5740657"/>
              <a:gd name="connsiteY20" fmla="*/ 984738 h 1252696"/>
              <a:gd name="connsiteX21" fmla="*/ 289834 w 5740657"/>
              <a:gd name="connsiteY21" fmla="*/ 994787 h 1252696"/>
              <a:gd name="connsiteX22" fmla="*/ 304907 w 5740657"/>
              <a:gd name="connsiteY22" fmla="*/ 1004835 h 1252696"/>
              <a:gd name="connsiteX23" fmla="*/ 325003 w 5740657"/>
              <a:gd name="connsiteY23" fmla="*/ 1034980 h 1252696"/>
              <a:gd name="connsiteX24" fmla="*/ 360173 w 5740657"/>
              <a:gd name="connsiteY24" fmla="*/ 1065125 h 1252696"/>
              <a:gd name="connsiteX25" fmla="*/ 370221 w 5740657"/>
              <a:gd name="connsiteY25" fmla="*/ 1080198 h 1252696"/>
              <a:gd name="connsiteX26" fmla="*/ 385293 w 5740657"/>
              <a:gd name="connsiteY26" fmla="*/ 1085222 h 1252696"/>
              <a:gd name="connsiteX27" fmla="*/ 400366 w 5740657"/>
              <a:gd name="connsiteY27" fmla="*/ 1095270 h 1252696"/>
              <a:gd name="connsiteX28" fmla="*/ 410414 w 5740657"/>
              <a:gd name="connsiteY28" fmla="*/ 1105319 h 1252696"/>
              <a:gd name="connsiteX29" fmla="*/ 425487 w 5740657"/>
              <a:gd name="connsiteY29" fmla="*/ 1110343 h 1252696"/>
              <a:gd name="connsiteX30" fmla="*/ 440559 w 5740657"/>
              <a:gd name="connsiteY30" fmla="*/ 1120391 h 1252696"/>
              <a:gd name="connsiteX31" fmla="*/ 470704 w 5740657"/>
              <a:gd name="connsiteY31" fmla="*/ 1130439 h 1252696"/>
              <a:gd name="connsiteX32" fmla="*/ 525970 w 5740657"/>
              <a:gd name="connsiteY32" fmla="*/ 1115367 h 1252696"/>
              <a:gd name="connsiteX33" fmla="*/ 556115 w 5740657"/>
              <a:gd name="connsiteY33" fmla="*/ 1075173 h 1252696"/>
              <a:gd name="connsiteX34" fmla="*/ 571188 w 5740657"/>
              <a:gd name="connsiteY34" fmla="*/ 1070149 h 1252696"/>
              <a:gd name="connsiteX35" fmla="*/ 586260 w 5740657"/>
              <a:gd name="connsiteY35" fmla="*/ 1060101 h 1252696"/>
              <a:gd name="connsiteX36" fmla="*/ 641526 w 5740657"/>
              <a:gd name="connsiteY36" fmla="*/ 1045028 h 1252696"/>
              <a:gd name="connsiteX37" fmla="*/ 656599 w 5740657"/>
              <a:gd name="connsiteY37" fmla="*/ 1040004 h 1252696"/>
              <a:gd name="connsiteX38" fmla="*/ 696792 w 5740657"/>
              <a:gd name="connsiteY38" fmla="*/ 1045028 h 1252696"/>
              <a:gd name="connsiteX39" fmla="*/ 726937 w 5740657"/>
              <a:gd name="connsiteY39" fmla="*/ 1055077 h 1252696"/>
              <a:gd name="connsiteX40" fmla="*/ 736986 w 5740657"/>
              <a:gd name="connsiteY40" fmla="*/ 1065125 h 1252696"/>
              <a:gd name="connsiteX41" fmla="*/ 772155 w 5740657"/>
              <a:gd name="connsiteY41" fmla="*/ 1080198 h 1252696"/>
              <a:gd name="connsiteX42" fmla="*/ 807324 w 5740657"/>
              <a:gd name="connsiteY42" fmla="*/ 1105319 h 1252696"/>
              <a:gd name="connsiteX43" fmla="*/ 837469 w 5740657"/>
              <a:gd name="connsiteY43" fmla="*/ 1130439 h 1252696"/>
              <a:gd name="connsiteX44" fmla="*/ 872639 w 5740657"/>
              <a:gd name="connsiteY44" fmla="*/ 1140488 h 1252696"/>
              <a:gd name="connsiteX45" fmla="*/ 912832 w 5740657"/>
              <a:gd name="connsiteY45" fmla="*/ 1175657 h 1252696"/>
              <a:gd name="connsiteX46" fmla="*/ 942977 w 5740657"/>
              <a:gd name="connsiteY46" fmla="*/ 1185705 h 1252696"/>
              <a:gd name="connsiteX47" fmla="*/ 983170 w 5740657"/>
              <a:gd name="connsiteY47" fmla="*/ 1180681 h 1252696"/>
              <a:gd name="connsiteX48" fmla="*/ 993219 w 5740657"/>
              <a:gd name="connsiteY48" fmla="*/ 1170633 h 1252696"/>
              <a:gd name="connsiteX49" fmla="*/ 1008291 w 5740657"/>
              <a:gd name="connsiteY49" fmla="*/ 1150536 h 1252696"/>
              <a:gd name="connsiteX50" fmla="*/ 1018340 w 5740657"/>
              <a:gd name="connsiteY50" fmla="*/ 1120391 h 1252696"/>
              <a:gd name="connsiteX51" fmla="*/ 1043460 w 5740657"/>
              <a:gd name="connsiteY51" fmla="*/ 1095270 h 1252696"/>
              <a:gd name="connsiteX52" fmla="*/ 1053509 w 5740657"/>
              <a:gd name="connsiteY52" fmla="*/ 1085222 h 1252696"/>
              <a:gd name="connsiteX53" fmla="*/ 1078630 w 5740657"/>
              <a:gd name="connsiteY53" fmla="*/ 1065125 h 1252696"/>
              <a:gd name="connsiteX54" fmla="*/ 1093702 w 5740657"/>
              <a:gd name="connsiteY54" fmla="*/ 1050053 h 1252696"/>
              <a:gd name="connsiteX55" fmla="*/ 1123847 w 5740657"/>
              <a:gd name="connsiteY55" fmla="*/ 1040004 h 1252696"/>
              <a:gd name="connsiteX56" fmla="*/ 1138920 w 5740657"/>
              <a:gd name="connsiteY56" fmla="*/ 1034980 h 1252696"/>
              <a:gd name="connsiteX57" fmla="*/ 1164041 w 5740657"/>
              <a:gd name="connsiteY57" fmla="*/ 1019908 h 1252696"/>
              <a:gd name="connsiteX58" fmla="*/ 1179113 w 5740657"/>
              <a:gd name="connsiteY58" fmla="*/ 1014883 h 1252696"/>
              <a:gd name="connsiteX59" fmla="*/ 1199210 w 5740657"/>
              <a:gd name="connsiteY59" fmla="*/ 1004835 h 1252696"/>
              <a:gd name="connsiteX60" fmla="*/ 1284621 w 5740657"/>
              <a:gd name="connsiteY60" fmla="*/ 1014883 h 1252696"/>
              <a:gd name="connsiteX61" fmla="*/ 1299693 w 5740657"/>
              <a:gd name="connsiteY61" fmla="*/ 1024932 h 1252696"/>
              <a:gd name="connsiteX62" fmla="*/ 1314766 w 5740657"/>
              <a:gd name="connsiteY62" fmla="*/ 1029956 h 1252696"/>
              <a:gd name="connsiteX63" fmla="*/ 1329839 w 5740657"/>
              <a:gd name="connsiteY63" fmla="*/ 1060101 h 1252696"/>
              <a:gd name="connsiteX64" fmla="*/ 1344911 w 5740657"/>
              <a:gd name="connsiteY64" fmla="*/ 1065125 h 1252696"/>
              <a:gd name="connsiteX65" fmla="*/ 1359984 w 5740657"/>
              <a:gd name="connsiteY65" fmla="*/ 1075173 h 1252696"/>
              <a:gd name="connsiteX66" fmla="*/ 1400177 w 5740657"/>
              <a:gd name="connsiteY66" fmla="*/ 1090246 h 1252696"/>
              <a:gd name="connsiteX67" fmla="*/ 1450419 w 5740657"/>
              <a:gd name="connsiteY67" fmla="*/ 1105319 h 1252696"/>
              <a:gd name="connsiteX68" fmla="*/ 1465491 w 5740657"/>
              <a:gd name="connsiteY68" fmla="*/ 1110343 h 1252696"/>
              <a:gd name="connsiteX69" fmla="*/ 1500660 w 5740657"/>
              <a:gd name="connsiteY69" fmla="*/ 1120391 h 1252696"/>
              <a:gd name="connsiteX70" fmla="*/ 1555926 w 5740657"/>
              <a:gd name="connsiteY70" fmla="*/ 1115367 h 1252696"/>
              <a:gd name="connsiteX71" fmla="*/ 1570999 w 5740657"/>
              <a:gd name="connsiteY71" fmla="*/ 1110343 h 1252696"/>
              <a:gd name="connsiteX72" fmla="*/ 1591096 w 5740657"/>
              <a:gd name="connsiteY72" fmla="*/ 1090246 h 1252696"/>
              <a:gd name="connsiteX73" fmla="*/ 1641337 w 5740657"/>
              <a:gd name="connsiteY73" fmla="*/ 1050053 h 1252696"/>
              <a:gd name="connsiteX74" fmla="*/ 1656410 w 5740657"/>
              <a:gd name="connsiteY74" fmla="*/ 1029956 h 1252696"/>
              <a:gd name="connsiteX75" fmla="*/ 1691579 w 5740657"/>
              <a:gd name="connsiteY75" fmla="*/ 1019908 h 1252696"/>
              <a:gd name="connsiteX76" fmla="*/ 1792063 w 5740657"/>
              <a:gd name="connsiteY76" fmla="*/ 1029956 h 1252696"/>
              <a:gd name="connsiteX77" fmla="*/ 1822208 w 5740657"/>
              <a:gd name="connsiteY77" fmla="*/ 1040004 h 1252696"/>
              <a:gd name="connsiteX78" fmla="*/ 1857377 w 5740657"/>
              <a:gd name="connsiteY78" fmla="*/ 1050053 h 1252696"/>
              <a:gd name="connsiteX79" fmla="*/ 1872449 w 5740657"/>
              <a:gd name="connsiteY79" fmla="*/ 1060101 h 1252696"/>
              <a:gd name="connsiteX80" fmla="*/ 1897570 w 5740657"/>
              <a:gd name="connsiteY80" fmla="*/ 1065125 h 1252696"/>
              <a:gd name="connsiteX81" fmla="*/ 1943311 w 5740657"/>
              <a:gd name="connsiteY81" fmla="*/ 1099510 h 1252696"/>
              <a:gd name="connsiteX82" fmla="*/ 1980076 w 5740657"/>
              <a:gd name="connsiteY82" fmla="*/ 1130727 h 1252696"/>
              <a:gd name="connsiteX83" fmla="*/ 2018151 w 5740657"/>
              <a:gd name="connsiteY83" fmla="*/ 1157968 h 1252696"/>
              <a:gd name="connsiteX84" fmla="*/ 2045652 w 5740657"/>
              <a:gd name="connsiteY84" fmla="*/ 1156371 h 1252696"/>
              <a:gd name="connsiteX85" fmla="*/ 2123658 w 5740657"/>
              <a:gd name="connsiteY85" fmla="*/ 1120391 h 1252696"/>
              <a:gd name="connsiteX86" fmla="*/ 2133707 w 5740657"/>
              <a:gd name="connsiteY86" fmla="*/ 1110343 h 1252696"/>
              <a:gd name="connsiteX87" fmla="*/ 2154065 w 5740657"/>
              <a:gd name="connsiteY87" fmla="*/ 1090769 h 1252696"/>
              <a:gd name="connsiteX88" fmla="*/ 2193997 w 5740657"/>
              <a:gd name="connsiteY88" fmla="*/ 1048718 h 1252696"/>
              <a:gd name="connsiteX89" fmla="*/ 2237357 w 5740657"/>
              <a:gd name="connsiteY89" fmla="*/ 1018311 h 1252696"/>
              <a:gd name="connsiteX90" fmla="*/ 2304529 w 5740657"/>
              <a:gd name="connsiteY90" fmla="*/ 994787 h 1252696"/>
              <a:gd name="connsiteX91" fmla="*/ 2319601 w 5740657"/>
              <a:gd name="connsiteY91" fmla="*/ 989763 h 1252696"/>
              <a:gd name="connsiteX92" fmla="*/ 2408702 w 5740657"/>
              <a:gd name="connsiteY92" fmla="*/ 999288 h 1252696"/>
              <a:gd name="connsiteX93" fmla="*/ 2465302 w 5740657"/>
              <a:gd name="connsiteY93" fmla="*/ 1024932 h 1252696"/>
              <a:gd name="connsiteX94" fmla="*/ 2480375 w 5740657"/>
              <a:gd name="connsiteY94" fmla="*/ 1029956 h 1252696"/>
              <a:gd name="connsiteX95" fmla="*/ 2490423 w 5740657"/>
              <a:gd name="connsiteY95" fmla="*/ 1045028 h 1252696"/>
              <a:gd name="connsiteX96" fmla="*/ 2500471 w 5740657"/>
              <a:gd name="connsiteY96" fmla="*/ 1055077 h 1252696"/>
              <a:gd name="connsiteX97" fmla="*/ 2535641 w 5740657"/>
              <a:gd name="connsiteY97" fmla="*/ 1095270 h 1252696"/>
              <a:gd name="connsiteX98" fmla="*/ 2570810 w 5740657"/>
              <a:gd name="connsiteY98" fmla="*/ 1135464 h 1252696"/>
              <a:gd name="connsiteX99" fmla="*/ 2585882 w 5740657"/>
              <a:gd name="connsiteY99" fmla="*/ 1145512 h 1252696"/>
              <a:gd name="connsiteX100" fmla="*/ 2626076 w 5740657"/>
              <a:gd name="connsiteY100" fmla="*/ 1170633 h 1252696"/>
              <a:gd name="connsiteX101" fmla="*/ 2661245 w 5740657"/>
              <a:gd name="connsiteY101" fmla="*/ 1160584 h 1252696"/>
              <a:gd name="connsiteX102" fmla="*/ 2686366 w 5740657"/>
              <a:gd name="connsiteY102" fmla="*/ 1145512 h 1252696"/>
              <a:gd name="connsiteX103" fmla="*/ 2716511 w 5740657"/>
              <a:gd name="connsiteY103" fmla="*/ 1130439 h 1252696"/>
              <a:gd name="connsiteX104" fmla="*/ 2731584 w 5740657"/>
              <a:gd name="connsiteY104" fmla="*/ 1120391 h 1252696"/>
              <a:gd name="connsiteX105" fmla="*/ 2751680 w 5740657"/>
              <a:gd name="connsiteY105" fmla="*/ 1115367 h 1252696"/>
              <a:gd name="connsiteX106" fmla="*/ 2781825 w 5740657"/>
              <a:gd name="connsiteY106" fmla="*/ 1105319 h 1252696"/>
              <a:gd name="connsiteX107" fmla="*/ 2848448 w 5740657"/>
              <a:gd name="connsiteY107" fmla="*/ 1077554 h 1252696"/>
              <a:gd name="connsiteX108" fmla="*/ 2887856 w 5740657"/>
              <a:gd name="connsiteY108" fmla="*/ 1077292 h 1252696"/>
              <a:gd name="connsiteX109" fmla="*/ 2924883 w 5740657"/>
              <a:gd name="connsiteY109" fmla="*/ 1087079 h 1252696"/>
              <a:gd name="connsiteX110" fmla="*/ 2962696 w 5740657"/>
              <a:gd name="connsiteY110" fmla="*/ 1125415 h 1252696"/>
              <a:gd name="connsiteX111" fmla="*/ 2982792 w 5740657"/>
              <a:gd name="connsiteY111" fmla="*/ 1155560 h 1252696"/>
              <a:gd name="connsiteX112" fmla="*/ 3001293 w 5740657"/>
              <a:gd name="connsiteY112" fmla="*/ 1187825 h 1252696"/>
              <a:gd name="connsiteX113" fmla="*/ 3042271 w 5740657"/>
              <a:gd name="connsiteY113" fmla="*/ 1222994 h 1252696"/>
              <a:gd name="connsiteX114" fmla="*/ 3079561 w 5740657"/>
              <a:gd name="connsiteY114" fmla="*/ 1252354 h 1252696"/>
              <a:gd name="connsiteX115" fmla="*/ 3133518 w 5740657"/>
              <a:gd name="connsiteY115" fmla="*/ 1240971 h 1252696"/>
              <a:gd name="connsiteX116" fmla="*/ 3181378 w 5740657"/>
              <a:gd name="connsiteY116" fmla="*/ 1207372 h 1252696"/>
              <a:gd name="connsiteX117" fmla="*/ 3232928 w 5740657"/>
              <a:gd name="connsiteY117" fmla="*/ 1178561 h 1252696"/>
              <a:gd name="connsiteX118" fmla="*/ 3285027 w 5740657"/>
              <a:gd name="connsiteY118" fmla="*/ 1153440 h 1252696"/>
              <a:gd name="connsiteX119" fmla="*/ 3314388 w 5740657"/>
              <a:gd name="connsiteY119" fmla="*/ 1145512 h 1252696"/>
              <a:gd name="connsiteX120" fmla="*/ 3354581 w 5740657"/>
              <a:gd name="connsiteY120" fmla="*/ 1140488 h 1252696"/>
              <a:gd name="connsiteX121" fmla="*/ 3409847 w 5740657"/>
              <a:gd name="connsiteY121" fmla="*/ 1155560 h 1252696"/>
              <a:gd name="connsiteX122" fmla="*/ 3429944 w 5740657"/>
              <a:gd name="connsiteY122" fmla="*/ 1165609 h 1252696"/>
              <a:gd name="connsiteX123" fmla="*/ 3445017 w 5740657"/>
              <a:gd name="connsiteY123" fmla="*/ 1175657 h 1252696"/>
              <a:gd name="connsiteX124" fmla="*/ 3460089 w 5740657"/>
              <a:gd name="connsiteY124" fmla="*/ 1180681 h 1252696"/>
              <a:gd name="connsiteX125" fmla="*/ 3470137 w 5740657"/>
              <a:gd name="connsiteY125" fmla="*/ 1195754 h 1252696"/>
              <a:gd name="connsiteX126" fmla="*/ 3530428 w 5740657"/>
              <a:gd name="connsiteY126" fmla="*/ 1200778 h 1252696"/>
              <a:gd name="connsiteX127" fmla="*/ 3545500 w 5740657"/>
              <a:gd name="connsiteY127" fmla="*/ 1190730 h 1252696"/>
              <a:gd name="connsiteX128" fmla="*/ 3570621 w 5740657"/>
              <a:gd name="connsiteY128" fmla="*/ 1180681 h 1252696"/>
              <a:gd name="connsiteX129" fmla="*/ 3590718 w 5740657"/>
              <a:gd name="connsiteY129" fmla="*/ 1150536 h 1252696"/>
              <a:gd name="connsiteX130" fmla="*/ 3620863 w 5740657"/>
              <a:gd name="connsiteY130" fmla="*/ 1125415 h 1252696"/>
              <a:gd name="connsiteX131" fmla="*/ 3635935 w 5740657"/>
              <a:gd name="connsiteY131" fmla="*/ 1105319 h 1252696"/>
              <a:gd name="connsiteX132" fmla="*/ 3666080 w 5740657"/>
              <a:gd name="connsiteY132" fmla="*/ 1085222 h 1252696"/>
              <a:gd name="connsiteX133" fmla="*/ 3701249 w 5740657"/>
              <a:gd name="connsiteY133" fmla="*/ 1070149 h 1252696"/>
              <a:gd name="connsiteX134" fmla="*/ 3711298 w 5740657"/>
              <a:gd name="connsiteY134" fmla="*/ 1060101 h 1252696"/>
              <a:gd name="connsiteX135" fmla="*/ 3746467 w 5740657"/>
              <a:gd name="connsiteY135" fmla="*/ 1047148 h 1252696"/>
              <a:gd name="connsiteX136" fmla="*/ 3802518 w 5740657"/>
              <a:gd name="connsiteY136" fmla="*/ 1043982 h 1252696"/>
              <a:gd name="connsiteX137" fmla="*/ 3863044 w 5740657"/>
              <a:gd name="connsiteY137" fmla="*/ 1072033 h 1252696"/>
              <a:gd name="connsiteX138" fmla="*/ 3905619 w 5740657"/>
              <a:gd name="connsiteY138" fmla="*/ 1101367 h 1252696"/>
              <a:gd name="connsiteX139" fmla="*/ 3961434 w 5740657"/>
              <a:gd name="connsiteY139" fmla="*/ 1142346 h 1252696"/>
              <a:gd name="connsiteX140" fmla="*/ 4022797 w 5740657"/>
              <a:gd name="connsiteY140" fmla="*/ 1165609 h 1252696"/>
              <a:gd name="connsiteX141" fmla="*/ 4068014 w 5740657"/>
              <a:gd name="connsiteY141" fmla="*/ 1150536 h 1252696"/>
              <a:gd name="connsiteX142" fmla="*/ 4083087 w 5740657"/>
              <a:gd name="connsiteY142" fmla="*/ 1125415 h 1252696"/>
              <a:gd name="connsiteX143" fmla="*/ 4103184 w 5740657"/>
              <a:gd name="connsiteY143" fmla="*/ 1105319 h 1252696"/>
              <a:gd name="connsiteX144" fmla="*/ 4133329 w 5740657"/>
              <a:gd name="connsiteY144" fmla="*/ 1075173 h 1252696"/>
              <a:gd name="connsiteX145" fmla="*/ 4153425 w 5740657"/>
              <a:gd name="connsiteY145" fmla="*/ 1040004 h 1252696"/>
              <a:gd name="connsiteX146" fmla="*/ 4163474 w 5740657"/>
              <a:gd name="connsiteY146" fmla="*/ 1019908 h 1252696"/>
              <a:gd name="connsiteX147" fmla="*/ 4168498 w 5740657"/>
              <a:gd name="connsiteY147" fmla="*/ 1004835 h 1252696"/>
              <a:gd name="connsiteX148" fmla="*/ 4188595 w 5740657"/>
              <a:gd name="connsiteY148" fmla="*/ 984738 h 1252696"/>
              <a:gd name="connsiteX149" fmla="*/ 4203667 w 5740657"/>
              <a:gd name="connsiteY149" fmla="*/ 979714 h 1252696"/>
              <a:gd name="connsiteX150" fmla="*/ 4238836 w 5740657"/>
              <a:gd name="connsiteY150" fmla="*/ 954593 h 1252696"/>
              <a:gd name="connsiteX151" fmla="*/ 4279030 w 5740657"/>
              <a:gd name="connsiteY151" fmla="*/ 934497 h 1252696"/>
              <a:gd name="connsiteX152" fmla="*/ 4314199 w 5740657"/>
              <a:gd name="connsiteY152" fmla="*/ 914400 h 1252696"/>
              <a:gd name="connsiteX153" fmla="*/ 4329271 w 5740657"/>
              <a:gd name="connsiteY153" fmla="*/ 904352 h 1252696"/>
              <a:gd name="connsiteX154" fmla="*/ 4365487 w 5740657"/>
              <a:gd name="connsiteY154" fmla="*/ 909114 h 1252696"/>
              <a:gd name="connsiteX155" fmla="*/ 4420492 w 5740657"/>
              <a:gd name="connsiteY155" fmla="*/ 946141 h 1252696"/>
              <a:gd name="connsiteX156" fmla="*/ 4465709 w 5740657"/>
              <a:gd name="connsiteY156" fmla="*/ 1006955 h 1252696"/>
              <a:gd name="connsiteX157" fmla="*/ 4534713 w 5740657"/>
              <a:gd name="connsiteY157" fmla="*/ 1037650 h 1252696"/>
              <a:gd name="connsiteX158" fmla="*/ 4600577 w 5740657"/>
              <a:gd name="connsiteY158" fmla="*/ 969666 h 1252696"/>
              <a:gd name="connsiteX159" fmla="*/ 4620674 w 5740657"/>
              <a:gd name="connsiteY159" fmla="*/ 959617 h 1252696"/>
              <a:gd name="connsiteX160" fmla="*/ 4635746 w 5740657"/>
              <a:gd name="connsiteY160" fmla="*/ 944545 h 1252696"/>
              <a:gd name="connsiteX161" fmla="*/ 4655843 w 5740657"/>
              <a:gd name="connsiteY161" fmla="*/ 934497 h 1252696"/>
              <a:gd name="connsiteX162" fmla="*/ 4675940 w 5740657"/>
              <a:gd name="connsiteY162" fmla="*/ 919424 h 1252696"/>
              <a:gd name="connsiteX163" fmla="*/ 4741254 w 5740657"/>
              <a:gd name="connsiteY163" fmla="*/ 884255 h 1252696"/>
              <a:gd name="connsiteX164" fmla="*/ 4766375 w 5740657"/>
              <a:gd name="connsiteY164" fmla="*/ 879231 h 1252696"/>
              <a:gd name="connsiteX165" fmla="*/ 4781447 w 5740657"/>
              <a:gd name="connsiteY165" fmla="*/ 874206 h 1252696"/>
              <a:gd name="connsiteX166" fmla="*/ 4822687 w 5740657"/>
              <a:gd name="connsiteY166" fmla="*/ 873944 h 1252696"/>
              <a:gd name="connsiteX167" fmla="*/ 4880858 w 5740657"/>
              <a:gd name="connsiteY167" fmla="*/ 895638 h 1252696"/>
              <a:gd name="connsiteX168" fmla="*/ 4938740 w 5740657"/>
              <a:gd name="connsiteY168" fmla="*/ 934523 h 1252696"/>
              <a:gd name="connsiteX169" fmla="*/ 4998795 w 5740657"/>
              <a:gd name="connsiteY169" fmla="*/ 1006746 h 1252696"/>
              <a:gd name="connsiteX170" fmla="*/ 5028155 w 5740657"/>
              <a:gd name="connsiteY170" fmla="*/ 1051963 h 1252696"/>
              <a:gd name="connsiteX171" fmla="*/ 5095616 w 5740657"/>
              <a:gd name="connsiteY171" fmla="*/ 1016506 h 1252696"/>
              <a:gd name="connsiteX172" fmla="*/ 5147715 w 5740657"/>
              <a:gd name="connsiteY172" fmla="*/ 948261 h 1252696"/>
              <a:gd name="connsiteX173" fmla="*/ 5192645 w 5740657"/>
              <a:gd name="connsiteY173" fmla="*/ 886112 h 1252696"/>
              <a:gd name="connsiteX174" fmla="*/ 5229672 w 5740657"/>
              <a:gd name="connsiteY174" fmla="*/ 856230 h 1252696"/>
              <a:gd name="connsiteX175" fmla="*/ 5264030 w 5740657"/>
              <a:gd name="connsiteY175" fmla="*/ 822918 h 1252696"/>
              <a:gd name="connsiteX176" fmla="*/ 5298675 w 5740657"/>
              <a:gd name="connsiteY176" fmla="*/ 800440 h 1252696"/>
              <a:gd name="connsiteX177" fmla="*/ 5337823 w 5740657"/>
              <a:gd name="connsiteY177" fmla="*/ 794893 h 1252696"/>
              <a:gd name="connsiteX178" fmla="*/ 5415567 w 5740657"/>
              <a:gd name="connsiteY178" fmla="*/ 824252 h 1252696"/>
              <a:gd name="connsiteX179" fmla="*/ 5434590 w 5740657"/>
              <a:gd name="connsiteY179" fmla="*/ 768699 h 1252696"/>
              <a:gd name="connsiteX180" fmla="*/ 5444639 w 5740657"/>
              <a:gd name="connsiteY180" fmla="*/ 753626 h 1252696"/>
              <a:gd name="connsiteX181" fmla="*/ 5459711 w 5740657"/>
              <a:gd name="connsiteY181" fmla="*/ 708409 h 1252696"/>
              <a:gd name="connsiteX182" fmla="*/ 5469759 w 5740657"/>
              <a:gd name="connsiteY182" fmla="*/ 683288 h 1252696"/>
              <a:gd name="connsiteX183" fmla="*/ 5479808 w 5740657"/>
              <a:gd name="connsiteY183" fmla="*/ 643094 h 1252696"/>
              <a:gd name="connsiteX184" fmla="*/ 5494880 w 5740657"/>
              <a:gd name="connsiteY184" fmla="*/ 617973 h 1252696"/>
              <a:gd name="connsiteX185" fmla="*/ 5509953 w 5740657"/>
              <a:gd name="connsiteY185" fmla="*/ 572756 h 1252696"/>
              <a:gd name="connsiteX186" fmla="*/ 5530049 w 5740657"/>
              <a:gd name="connsiteY186" fmla="*/ 522514 h 1252696"/>
              <a:gd name="connsiteX187" fmla="*/ 5550146 w 5740657"/>
              <a:gd name="connsiteY187" fmla="*/ 467248 h 1252696"/>
              <a:gd name="connsiteX188" fmla="*/ 5560195 w 5740657"/>
              <a:gd name="connsiteY188" fmla="*/ 411982 h 1252696"/>
              <a:gd name="connsiteX189" fmla="*/ 5570243 w 5740657"/>
              <a:gd name="connsiteY189" fmla="*/ 381837 h 1252696"/>
              <a:gd name="connsiteX190" fmla="*/ 5580291 w 5740657"/>
              <a:gd name="connsiteY190" fmla="*/ 356716 h 1252696"/>
              <a:gd name="connsiteX191" fmla="*/ 5600388 w 5740657"/>
              <a:gd name="connsiteY191" fmla="*/ 316523 h 1252696"/>
              <a:gd name="connsiteX192" fmla="*/ 5620485 w 5740657"/>
              <a:gd name="connsiteY192" fmla="*/ 246184 h 1252696"/>
              <a:gd name="connsiteX193" fmla="*/ 5625509 w 5740657"/>
              <a:gd name="connsiteY193" fmla="*/ 226088 h 1252696"/>
              <a:gd name="connsiteX194" fmla="*/ 5635557 w 5740657"/>
              <a:gd name="connsiteY194" fmla="*/ 216039 h 1252696"/>
              <a:gd name="connsiteX195" fmla="*/ 5640581 w 5740657"/>
              <a:gd name="connsiteY195" fmla="*/ 200967 h 1252696"/>
              <a:gd name="connsiteX196" fmla="*/ 5655131 w 5740657"/>
              <a:gd name="connsiteY196" fmla="*/ 190395 h 1252696"/>
              <a:gd name="connsiteX197" fmla="*/ 5677085 w 5740657"/>
              <a:gd name="connsiteY197" fmla="*/ 153892 h 1252696"/>
              <a:gd name="connsiteX198" fmla="*/ 5729995 w 5740657"/>
              <a:gd name="connsiteY198" fmla="*/ 89362 h 1252696"/>
              <a:gd name="connsiteX199" fmla="*/ 5732115 w 5740657"/>
              <a:gd name="connsiteY199" fmla="*/ 42287 h 1252696"/>
              <a:gd name="connsiteX200" fmla="*/ 5637677 w 5740657"/>
              <a:gd name="connsiteY200" fmla="*/ 25357 h 1252696"/>
              <a:gd name="connsiteX201" fmla="*/ 5540333 w 5740657"/>
              <a:gd name="connsiteY201" fmla="*/ 27214 h 1252696"/>
              <a:gd name="connsiteX202" fmla="*/ 5473762 w 5740657"/>
              <a:gd name="connsiteY202" fmla="*/ 39381 h 1252696"/>
              <a:gd name="connsiteX203" fmla="*/ 5382517 w 5740657"/>
              <a:gd name="connsiteY203" fmla="*/ 39644 h 1252696"/>
              <a:gd name="connsiteX204" fmla="*/ 5312675 w 5740657"/>
              <a:gd name="connsiteY204" fmla="*/ 42287 h 1252696"/>
              <a:gd name="connsiteX205" fmla="*/ 5242075 w 5740657"/>
              <a:gd name="connsiteY205" fmla="*/ 54455 h 1252696"/>
              <a:gd name="connsiteX206" fmla="*/ 5112285 w 5740657"/>
              <a:gd name="connsiteY206" fmla="*/ 37524 h 1252696"/>
              <a:gd name="connsiteX207" fmla="*/ 5023419 w 5740657"/>
              <a:gd name="connsiteY207" fmla="*/ 39120 h 1252696"/>
              <a:gd name="connsiteX208" fmla="*/ 4949626 w 5740657"/>
              <a:gd name="connsiteY208" fmla="*/ 41240 h 1252696"/>
              <a:gd name="connsiteX209" fmla="*/ 4826665 w 5740657"/>
              <a:gd name="connsiteY209" fmla="*/ 50242 h 1252696"/>
              <a:gd name="connsiteX210" fmla="*/ 4730970 w 5740657"/>
              <a:gd name="connsiteY210" fmla="*/ 29073 h 1252696"/>
              <a:gd name="connsiteX211" fmla="*/ 4631769 w 5740657"/>
              <a:gd name="connsiteY211" fmla="*/ 41240 h 1252696"/>
              <a:gd name="connsiteX212" fmla="*/ 4568573 w 5740657"/>
              <a:gd name="connsiteY212" fmla="*/ 46264 h 1252696"/>
              <a:gd name="connsiteX213" fmla="*/ 4420989 w 5740657"/>
              <a:gd name="connsiteY213" fmla="*/ 44406 h 1252696"/>
              <a:gd name="connsiteX214" fmla="*/ 4143377 w 5740657"/>
              <a:gd name="connsiteY214" fmla="*/ 60290 h 1252696"/>
              <a:gd name="connsiteX215" fmla="*/ 3922313 w 5740657"/>
              <a:gd name="connsiteY215" fmla="*/ 50242 h 1252696"/>
              <a:gd name="connsiteX216" fmla="*/ 3877096 w 5740657"/>
              <a:gd name="connsiteY216" fmla="*/ 45217 h 1252696"/>
              <a:gd name="connsiteX217" fmla="*/ 3691201 w 5740657"/>
              <a:gd name="connsiteY217" fmla="*/ 40193 h 1252696"/>
              <a:gd name="connsiteX218" fmla="*/ 3666080 w 5740657"/>
              <a:gd name="connsiteY218" fmla="*/ 35169 h 1252696"/>
              <a:gd name="connsiteX219" fmla="*/ 3630911 w 5740657"/>
              <a:gd name="connsiteY219" fmla="*/ 25121 h 1252696"/>
              <a:gd name="connsiteX220" fmla="*/ 3550524 w 5740657"/>
              <a:gd name="connsiteY220" fmla="*/ 20097 h 1252696"/>
              <a:gd name="connsiteX221" fmla="*/ 3314388 w 5740657"/>
              <a:gd name="connsiteY221" fmla="*/ 25121 h 1252696"/>
              <a:gd name="connsiteX222" fmla="*/ 3269170 w 5740657"/>
              <a:gd name="connsiteY222" fmla="*/ 30145 h 1252696"/>
              <a:gd name="connsiteX223" fmla="*/ 3178735 w 5740657"/>
              <a:gd name="connsiteY223" fmla="*/ 35169 h 1252696"/>
              <a:gd name="connsiteX224" fmla="*/ 2585882 w 5740657"/>
              <a:gd name="connsiteY224" fmla="*/ 45217 h 1252696"/>
              <a:gd name="connsiteX225" fmla="*/ 2259311 w 5740657"/>
              <a:gd name="connsiteY225" fmla="*/ 40193 h 1252696"/>
              <a:gd name="connsiteX226" fmla="*/ 1977957 w 5740657"/>
              <a:gd name="connsiteY226" fmla="*/ 30145 h 1252696"/>
              <a:gd name="connsiteX227" fmla="*/ 1947812 w 5740657"/>
              <a:gd name="connsiteY227" fmla="*/ 25121 h 1252696"/>
              <a:gd name="connsiteX228" fmla="*/ 1852353 w 5740657"/>
              <a:gd name="connsiteY228" fmla="*/ 20097 h 1252696"/>
              <a:gd name="connsiteX229" fmla="*/ 1771966 w 5740657"/>
              <a:gd name="connsiteY229" fmla="*/ 10048 h 1252696"/>
              <a:gd name="connsiteX230" fmla="*/ 1505685 w 5740657"/>
              <a:gd name="connsiteY230" fmla="*/ 20097 h 1252696"/>
              <a:gd name="connsiteX231" fmla="*/ 1470515 w 5740657"/>
              <a:gd name="connsiteY231" fmla="*/ 25121 h 1252696"/>
              <a:gd name="connsiteX232" fmla="*/ 1430322 w 5740657"/>
              <a:gd name="connsiteY232" fmla="*/ 30145 h 1252696"/>
              <a:gd name="connsiteX233" fmla="*/ 1302049 w 5740657"/>
              <a:gd name="connsiteY233" fmla="*/ 21404 h 1252696"/>
              <a:gd name="connsiteX234" fmla="*/ 1113013 w 5740657"/>
              <a:gd name="connsiteY234" fmla="*/ 16119 h 1252696"/>
              <a:gd name="connsiteX235" fmla="*/ 983170 w 5740657"/>
              <a:gd name="connsiteY235" fmla="*/ 20097 h 1252696"/>
              <a:gd name="connsiteX236" fmla="*/ 942977 w 5740657"/>
              <a:gd name="connsiteY236" fmla="*/ 10048 h 1252696"/>
              <a:gd name="connsiteX237" fmla="*/ 817373 w 5740657"/>
              <a:gd name="connsiteY237" fmla="*/ 0 h 1252696"/>
              <a:gd name="connsiteX238" fmla="*/ 747034 w 5740657"/>
              <a:gd name="connsiteY238" fmla="*/ 5024 h 1252696"/>
              <a:gd name="connsiteX239" fmla="*/ 586260 w 5740657"/>
              <a:gd name="connsiteY239" fmla="*/ 15072 h 1252696"/>
              <a:gd name="connsiteX240" fmla="*/ 435535 w 5740657"/>
              <a:gd name="connsiteY240" fmla="*/ 5024 h 1252696"/>
              <a:gd name="connsiteX241" fmla="*/ 415439 w 5740657"/>
              <a:gd name="connsiteY241" fmla="*/ 0 h 1252696"/>
              <a:gd name="connsiteX242" fmla="*/ 284810 w 5740657"/>
              <a:gd name="connsiteY242" fmla="*/ 10048 h 1252696"/>
              <a:gd name="connsiteX243" fmla="*/ 264713 w 5740657"/>
              <a:gd name="connsiteY243" fmla="*/ 15072 h 1252696"/>
              <a:gd name="connsiteX244" fmla="*/ 103940 w 5740657"/>
              <a:gd name="connsiteY244" fmla="*/ 20097 h 1252696"/>
              <a:gd name="connsiteX245" fmla="*/ 8480 w 5740657"/>
              <a:gd name="connsiteY245" fmla="*/ 30145 h 1252696"/>
              <a:gd name="connsiteX0" fmla="*/ 8480 w 5740657"/>
              <a:gd name="connsiteY0" fmla="*/ 30145 h 1252696"/>
              <a:gd name="connsiteX1" fmla="*/ 4242 w 5740657"/>
              <a:gd name="connsiteY1" fmla="*/ 101269 h 1252696"/>
              <a:gd name="connsiteX2" fmla="*/ 4503 w 5740657"/>
              <a:gd name="connsiteY2" fmla="*/ 145963 h 1252696"/>
              <a:gd name="connsiteX3" fmla="*/ 7146 w 5740657"/>
              <a:gd name="connsiteY3" fmla="*/ 224230 h 1252696"/>
              <a:gd name="connsiteX4" fmla="*/ 17193 w 5740657"/>
              <a:gd name="connsiteY4" fmla="*/ 342455 h 1252696"/>
              <a:gd name="connsiteX5" fmla="*/ 12693 w 5740657"/>
              <a:gd name="connsiteY5" fmla="*/ 569459 h 1252696"/>
              <a:gd name="connsiteX6" fmla="*/ 20099 w 5740657"/>
              <a:gd name="connsiteY6" fmla="*/ 852252 h 1252696"/>
              <a:gd name="connsiteX7" fmla="*/ 19575 w 5740657"/>
              <a:gd name="connsiteY7" fmla="*/ 1008786 h 1252696"/>
              <a:gd name="connsiteX8" fmla="*/ 28577 w 5740657"/>
              <a:gd name="connsiteY8" fmla="*/ 1100294 h 1252696"/>
              <a:gd name="connsiteX9" fmla="*/ 23553 w 5740657"/>
              <a:gd name="connsiteY9" fmla="*/ 1150536 h 1252696"/>
              <a:gd name="connsiteX10" fmla="*/ 28577 w 5740657"/>
              <a:gd name="connsiteY10" fmla="*/ 1170633 h 1252696"/>
              <a:gd name="connsiteX11" fmla="*/ 38625 w 5740657"/>
              <a:gd name="connsiteY11" fmla="*/ 1160584 h 1252696"/>
              <a:gd name="connsiteX12" fmla="*/ 58722 w 5740657"/>
              <a:gd name="connsiteY12" fmla="*/ 1100294 h 1252696"/>
              <a:gd name="connsiteX13" fmla="*/ 63746 w 5740657"/>
              <a:gd name="connsiteY13" fmla="*/ 1085222 h 1252696"/>
              <a:gd name="connsiteX14" fmla="*/ 73795 w 5740657"/>
              <a:gd name="connsiteY14" fmla="*/ 1075173 h 1252696"/>
              <a:gd name="connsiteX15" fmla="*/ 98915 w 5740657"/>
              <a:gd name="connsiteY15" fmla="*/ 1045028 h 1252696"/>
              <a:gd name="connsiteX16" fmla="*/ 113988 w 5740657"/>
              <a:gd name="connsiteY16" fmla="*/ 1040004 h 1252696"/>
              <a:gd name="connsiteX17" fmla="*/ 139109 w 5740657"/>
              <a:gd name="connsiteY17" fmla="*/ 1019908 h 1252696"/>
              <a:gd name="connsiteX18" fmla="*/ 154181 w 5740657"/>
              <a:gd name="connsiteY18" fmla="*/ 1009859 h 1252696"/>
              <a:gd name="connsiteX19" fmla="*/ 179302 w 5740657"/>
              <a:gd name="connsiteY19" fmla="*/ 994787 h 1252696"/>
              <a:gd name="connsiteX20" fmla="*/ 219496 w 5740657"/>
              <a:gd name="connsiteY20" fmla="*/ 984738 h 1252696"/>
              <a:gd name="connsiteX21" fmla="*/ 289834 w 5740657"/>
              <a:gd name="connsiteY21" fmla="*/ 994787 h 1252696"/>
              <a:gd name="connsiteX22" fmla="*/ 304907 w 5740657"/>
              <a:gd name="connsiteY22" fmla="*/ 1004835 h 1252696"/>
              <a:gd name="connsiteX23" fmla="*/ 325003 w 5740657"/>
              <a:gd name="connsiteY23" fmla="*/ 1034980 h 1252696"/>
              <a:gd name="connsiteX24" fmla="*/ 360173 w 5740657"/>
              <a:gd name="connsiteY24" fmla="*/ 1065125 h 1252696"/>
              <a:gd name="connsiteX25" fmla="*/ 370221 w 5740657"/>
              <a:gd name="connsiteY25" fmla="*/ 1080198 h 1252696"/>
              <a:gd name="connsiteX26" fmla="*/ 385293 w 5740657"/>
              <a:gd name="connsiteY26" fmla="*/ 1085222 h 1252696"/>
              <a:gd name="connsiteX27" fmla="*/ 400366 w 5740657"/>
              <a:gd name="connsiteY27" fmla="*/ 1095270 h 1252696"/>
              <a:gd name="connsiteX28" fmla="*/ 410414 w 5740657"/>
              <a:gd name="connsiteY28" fmla="*/ 1105319 h 1252696"/>
              <a:gd name="connsiteX29" fmla="*/ 425487 w 5740657"/>
              <a:gd name="connsiteY29" fmla="*/ 1110343 h 1252696"/>
              <a:gd name="connsiteX30" fmla="*/ 440559 w 5740657"/>
              <a:gd name="connsiteY30" fmla="*/ 1120391 h 1252696"/>
              <a:gd name="connsiteX31" fmla="*/ 470704 w 5740657"/>
              <a:gd name="connsiteY31" fmla="*/ 1130439 h 1252696"/>
              <a:gd name="connsiteX32" fmla="*/ 525970 w 5740657"/>
              <a:gd name="connsiteY32" fmla="*/ 1115367 h 1252696"/>
              <a:gd name="connsiteX33" fmla="*/ 556115 w 5740657"/>
              <a:gd name="connsiteY33" fmla="*/ 1075173 h 1252696"/>
              <a:gd name="connsiteX34" fmla="*/ 571188 w 5740657"/>
              <a:gd name="connsiteY34" fmla="*/ 1070149 h 1252696"/>
              <a:gd name="connsiteX35" fmla="*/ 586260 w 5740657"/>
              <a:gd name="connsiteY35" fmla="*/ 1060101 h 1252696"/>
              <a:gd name="connsiteX36" fmla="*/ 641526 w 5740657"/>
              <a:gd name="connsiteY36" fmla="*/ 1045028 h 1252696"/>
              <a:gd name="connsiteX37" fmla="*/ 656599 w 5740657"/>
              <a:gd name="connsiteY37" fmla="*/ 1040004 h 1252696"/>
              <a:gd name="connsiteX38" fmla="*/ 696792 w 5740657"/>
              <a:gd name="connsiteY38" fmla="*/ 1045028 h 1252696"/>
              <a:gd name="connsiteX39" fmla="*/ 726937 w 5740657"/>
              <a:gd name="connsiteY39" fmla="*/ 1055077 h 1252696"/>
              <a:gd name="connsiteX40" fmla="*/ 736986 w 5740657"/>
              <a:gd name="connsiteY40" fmla="*/ 1065125 h 1252696"/>
              <a:gd name="connsiteX41" fmla="*/ 772155 w 5740657"/>
              <a:gd name="connsiteY41" fmla="*/ 1080198 h 1252696"/>
              <a:gd name="connsiteX42" fmla="*/ 807324 w 5740657"/>
              <a:gd name="connsiteY42" fmla="*/ 1105319 h 1252696"/>
              <a:gd name="connsiteX43" fmla="*/ 837469 w 5740657"/>
              <a:gd name="connsiteY43" fmla="*/ 1130439 h 1252696"/>
              <a:gd name="connsiteX44" fmla="*/ 872639 w 5740657"/>
              <a:gd name="connsiteY44" fmla="*/ 1140488 h 1252696"/>
              <a:gd name="connsiteX45" fmla="*/ 912832 w 5740657"/>
              <a:gd name="connsiteY45" fmla="*/ 1175657 h 1252696"/>
              <a:gd name="connsiteX46" fmla="*/ 942977 w 5740657"/>
              <a:gd name="connsiteY46" fmla="*/ 1185705 h 1252696"/>
              <a:gd name="connsiteX47" fmla="*/ 983170 w 5740657"/>
              <a:gd name="connsiteY47" fmla="*/ 1180681 h 1252696"/>
              <a:gd name="connsiteX48" fmla="*/ 993219 w 5740657"/>
              <a:gd name="connsiteY48" fmla="*/ 1170633 h 1252696"/>
              <a:gd name="connsiteX49" fmla="*/ 1008291 w 5740657"/>
              <a:gd name="connsiteY49" fmla="*/ 1150536 h 1252696"/>
              <a:gd name="connsiteX50" fmla="*/ 1018340 w 5740657"/>
              <a:gd name="connsiteY50" fmla="*/ 1120391 h 1252696"/>
              <a:gd name="connsiteX51" fmla="*/ 1043460 w 5740657"/>
              <a:gd name="connsiteY51" fmla="*/ 1095270 h 1252696"/>
              <a:gd name="connsiteX52" fmla="*/ 1053509 w 5740657"/>
              <a:gd name="connsiteY52" fmla="*/ 1085222 h 1252696"/>
              <a:gd name="connsiteX53" fmla="*/ 1078630 w 5740657"/>
              <a:gd name="connsiteY53" fmla="*/ 1065125 h 1252696"/>
              <a:gd name="connsiteX54" fmla="*/ 1093702 w 5740657"/>
              <a:gd name="connsiteY54" fmla="*/ 1050053 h 1252696"/>
              <a:gd name="connsiteX55" fmla="*/ 1123847 w 5740657"/>
              <a:gd name="connsiteY55" fmla="*/ 1040004 h 1252696"/>
              <a:gd name="connsiteX56" fmla="*/ 1138920 w 5740657"/>
              <a:gd name="connsiteY56" fmla="*/ 1034980 h 1252696"/>
              <a:gd name="connsiteX57" fmla="*/ 1164041 w 5740657"/>
              <a:gd name="connsiteY57" fmla="*/ 1019908 h 1252696"/>
              <a:gd name="connsiteX58" fmla="*/ 1179113 w 5740657"/>
              <a:gd name="connsiteY58" fmla="*/ 1014883 h 1252696"/>
              <a:gd name="connsiteX59" fmla="*/ 1199210 w 5740657"/>
              <a:gd name="connsiteY59" fmla="*/ 1004835 h 1252696"/>
              <a:gd name="connsiteX60" fmla="*/ 1284621 w 5740657"/>
              <a:gd name="connsiteY60" fmla="*/ 1014883 h 1252696"/>
              <a:gd name="connsiteX61" fmla="*/ 1299693 w 5740657"/>
              <a:gd name="connsiteY61" fmla="*/ 1024932 h 1252696"/>
              <a:gd name="connsiteX62" fmla="*/ 1314766 w 5740657"/>
              <a:gd name="connsiteY62" fmla="*/ 1029956 h 1252696"/>
              <a:gd name="connsiteX63" fmla="*/ 1329839 w 5740657"/>
              <a:gd name="connsiteY63" fmla="*/ 1060101 h 1252696"/>
              <a:gd name="connsiteX64" fmla="*/ 1344911 w 5740657"/>
              <a:gd name="connsiteY64" fmla="*/ 1065125 h 1252696"/>
              <a:gd name="connsiteX65" fmla="*/ 1359984 w 5740657"/>
              <a:gd name="connsiteY65" fmla="*/ 1075173 h 1252696"/>
              <a:gd name="connsiteX66" fmla="*/ 1400177 w 5740657"/>
              <a:gd name="connsiteY66" fmla="*/ 1090246 h 1252696"/>
              <a:gd name="connsiteX67" fmla="*/ 1450419 w 5740657"/>
              <a:gd name="connsiteY67" fmla="*/ 1105319 h 1252696"/>
              <a:gd name="connsiteX68" fmla="*/ 1465491 w 5740657"/>
              <a:gd name="connsiteY68" fmla="*/ 1110343 h 1252696"/>
              <a:gd name="connsiteX69" fmla="*/ 1500660 w 5740657"/>
              <a:gd name="connsiteY69" fmla="*/ 1120391 h 1252696"/>
              <a:gd name="connsiteX70" fmla="*/ 1555926 w 5740657"/>
              <a:gd name="connsiteY70" fmla="*/ 1115367 h 1252696"/>
              <a:gd name="connsiteX71" fmla="*/ 1570999 w 5740657"/>
              <a:gd name="connsiteY71" fmla="*/ 1110343 h 1252696"/>
              <a:gd name="connsiteX72" fmla="*/ 1591096 w 5740657"/>
              <a:gd name="connsiteY72" fmla="*/ 1090246 h 1252696"/>
              <a:gd name="connsiteX73" fmla="*/ 1641337 w 5740657"/>
              <a:gd name="connsiteY73" fmla="*/ 1050053 h 1252696"/>
              <a:gd name="connsiteX74" fmla="*/ 1656410 w 5740657"/>
              <a:gd name="connsiteY74" fmla="*/ 1029956 h 1252696"/>
              <a:gd name="connsiteX75" fmla="*/ 1691579 w 5740657"/>
              <a:gd name="connsiteY75" fmla="*/ 1019908 h 1252696"/>
              <a:gd name="connsiteX76" fmla="*/ 1792063 w 5740657"/>
              <a:gd name="connsiteY76" fmla="*/ 1029956 h 1252696"/>
              <a:gd name="connsiteX77" fmla="*/ 1822208 w 5740657"/>
              <a:gd name="connsiteY77" fmla="*/ 1040004 h 1252696"/>
              <a:gd name="connsiteX78" fmla="*/ 1857377 w 5740657"/>
              <a:gd name="connsiteY78" fmla="*/ 1050053 h 1252696"/>
              <a:gd name="connsiteX79" fmla="*/ 1872449 w 5740657"/>
              <a:gd name="connsiteY79" fmla="*/ 1060101 h 1252696"/>
              <a:gd name="connsiteX80" fmla="*/ 1897570 w 5740657"/>
              <a:gd name="connsiteY80" fmla="*/ 1065125 h 1252696"/>
              <a:gd name="connsiteX81" fmla="*/ 1943311 w 5740657"/>
              <a:gd name="connsiteY81" fmla="*/ 1099510 h 1252696"/>
              <a:gd name="connsiteX82" fmla="*/ 1980076 w 5740657"/>
              <a:gd name="connsiteY82" fmla="*/ 1130727 h 1252696"/>
              <a:gd name="connsiteX83" fmla="*/ 2018151 w 5740657"/>
              <a:gd name="connsiteY83" fmla="*/ 1157968 h 1252696"/>
              <a:gd name="connsiteX84" fmla="*/ 2045652 w 5740657"/>
              <a:gd name="connsiteY84" fmla="*/ 1156371 h 1252696"/>
              <a:gd name="connsiteX85" fmla="*/ 2123658 w 5740657"/>
              <a:gd name="connsiteY85" fmla="*/ 1120391 h 1252696"/>
              <a:gd name="connsiteX86" fmla="*/ 2133707 w 5740657"/>
              <a:gd name="connsiteY86" fmla="*/ 1110343 h 1252696"/>
              <a:gd name="connsiteX87" fmla="*/ 2154065 w 5740657"/>
              <a:gd name="connsiteY87" fmla="*/ 1090769 h 1252696"/>
              <a:gd name="connsiteX88" fmla="*/ 2193997 w 5740657"/>
              <a:gd name="connsiteY88" fmla="*/ 1048718 h 1252696"/>
              <a:gd name="connsiteX89" fmla="*/ 2237357 w 5740657"/>
              <a:gd name="connsiteY89" fmla="*/ 1018311 h 1252696"/>
              <a:gd name="connsiteX90" fmla="*/ 2304529 w 5740657"/>
              <a:gd name="connsiteY90" fmla="*/ 994787 h 1252696"/>
              <a:gd name="connsiteX91" fmla="*/ 2319601 w 5740657"/>
              <a:gd name="connsiteY91" fmla="*/ 989763 h 1252696"/>
              <a:gd name="connsiteX92" fmla="*/ 2408702 w 5740657"/>
              <a:gd name="connsiteY92" fmla="*/ 999288 h 1252696"/>
              <a:gd name="connsiteX93" fmla="*/ 2465302 w 5740657"/>
              <a:gd name="connsiteY93" fmla="*/ 1024932 h 1252696"/>
              <a:gd name="connsiteX94" fmla="*/ 2480375 w 5740657"/>
              <a:gd name="connsiteY94" fmla="*/ 1029956 h 1252696"/>
              <a:gd name="connsiteX95" fmla="*/ 2490423 w 5740657"/>
              <a:gd name="connsiteY95" fmla="*/ 1045028 h 1252696"/>
              <a:gd name="connsiteX96" fmla="*/ 2500471 w 5740657"/>
              <a:gd name="connsiteY96" fmla="*/ 1055077 h 1252696"/>
              <a:gd name="connsiteX97" fmla="*/ 2535641 w 5740657"/>
              <a:gd name="connsiteY97" fmla="*/ 1095270 h 1252696"/>
              <a:gd name="connsiteX98" fmla="*/ 2570810 w 5740657"/>
              <a:gd name="connsiteY98" fmla="*/ 1135464 h 1252696"/>
              <a:gd name="connsiteX99" fmla="*/ 2585882 w 5740657"/>
              <a:gd name="connsiteY99" fmla="*/ 1145512 h 1252696"/>
              <a:gd name="connsiteX100" fmla="*/ 2626076 w 5740657"/>
              <a:gd name="connsiteY100" fmla="*/ 1170633 h 1252696"/>
              <a:gd name="connsiteX101" fmla="*/ 2661245 w 5740657"/>
              <a:gd name="connsiteY101" fmla="*/ 1160584 h 1252696"/>
              <a:gd name="connsiteX102" fmla="*/ 2686366 w 5740657"/>
              <a:gd name="connsiteY102" fmla="*/ 1145512 h 1252696"/>
              <a:gd name="connsiteX103" fmla="*/ 2716511 w 5740657"/>
              <a:gd name="connsiteY103" fmla="*/ 1130439 h 1252696"/>
              <a:gd name="connsiteX104" fmla="*/ 2731584 w 5740657"/>
              <a:gd name="connsiteY104" fmla="*/ 1120391 h 1252696"/>
              <a:gd name="connsiteX105" fmla="*/ 2751680 w 5740657"/>
              <a:gd name="connsiteY105" fmla="*/ 1115367 h 1252696"/>
              <a:gd name="connsiteX106" fmla="*/ 2781825 w 5740657"/>
              <a:gd name="connsiteY106" fmla="*/ 1105319 h 1252696"/>
              <a:gd name="connsiteX107" fmla="*/ 2848448 w 5740657"/>
              <a:gd name="connsiteY107" fmla="*/ 1077554 h 1252696"/>
              <a:gd name="connsiteX108" fmla="*/ 2887856 w 5740657"/>
              <a:gd name="connsiteY108" fmla="*/ 1077292 h 1252696"/>
              <a:gd name="connsiteX109" fmla="*/ 2924883 w 5740657"/>
              <a:gd name="connsiteY109" fmla="*/ 1087079 h 1252696"/>
              <a:gd name="connsiteX110" fmla="*/ 2962696 w 5740657"/>
              <a:gd name="connsiteY110" fmla="*/ 1125415 h 1252696"/>
              <a:gd name="connsiteX111" fmla="*/ 2982792 w 5740657"/>
              <a:gd name="connsiteY111" fmla="*/ 1155560 h 1252696"/>
              <a:gd name="connsiteX112" fmla="*/ 3001293 w 5740657"/>
              <a:gd name="connsiteY112" fmla="*/ 1187825 h 1252696"/>
              <a:gd name="connsiteX113" fmla="*/ 3042271 w 5740657"/>
              <a:gd name="connsiteY113" fmla="*/ 1222994 h 1252696"/>
              <a:gd name="connsiteX114" fmla="*/ 3079561 w 5740657"/>
              <a:gd name="connsiteY114" fmla="*/ 1252354 h 1252696"/>
              <a:gd name="connsiteX115" fmla="*/ 3133518 w 5740657"/>
              <a:gd name="connsiteY115" fmla="*/ 1240971 h 1252696"/>
              <a:gd name="connsiteX116" fmla="*/ 3181378 w 5740657"/>
              <a:gd name="connsiteY116" fmla="*/ 1207372 h 1252696"/>
              <a:gd name="connsiteX117" fmla="*/ 3232928 w 5740657"/>
              <a:gd name="connsiteY117" fmla="*/ 1178561 h 1252696"/>
              <a:gd name="connsiteX118" fmla="*/ 3285027 w 5740657"/>
              <a:gd name="connsiteY118" fmla="*/ 1153440 h 1252696"/>
              <a:gd name="connsiteX119" fmla="*/ 3314388 w 5740657"/>
              <a:gd name="connsiteY119" fmla="*/ 1145512 h 1252696"/>
              <a:gd name="connsiteX120" fmla="*/ 3354581 w 5740657"/>
              <a:gd name="connsiteY120" fmla="*/ 1140488 h 1252696"/>
              <a:gd name="connsiteX121" fmla="*/ 3409847 w 5740657"/>
              <a:gd name="connsiteY121" fmla="*/ 1155560 h 1252696"/>
              <a:gd name="connsiteX122" fmla="*/ 3429944 w 5740657"/>
              <a:gd name="connsiteY122" fmla="*/ 1165609 h 1252696"/>
              <a:gd name="connsiteX123" fmla="*/ 3445017 w 5740657"/>
              <a:gd name="connsiteY123" fmla="*/ 1175657 h 1252696"/>
              <a:gd name="connsiteX124" fmla="*/ 3460089 w 5740657"/>
              <a:gd name="connsiteY124" fmla="*/ 1180681 h 1252696"/>
              <a:gd name="connsiteX125" fmla="*/ 3470137 w 5740657"/>
              <a:gd name="connsiteY125" fmla="*/ 1195754 h 1252696"/>
              <a:gd name="connsiteX126" fmla="*/ 3530428 w 5740657"/>
              <a:gd name="connsiteY126" fmla="*/ 1200778 h 1252696"/>
              <a:gd name="connsiteX127" fmla="*/ 3545500 w 5740657"/>
              <a:gd name="connsiteY127" fmla="*/ 1190730 h 1252696"/>
              <a:gd name="connsiteX128" fmla="*/ 3570621 w 5740657"/>
              <a:gd name="connsiteY128" fmla="*/ 1180681 h 1252696"/>
              <a:gd name="connsiteX129" fmla="*/ 3590718 w 5740657"/>
              <a:gd name="connsiteY129" fmla="*/ 1150536 h 1252696"/>
              <a:gd name="connsiteX130" fmla="*/ 3620863 w 5740657"/>
              <a:gd name="connsiteY130" fmla="*/ 1125415 h 1252696"/>
              <a:gd name="connsiteX131" fmla="*/ 3635935 w 5740657"/>
              <a:gd name="connsiteY131" fmla="*/ 1105319 h 1252696"/>
              <a:gd name="connsiteX132" fmla="*/ 3666080 w 5740657"/>
              <a:gd name="connsiteY132" fmla="*/ 1085222 h 1252696"/>
              <a:gd name="connsiteX133" fmla="*/ 3701249 w 5740657"/>
              <a:gd name="connsiteY133" fmla="*/ 1070149 h 1252696"/>
              <a:gd name="connsiteX134" fmla="*/ 3711298 w 5740657"/>
              <a:gd name="connsiteY134" fmla="*/ 1060101 h 1252696"/>
              <a:gd name="connsiteX135" fmla="*/ 3746467 w 5740657"/>
              <a:gd name="connsiteY135" fmla="*/ 1047148 h 1252696"/>
              <a:gd name="connsiteX136" fmla="*/ 3802518 w 5740657"/>
              <a:gd name="connsiteY136" fmla="*/ 1043982 h 1252696"/>
              <a:gd name="connsiteX137" fmla="*/ 3863044 w 5740657"/>
              <a:gd name="connsiteY137" fmla="*/ 1072033 h 1252696"/>
              <a:gd name="connsiteX138" fmla="*/ 3905619 w 5740657"/>
              <a:gd name="connsiteY138" fmla="*/ 1101367 h 1252696"/>
              <a:gd name="connsiteX139" fmla="*/ 3961434 w 5740657"/>
              <a:gd name="connsiteY139" fmla="*/ 1142346 h 1252696"/>
              <a:gd name="connsiteX140" fmla="*/ 4022797 w 5740657"/>
              <a:gd name="connsiteY140" fmla="*/ 1165609 h 1252696"/>
              <a:gd name="connsiteX141" fmla="*/ 4068014 w 5740657"/>
              <a:gd name="connsiteY141" fmla="*/ 1150536 h 1252696"/>
              <a:gd name="connsiteX142" fmla="*/ 4083087 w 5740657"/>
              <a:gd name="connsiteY142" fmla="*/ 1125415 h 1252696"/>
              <a:gd name="connsiteX143" fmla="*/ 4103184 w 5740657"/>
              <a:gd name="connsiteY143" fmla="*/ 1105319 h 1252696"/>
              <a:gd name="connsiteX144" fmla="*/ 4133329 w 5740657"/>
              <a:gd name="connsiteY144" fmla="*/ 1075173 h 1252696"/>
              <a:gd name="connsiteX145" fmla="*/ 4153425 w 5740657"/>
              <a:gd name="connsiteY145" fmla="*/ 1040004 h 1252696"/>
              <a:gd name="connsiteX146" fmla="*/ 4163474 w 5740657"/>
              <a:gd name="connsiteY146" fmla="*/ 1019908 h 1252696"/>
              <a:gd name="connsiteX147" fmla="*/ 4168498 w 5740657"/>
              <a:gd name="connsiteY147" fmla="*/ 1004835 h 1252696"/>
              <a:gd name="connsiteX148" fmla="*/ 4188595 w 5740657"/>
              <a:gd name="connsiteY148" fmla="*/ 984738 h 1252696"/>
              <a:gd name="connsiteX149" fmla="*/ 4203667 w 5740657"/>
              <a:gd name="connsiteY149" fmla="*/ 979714 h 1252696"/>
              <a:gd name="connsiteX150" fmla="*/ 4238836 w 5740657"/>
              <a:gd name="connsiteY150" fmla="*/ 954593 h 1252696"/>
              <a:gd name="connsiteX151" fmla="*/ 4279030 w 5740657"/>
              <a:gd name="connsiteY151" fmla="*/ 934497 h 1252696"/>
              <a:gd name="connsiteX152" fmla="*/ 4314199 w 5740657"/>
              <a:gd name="connsiteY152" fmla="*/ 914400 h 1252696"/>
              <a:gd name="connsiteX153" fmla="*/ 4329271 w 5740657"/>
              <a:gd name="connsiteY153" fmla="*/ 904352 h 1252696"/>
              <a:gd name="connsiteX154" fmla="*/ 4365487 w 5740657"/>
              <a:gd name="connsiteY154" fmla="*/ 909114 h 1252696"/>
              <a:gd name="connsiteX155" fmla="*/ 4420492 w 5740657"/>
              <a:gd name="connsiteY155" fmla="*/ 946141 h 1252696"/>
              <a:gd name="connsiteX156" fmla="*/ 4465709 w 5740657"/>
              <a:gd name="connsiteY156" fmla="*/ 1006955 h 1252696"/>
              <a:gd name="connsiteX157" fmla="*/ 4534713 w 5740657"/>
              <a:gd name="connsiteY157" fmla="*/ 1037650 h 1252696"/>
              <a:gd name="connsiteX158" fmla="*/ 4600577 w 5740657"/>
              <a:gd name="connsiteY158" fmla="*/ 969666 h 1252696"/>
              <a:gd name="connsiteX159" fmla="*/ 4620674 w 5740657"/>
              <a:gd name="connsiteY159" fmla="*/ 959617 h 1252696"/>
              <a:gd name="connsiteX160" fmla="*/ 4635746 w 5740657"/>
              <a:gd name="connsiteY160" fmla="*/ 944545 h 1252696"/>
              <a:gd name="connsiteX161" fmla="*/ 4655843 w 5740657"/>
              <a:gd name="connsiteY161" fmla="*/ 934497 h 1252696"/>
              <a:gd name="connsiteX162" fmla="*/ 4675940 w 5740657"/>
              <a:gd name="connsiteY162" fmla="*/ 919424 h 1252696"/>
              <a:gd name="connsiteX163" fmla="*/ 4741254 w 5740657"/>
              <a:gd name="connsiteY163" fmla="*/ 884255 h 1252696"/>
              <a:gd name="connsiteX164" fmla="*/ 4766375 w 5740657"/>
              <a:gd name="connsiteY164" fmla="*/ 879231 h 1252696"/>
              <a:gd name="connsiteX165" fmla="*/ 4781447 w 5740657"/>
              <a:gd name="connsiteY165" fmla="*/ 874206 h 1252696"/>
              <a:gd name="connsiteX166" fmla="*/ 4822687 w 5740657"/>
              <a:gd name="connsiteY166" fmla="*/ 873944 h 1252696"/>
              <a:gd name="connsiteX167" fmla="*/ 4880858 w 5740657"/>
              <a:gd name="connsiteY167" fmla="*/ 895638 h 1252696"/>
              <a:gd name="connsiteX168" fmla="*/ 4938740 w 5740657"/>
              <a:gd name="connsiteY168" fmla="*/ 934523 h 1252696"/>
              <a:gd name="connsiteX169" fmla="*/ 4998795 w 5740657"/>
              <a:gd name="connsiteY169" fmla="*/ 1006746 h 1252696"/>
              <a:gd name="connsiteX170" fmla="*/ 5028155 w 5740657"/>
              <a:gd name="connsiteY170" fmla="*/ 1051963 h 1252696"/>
              <a:gd name="connsiteX171" fmla="*/ 5095616 w 5740657"/>
              <a:gd name="connsiteY171" fmla="*/ 1016506 h 1252696"/>
              <a:gd name="connsiteX172" fmla="*/ 5147715 w 5740657"/>
              <a:gd name="connsiteY172" fmla="*/ 948261 h 1252696"/>
              <a:gd name="connsiteX173" fmla="*/ 5192645 w 5740657"/>
              <a:gd name="connsiteY173" fmla="*/ 886112 h 1252696"/>
              <a:gd name="connsiteX174" fmla="*/ 5229672 w 5740657"/>
              <a:gd name="connsiteY174" fmla="*/ 856230 h 1252696"/>
              <a:gd name="connsiteX175" fmla="*/ 5264030 w 5740657"/>
              <a:gd name="connsiteY175" fmla="*/ 822918 h 1252696"/>
              <a:gd name="connsiteX176" fmla="*/ 5298675 w 5740657"/>
              <a:gd name="connsiteY176" fmla="*/ 800440 h 1252696"/>
              <a:gd name="connsiteX177" fmla="*/ 5337823 w 5740657"/>
              <a:gd name="connsiteY177" fmla="*/ 794893 h 1252696"/>
              <a:gd name="connsiteX178" fmla="*/ 5415567 w 5740657"/>
              <a:gd name="connsiteY178" fmla="*/ 824252 h 1252696"/>
              <a:gd name="connsiteX179" fmla="*/ 5434590 w 5740657"/>
              <a:gd name="connsiteY179" fmla="*/ 768699 h 1252696"/>
              <a:gd name="connsiteX180" fmla="*/ 5444639 w 5740657"/>
              <a:gd name="connsiteY180" fmla="*/ 753626 h 1252696"/>
              <a:gd name="connsiteX181" fmla="*/ 5459711 w 5740657"/>
              <a:gd name="connsiteY181" fmla="*/ 708409 h 1252696"/>
              <a:gd name="connsiteX182" fmla="*/ 5469759 w 5740657"/>
              <a:gd name="connsiteY182" fmla="*/ 683288 h 1252696"/>
              <a:gd name="connsiteX183" fmla="*/ 5479808 w 5740657"/>
              <a:gd name="connsiteY183" fmla="*/ 643094 h 1252696"/>
              <a:gd name="connsiteX184" fmla="*/ 5494880 w 5740657"/>
              <a:gd name="connsiteY184" fmla="*/ 617973 h 1252696"/>
              <a:gd name="connsiteX185" fmla="*/ 5509953 w 5740657"/>
              <a:gd name="connsiteY185" fmla="*/ 572756 h 1252696"/>
              <a:gd name="connsiteX186" fmla="*/ 5530049 w 5740657"/>
              <a:gd name="connsiteY186" fmla="*/ 522514 h 1252696"/>
              <a:gd name="connsiteX187" fmla="*/ 5550146 w 5740657"/>
              <a:gd name="connsiteY187" fmla="*/ 467248 h 1252696"/>
              <a:gd name="connsiteX188" fmla="*/ 5560195 w 5740657"/>
              <a:gd name="connsiteY188" fmla="*/ 411982 h 1252696"/>
              <a:gd name="connsiteX189" fmla="*/ 5570243 w 5740657"/>
              <a:gd name="connsiteY189" fmla="*/ 381837 h 1252696"/>
              <a:gd name="connsiteX190" fmla="*/ 5580291 w 5740657"/>
              <a:gd name="connsiteY190" fmla="*/ 356716 h 1252696"/>
              <a:gd name="connsiteX191" fmla="*/ 5600388 w 5740657"/>
              <a:gd name="connsiteY191" fmla="*/ 316523 h 1252696"/>
              <a:gd name="connsiteX192" fmla="*/ 5620485 w 5740657"/>
              <a:gd name="connsiteY192" fmla="*/ 246184 h 1252696"/>
              <a:gd name="connsiteX193" fmla="*/ 5625509 w 5740657"/>
              <a:gd name="connsiteY193" fmla="*/ 226088 h 1252696"/>
              <a:gd name="connsiteX194" fmla="*/ 5635557 w 5740657"/>
              <a:gd name="connsiteY194" fmla="*/ 216039 h 1252696"/>
              <a:gd name="connsiteX195" fmla="*/ 5640581 w 5740657"/>
              <a:gd name="connsiteY195" fmla="*/ 200967 h 1252696"/>
              <a:gd name="connsiteX196" fmla="*/ 5655131 w 5740657"/>
              <a:gd name="connsiteY196" fmla="*/ 190395 h 1252696"/>
              <a:gd name="connsiteX197" fmla="*/ 5677085 w 5740657"/>
              <a:gd name="connsiteY197" fmla="*/ 153892 h 1252696"/>
              <a:gd name="connsiteX198" fmla="*/ 5729995 w 5740657"/>
              <a:gd name="connsiteY198" fmla="*/ 89362 h 1252696"/>
              <a:gd name="connsiteX199" fmla="*/ 5732115 w 5740657"/>
              <a:gd name="connsiteY199" fmla="*/ 42287 h 1252696"/>
              <a:gd name="connsiteX200" fmla="*/ 5637677 w 5740657"/>
              <a:gd name="connsiteY200" fmla="*/ 25357 h 1252696"/>
              <a:gd name="connsiteX201" fmla="*/ 5540333 w 5740657"/>
              <a:gd name="connsiteY201" fmla="*/ 27214 h 1252696"/>
              <a:gd name="connsiteX202" fmla="*/ 5473762 w 5740657"/>
              <a:gd name="connsiteY202" fmla="*/ 39381 h 1252696"/>
              <a:gd name="connsiteX203" fmla="*/ 5382517 w 5740657"/>
              <a:gd name="connsiteY203" fmla="*/ 39644 h 1252696"/>
              <a:gd name="connsiteX204" fmla="*/ 5312675 w 5740657"/>
              <a:gd name="connsiteY204" fmla="*/ 42287 h 1252696"/>
              <a:gd name="connsiteX205" fmla="*/ 5242075 w 5740657"/>
              <a:gd name="connsiteY205" fmla="*/ 54455 h 1252696"/>
              <a:gd name="connsiteX206" fmla="*/ 5112285 w 5740657"/>
              <a:gd name="connsiteY206" fmla="*/ 37524 h 1252696"/>
              <a:gd name="connsiteX207" fmla="*/ 5023419 w 5740657"/>
              <a:gd name="connsiteY207" fmla="*/ 39120 h 1252696"/>
              <a:gd name="connsiteX208" fmla="*/ 4949626 w 5740657"/>
              <a:gd name="connsiteY208" fmla="*/ 41240 h 1252696"/>
              <a:gd name="connsiteX209" fmla="*/ 4826665 w 5740657"/>
              <a:gd name="connsiteY209" fmla="*/ 50242 h 1252696"/>
              <a:gd name="connsiteX210" fmla="*/ 4730970 w 5740657"/>
              <a:gd name="connsiteY210" fmla="*/ 29073 h 1252696"/>
              <a:gd name="connsiteX211" fmla="*/ 4631769 w 5740657"/>
              <a:gd name="connsiteY211" fmla="*/ 41240 h 1252696"/>
              <a:gd name="connsiteX212" fmla="*/ 4568573 w 5740657"/>
              <a:gd name="connsiteY212" fmla="*/ 46264 h 1252696"/>
              <a:gd name="connsiteX213" fmla="*/ 4420989 w 5740657"/>
              <a:gd name="connsiteY213" fmla="*/ 44406 h 1252696"/>
              <a:gd name="connsiteX214" fmla="*/ 4143377 w 5740657"/>
              <a:gd name="connsiteY214" fmla="*/ 60290 h 1252696"/>
              <a:gd name="connsiteX215" fmla="*/ 3922313 w 5740657"/>
              <a:gd name="connsiteY215" fmla="*/ 50242 h 1252696"/>
              <a:gd name="connsiteX216" fmla="*/ 3877096 w 5740657"/>
              <a:gd name="connsiteY216" fmla="*/ 45217 h 1252696"/>
              <a:gd name="connsiteX217" fmla="*/ 3691201 w 5740657"/>
              <a:gd name="connsiteY217" fmla="*/ 40193 h 1252696"/>
              <a:gd name="connsiteX218" fmla="*/ 3666080 w 5740657"/>
              <a:gd name="connsiteY218" fmla="*/ 35169 h 1252696"/>
              <a:gd name="connsiteX219" fmla="*/ 3630911 w 5740657"/>
              <a:gd name="connsiteY219" fmla="*/ 25121 h 1252696"/>
              <a:gd name="connsiteX220" fmla="*/ 3550524 w 5740657"/>
              <a:gd name="connsiteY220" fmla="*/ 20097 h 1252696"/>
              <a:gd name="connsiteX221" fmla="*/ 3314388 w 5740657"/>
              <a:gd name="connsiteY221" fmla="*/ 25121 h 1252696"/>
              <a:gd name="connsiteX222" fmla="*/ 3269170 w 5740657"/>
              <a:gd name="connsiteY222" fmla="*/ 30145 h 1252696"/>
              <a:gd name="connsiteX223" fmla="*/ 3178735 w 5740657"/>
              <a:gd name="connsiteY223" fmla="*/ 35169 h 1252696"/>
              <a:gd name="connsiteX224" fmla="*/ 2585882 w 5740657"/>
              <a:gd name="connsiteY224" fmla="*/ 45217 h 1252696"/>
              <a:gd name="connsiteX225" fmla="*/ 2259311 w 5740657"/>
              <a:gd name="connsiteY225" fmla="*/ 40193 h 1252696"/>
              <a:gd name="connsiteX226" fmla="*/ 1977957 w 5740657"/>
              <a:gd name="connsiteY226" fmla="*/ 30145 h 1252696"/>
              <a:gd name="connsiteX227" fmla="*/ 1947812 w 5740657"/>
              <a:gd name="connsiteY227" fmla="*/ 25121 h 1252696"/>
              <a:gd name="connsiteX228" fmla="*/ 1852353 w 5740657"/>
              <a:gd name="connsiteY228" fmla="*/ 20097 h 1252696"/>
              <a:gd name="connsiteX229" fmla="*/ 1771966 w 5740657"/>
              <a:gd name="connsiteY229" fmla="*/ 10048 h 1252696"/>
              <a:gd name="connsiteX230" fmla="*/ 1505685 w 5740657"/>
              <a:gd name="connsiteY230" fmla="*/ 20097 h 1252696"/>
              <a:gd name="connsiteX231" fmla="*/ 1470515 w 5740657"/>
              <a:gd name="connsiteY231" fmla="*/ 25121 h 1252696"/>
              <a:gd name="connsiteX232" fmla="*/ 1432703 w 5740657"/>
              <a:gd name="connsiteY232" fmla="*/ 20620 h 1252696"/>
              <a:gd name="connsiteX233" fmla="*/ 1302049 w 5740657"/>
              <a:gd name="connsiteY233" fmla="*/ 21404 h 1252696"/>
              <a:gd name="connsiteX234" fmla="*/ 1113013 w 5740657"/>
              <a:gd name="connsiteY234" fmla="*/ 16119 h 1252696"/>
              <a:gd name="connsiteX235" fmla="*/ 983170 w 5740657"/>
              <a:gd name="connsiteY235" fmla="*/ 20097 h 1252696"/>
              <a:gd name="connsiteX236" fmla="*/ 942977 w 5740657"/>
              <a:gd name="connsiteY236" fmla="*/ 10048 h 1252696"/>
              <a:gd name="connsiteX237" fmla="*/ 817373 w 5740657"/>
              <a:gd name="connsiteY237" fmla="*/ 0 h 1252696"/>
              <a:gd name="connsiteX238" fmla="*/ 747034 w 5740657"/>
              <a:gd name="connsiteY238" fmla="*/ 5024 h 1252696"/>
              <a:gd name="connsiteX239" fmla="*/ 586260 w 5740657"/>
              <a:gd name="connsiteY239" fmla="*/ 15072 h 1252696"/>
              <a:gd name="connsiteX240" fmla="*/ 435535 w 5740657"/>
              <a:gd name="connsiteY240" fmla="*/ 5024 h 1252696"/>
              <a:gd name="connsiteX241" fmla="*/ 415439 w 5740657"/>
              <a:gd name="connsiteY241" fmla="*/ 0 h 1252696"/>
              <a:gd name="connsiteX242" fmla="*/ 284810 w 5740657"/>
              <a:gd name="connsiteY242" fmla="*/ 10048 h 1252696"/>
              <a:gd name="connsiteX243" fmla="*/ 264713 w 5740657"/>
              <a:gd name="connsiteY243" fmla="*/ 15072 h 1252696"/>
              <a:gd name="connsiteX244" fmla="*/ 103940 w 5740657"/>
              <a:gd name="connsiteY244" fmla="*/ 20097 h 1252696"/>
              <a:gd name="connsiteX245" fmla="*/ 8480 w 5740657"/>
              <a:gd name="connsiteY245" fmla="*/ 30145 h 125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5740657" h="1252696">
                <a:moveTo>
                  <a:pt x="8480" y="30145"/>
                </a:moveTo>
                <a:cubicBezTo>
                  <a:pt x="-8136" y="43674"/>
                  <a:pt x="4905" y="81966"/>
                  <a:pt x="4242" y="101269"/>
                </a:cubicBezTo>
                <a:cubicBezTo>
                  <a:pt x="3579" y="120572"/>
                  <a:pt x="2828" y="134240"/>
                  <a:pt x="4503" y="145963"/>
                </a:cubicBezTo>
                <a:cubicBezTo>
                  <a:pt x="6178" y="174433"/>
                  <a:pt x="5031" y="191481"/>
                  <a:pt x="7146" y="224230"/>
                </a:cubicBezTo>
                <a:cubicBezTo>
                  <a:pt x="9261" y="256979"/>
                  <a:pt x="6104" y="309186"/>
                  <a:pt x="17193" y="342455"/>
                </a:cubicBezTo>
                <a:cubicBezTo>
                  <a:pt x="18868" y="499879"/>
                  <a:pt x="12209" y="484493"/>
                  <a:pt x="12693" y="569459"/>
                </a:cubicBezTo>
                <a:cubicBezTo>
                  <a:pt x="13177" y="654425"/>
                  <a:pt x="18952" y="779031"/>
                  <a:pt x="20099" y="852252"/>
                </a:cubicBezTo>
                <a:cubicBezTo>
                  <a:pt x="21246" y="925473"/>
                  <a:pt x="18162" y="967446"/>
                  <a:pt x="19575" y="1008786"/>
                </a:cubicBezTo>
                <a:cubicBezTo>
                  <a:pt x="20988" y="1050126"/>
                  <a:pt x="37938" y="1062851"/>
                  <a:pt x="28577" y="1100294"/>
                </a:cubicBezTo>
                <a:cubicBezTo>
                  <a:pt x="26902" y="1117041"/>
                  <a:pt x="23553" y="1133705"/>
                  <a:pt x="23553" y="1150536"/>
                </a:cubicBezTo>
                <a:cubicBezTo>
                  <a:pt x="23553" y="1157441"/>
                  <a:pt x="22832" y="1166803"/>
                  <a:pt x="28577" y="1170633"/>
                </a:cubicBezTo>
                <a:cubicBezTo>
                  <a:pt x="32518" y="1173261"/>
                  <a:pt x="35276" y="1163934"/>
                  <a:pt x="38625" y="1160584"/>
                </a:cubicBezTo>
                <a:lnTo>
                  <a:pt x="58722" y="1100294"/>
                </a:lnTo>
                <a:cubicBezTo>
                  <a:pt x="60397" y="1095270"/>
                  <a:pt x="60001" y="1088967"/>
                  <a:pt x="63746" y="1085222"/>
                </a:cubicBezTo>
                <a:cubicBezTo>
                  <a:pt x="67096" y="1081872"/>
                  <a:pt x="70836" y="1078872"/>
                  <a:pt x="73795" y="1075173"/>
                </a:cubicBezTo>
                <a:cubicBezTo>
                  <a:pt x="84386" y="1061934"/>
                  <a:pt x="83572" y="1055257"/>
                  <a:pt x="98915" y="1045028"/>
                </a:cubicBezTo>
                <a:cubicBezTo>
                  <a:pt x="103322" y="1042090"/>
                  <a:pt x="108964" y="1041679"/>
                  <a:pt x="113988" y="1040004"/>
                </a:cubicBezTo>
                <a:cubicBezTo>
                  <a:pt x="160363" y="1009087"/>
                  <a:pt x="103325" y="1048536"/>
                  <a:pt x="139109" y="1019908"/>
                </a:cubicBezTo>
                <a:cubicBezTo>
                  <a:pt x="143824" y="1016136"/>
                  <a:pt x="149466" y="1013631"/>
                  <a:pt x="154181" y="1009859"/>
                </a:cubicBezTo>
                <a:cubicBezTo>
                  <a:pt x="171193" y="996249"/>
                  <a:pt x="156139" y="1001105"/>
                  <a:pt x="179302" y="994787"/>
                </a:cubicBezTo>
                <a:cubicBezTo>
                  <a:pt x="192626" y="991153"/>
                  <a:pt x="219496" y="984738"/>
                  <a:pt x="219496" y="984738"/>
                </a:cubicBezTo>
                <a:cubicBezTo>
                  <a:pt x="233616" y="986022"/>
                  <a:pt x="270503" y="985122"/>
                  <a:pt x="289834" y="994787"/>
                </a:cubicBezTo>
                <a:cubicBezTo>
                  <a:pt x="295235" y="997487"/>
                  <a:pt x="299883" y="1001486"/>
                  <a:pt x="304907" y="1004835"/>
                </a:cubicBezTo>
                <a:cubicBezTo>
                  <a:pt x="311606" y="1014883"/>
                  <a:pt x="314955" y="1028281"/>
                  <a:pt x="325003" y="1034980"/>
                </a:cubicBezTo>
                <a:cubicBezTo>
                  <a:pt x="338640" y="1044071"/>
                  <a:pt x="350427" y="1050505"/>
                  <a:pt x="360173" y="1065125"/>
                </a:cubicBezTo>
                <a:cubicBezTo>
                  <a:pt x="363522" y="1070149"/>
                  <a:pt x="365506" y="1076426"/>
                  <a:pt x="370221" y="1080198"/>
                </a:cubicBezTo>
                <a:cubicBezTo>
                  <a:pt x="374356" y="1083506"/>
                  <a:pt x="380556" y="1082854"/>
                  <a:pt x="385293" y="1085222"/>
                </a:cubicBezTo>
                <a:cubicBezTo>
                  <a:pt x="390694" y="1087922"/>
                  <a:pt x="395651" y="1091498"/>
                  <a:pt x="400366" y="1095270"/>
                </a:cubicBezTo>
                <a:cubicBezTo>
                  <a:pt x="404065" y="1098229"/>
                  <a:pt x="406352" y="1102882"/>
                  <a:pt x="410414" y="1105319"/>
                </a:cubicBezTo>
                <a:cubicBezTo>
                  <a:pt x="414955" y="1108044"/>
                  <a:pt x="420463" y="1108668"/>
                  <a:pt x="425487" y="1110343"/>
                </a:cubicBezTo>
                <a:cubicBezTo>
                  <a:pt x="430511" y="1113692"/>
                  <a:pt x="435041" y="1117939"/>
                  <a:pt x="440559" y="1120391"/>
                </a:cubicBezTo>
                <a:cubicBezTo>
                  <a:pt x="450238" y="1124693"/>
                  <a:pt x="470704" y="1130439"/>
                  <a:pt x="470704" y="1130439"/>
                </a:cubicBezTo>
                <a:cubicBezTo>
                  <a:pt x="489369" y="1128106"/>
                  <a:pt x="511970" y="1131366"/>
                  <a:pt x="525970" y="1115367"/>
                </a:cubicBezTo>
                <a:cubicBezTo>
                  <a:pt x="528719" y="1112225"/>
                  <a:pt x="545363" y="1081624"/>
                  <a:pt x="556115" y="1075173"/>
                </a:cubicBezTo>
                <a:cubicBezTo>
                  <a:pt x="560656" y="1072448"/>
                  <a:pt x="566164" y="1071824"/>
                  <a:pt x="571188" y="1070149"/>
                </a:cubicBezTo>
                <a:cubicBezTo>
                  <a:pt x="576212" y="1066800"/>
                  <a:pt x="580742" y="1062553"/>
                  <a:pt x="586260" y="1060101"/>
                </a:cubicBezTo>
                <a:cubicBezTo>
                  <a:pt x="613969" y="1047786"/>
                  <a:pt x="614515" y="1051781"/>
                  <a:pt x="641526" y="1045028"/>
                </a:cubicBezTo>
                <a:cubicBezTo>
                  <a:pt x="646664" y="1043743"/>
                  <a:pt x="651575" y="1041679"/>
                  <a:pt x="656599" y="1040004"/>
                </a:cubicBezTo>
                <a:cubicBezTo>
                  <a:pt x="669997" y="1041679"/>
                  <a:pt x="683590" y="1042199"/>
                  <a:pt x="696792" y="1045028"/>
                </a:cubicBezTo>
                <a:cubicBezTo>
                  <a:pt x="707149" y="1047247"/>
                  <a:pt x="726937" y="1055077"/>
                  <a:pt x="726937" y="1055077"/>
                </a:cubicBezTo>
                <a:cubicBezTo>
                  <a:pt x="730287" y="1058426"/>
                  <a:pt x="733045" y="1062497"/>
                  <a:pt x="736986" y="1065125"/>
                </a:cubicBezTo>
                <a:cubicBezTo>
                  <a:pt x="768344" y="1086029"/>
                  <a:pt x="745363" y="1066802"/>
                  <a:pt x="772155" y="1080198"/>
                </a:cubicBezTo>
                <a:cubicBezTo>
                  <a:pt x="778687" y="1083464"/>
                  <a:pt x="803903" y="1102468"/>
                  <a:pt x="807324" y="1105319"/>
                </a:cubicBezTo>
                <a:cubicBezTo>
                  <a:pt x="824238" y="1119414"/>
                  <a:pt x="811915" y="1115836"/>
                  <a:pt x="837469" y="1130439"/>
                </a:cubicBezTo>
                <a:cubicBezTo>
                  <a:pt x="843079" y="1133645"/>
                  <a:pt x="868283" y="1139399"/>
                  <a:pt x="872639" y="1140488"/>
                </a:cubicBezTo>
                <a:cubicBezTo>
                  <a:pt x="884362" y="1158072"/>
                  <a:pt x="887712" y="1167284"/>
                  <a:pt x="912832" y="1175657"/>
                </a:cubicBezTo>
                <a:lnTo>
                  <a:pt x="942977" y="1185705"/>
                </a:lnTo>
                <a:cubicBezTo>
                  <a:pt x="956375" y="1184030"/>
                  <a:pt x="970237" y="1184561"/>
                  <a:pt x="983170" y="1180681"/>
                </a:cubicBezTo>
                <a:cubicBezTo>
                  <a:pt x="987707" y="1179320"/>
                  <a:pt x="990186" y="1174272"/>
                  <a:pt x="993219" y="1170633"/>
                </a:cubicBezTo>
                <a:cubicBezTo>
                  <a:pt x="998580" y="1164200"/>
                  <a:pt x="1003267" y="1157235"/>
                  <a:pt x="1008291" y="1150536"/>
                </a:cubicBezTo>
                <a:cubicBezTo>
                  <a:pt x="1011641" y="1140488"/>
                  <a:pt x="1010851" y="1127881"/>
                  <a:pt x="1018340" y="1120391"/>
                </a:cubicBezTo>
                <a:lnTo>
                  <a:pt x="1043460" y="1095270"/>
                </a:lnTo>
                <a:cubicBezTo>
                  <a:pt x="1046810" y="1091920"/>
                  <a:pt x="1050882" y="1089163"/>
                  <a:pt x="1053509" y="1085222"/>
                </a:cubicBezTo>
                <a:cubicBezTo>
                  <a:pt x="1066495" y="1065742"/>
                  <a:pt x="1057828" y="1072058"/>
                  <a:pt x="1078630" y="1065125"/>
                </a:cubicBezTo>
                <a:cubicBezTo>
                  <a:pt x="1083654" y="1060101"/>
                  <a:pt x="1087491" y="1053504"/>
                  <a:pt x="1093702" y="1050053"/>
                </a:cubicBezTo>
                <a:cubicBezTo>
                  <a:pt x="1102961" y="1044909"/>
                  <a:pt x="1113799" y="1043354"/>
                  <a:pt x="1123847" y="1040004"/>
                </a:cubicBezTo>
                <a:cubicBezTo>
                  <a:pt x="1128871" y="1038329"/>
                  <a:pt x="1134379" y="1037705"/>
                  <a:pt x="1138920" y="1034980"/>
                </a:cubicBezTo>
                <a:cubicBezTo>
                  <a:pt x="1147294" y="1029956"/>
                  <a:pt x="1155307" y="1024275"/>
                  <a:pt x="1164041" y="1019908"/>
                </a:cubicBezTo>
                <a:cubicBezTo>
                  <a:pt x="1168778" y="1017540"/>
                  <a:pt x="1174245" y="1016969"/>
                  <a:pt x="1179113" y="1014883"/>
                </a:cubicBezTo>
                <a:cubicBezTo>
                  <a:pt x="1185997" y="1011933"/>
                  <a:pt x="1192511" y="1008184"/>
                  <a:pt x="1199210" y="1004835"/>
                </a:cubicBezTo>
                <a:lnTo>
                  <a:pt x="1284621" y="1014883"/>
                </a:lnTo>
                <a:cubicBezTo>
                  <a:pt x="1290446" y="1016472"/>
                  <a:pt x="1294292" y="1022232"/>
                  <a:pt x="1299693" y="1024932"/>
                </a:cubicBezTo>
                <a:cubicBezTo>
                  <a:pt x="1304430" y="1027301"/>
                  <a:pt x="1309742" y="1028281"/>
                  <a:pt x="1314766" y="1029956"/>
                </a:cubicBezTo>
                <a:cubicBezTo>
                  <a:pt x="1318076" y="1039886"/>
                  <a:pt x="1320984" y="1053017"/>
                  <a:pt x="1329839" y="1060101"/>
                </a:cubicBezTo>
                <a:cubicBezTo>
                  <a:pt x="1333974" y="1063409"/>
                  <a:pt x="1340174" y="1062757"/>
                  <a:pt x="1344911" y="1065125"/>
                </a:cubicBezTo>
                <a:cubicBezTo>
                  <a:pt x="1350312" y="1067825"/>
                  <a:pt x="1354583" y="1072473"/>
                  <a:pt x="1359984" y="1075173"/>
                </a:cubicBezTo>
                <a:cubicBezTo>
                  <a:pt x="1372008" y="1081185"/>
                  <a:pt x="1387127" y="1085896"/>
                  <a:pt x="1400177" y="1090246"/>
                </a:cubicBezTo>
                <a:cubicBezTo>
                  <a:pt x="1427671" y="1108575"/>
                  <a:pt x="1404234" y="1096081"/>
                  <a:pt x="1450419" y="1105319"/>
                </a:cubicBezTo>
                <a:cubicBezTo>
                  <a:pt x="1455612" y="1106358"/>
                  <a:pt x="1460399" y="1108888"/>
                  <a:pt x="1465491" y="1110343"/>
                </a:cubicBezTo>
                <a:cubicBezTo>
                  <a:pt x="1509651" y="1122960"/>
                  <a:pt x="1464523" y="1108345"/>
                  <a:pt x="1500660" y="1120391"/>
                </a:cubicBezTo>
                <a:cubicBezTo>
                  <a:pt x="1519082" y="1118716"/>
                  <a:pt x="1537614" y="1117983"/>
                  <a:pt x="1555926" y="1115367"/>
                </a:cubicBezTo>
                <a:cubicBezTo>
                  <a:pt x="1561169" y="1114618"/>
                  <a:pt x="1566689" y="1113421"/>
                  <a:pt x="1570999" y="1110343"/>
                </a:cubicBezTo>
                <a:cubicBezTo>
                  <a:pt x="1578708" y="1104837"/>
                  <a:pt x="1582622" y="1094483"/>
                  <a:pt x="1591096" y="1090246"/>
                </a:cubicBezTo>
                <a:cubicBezTo>
                  <a:pt x="1616431" y="1077578"/>
                  <a:pt x="1620072" y="1078406"/>
                  <a:pt x="1641337" y="1050053"/>
                </a:cubicBezTo>
                <a:cubicBezTo>
                  <a:pt x="1646361" y="1043354"/>
                  <a:pt x="1649977" y="1035317"/>
                  <a:pt x="1656410" y="1029956"/>
                </a:cubicBezTo>
                <a:cubicBezTo>
                  <a:pt x="1659499" y="1027382"/>
                  <a:pt x="1690510" y="1020175"/>
                  <a:pt x="1691579" y="1019908"/>
                </a:cubicBezTo>
                <a:cubicBezTo>
                  <a:pt x="1714651" y="1021556"/>
                  <a:pt x="1763620" y="1022845"/>
                  <a:pt x="1792063" y="1029956"/>
                </a:cubicBezTo>
                <a:cubicBezTo>
                  <a:pt x="1802339" y="1032525"/>
                  <a:pt x="1812063" y="1036961"/>
                  <a:pt x="1822208" y="1040004"/>
                </a:cubicBezTo>
                <a:cubicBezTo>
                  <a:pt x="1830263" y="1042420"/>
                  <a:pt x="1848930" y="1045830"/>
                  <a:pt x="1857377" y="1050053"/>
                </a:cubicBezTo>
                <a:cubicBezTo>
                  <a:pt x="1862778" y="1052753"/>
                  <a:pt x="1866795" y="1057981"/>
                  <a:pt x="1872449" y="1060101"/>
                </a:cubicBezTo>
                <a:cubicBezTo>
                  <a:pt x="1880445" y="1063099"/>
                  <a:pt x="1885760" y="1058557"/>
                  <a:pt x="1897570" y="1065125"/>
                </a:cubicBezTo>
                <a:cubicBezTo>
                  <a:pt x="1909380" y="1071693"/>
                  <a:pt x="1929560" y="1088576"/>
                  <a:pt x="1943311" y="1099510"/>
                </a:cubicBezTo>
                <a:cubicBezTo>
                  <a:pt x="1957062" y="1110444"/>
                  <a:pt x="1967603" y="1120984"/>
                  <a:pt x="1980076" y="1130727"/>
                </a:cubicBezTo>
                <a:cubicBezTo>
                  <a:pt x="1992549" y="1140470"/>
                  <a:pt x="2007222" y="1153694"/>
                  <a:pt x="2018151" y="1157968"/>
                </a:cubicBezTo>
                <a:cubicBezTo>
                  <a:pt x="2029080" y="1162242"/>
                  <a:pt x="2037279" y="1151347"/>
                  <a:pt x="2045652" y="1156371"/>
                </a:cubicBezTo>
                <a:cubicBezTo>
                  <a:pt x="2072448" y="1154696"/>
                  <a:pt x="2108982" y="1128062"/>
                  <a:pt x="2123658" y="1120391"/>
                </a:cubicBezTo>
                <a:cubicBezTo>
                  <a:pt x="2138334" y="1112720"/>
                  <a:pt x="2128639" y="1115280"/>
                  <a:pt x="2133707" y="1110343"/>
                </a:cubicBezTo>
                <a:cubicBezTo>
                  <a:pt x="2138775" y="1105406"/>
                  <a:pt x="2144017" y="1101040"/>
                  <a:pt x="2154065" y="1090769"/>
                </a:cubicBezTo>
                <a:cubicBezTo>
                  <a:pt x="2164113" y="1080498"/>
                  <a:pt x="2180115" y="1060794"/>
                  <a:pt x="2193997" y="1048718"/>
                </a:cubicBezTo>
                <a:cubicBezTo>
                  <a:pt x="2207879" y="1036642"/>
                  <a:pt x="2218935" y="1027299"/>
                  <a:pt x="2237357" y="1018311"/>
                </a:cubicBezTo>
                <a:cubicBezTo>
                  <a:pt x="2255779" y="1009323"/>
                  <a:pt x="2290822" y="999545"/>
                  <a:pt x="2304529" y="994787"/>
                </a:cubicBezTo>
                <a:cubicBezTo>
                  <a:pt x="2318236" y="990029"/>
                  <a:pt x="2302239" y="989013"/>
                  <a:pt x="2319601" y="989763"/>
                </a:cubicBezTo>
                <a:cubicBezTo>
                  <a:pt x="2336963" y="990513"/>
                  <a:pt x="2384418" y="993426"/>
                  <a:pt x="2408702" y="999288"/>
                </a:cubicBezTo>
                <a:cubicBezTo>
                  <a:pt x="2432986" y="1005150"/>
                  <a:pt x="2453357" y="1019821"/>
                  <a:pt x="2465302" y="1024932"/>
                </a:cubicBezTo>
                <a:cubicBezTo>
                  <a:pt x="2477247" y="1030043"/>
                  <a:pt x="2475351" y="1028281"/>
                  <a:pt x="2480375" y="1029956"/>
                </a:cubicBezTo>
                <a:cubicBezTo>
                  <a:pt x="2483724" y="1034980"/>
                  <a:pt x="2486651" y="1040313"/>
                  <a:pt x="2490423" y="1045028"/>
                </a:cubicBezTo>
                <a:cubicBezTo>
                  <a:pt x="2493382" y="1048727"/>
                  <a:pt x="2497629" y="1051287"/>
                  <a:pt x="2500471" y="1055077"/>
                </a:cubicBezTo>
                <a:cubicBezTo>
                  <a:pt x="2529777" y="1094152"/>
                  <a:pt x="2507590" y="1076570"/>
                  <a:pt x="2535641" y="1095270"/>
                </a:cubicBezTo>
                <a:cubicBezTo>
                  <a:pt x="2546264" y="1111205"/>
                  <a:pt x="2553174" y="1123707"/>
                  <a:pt x="2570810" y="1135464"/>
                </a:cubicBezTo>
                <a:cubicBezTo>
                  <a:pt x="2575834" y="1138813"/>
                  <a:pt x="2581298" y="1141582"/>
                  <a:pt x="2585882" y="1145512"/>
                </a:cubicBezTo>
                <a:cubicBezTo>
                  <a:pt x="2616739" y="1171961"/>
                  <a:pt x="2592504" y="1162240"/>
                  <a:pt x="2626076" y="1170633"/>
                </a:cubicBezTo>
                <a:cubicBezTo>
                  <a:pt x="2632523" y="1169021"/>
                  <a:pt x="2654031" y="1164191"/>
                  <a:pt x="2661245" y="1160584"/>
                </a:cubicBezTo>
                <a:cubicBezTo>
                  <a:pt x="2669979" y="1156217"/>
                  <a:pt x="2677793" y="1150188"/>
                  <a:pt x="2686366" y="1145512"/>
                </a:cubicBezTo>
                <a:cubicBezTo>
                  <a:pt x="2696229" y="1140132"/>
                  <a:pt x="2706690" y="1135895"/>
                  <a:pt x="2716511" y="1130439"/>
                </a:cubicBezTo>
                <a:cubicBezTo>
                  <a:pt x="2721789" y="1127507"/>
                  <a:pt x="2726034" y="1122770"/>
                  <a:pt x="2731584" y="1120391"/>
                </a:cubicBezTo>
                <a:cubicBezTo>
                  <a:pt x="2737931" y="1117671"/>
                  <a:pt x="2745066" y="1117351"/>
                  <a:pt x="2751680" y="1115367"/>
                </a:cubicBezTo>
                <a:cubicBezTo>
                  <a:pt x="2761825" y="1112324"/>
                  <a:pt x="2771777" y="1108668"/>
                  <a:pt x="2781825" y="1105319"/>
                </a:cubicBezTo>
                <a:cubicBezTo>
                  <a:pt x="2820913" y="1076002"/>
                  <a:pt x="2830776" y="1082225"/>
                  <a:pt x="2848448" y="1077554"/>
                </a:cubicBezTo>
                <a:cubicBezTo>
                  <a:pt x="2866120" y="1072883"/>
                  <a:pt x="2875117" y="1075705"/>
                  <a:pt x="2887856" y="1077292"/>
                </a:cubicBezTo>
                <a:cubicBezTo>
                  <a:pt x="2900595" y="1078880"/>
                  <a:pt x="2912410" y="1079059"/>
                  <a:pt x="2924883" y="1087079"/>
                </a:cubicBezTo>
                <a:cubicBezTo>
                  <a:pt x="2937356" y="1095100"/>
                  <a:pt x="2953045" y="1114002"/>
                  <a:pt x="2962696" y="1125415"/>
                </a:cubicBezTo>
                <a:cubicBezTo>
                  <a:pt x="2972348" y="1136829"/>
                  <a:pt x="2976359" y="1145158"/>
                  <a:pt x="2982792" y="1155560"/>
                </a:cubicBezTo>
                <a:cubicBezTo>
                  <a:pt x="2989225" y="1165962"/>
                  <a:pt x="2991380" y="1176586"/>
                  <a:pt x="3001293" y="1187825"/>
                </a:cubicBezTo>
                <a:cubicBezTo>
                  <a:pt x="3011206" y="1199064"/>
                  <a:pt x="3029226" y="1212239"/>
                  <a:pt x="3042271" y="1222994"/>
                </a:cubicBezTo>
                <a:cubicBezTo>
                  <a:pt x="3055316" y="1233749"/>
                  <a:pt x="3064353" y="1249358"/>
                  <a:pt x="3079561" y="1252354"/>
                </a:cubicBezTo>
                <a:cubicBezTo>
                  <a:pt x="3094769" y="1255350"/>
                  <a:pt x="3123470" y="1237622"/>
                  <a:pt x="3133518" y="1240971"/>
                </a:cubicBezTo>
                <a:cubicBezTo>
                  <a:pt x="3150265" y="1239296"/>
                  <a:pt x="3164810" y="1217774"/>
                  <a:pt x="3181378" y="1207372"/>
                </a:cubicBezTo>
                <a:cubicBezTo>
                  <a:pt x="3197946" y="1196970"/>
                  <a:pt x="3215653" y="1187550"/>
                  <a:pt x="3232928" y="1178561"/>
                </a:cubicBezTo>
                <a:cubicBezTo>
                  <a:pt x="3250203" y="1169572"/>
                  <a:pt x="3271450" y="1158948"/>
                  <a:pt x="3285027" y="1153440"/>
                </a:cubicBezTo>
                <a:cubicBezTo>
                  <a:pt x="3298604" y="1147932"/>
                  <a:pt x="3302796" y="1147671"/>
                  <a:pt x="3314388" y="1145512"/>
                </a:cubicBezTo>
                <a:cubicBezTo>
                  <a:pt x="3325980" y="1143353"/>
                  <a:pt x="3341183" y="1142163"/>
                  <a:pt x="3354581" y="1140488"/>
                </a:cubicBezTo>
                <a:cubicBezTo>
                  <a:pt x="3372956" y="1144163"/>
                  <a:pt x="3392851" y="1147062"/>
                  <a:pt x="3409847" y="1155560"/>
                </a:cubicBezTo>
                <a:cubicBezTo>
                  <a:pt x="3416546" y="1158910"/>
                  <a:pt x="3423441" y="1161893"/>
                  <a:pt x="3429944" y="1165609"/>
                </a:cubicBezTo>
                <a:cubicBezTo>
                  <a:pt x="3435187" y="1168605"/>
                  <a:pt x="3439616" y="1172957"/>
                  <a:pt x="3445017" y="1175657"/>
                </a:cubicBezTo>
                <a:cubicBezTo>
                  <a:pt x="3449754" y="1178025"/>
                  <a:pt x="3455065" y="1179006"/>
                  <a:pt x="3460089" y="1180681"/>
                </a:cubicBezTo>
                <a:cubicBezTo>
                  <a:pt x="3463438" y="1185705"/>
                  <a:pt x="3466365" y="1191039"/>
                  <a:pt x="3470137" y="1195754"/>
                </a:cubicBezTo>
                <a:cubicBezTo>
                  <a:pt x="3488021" y="1218109"/>
                  <a:pt x="3489921" y="1204829"/>
                  <a:pt x="3530428" y="1200778"/>
                </a:cubicBezTo>
                <a:cubicBezTo>
                  <a:pt x="3535452" y="1197429"/>
                  <a:pt x="3540099" y="1193430"/>
                  <a:pt x="3545500" y="1190730"/>
                </a:cubicBezTo>
                <a:cubicBezTo>
                  <a:pt x="3553567" y="1186697"/>
                  <a:pt x="3563880" y="1186673"/>
                  <a:pt x="3570621" y="1180681"/>
                </a:cubicBezTo>
                <a:cubicBezTo>
                  <a:pt x="3579647" y="1172658"/>
                  <a:pt x="3581057" y="1157782"/>
                  <a:pt x="3590718" y="1150536"/>
                </a:cubicBezTo>
                <a:cubicBezTo>
                  <a:pt x="3602058" y="1142031"/>
                  <a:pt x="3611991" y="1136062"/>
                  <a:pt x="3620863" y="1125415"/>
                </a:cubicBezTo>
                <a:cubicBezTo>
                  <a:pt x="3626223" y="1118982"/>
                  <a:pt x="3629677" y="1110882"/>
                  <a:pt x="3635935" y="1105319"/>
                </a:cubicBezTo>
                <a:cubicBezTo>
                  <a:pt x="3644961" y="1097296"/>
                  <a:pt x="3655523" y="1091087"/>
                  <a:pt x="3666080" y="1085222"/>
                </a:cubicBezTo>
                <a:cubicBezTo>
                  <a:pt x="3706282" y="1062888"/>
                  <a:pt x="3650927" y="1103697"/>
                  <a:pt x="3701249" y="1070149"/>
                </a:cubicBezTo>
                <a:cubicBezTo>
                  <a:pt x="3705190" y="1067521"/>
                  <a:pt x="3703762" y="1063935"/>
                  <a:pt x="3711298" y="1060101"/>
                </a:cubicBezTo>
                <a:cubicBezTo>
                  <a:pt x="3718834" y="1056267"/>
                  <a:pt x="3731264" y="1049835"/>
                  <a:pt x="3746467" y="1047148"/>
                </a:cubicBezTo>
                <a:cubicBezTo>
                  <a:pt x="3761670" y="1044462"/>
                  <a:pt x="3772675" y="1047712"/>
                  <a:pt x="3802518" y="1043982"/>
                </a:cubicBezTo>
                <a:cubicBezTo>
                  <a:pt x="3821948" y="1049320"/>
                  <a:pt x="3845861" y="1062469"/>
                  <a:pt x="3863044" y="1072033"/>
                </a:cubicBezTo>
                <a:cubicBezTo>
                  <a:pt x="3880228" y="1081597"/>
                  <a:pt x="3898083" y="1087132"/>
                  <a:pt x="3905619" y="1101367"/>
                </a:cubicBezTo>
                <a:cubicBezTo>
                  <a:pt x="3923208" y="1113086"/>
                  <a:pt x="3941904" y="1131639"/>
                  <a:pt x="3961434" y="1142346"/>
                </a:cubicBezTo>
                <a:cubicBezTo>
                  <a:pt x="3980964" y="1153053"/>
                  <a:pt x="3999297" y="1157775"/>
                  <a:pt x="4022797" y="1165609"/>
                </a:cubicBezTo>
                <a:cubicBezTo>
                  <a:pt x="4035497" y="1163069"/>
                  <a:pt x="4057614" y="1160936"/>
                  <a:pt x="4068014" y="1150536"/>
                </a:cubicBezTo>
                <a:cubicBezTo>
                  <a:pt x="4074919" y="1143631"/>
                  <a:pt x="4077092" y="1133123"/>
                  <a:pt x="4083087" y="1125415"/>
                </a:cubicBezTo>
                <a:cubicBezTo>
                  <a:pt x="4088903" y="1117937"/>
                  <a:pt x="4096054" y="1111557"/>
                  <a:pt x="4103184" y="1105319"/>
                </a:cubicBezTo>
                <a:cubicBezTo>
                  <a:pt x="4127754" y="1083820"/>
                  <a:pt x="4118892" y="1099234"/>
                  <a:pt x="4133329" y="1075173"/>
                </a:cubicBezTo>
                <a:cubicBezTo>
                  <a:pt x="4140276" y="1063595"/>
                  <a:pt x="4146960" y="1051857"/>
                  <a:pt x="4153425" y="1040004"/>
                </a:cubicBezTo>
                <a:cubicBezTo>
                  <a:pt x="4157011" y="1033429"/>
                  <a:pt x="4160524" y="1026792"/>
                  <a:pt x="4163474" y="1019908"/>
                </a:cubicBezTo>
                <a:cubicBezTo>
                  <a:pt x="4165560" y="1015040"/>
                  <a:pt x="4165420" y="1009145"/>
                  <a:pt x="4168498" y="1004835"/>
                </a:cubicBezTo>
                <a:cubicBezTo>
                  <a:pt x="4174004" y="997126"/>
                  <a:pt x="4180886" y="990245"/>
                  <a:pt x="4188595" y="984738"/>
                </a:cubicBezTo>
                <a:cubicBezTo>
                  <a:pt x="4192904" y="981660"/>
                  <a:pt x="4198643" y="981389"/>
                  <a:pt x="4203667" y="979714"/>
                </a:cubicBezTo>
                <a:cubicBezTo>
                  <a:pt x="4215390" y="971340"/>
                  <a:pt x="4226482" y="962005"/>
                  <a:pt x="4238836" y="954593"/>
                </a:cubicBezTo>
                <a:cubicBezTo>
                  <a:pt x="4251681" y="946886"/>
                  <a:pt x="4267047" y="943485"/>
                  <a:pt x="4279030" y="934497"/>
                </a:cubicBezTo>
                <a:cubicBezTo>
                  <a:pt x="4303363" y="916246"/>
                  <a:pt x="4291182" y="922072"/>
                  <a:pt x="4314199" y="914400"/>
                </a:cubicBezTo>
                <a:cubicBezTo>
                  <a:pt x="4319223" y="911051"/>
                  <a:pt x="4320723" y="905233"/>
                  <a:pt x="4329271" y="904352"/>
                </a:cubicBezTo>
                <a:cubicBezTo>
                  <a:pt x="4337819" y="903471"/>
                  <a:pt x="4338989" y="905801"/>
                  <a:pt x="4365487" y="909114"/>
                </a:cubicBezTo>
                <a:lnTo>
                  <a:pt x="4420492" y="946141"/>
                </a:lnTo>
                <a:cubicBezTo>
                  <a:pt x="4430671" y="961567"/>
                  <a:pt x="4449053" y="988925"/>
                  <a:pt x="4465709" y="1006955"/>
                </a:cubicBezTo>
                <a:cubicBezTo>
                  <a:pt x="4482365" y="1024985"/>
                  <a:pt x="4512235" y="1043865"/>
                  <a:pt x="4534713" y="1037650"/>
                </a:cubicBezTo>
                <a:cubicBezTo>
                  <a:pt x="4557191" y="1031435"/>
                  <a:pt x="4586250" y="982671"/>
                  <a:pt x="4600577" y="969666"/>
                </a:cubicBezTo>
                <a:cubicBezTo>
                  <a:pt x="4614904" y="956661"/>
                  <a:pt x="4614579" y="963970"/>
                  <a:pt x="4620674" y="959617"/>
                </a:cubicBezTo>
                <a:cubicBezTo>
                  <a:pt x="4626456" y="955487"/>
                  <a:pt x="4629964" y="948675"/>
                  <a:pt x="4635746" y="944545"/>
                </a:cubicBezTo>
                <a:cubicBezTo>
                  <a:pt x="4641841" y="940192"/>
                  <a:pt x="4649492" y="938466"/>
                  <a:pt x="4655843" y="934497"/>
                </a:cubicBezTo>
                <a:cubicBezTo>
                  <a:pt x="4662944" y="930059"/>
                  <a:pt x="4668973" y="924069"/>
                  <a:pt x="4675940" y="919424"/>
                </a:cubicBezTo>
                <a:cubicBezTo>
                  <a:pt x="4699336" y="903827"/>
                  <a:pt x="4715418" y="892006"/>
                  <a:pt x="4741254" y="884255"/>
                </a:cubicBezTo>
                <a:cubicBezTo>
                  <a:pt x="4749433" y="881801"/>
                  <a:pt x="4758091" y="881302"/>
                  <a:pt x="4766375" y="879231"/>
                </a:cubicBezTo>
                <a:cubicBezTo>
                  <a:pt x="4771513" y="877946"/>
                  <a:pt x="4772062" y="875087"/>
                  <a:pt x="4781447" y="874206"/>
                </a:cubicBezTo>
                <a:cubicBezTo>
                  <a:pt x="4790832" y="873325"/>
                  <a:pt x="4802590" y="875619"/>
                  <a:pt x="4822687" y="873944"/>
                </a:cubicBezTo>
                <a:cubicBezTo>
                  <a:pt x="4844459" y="875619"/>
                  <a:pt x="4861516" y="885542"/>
                  <a:pt x="4880858" y="895638"/>
                </a:cubicBezTo>
                <a:cubicBezTo>
                  <a:pt x="4900200" y="905734"/>
                  <a:pt x="4898260" y="907536"/>
                  <a:pt x="4938740" y="934523"/>
                </a:cubicBezTo>
                <a:cubicBezTo>
                  <a:pt x="4942090" y="939547"/>
                  <a:pt x="4983893" y="987173"/>
                  <a:pt x="4998795" y="1006746"/>
                </a:cubicBezTo>
                <a:cubicBezTo>
                  <a:pt x="5013698" y="1026319"/>
                  <a:pt x="5012018" y="1050336"/>
                  <a:pt x="5028155" y="1051963"/>
                </a:cubicBezTo>
                <a:cubicBezTo>
                  <a:pt x="5044292" y="1053590"/>
                  <a:pt x="5058779" y="1046248"/>
                  <a:pt x="5095616" y="1016506"/>
                </a:cubicBezTo>
                <a:cubicBezTo>
                  <a:pt x="5132453" y="986764"/>
                  <a:pt x="5131544" y="969993"/>
                  <a:pt x="5147715" y="948261"/>
                </a:cubicBezTo>
                <a:cubicBezTo>
                  <a:pt x="5163886" y="926529"/>
                  <a:pt x="5183351" y="902641"/>
                  <a:pt x="5192645" y="886112"/>
                </a:cubicBezTo>
                <a:cubicBezTo>
                  <a:pt x="5201019" y="877739"/>
                  <a:pt x="5217775" y="866762"/>
                  <a:pt x="5229672" y="856230"/>
                </a:cubicBezTo>
                <a:cubicBezTo>
                  <a:pt x="5241569" y="845698"/>
                  <a:pt x="5252530" y="832216"/>
                  <a:pt x="5264030" y="822918"/>
                </a:cubicBezTo>
                <a:cubicBezTo>
                  <a:pt x="5275531" y="813620"/>
                  <a:pt x="5286376" y="805111"/>
                  <a:pt x="5298675" y="800440"/>
                </a:cubicBezTo>
                <a:cubicBezTo>
                  <a:pt x="5310974" y="795769"/>
                  <a:pt x="5318341" y="790924"/>
                  <a:pt x="5337823" y="794893"/>
                </a:cubicBezTo>
                <a:cubicBezTo>
                  <a:pt x="5357305" y="798862"/>
                  <a:pt x="5399439" y="828618"/>
                  <a:pt x="5415567" y="824252"/>
                </a:cubicBezTo>
                <a:cubicBezTo>
                  <a:pt x="5431695" y="819886"/>
                  <a:pt x="5429745" y="780470"/>
                  <a:pt x="5434590" y="768699"/>
                </a:cubicBezTo>
                <a:cubicBezTo>
                  <a:pt x="5439435" y="756928"/>
                  <a:pt x="5441289" y="758650"/>
                  <a:pt x="5444639" y="753626"/>
                </a:cubicBezTo>
                <a:cubicBezTo>
                  <a:pt x="5449663" y="738554"/>
                  <a:pt x="5453811" y="723160"/>
                  <a:pt x="5459711" y="708409"/>
                </a:cubicBezTo>
                <a:cubicBezTo>
                  <a:pt x="5463060" y="700035"/>
                  <a:pt x="5467167" y="691926"/>
                  <a:pt x="5469759" y="683288"/>
                </a:cubicBezTo>
                <a:cubicBezTo>
                  <a:pt x="5474057" y="668962"/>
                  <a:pt x="5473179" y="656353"/>
                  <a:pt x="5479808" y="643094"/>
                </a:cubicBezTo>
                <a:cubicBezTo>
                  <a:pt x="5484175" y="634360"/>
                  <a:pt x="5491033" y="626949"/>
                  <a:pt x="5494880" y="617973"/>
                </a:cubicBezTo>
                <a:cubicBezTo>
                  <a:pt x="5501138" y="603370"/>
                  <a:pt x="5504053" y="587507"/>
                  <a:pt x="5509953" y="572756"/>
                </a:cubicBezTo>
                <a:cubicBezTo>
                  <a:pt x="5516652" y="556009"/>
                  <a:pt x="5524345" y="539626"/>
                  <a:pt x="5530049" y="522514"/>
                </a:cubicBezTo>
                <a:cubicBezTo>
                  <a:pt x="5542950" y="483813"/>
                  <a:pt x="5536164" y="502203"/>
                  <a:pt x="5550146" y="467248"/>
                </a:cubicBezTo>
                <a:cubicBezTo>
                  <a:pt x="5551790" y="457386"/>
                  <a:pt x="5557182" y="423028"/>
                  <a:pt x="5560195" y="411982"/>
                </a:cubicBezTo>
                <a:cubicBezTo>
                  <a:pt x="5562982" y="401763"/>
                  <a:pt x="5566623" y="391791"/>
                  <a:pt x="5570243" y="381837"/>
                </a:cubicBezTo>
                <a:cubicBezTo>
                  <a:pt x="5573325" y="373361"/>
                  <a:pt x="5576512" y="364905"/>
                  <a:pt x="5580291" y="356716"/>
                </a:cubicBezTo>
                <a:cubicBezTo>
                  <a:pt x="5586568" y="343116"/>
                  <a:pt x="5596273" y="330926"/>
                  <a:pt x="5600388" y="316523"/>
                </a:cubicBezTo>
                <a:cubicBezTo>
                  <a:pt x="5607087" y="293077"/>
                  <a:pt x="5614571" y="269841"/>
                  <a:pt x="5620485" y="246184"/>
                </a:cubicBezTo>
                <a:cubicBezTo>
                  <a:pt x="5622160" y="239485"/>
                  <a:pt x="5622421" y="232264"/>
                  <a:pt x="5625509" y="226088"/>
                </a:cubicBezTo>
                <a:cubicBezTo>
                  <a:pt x="5627627" y="221851"/>
                  <a:pt x="5632208" y="219389"/>
                  <a:pt x="5635557" y="216039"/>
                </a:cubicBezTo>
                <a:cubicBezTo>
                  <a:pt x="5637232" y="211015"/>
                  <a:pt x="5637319" y="205241"/>
                  <a:pt x="5640581" y="200967"/>
                </a:cubicBezTo>
                <a:cubicBezTo>
                  <a:pt x="5643843" y="196693"/>
                  <a:pt x="5649047" y="198241"/>
                  <a:pt x="5655131" y="190395"/>
                </a:cubicBezTo>
                <a:cubicBezTo>
                  <a:pt x="5661215" y="182549"/>
                  <a:pt x="5673736" y="158916"/>
                  <a:pt x="5677085" y="153892"/>
                </a:cubicBezTo>
                <a:cubicBezTo>
                  <a:pt x="5683272" y="135331"/>
                  <a:pt x="5720823" y="107963"/>
                  <a:pt x="5729995" y="89362"/>
                </a:cubicBezTo>
                <a:cubicBezTo>
                  <a:pt x="5739167" y="70761"/>
                  <a:pt x="5747501" y="52954"/>
                  <a:pt x="5732115" y="42287"/>
                </a:cubicBezTo>
                <a:cubicBezTo>
                  <a:pt x="5716729" y="31620"/>
                  <a:pt x="5669641" y="27869"/>
                  <a:pt x="5637677" y="25357"/>
                </a:cubicBezTo>
                <a:cubicBezTo>
                  <a:pt x="5605713" y="22845"/>
                  <a:pt x="5567652" y="24877"/>
                  <a:pt x="5540333" y="27214"/>
                </a:cubicBezTo>
                <a:cubicBezTo>
                  <a:pt x="5513014" y="29551"/>
                  <a:pt x="5500065" y="37309"/>
                  <a:pt x="5473762" y="39381"/>
                </a:cubicBezTo>
                <a:cubicBezTo>
                  <a:pt x="5447459" y="41453"/>
                  <a:pt x="5412932" y="39556"/>
                  <a:pt x="5382517" y="39644"/>
                </a:cubicBezTo>
                <a:cubicBezTo>
                  <a:pt x="5355669" y="40128"/>
                  <a:pt x="5336082" y="39819"/>
                  <a:pt x="5312675" y="42287"/>
                </a:cubicBezTo>
                <a:cubicBezTo>
                  <a:pt x="5289268" y="44755"/>
                  <a:pt x="5267196" y="52780"/>
                  <a:pt x="5242075" y="54455"/>
                </a:cubicBezTo>
                <a:cubicBezTo>
                  <a:pt x="5173411" y="52780"/>
                  <a:pt x="5148728" y="40080"/>
                  <a:pt x="5112285" y="37524"/>
                </a:cubicBezTo>
                <a:cubicBezTo>
                  <a:pt x="5075842" y="34968"/>
                  <a:pt x="5050529" y="38501"/>
                  <a:pt x="5023419" y="39120"/>
                </a:cubicBezTo>
                <a:cubicBezTo>
                  <a:pt x="4996309" y="39739"/>
                  <a:pt x="4982418" y="39386"/>
                  <a:pt x="4949626" y="41240"/>
                </a:cubicBezTo>
                <a:cubicBezTo>
                  <a:pt x="4916834" y="43094"/>
                  <a:pt x="4874611" y="53930"/>
                  <a:pt x="4826665" y="50242"/>
                </a:cubicBezTo>
                <a:cubicBezTo>
                  <a:pt x="4778098" y="51917"/>
                  <a:pt x="4763453" y="30573"/>
                  <a:pt x="4730970" y="29073"/>
                </a:cubicBezTo>
                <a:cubicBezTo>
                  <a:pt x="4698487" y="27573"/>
                  <a:pt x="4658835" y="38375"/>
                  <a:pt x="4631769" y="41240"/>
                </a:cubicBezTo>
                <a:cubicBezTo>
                  <a:pt x="4604703" y="44105"/>
                  <a:pt x="4592019" y="44589"/>
                  <a:pt x="4568573" y="46264"/>
                </a:cubicBezTo>
                <a:cubicBezTo>
                  <a:pt x="4534417" y="53095"/>
                  <a:pt x="4491855" y="42068"/>
                  <a:pt x="4420989" y="44406"/>
                </a:cubicBezTo>
                <a:cubicBezTo>
                  <a:pt x="4350123" y="46744"/>
                  <a:pt x="4265405" y="67468"/>
                  <a:pt x="4143377" y="60290"/>
                </a:cubicBezTo>
                <a:cubicBezTo>
                  <a:pt x="4051483" y="41912"/>
                  <a:pt x="4147495" y="59625"/>
                  <a:pt x="3922313" y="50242"/>
                </a:cubicBezTo>
                <a:cubicBezTo>
                  <a:pt x="3907161" y="49611"/>
                  <a:pt x="3892247" y="45876"/>
                  <a:pt x="3877096" y="45217"/>
                </a:cubicBezTo>
                <a:cubicBezTo>
                  <a:pt x="3815167" y="42524"/>
                  <a:pt x="3753166" y="41868"/>
                  <a:pt x="3691201" y="40193"/>
                </a:cubicBezTo>
                <a:cubicBezTo>
                  <a:pt x="3682827" y="38518"/>
                  <a:pt x="3674365" y="37240"/>
                  <a:pt x="3666080" y="35169"/>
                </a:cubicBezTo>
                <a:cubicBezTo>
                  <a:pt x="3654252" y="32212"/>
                  <a:pt x="3643001" y="26698"/>
                  <a:pt x="3630911" y="25121"/>
                </a:cubicBezTo>
                <a:cubicBezTo>
                  <a:pt x="3604289" y="21649"/>
                  <a:pt x="3577320" y="21772"/>
                  <a:pt x="3550524" y="20097"/>
                </a:cubicBezTo>
                <a:lnTo>
                  <a:pt x="3314388" y="25121"/>
                </a:lnTo>
                <a:cubicBezTo>
                  <a:pt x="3299232" y="25662"/>
                  <a:pt x="3284294" y="29025"/>
                  <a:pt x="3269170" y="30145"/>
                </a:cubicBezTo>
                <a:cubicBezTo>
                  <a:pt x="3239061" y="32375"/>
                  <a:pt x="3208880" y="33494"/>
                  <a:pt x="3178735" y="35169"/>
                </a:cubicBezTo>
                <a:cubicBezTo>
                  <a:pt x="2958755" y="62666"/>
                  <a:pt x="3110868" y="45217"/>
                  <a:pt x="2585882" y="45217"/>
                </a:cubicBezTo>
                <a:cubicBezTo>
                  <a:pt x="2477012" y="45217"/>
                  <a:pt x="2368168" y="41868"/>
                  <a:pt x="2259311" y="40193"/>
                </a:cubicBezTo>
                <a:cubicBezTo>
                  <a:pt x="2117679" y="26030"/>
                  <a:pt x="2293271" y="42272"/>
                  <a:pt x="1977957" y="30145"/>
                </a:cubicBezTo>
                <a:cubicBezTo>
                  <a:pt x="1967778" y="29753"/>
                  <a:pt x="1957966" y="25933"/>
                  <a:pt x="1947812" y="25121"/>
                </a:cubicBezTo>
                <a:cubicBezTo>
                  <a:pt x="1916050" y="22580"/>
                  <a:pt x="1884173" y="21772"/>
                  <a:pt x="1852353" y="20097"/>
                </a:cubicBezTo>
                <a:cubicBezTo>
                  <a:pt x="1827528" y="15959"/>
                  <a:pt x="1796125" y="10048"/>
                  <a:pt x="1771966" y="10048"/>
                </a:cubicBezTo>
                <a:cubicBezTo>
                  <a:pt x="1693422" y="10048"/>
                  <a:pt x="1588136" y="15974"/>
                  <a:pt x="1505685" y="20097"/>
                </a:cubicBezTo>
                <a:cubicBezTo>
                  <a:pt x="1493962" y="21772"/>
                  <a:pt x="1482679" y="25034"/>
                  <a:pt x="1470515" y="25121"/>
                </a:cubicBezTo>
                <a:cubicBezTo>
                  <a:pt x="1458351" y="25208"/>
                  <a:pt x="1460781" y="21239"/>
                  <a:pt x="1432703" y="20620"/>
                </a:cubicBezTo>
                <a:cubicBezTo>
                  <a:pt x="1404625" y="20001"/>
                  <a:pt x="1410323" y="9374"/>
                  <a:pt x="1302049" y="21404"/>
                </a:cubicBezTo>
                <a:lnTo>
                  <a:pt x="1113013" y="16119"/>
                </a:lnTo>
                <a:cubicBezTo>
                  <a:pt x="1059867" y="15901"/>
                  <a:pt x="1011509" y="21109"/>
                  <a:pt x="983170" y="20097"/>
                </a:cubicBezTo>
                <a:cubicBezTo>
                  <a:pt x="954831" y="19085"/>
                  <a:pt x="973853" y="13136"/>
                  <a:pt x="942977" y="10048"/>
                </a:cubicBezTo>
                <a:cubicBezTo>
                  <a:pt x="901184" y="5869"/>
                  <a:pt x="817373" y="0"/>
                  <a:pt x="817373" y="0"/>
                </a:cubicBezTo>
                <a:lnTo>
                  <a:pt x="747034" y="5024"/>
                </a:lnTo>
                <a:cubicBezTo>
                  <a:pt x="592100" y="13399"/>
                  <a:pt x="679327" y="4732"/>
                  <a:pt x="586260" y="15072"/>
                </a:cubicBezTo>
                <a:cubicBezTo>
                  <a:pt x="545861" y="13052"/>
                  <a:pt x="480556" y="11455"/>
                  <a:pt x="435535" y="5024"/>
                </a:cubicBezTo>
                <a:cubicBezTo>
                  <a:pt x="428700" y="4048"/>
                  <a:pt x="422138" y="1675"/>
                  <a:pt x="415439" y="0"/>
                </a:cubicBezTo>
                <a:lnTo>
                  <a:pt x="284810" y="10048"/>
                </a:lnTo>
                <a:cubicBezTo>
                  <a:pt x="277958" y="10904"/>
                  <a:pt x="271608" y="14689"/>
                  <a:pt x="264713" y="15072"/>
                </a:cubicBezTo>
                <a:cubicBezTo>
                  <a:pt x="211178" y="18046"/>
                  <a:pt x="157514" y="17954"/>
                  <a:pt x="103940" y="20097"/>
                </a:cubicBezTo>
                <a:cubicBezTo>
                  <a:pt x="12643" y="23749"/>
                  <a:pt x="25096" y="16616"/>
                  <a:pt x="8480" y="30145"/>
                </a:cubicBezTo>
                <a:close/>
              </a:path>
            </a:pathLst>
          </a:custGeom>
          <a:pattFill prst="wdUpDiag">
            <a:fgClr>
              <a:schemeClr val="tx2">
                <a:lumMod val="60000"/>
                <a:lumOff val="40000"/>
              </a:schemeClr>
            </a:fgClr>
            <a:bgClr>
              <a:schemeClr val="tx2">
                <a:lumMod val="50000"/>
              </a:schemeClr>
            </a:bgClr>
          </a:patt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32" tIns="44815" rIns="89632" bIns="44815" numCol="1" spcCol="0" rtlCol="0" fromWordArt="0" anchor="ctr" anchorCtr="0" forceAA="0" compatLnSpc="1">
            <a:prstTxWarp prst="textNoShape">
              <a:avLst/>
            </a:prstTxWarp>
            <a:noAutofit/>
          </a:bodyPr>
          <a:lstStyle/>
          <a:p>
            <a:pPr algn="ctr"/>
            <a:endParaRPr lang="en-US" sz="1765">
              <a:solidFill>
                <a:srgbClr val="FFFFFF"/>
              </a:solidFill>
            </a:endParaRPr>
          </a:p>
        </p:txBody>
      </p:sp>
      <p:grpSp>
        <p:nvGrpSpPr>
          <p:cNvPr id="203" name="Group 202"/>
          <p:cNvGrpSpPr/>
          <p:nvPr/>
        </p:nvGrpSpPr>
        <p:grpSpPr>
          <a:xfrm>
            <a:off x="178277" y="1199114"/>
            <a:ext cx="2901554" cy="1359596"/>
            <a:chOff x="181849" y="1222662"/>
            <a:chExt cx="2959737" cy="1386859"/>
          </a:xfrm>
        </p:grpSpPr>
        <p:grpSp>
          <p:nvGrpSpPr>
            <p:cNvPr id="23" name="Group 22"/>
            <p:cNvGrpSpPr/>
            <p:nvPr/>
          </p:nvGrpSpPr>
          <p:grpSpPr>
            <a:xfrm>
              <a:off x="181849" y="1222662"/>
              <a:ext cx="2959737" cy="1051109"/>
              <a:chOff x="504885" y="1005764"/>
              <a:chExt cx="3482363" cy="1236711"/>
            </a:xfrm>
          </p:grpSpPr>
          <p:cxnSp>
            <p:nvCxnSpPr>
              <p:cNvPr id="4" name="Straight Arrow Connector 3"/>
              <p:cNvCxnSpPr/>
              <p:nvPr/>
            </p:nvCxnSpPr>
            <p:spPr bwMode="auto">
              <a:xfrm rot="16200000" flipV="1">
                <a:off x="362488" y="1542925"/>
                <a:ext cx="1074328" cy="5"/>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5" name="Straight Arrow Connector 4"/>
              <p:cNvCxnSpPr/>
              <p:nvPr/>
            </p:nvCxnSpPr>
            <p:spPr bwMode="auto">
              <a:xfrm>
                <a:off x="899650" y="2067230"/>
                <a:ext cx="2856577"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6" name="Text Placeholder 6"/>
              <p:cNvSpPr txBox="1">
                <a:spLocks/>
              </p:cNvSpPr>
              <p:nvPr/>
            </p:nvSpPr>
            <p:spPr bwMode="auto">
              <a:xfrm>
                <a:off x="3800089" y="1920011"/>
                <a:ext cx="187159" cy="25580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defTabSz="1218449" eaLnBrk="0" fontAlgn="base" hangingPunct="0">
                  <a:spcBef>
                    <a:spcPct val="20000"/>
                  </a:spcBef>
                  <a:spcAft>
                    <a:spcPct val="0"/>
                  </a:spcAft>
                  <a:buClr>
                    <a:srgbClr val="000000"/>
                  </a:buClr>
                </a:pPr>
                <a:r>
                  <a:rPr lang="en-US" sz="1470" i="1" dirty="0">
                    <a:solidFill>
                      <a:srgbClr val="FFFFFF"/>
                    </a:solidFill>
                  </a:rPr>
                  <a:t>t</a:t>
                </a:r>
              </a:p>
            </p:txBody>
          </p:sp>
          <p:sp>
            <p:nvSpPr>
              <p:cNvPr id="7" name="Rectangle 6"/>
              <p:cNvSpPr/>
              <p:nvPr/>
            </p:nvSpPr>
            <p:spPr>
              <a:xfrm rot="16200000">
                <a:off x="19417" y="1495378"/>
                <a:ext cx="1232565" cy="261630"/>
              </a:xfrm>
              <a:prstGeom prst="rect">
                <a:avLst/>
              </a:prstGeom>
              <a:ln>
                <a:noFill/>
              </a:ln>
            </p:spPr>
            <p:txBody>
              <a:bodyPr wrap="square" lIns="76186" tIns="38093" rIns="76186" bIns="38093">
                <a:spAutoFit/>
              </a:bodyPr>
              <a:lstStyle/>
              <a:p>
                <a:pPr marL="304613" indent="-304613" algn="ctr" defTabSz="1218449" eaLnBrk="0" fontAlgn="base" hangingPunct="0">
                  <a:lnSpc>
                    <a:spcPts val="1066"/>
                  </a:lnSpc>
                  <a:spcBef>
                    <a:spcPct val="20000"/>
                  </a:spcBef>
                  <a:spcAft>
                    <a:spcPct val="0"/>
                  </a:spcAft>
                  <a:buClr>
                    <a:srgbClr val="000000"/>
                  </a:buClr>
                </a:pPr>
                <a:r>
                  <a:rPr lang="en-US" sz="1176" dirty="0">
                    <a:solidFill>
                      <a:srgbClr val="FFFFFF"/>
                    </a:solidFill>
                  </a:rPr>
                  <a:t>Compute </a:t>
                </a:r>
              </a:p>
            </p:txBody>
          </p:sp>
          <p:cxnSp>
            <p:nvCxnSpPr>
              <p:cNvPr id="9" name="Straight Arrow Connector 8"/>
              <p:cNvCxnSpPr/>
              <p:nvPr/>
            </p:nvCxnSpPr>
            <p:spPr bwMode="auto">
              <a:xfrm flipV="1">
                <a:off x="899650" y="1668083"/>
                <a:ext cx="988523" cy="77189"/>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10" name="Straight Arrow Connector 9"/>
              <p:cNvCxnSpPr/>
              <p:nvPr/>
            </p:nvCxnSpPr>
            <p:spPr bwMode="auto">
              <a:xfrm flipV="1">
                <a:off x="2890475" y="1668083"/>
                <a:ext cx="865753" cy="95899"/>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12" name="Straight Connector 11"/>
              <p:cNvCxnSpPr/>
              <p:nvPr/>
            </p:nvCxnSpPr>
            <p:spPr bwMode="auto">
              <a:xfrm rot="5400000" flipH="1" flipV="1">
                <a:off x="2379588" y="1556149"/>
                <a:ext cx="1023652" cy="1878"/>
              </a:xfrm>
              <a:prstGeom prst="line">
                <a:avLst/>
              </a:prstGeom>
              <a:ln w="19050">
                <a:solidFill>
                  <a:schemeClr val="tx1"/>
                </a:solidFill>
                <a:prstDash val="sysDot"/>
                <a:headEnd type="none" w="med" len="med"/>
                <a:tailEnd type="none" w="med" len="med"/>
              </a:ln>
              <a:effectLst/>
            </p:spPr>
            <p:style>
              <a:lnRef idx="3">
                <a:schemeClr val="accent3"/>
              </a:lnRef>
              <a:fillRef idx="0">
                <a:schemeClr val="accent3"/>
              </a:fillRef>
              <a:effectRef idx="2">
                <a:schemeClr val="accent3"/>
              </a:effectRef>
              <a:fontRef idx="minor">
                <a:schemeClr val="tx1"/>
              </a:fontRef>
            </p:style>
          </p:cxnSp>
          <p:sp>
            <p:nvSpPr>
              <p:cNvPr id="13" name="Rectangle 12"/>
              <p:cNvSpPr/>
              <p:nvPr/>
            </p:nvSpPr>
            <p:spPr>
              <a:xfrm>
                <a:off x="1828362" y="1232935"/>
                <a:ext cx="1062112" cy="430932"/>
              </a:xfrm>
              <a:prstGeom prst="rect">
                <a:avLst/>
              </a:prstGeom>
              <a:ln>
                <a:noFill/>
              </a:ln>
            </p:spPr>
            <p:txBody>
              <a:bodyPr wrap="square" lIns="76186" tIns="38093" rIns="76186" bIns="38093">
                <a:spAutoFit/>
              </a:bodyPr>
              <a:lstStyle/>
              <a:p>
                <a:pPr marL="304613" indent="-304613" algn="ctr" defTabSz="1218449" eaLnBrk="0" fontAlgn="base" hangingPunct="0">
                  <a:lnSpc>
                    <a:spcPts val="1066"/>
                  </a:lnSpc>
                  <a:spcBef>
                    <a:spcPct val="20000"/>
                  </a:spcBef>
                  <a:spcAft>
                    <a:spcPct val="0"/>
                  </a:spcAft>
                  <a:buClr>
                    <a:srgbClr val="000000"/>
                  </a:buClr>
                </a:pPr>
                <a:endParaRPr lang="en-US" sz="1078" dirty="0">
                  <a:solidFill>
                    <a:srgbClr val="FFFFFF"/>
                  </a:solidFill>
                </a:endParaRPr>
              </a:p>
              <a:p>
                <a:pPr marL="304613" indent="-304613" algn="ctr" defTabSz="1218449" eaLnBrk="0" fontAlgn="base" hangingPunct="0">
                  <a:lnSpc>
                    <a:spcPts val="1066"/>
                  </a:lnSpc>
                  <a:spcAft>
                    <a:spcPts val="800"/>
                  </a:spcAft>
                  <a:buClr>
                    <a:srgbClr val="000000"/>
                  </a:buClr>
                </a:pPr>
                <a:r>
                  <a:rPr lang="zh-CN" altLang="en-US" sz="1078" dirty="0">
                    <a:solidFill>
                      <a:srgbClr val="FFFFFF"/>
                    </a:solidFill>
                  </a:rPr>
                  <a:t>非活动时期</a:t>
                </a:r>
                <a:endParaRPr lang="en-US" sz="1078" dirty="0">
                  <a:solidFill>
                    <a:srgbClr val="FFFFFF"/>
                  </a:solidFill>
                </a:endParaRPr>
              </a:p>
            </p:txBody>
          </p:sp>
          <p:cxnSp>
            <p:nvCxnSpPr>
              <p:cNvPr id="14" name="Straight Connector 13"/>
              <p:cNvCxnSpPr/>
              <p:nvPr/>
            </p:nvCxnSpPr>
            <p:spPr bwMode="auto">
              <a:xfrm rot="5400000" flipH="1" flipV="1">
                <a:off x="1317475" y="1556149"/>
                <a:ext cx="1023652" cy="1878"/>
              </a:xfrm>
              <a:prstGeom prst="line">
                <a:avLst/>
              </a:prstGeom>
              <a:ln w="19050">
                <a:solidFill>
                  <a:schemeClr val="tx1"/>
                </a:solidFill>
                <a:prstDash val="sysDot"/>
                <a:headEnd type="none" w="med" len="med"/>
                <a:tailEnd type="none" w="med" len="med"/>
              </a:ln>
              <a:effectLst/>
            </p:spPr>
            <p:style>
              <a:lnRef idx="3">
                <a:schemeClr val="accent3"/>
              </a:lnRef>
              <a:fillRef idx="0">
                <a:schemeClr val="accent3"/>
              </a:fillRef>
              <a:effectRef idx="2">
                <a:schemeClr val="accent3"/>
              </a:effectRef>
              <a:fontRef idx="minor">
                <a:schemeClr val="tx1"/>
              </a:fontRef>
            </p:style>
          </p:cxnSp>
        </p:grpSp>
        <p:sp>
          <p:nvSpPr>
            <p:cNvPr id="190" name="Rectangle 189"/>
            <p:cNvSpPr/>
            <p:nvPr/>
          </p:nvSpPr>
          <p:spPr bwMode="auto">
            <a:xfrm>
              <a:off x="523328" y="2159707"/>
              <a:ext cx="2394063" cy="449814"/>
            </a:xfrm>
            <a:prstGeom prst="rect">
              <a:avLst/>
            </a:prstGeom>
            <a:solidFill>
              <a:srgbClr val="C0000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有特定运行时间</a:t>
              </a:r>
              <a:endParaRPr lang="en-US" sz="1372" dirty="0">
                <a:solidFill>
                  <a:srgbClr val="FFFFFF"/>
                </a:solidFill>
              </a:endParaRPr>
            </a:p>
          </p:txBody>
        </p:sp>
      </p:grpSp>
      <p:grpSp>
        <p:nvGrpSpPr>
          <p:cNvPr id="204" name="Group 203"/>
          <p:cNvGrpSpPr/>
          <p:nvPr/>
        </p:nvGrpSpPr>
        <p:grpSpPr>
          <a:xfrm>
            <a:off x="3317117" y="1181140"/>
            <a:ext cx="1661502" cy="1406867"/>
            <a:chOff x="3383629" y="1204328"/>
            <a:chExt cx="1694819" cy="1435078"/>
          </a:xfrm>
        </p:grpSpPr>
        <p:grpSp>
          <p:nvGrpSpPr>
            <p:cNvPr id="38" name="Group 37"/>
            <p:cNvGrpSpPr/>
            <p:nvPr/>
          </p:nvGrpSpPr>
          <p:grpSpPr>
            <a:xfrm>
              <a:off x="3383629" y="1204328"/>
              <a:ext cx="1694818" cy="949043"/>
              <a:chOff x="1122046" y="3079921"/>
              <a:chExt cx="1661305" cy="930519"/>
            </a:xfrm>
          </p:grpSpPr>
          <p:cxnSp>
            <p:nvCxnSpPr>
              <p:cNvPr id="30" name="Straight Arrow Connector 29"/>
              <p:cNvCxnSpPr/>
              <p:nvPr/>
            </p:nvCxnSpPr>
            <p:spPr bwMode="auto">
              <a:xfrm flipH="1" flipV="1">
                <a:off x="1127885" y="3079921"/>
                <a:ext cx="3478" cy="930519"/>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31" name="Straight Arrow Connector 30"/>
              <p:cNvCxnSpPr/>
              <p:nvPr/>
            </p:nvCxnSpPr>
            <p:spPr bwMode="auto">
              <a:xfrm>
                <a:off x="1131363" y="3996754"/>
                <a:ext cx="1651988"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37" name="Freeform 36"/>
              <p:cNvSpPr/>
              <p:nvPr/>
            </p:nvSpPr>
            <p:spPr>
              <a:xfrm>
                <a:off x="1122046" y="3212996"/>
                <a:ext cx="1570719" cy="781074"/>
              </a:xfrm>
              <a:custGeom>
                <a:avLst/>
                <a:gdLst>
                  <a:gd name="connsiteX0" fmla="*/ 0 w 3180080"/>
                  <a:gd name="connsiteY0" fmla="*/ 782320 h 912707"/>
                  <a:gd name="connsiteX1" fmla="*/ 1635760 w 3180080"/>
                  <a:gd name="connsiteY1" fmla="*/ 782320 h 912707"/>
                  <a:gd name="connsiteX2" fmla="*/ 3180080 w 3180080"/>
                  <a:gd name="connsiteY2" fmla="*/ 0 h 912707"/>
                  <a:gd name="connsiteX0" fmla="*/ 0 w 3159760"/>
                  <a:gd name="connsiteY0" fmla="*/ 881288 h 946481"/>
                  <a:gd name="connsiteX1" fmla="*/ 1615440 w 3159760"/>
                  <a:gd name="connsiteY1" fmla="*/ 782320 h 946481"/>
                  <a:gd name="connsiteX2" fmla="*/ 3159760 w 3159760"/>
                  <a:gd name="connsiteY2" fmla="*/ 0 h 946481"/>
                  <a:gd name="connsiteX0" fmla="*/ 0 w 3159760"/>
                  <a:gd name="connsiteY0" fmla="*/ 881288 h 929201"/>
                  <a:gd name="connsiteX1" fmla="*/ 1615440 w 3159760"/>
                  <a:gd name="connsiteY1" fmla="*/ 782320 h 929201"/>
                  <a:gd name="connsiteX2" fmla="*/ 3159760 w 3159760"/>
                  <a:gd name="connsiteY2" fmla="*/ 0 h 929201"/>
                  <a:gd name="connsiteX0" fmla="*/ 0 w 3149600"/>
                  <a:gd name="connsiteY0" fmla="*/ 991253 h 1001464"/>
                  <a:gd name="connsiteX1" fmla="*/ 1605280 w 3149600"/>
                  <a:gd name="connsiteY1" fmla="*/ 782320 h 1001464"/>
                  <a:gd name="connsiteX2" fmla="*/ 3149600 w 3149600"/>
                  <a:gd name="connsiteY2" fmla="*/ 0 h 1001464"/>
                  <a:gd name="connsiteX0" fmla="*/ 0 w 3149600"/>
                  <a:gd name="connsiteY0" fmla="*/ 991253 h 991253"/>
                  <a:gd name="connsiteX1" fmla="*/ 1605280 w 3149600"/>
                  <a:gd name="connsiteY1" fmla="*/ 782320 h 991253"/>
                  <a:gd name="connsiteX2" fmla="*/ 3149600 w 3149600"/>
                  <a:gd name="connsiteY2" fmla="*/ 0 h 991253"/>
                </a:gdLst>
                <a:ahLst/>
                <a:cxnLst>
                  <a:cxn ang="0">
                    <a:pos x="connsiteX0" y="connsiteY0"/>
                  </a:cxn>
                  <a:cxn ang="0">
                    <a:pos x="connsiteX1" y="connsiteY1"/>
                  </a:cxn>
                  <a:cxn ang="0">
                    <a:pos x="connsiteX2" y="connsiteY2"/>
                  </a:cxn>
                </a:cxnLst>
                <a:rect l="l" t="t" r="r" b="b"/>
                <a:pathLst>
                  <a:path w="3149600" h="991253">
                    <a:moveTo>
                      <a:pt x="0" y="991253"/>
                    </a:moveTo>
                    <a:cubicBezTo>
                      <a:pt x="623993" y="979471"/>
                      <a:pt x="1080347" y="947529"/>
                      <a:pt x="1605280" y="782320"/>
                    </a:cubicBezTo>
                    <a:cubicBezTo>
                      <a:pt x="2130213" y="617111"/>
                      <a:pt x="2642446" y="325966"/>
                      <a:pt x="3149600" y="0"/>
                    </a:cubicBezTo>
                  </a:path>
                </a:pathLst>
              </a:custGeom>
              <a:ln w="25400">
                <a:solidFill>
                  <a:schemeClr val="tx1"/>
                </a:solidFill>
                <a:headEnd type="none" w="med" len="med"/>
                <a:tailEnd type="triangle"/>
              </a:ln>
              <a:effectLst/>
            </p:spPr>
            <p:txBody>
              <a:bodyPr lIns="76186" tIns="38093" rIns="76186" bIns="38093" rtlCol="0" anchor="ctr"/>
              <a:lstStyle/>
              <a:p>
                <a:pPr algn="ctr" defTabSz="1218500"/>
                <a:endParaRPr lang="en-US" sz="2353" dirty="0">
                  <a:solidFill>
                    <a:srgbClr val="FFFFFF"/>
                  </a:solidFill>
                </a:endParaRPr>
              </a:p>
            </p:txBody>
          </p:sp>
        </p:grpSp>
        <p:sp>
          <p:nvSpPr>
            <p:cNvPr id="191" name="Rectangle 190"/>
            <p:cNvSpPr/>
            <p:nvPr/>
          </p:nvSpPr>
          <p:spPr bwMode="auto">
            <a:xfrm>
              <a:off x="3383630" y="2156109"/>
              <a:ext cx="1694818" cy="483297"/>
            </a:xfrm>
            <a:prstGeom prst="rect">
              <a:avLst/>
            </a:prstGeom>
            <a:solidFill>
              <a:srgbClr val="50505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快速增长</a:t>
              </a:r>
              <a:endParaRPr lang="en-US" sz="1372" dirty="0">
                <a:solidFill>
                  <a:srgbClr val="FFFFFF"/>
                </a:solidFill>
              </a:endParaRPr>
            </a:p>
          </p:txBody>
        </p:sp>
      </p:grpSp>
      <p:grpSp>
        <p:nvGrpSpPr>
          <p:cNvPr id="205" name="Group 204"/>
          <p:cNvGrpSpPr/>
          <p:nvPr/>
        </p:nvGrpSpPr>
        <p:grpSpPr>
          <a:xfrm>
            <a:off x="5316703" y="1214209"/>
            <a:ext cx="1868855" cy="1373799"/>
            <a:chOff x="5423312" y="1238059"/>
            <a:chExt cx="1906329" cy="1401347"/>
          </a:xfrm>
        </p:grpSpPr>
        <p:grpSp>
          <p:nvGrpSpPr>
            <p:cNvPr id="73" name="Group 72"/>
            <p:cNvGrpSpPr/>
            <p:nvPr/>
          </p:nvGrpSpPr>
          <p:grpSpPr>
            <a:xfrm>
              <a:off x="5423312" y="1238059"/>
              <a:ext cx="1906329" cy="915312"/>
              <a:chOff x="4458340" y="4324282"/>
              <a:chExt cx="1906329" cy="915312"/>
            </a:xfrm>
          </p:grpSpPr>
          <p:cxnSp>
            <p:nvCxnSpPr>
              <p:cNvPr id="68" name="Straight Arrow Connector 67"/>
              <p:cNvCxnSpPr/>
              <p:nvPr/>
            </p:nvCxnSpPr>
            <p:spPr bwMode="auto">
              <a:xfrm flipH="1" flipV="1">
                <a:off x="4464407" y="4324282"/>
                <a:ext cx="4" cy="915312"/>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69" name="Straight Arrow Connector 68"/>
              <p:cNvCxnSpPr/>
              <p:nvPr/>
            </p:nvCxnSpPr>
            <p:spPr bwMode="auto">
              <a:xfrm>
                <a:off x="4464406" y="5228587"/>
                <a:ext cx="1900263"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70" name="Straight Arrow Connector 69"/>
              <p:cNvCxnSpPr/>
              <p:nvPr/>
            </p:nvCxnSpPr>
            <p:spPr bwMode="auto">
              <a:xfrm>
                <a:off x="5710460" y="4930022"/>
                <a:ext cx="490521"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71" name="Straight Connector 70"/>
              <p:cNvCxnSpPr/>
              <p:nvPr/>
            </p:nvCxnSpPr>
            <p:spPr bwMode="auto">
              <a:xfrm>
                <a:off x="4458340" y="4924863"/>
                <a:ext cx="540712" cy="0"/>
              </a:xfrm>
              <a:prstGeom prst="line">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72" name="Freeform 71"/>
              <p:cNvSpPr/>
              <p:nvPr/>
            </p:nvSpPr>
            <p:spPr>
              <a:xfrm>
                <a:off x="4999052" y="4430273"/>
                <a:ext cx="711408" cy="502179"/>
              </a:xfrm>
              <a:custGeom>
                <a:avLst/>
                <a:gdLst>
                  <a:gd name="connsiteX0" fmla="*/ 0 w 1595120"/>
                  <a:gd name="connsiteY0" fmla="*/ 662093 h 672253"/>
                  <a:gd name="connsiteX1" fmla="*/ 751840 w 1595120"/>
                  <a:gd name="connsiteY1" fmla="*/ 1693 h 672253"/>
                  <a:gd name="connsiteX2" fmla="*/ 1595120 w 1595120"/>
                  <a:gd name="connsiteY2" fmla="*/ 672253 h 672253"/>
                </a:gdLst>
                <a:ahLst/>
                <a:cxnLst>
                  <a:cxn ang="0">
                    <a:pos x="connsiteX0" y="connsiteY0"/>
                  </a:cxn>
                  <a:cxn ang="0">
                    <a:pos x="connsiteX1" y="connsiteY1"/>
                  </a:cxn>
                  <a:cxn ang="0">
                    <a:pos x="connsiteX2" y="connsiteY2"/>
                  </a:cxn>
                </a:cxnLst>
                <a:rect l="l" t="t" r="r" b="b"/>
                <a:pathLst>
                  <a:path w="1595120" h="672253">
                    <a:moveTo>
                      <a:pt x="0" y="662093"/>
                    </a:moveTo>
                    <a:cubicBezTo>
                      <a:pt x="242993" y="331046"/>
                      <a:pt x="485987" y="0"/>
                      <a:pt x="751840" y="1693"/>
                    </a:cubicBezTo>
                    <a:cubicBezTo>
                      <a:pt x="1017693" y="3386"/>
                      <a:pt x="1306406" y="337819"/>
                      <a:pt x="1595120" y="672253"/>
                    </a:cubicBezTo>
                  </a:path>
                </a:pathLst>
              </a:cu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txBody>
              <a:bodyPr rtlCol="0" anchor="ctr"/>
              <a:lstStyle/>
              <a:p>
                <a:pPr algn="ctr" defTabSz="1218500"/>
                <a:endParaRPr lang="en-US" sz="2353" dirty="0">
                  <a:solidFill>
                    <a:srgbClr val="FFFFFF"/>
                  </a:solidFill>
                </a:endParaRPr>
              </a:p>
            </p:txBody>
          </p:sp>
        </p:grpSp>
        <p:sp>
          <p:nvSpPr>
            <p:cNvPr id="192" name="Rectangle 191"/>
            <p:cNvSpPr/>
            <p:nvPr/>
          </p:nvSpPr>
          <p:spPr bwMode="auto">
            <a:xfrm>
              <a:off x="5425405" y="2156109"/>
              <a:ext cx="1904236" cy="483297"/>
            </a:xfrm>
            <a:prstGeom prst="rect">
              <a:avLst/>
            </a:prstGeom>
            <a:solidFill>
              <a:srgbClr val="00188F"/>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突发流量</a:t>
              </a:r>
              <a:endParaRPr lang="en-US" sz="1372" dirty="0">
                <a:solidFill>
                  <a:srgbClr val="FFFFFF"/>
                </a:solidFill>
              </a:endParaRPr>
            </a:p>
          </p:txBody>
        </p:sp>
      </p:grpSp>
      <p:grpSp>
        <p:nvGrpSpPr>
          <p:cNvPr id="206" name="Group 205"/>
          <p:cNvGrpSpPr/>
          <p:nvPr/>
        </p:nvGrpSpPr>
        <p:grpSpPr>
          <a:xfrm>
            <a:off x="7557263" y="1222127"/>
            <a:ext cx="2061756" cy="1365882"/>
            <a:chOff x="7708800" y="1246135"/>
            <a:chExt cx="2103098" cy="1393271"/>
          </a:xfrm>
        </p:grpSpPr>
        <p:grpSp>
          <p:nvGrpSpPr>
            <p:cNvPr id="99" name="Group 98"/>
            <p:cNvGrpSpPr/>
            <p:nvPr/>
          </p:nvGrpSpPr>
          <p:grpSpPr>
            <a:xfrm>
              <a:off x="7708800" y="1246135"/>
              <a:ext cx="2103098" cy="915313"/>
              <a:chOff x="8257345" y="1257699"/>
              <a:chExt cx="2103098" cy="915313"/>
            </a:xfrm>
          </p:grpSpPr>
          <p:cxnSp>
            <p:nvCxnSpPr>
              <p:cNvPr id="100" name="Straight Arrow Connector 99"/>
              <p:cNvCxnSpPr/>
              <p:nvPr/>
            </p:nvCxnSpPr>
            <p:spPr bwMode="auto">
              <a:xfrm flipV="1">
                <a:off x="8272892" y="1257699"/>
                <a:ext cx="0" cy="915313"/>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101" name="Straight Arrow Connector 100"/>
              <p:cNvCxnSpPr/>
              <p:nvPr/>
            </p:nvCxnSpPr>
            <p:spPr bwMode="auto">
              <a:xfrm>
                <a:off x="8257345" y="2160215"/>
                <a:ext cx="2103098"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sp>
            <p:nvSpPr>
              <p:cNvPr id="102" name="Freeform 101"/>
              <p:cNvSpPr/>
              <p:nvPr/>
            </p:nvSpPr>
            <p:spPr>
              <a:xfrm>
                <a:off x="8270757" y="1315169"/>
                <a:ext cx="2089686" cy="594626"/>
              </a:xfrm>
              <a:custGeom>
                <a:avLst/>
                <a:gdLst>
                  <a:gd name="connsiteX0" fmla="*/ 0 w 2190307"/>
                  <a:gd name="connsiteY0" fmla="*/ 689345 h 781494"/>
                  <a:gd name="connsiteX1" fmla="*/ 531628 w 2190307"/>
                  <a:gd name="connsiteY1" fmla="*/ 8861 h 781494"/>
                  <a:gd name="connsiteX2" fmla="*/ 967563 w 2190307"/>
                  <a:gd name="connsiteY2" fmla="*/ 742508 h 781494"/>
                  <a:gd name="connsiteX3" fmla="*/ 1435395 w 2190307"/>
                  <a:gd name="connsiteY3" fmla="*/ 8861 h 781494"/>
                  <a:gd name="connsiteX4" fmla="*/ 1828800 w 2190307"/>
                  <a:gd name="connsiteY4" fmla="*/ 721243 h 781494"/>
                  <a:gd name="connsiteX5" fmla="*/ 2190307 w 2190307"/>
                  <a:gd name="connsiteY5" fmla="*/ 370368 h 7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307" h="781494">
                    <a:moveTo>
                      <a:pt x="0" y="689345"/>
                    </a:moveTo>
                    <a:cubicBezTo>
                      <a:pt x="185183" y="344672"/>
                      <a:pt x="370367" y="0"/>
                      <a:pt x="531628" y="8861"/>
                    </a:cubicBezTo>
                    <a:cubicBezTo>
                      <a:pt x="692889" y="17722"/>
                      <a:pt x="816935" y="742508"/>
                      <a:pt x="967563" y="742508"/>
                    </a:cubicBezTo>
                    <a:cubicBezTo>
                      <a:pt x="1118191" y="742508"/>
                      <a:pt x="1291856" y="12405"/>
                      <a:pt x="1435395" y="8861"/>
                    </a:cubicBezTo>
                    <a:cubicBezTo>
                      <a:pt x="1578934" y="5317"/>
                      <a:pt x="1702981" y="660992"/>
                      <a:pt x="1828800" y="721243"/>
                    </a:cubicBezTo>
                    <a:cubicBezTo>
                      <a:pt x="1954619" y="781494"/>
                      <a:pt x="2119423" y="430619"/>
                      <a:pt x="2190307" y="370368"/>
                    </a:cubicBezTo>
                  </a:path>
                </a:pathLst>
              </a:cu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txBody>
              <a:bodyPr rtlCol="0" anchor="ctr"/>
              <a:lstStyle/>
              <a:p>
                <a:pPr algn="ctr" defTabSz="1218500"/>
                <a:endParaRPr lang="en-US" sz="2353" dirty="0">
                  <a:solidFill>
                    <a:srgbClr val="FFFFFF"/>
                  </a:solidFill>
                </a:endParaRPr>
              </a:p>
            </p:txBody>
          </p:sp>
        </p:grpSp>
        <p:sp>
          <p:nvSpPr>
            <p:cNvPr id="193" name="Rectangle 192"/>
            <p:cNvSpPr/>
            <p:nvPr/>
          </p:nvSpPr>
          <p:spPr bwMode="auto">
            <a:xfrm>
              <a:off x="7713198" y="2156109"/>
              <a:ext cx="2083800" cy="483297"/>
            </a:xfrm>
            <a:prstGeom prst="rect">
              <a:avLst/>
            </a:prstGeom>
            <a:solidFill>
              <a:srgbClr val="7FBA0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周期性流量</a:t>
              </a:r>
              <a:endParaRPr lang="en-US" sz="1372" dirty="0">
                <a:solidFill>
                  <a:srgbClr val="FFFFFF"/>
                </a:solidFill>
              </a:endParaRPr>
            </a:p>
          </p:txBody>
        </p:sp>
      </p:grpSp>
      <p:grpSp>
        <p:nvGrpSpPr>
          <p:cNvPr id="3" name="Group 2"/>
          <p:cNvGrpSpPr/>
          <p:nvPr/>
        </p:nvGrpSpPr>
        <p:grpSpPr>
          <a:xfrm>
            <a:off x="9980428" y="1181140"/>
            <a:ext cx="1666592" cy="1406867"/>
            <a:chOff x="10180555" y="1204328"/>
            <a:chExt cx="1700011" cy="1435078"/>
          </a:xfrm>
        </p:grpSpPr>
        <p:cxnSp>
          <p:nvCxnSpPr>
            <p:cNvPr id="97" name="Straight Arrow Connector 96"/>
            <p:cNvCxnSpPr/>
            <p:nvPr/>
          </p:nvCxnSpPr>
          <p:spPr>
            <a:xfrm>
              <a:off x="10182192" y="1485604"/>
              <a:ext cx="1522385"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grpSp>
          <p:nvGrpSpPr>
            <p:cNvPr id="207" name="Group 206"/>
            <p:cNvGrpSpPr/>
            <p:nvPr/>
          </p:nvGrpSpPr>
          <p:grpSpPr>
            <a:xfrm>
              <a:off x="10180555" y="1204328"/>
              <a:ext cx="1700011" cy="1435078"/>
              <a:chOff x="10180555" y="1204328"/>
              <a:chExt cx="1700011" cy="1435078"/>
            </a:xfrm>
          </p:grpSpPr>
          <p:grpSp>
            <p:nvGrpSpPr>
              <p:cNvPr id="91" name="Group 90"/>
              <p:cNvGrpSpPr/>
              <p:nvPr/>
            </p:nvGrpSpPr>
            <p:grpSpPr>
              <a:xfrm>
                <a:off x="10191705" y="1204328"/>
                <a:ext cx="1688861" cy="949043"/>
                <a:chOff x="1127885" y="3079921"/>
                <a:chExt cx="1655466" cy="930519"/>
              </a:xfrm>
            </p:grpSpPr>
            <p:cxnSp>
              <p:nvCxnSpPr>
                <p:cNvPr id="93" name="Straight Arrow Connector 92"/>
                <p:cNvCxnSpPr/>
                <p:nvPr/>
              </p:nvCxnSpPr>
              <p:spPr bwMode="auto">
                <a:xfrm flipH="1" flipV="1">
                  <a:off x="1127885" y="3079921"/>
                  <a:ext cx="3478" cy="930519"/>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cxnSp>
              <p:nvCxnSpPr>
                <p:cNvPr id="94" name="Straight Arrow Connector 93"/>
                <p:cNvCxnSpPr/>
                <p:nvPr/>
              </p:nvCxnSpPr>
              <p:spPr bwMode="auto">
                <a:xfrm>
                  <a:off x="1131363" y="3996754"/>
                  <a:ext cx="1651988" cy="0"/>
                </a:xfrm>
                <a:prstGeom prst="straightConnector1">
                  <a:avLst/>
                </a:prstGeom>
                <a:ln w="25400">
                  <a:solidFill>
                    <a:schemeClr val="tx1"/>
                  </a:solidFill>
                  <a:headEnd type="none" w="med" len="med"/>
                  <a:tailEnd type="triangle"/>
                </a:ln>
                <a:effectLst/>
              </p:spPr>
              <p:style>
                <a:lnRef idx="3">
                  <a:schemeClr val="accent3"/>
                </a:lnRef>
                <a:fillRef idx="0">
                  <a:schemeClr val="accent3"/>
                </a:fillRef>
                <a:effectRef idx="2">
                  <a:schemeClr val="accent3"/>
                </a:effectRef>
                <a:fontRef idx="minor">
                  <a:schemeClr val="tx1"/>
                </a:fontRef>
              </p:style>
            </p:cxnSp>
          </p:grpSp>
          <p:sp>
            <p:nvSpPr>
              <p:cNvPr id="194" name="Rectangle 193"/>
              <p:cNvSpPr/>
              <p:nvPr/>
            </p:nvSpPr>
            <p:spPr bwMode="auto">
              <a:xfrm>
                <a:off x="10180555" y="2156109"/>
                <a:ext cx="1700011" cy="483297"/>
              </a:xfrm>
              <a:prstGeom prst="rect">
                <a:avLst/>
              </a:prstGeom>
              <a:solidFill>
                <a:srgbClr val="0070C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en-US" sz="1372" dirty="0">
                    <a:solidFill>
                      <a:srgbClr val="FFFFFF"/>
                    </a:solidFill>
                  </a:rPr>
                  <a:t>24x7 </a:t>
                </a:r>
                <a:r>
                  <a:rPr lang="zh-CN" altLang="en-US" sz="1372" dirty="0" smtClean="0">
                    <a:solidFill>
                      <a:srgbClr val="FFFFFF"/>
                    </a:solidFill>
                  </a:rPr>
                  <a:t>固定</a:t>
                </a:r>
                <a:endParaRPr lang="en-US" sz="1372" dirty="0">
                  <a:solidFill>
                    <a:srgbClr val="FFFFFF"/>
                  </a:solidFill>
                </a:endParaRPr>
              </a:p>
            </p:txBody>
          </p:sp>
        </p:grpSp>
      </p:grpSp>
      <p:sp>
        <p:nvSpPr>
          <p:cNvPr id="195" name="TextBox 194"/>
          <p:cNvSpPr txBox="1"/>
          <p:nvPr/>
        </p:nvSpPr>
        <p:spPr>
          <a:xfrm>
            <a:off x="3618486" y="3104012"/>
            <a:ext cx="1171390" cy="778455"/>
          </a:xfrm>
          <a:prstGeom prst="rect">
            <a:avLst/>
          </a:prstGeom>
          <a:noFill/>
        </p:spPr>
        <p:txBody>
          <a:bodyPr wrap="none" lIns="179261" tIns="143410" rIns="179261" bIns="143410" rtlCol="0">
            <a:spAutoFit/>
          </a:bodyPr>
          <a:lstStyle/>
          <a:p>
            <a:pPr>
              <a:lnSpc>
                <a:spcPct val="90000"/>
              </a:lnSpc>
            </a:pPr>
            <a:r>
              <a:rPr lang="zh-CN" altLang="en-US" sz="1765" b="1" dirty="0">
                <a:solidFill>
                  <a:srgbClr val="FFFFFF"/>
                </a:solidFill>
              </a:rPr>
              <a:t>节省</a:t>
            </a:r>
            <a:endParaRPr lang="en-US" sz="1765" b="1" dirty="0">
              <a:solidFill>
                <a:srgbClr val="FFFFFF"/>
              </a:solidFill>
            </a:endParaRPr>
          </a:p>
          <a:p>
            <a:pPr>
              <a:lnSpc>
                <a:spcPct val="90000"/>
              </a:lnSpc>
            </a:pPr>
            <a:r>
              <a:rPr lang="en-US" sz="1765" b="1" dirty="0">
                <a:solidFill>
                  <a:srgbClr val="FFFFFF"/>
                </a:solidFill>
              </a:rPr>
              <a:t>20-30%</a:t>
            </a:r>
          </a:p>
        </p:txBody>
      </p:sp>
      <p:sp>
        <p:nvSpPr>
          <p:cNvPr id="196" name="TextBox 195"/>
          <p:cNvSpPr txBox="1"/>
          <p:nvPr/>
        </p:nvSpPr>
        <p:spPr>
          <a:xfrm>
            <a:off x="4715978" y="4079757"/>
            <a:ext cx="1171390" cy="778455"/>
          </a:xfrm>
          <a:prstGeom prst="rect">
            <a:avLst/>
          </a:prstGeom>
          <a:noFill/>
        </p:spPr>
        <p:txBody>
          <a:bodyPr wrap="none" lIns="179261" tIns="143410" rIns="179261" bIns="143410" rtlCol="0">
            <a:spAutoFit/>
          </a:bodyPr>
          <a:lstStyle/>
          <a:p>
            <a:pPr>
              <a:lnSpc>
                <a:spcPct val="90000"/>
              </a:lnSpc>
            </a:pPr>
            <a:r>
              <a:rPr lang="zh-CN" altLang="en-US" sz="1765" b="1" dirty="0">
                <a:solidFill>
                  <a:srgbClr val="FFFFFF"/>
                </a:solidFill>
              </a:rPr>
              <a:t>节省</a:t>
            </a:r>
            <a:endParaRPr lang="en-US" sz="1765" b="1" dirty="0">
              <a:solidFill>
                <a:srgbClr val="FFFFFF"/>
              </a:solidFill>
            </a:endParaRPr>
          </a:p>
          <a:p>
            <a:pPr>
              <a:lnSpc>
                <a:spcPct val="90000"/>
              </a:lnSpc>
            </a:pPr>
            <a:r>
              <a:rPr lang="en-US" sz="1765" b="1" dirty="0">
                <a:solidFill>
                  <a:srgbClr val="FFFFFF"/>
                </a:solidFill>
              </a:rPr>
              <a:t>60-80%</a:t>
            </a:r>
          </a:p>
        </p:txBody>
      </p:sp>
      <p:grpSp>
        <p:nvGrpSpPr>
          <p:cNvPr id="210" name="Group 209"/>
          <p:cNvGrpSpPr/>
          <p:nvPr/>
        </p:nvGrpSpPr>
        <p:grpSpPr>
          <a:xfrm>
            <a:off x="269303" y="5340062"/>
            <a:ext cx="11653396" cy="875621"/>
            <a:chOff x="183262" y="4886168"/>
            <a:chExt cx="11887071" cy="893179"/>
          </a:xfrm>
        </p:grpSpPr>
        <p:sp>
          <p:nvSpPr>
            <p:cNvPr id="197" name="Rectangle 196"/>
            <p:cNvSpPr/>
            <p:nvPr/>
          </p:nvSpPr>
          <p:spPr bwMode="auto">
            <a:xfrm>
              <a:off x="184979" y="4886168"/>
              <a:ext cx="3481367" cy="440829"/>
            </a:xfrm>
            <a:prstGeom prst="rect">
              <a:avLst/>
            </a:prstGeom>
            <a:solidFill>
              <a:srgbClr val="C0000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有特定运行时间</a:t>
              </a:r>
              <a:endParaRPr lang="en-US" sz="1372" dirty="0">
                <a:solidFill>
                  <a:srgbClr val="FFFFFF"/>
                </a:solidFill>
              </a:endParaRPr>
            </a:p>
            <a:p>
              <a:pPr algn="ctr"/>
              <a:r>
                <a:rPr lang="en-US" sz="1372" dirty="0">
                  <a:solidFill>
                    <a:srgbClr val="FFFFFF"/>
                  </a:solidFill>
                </a:rPr>
                <a:t>(30%)</a:t>
              </a:r>
            </a:p>
          </p:txBody>
        </p:sp>
        <p:sp>
          <p:nvSpPr>
            <p:cNvPr id="198" name="Rectangle 197"/>
            <p:cNvSpPr/>
            <p:nvPr/>
          </p:nvSpPr>
          <p:spPr bwMode="auto">
            <a:xfrm>
              <a:off x="3666346" y="4886928"/>
              <a:ext cx="2052173" cy="440070"/>
            </a:xfrm>
            <a:prstGeom prst="rect">
              <a:avLst/>
            </a:prstGeom>
            <a:solidFill>
              <a:srgbClr val="50505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快速增长</a:t>
              </a:r>
              <a:endParaRPr lang="en-US" sz="1372" dirty="0">
                <a:solidFill>
                  <a:srgbClr val="FFFFFF"/>
                </a:solidFill>
              </a:endParaRPr>
            </a:p>
            <a:p>
              <a:pPr algn="ctr"/>
              <a:r>
                <a:rPr lang="en-US" sz="1372" dirty="0">
                  <a:solidFill>
                    <a:srgbClr val="FFFFFF"/>
                  </a:solidFill>
                </a:rPr>
                <a:t>(15%)</a:t>
              </a:r>
            </a:p>
          </p:txBody>
        </p:sp>
        <p:sp>
          <p:nvSpPr>
            <p:cNvPr id="199" name="Rectangle 198"/>
            <p:cNvSpPr/>
            <p:nvPr/>
          </p:nvSpPr>
          <p:spPr bwMode="auto">
            <a:xfrm>
              <a:off x="5723313" y="4886927"/>
              <a:ext cx="2872337" cy="440070"/>
            </a:xfrm>
            <a:prstGeom prst="rect">
              <a:avLst/>
            </a:prstGeom>
            <a:solidFill>
              <a:srgbClr val="00188F"/>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突发流量</a:t>
              </a:r>
              <a:endParaRPr lang="en-US" sz="1372" dirty="0">
                <a:solidFill>
                  <a:srgbClr val="FFFFFF"/>
                </a:solidFill>
              </a:endParaRPr>
            </a:p>
            <a:p>
              <a:pPr algn="ctr"/>
              <a:r>
                <a:rPr lang="en-US" sz="1372" dirty="0">
                  <a:solidFill>
                    <a:srgbClr val="FFFFFF"/>
                  </a:solidFill>
                </a:rPr>
                <a:t>(25%)</a:t>
              </a:r>
            </a:p>
          </p:txBody>
        </p:sp>
        <p:sp>
          <p:nvSpPr>
            <p:cNvPr id="200" name="Rectangle 199"/>
            <p:cNvSpPr/>
            <p:nvPr/>
          </p:nvSpPr>
          <p:spPr bwMode="auto">
            <a:xfrm>
              <a:off x="8595649" y="4886928"/>
              <a:ext cx="2173801" cy="427274"/>
            </a:xfrm>
            <a:prstGeom prst="rect">
              <a:avLst/>
            </a:prstGeom>
            <a:solidFill>
              <a:srgbClr val="7FBA0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周期性流量</a:t>
              </a:r>
              <a:endParaRPr lang="en-US" sz="1372" dirty="0">
                <a:solidFill>
                  <a:srgbClr val="FFFFFF"/>
                </a:solidFill>
              </a:endParaRPr>
            </a:p>
            <a:p>
              <a:pPr algn="ctr"/>
              <a:r>
                <a:rPr lang="en-US" sz="1372" dirty="0">
                  <a:solidFill>
                    <a:srgbClr val="FFFFFF"/>
                  </a:solidFill>
                </a:rPr>
                <a:t>(20%)</a:t>
              </a:r>
            </a:p>
          </p:txBody>
        </p:sp>
        <p:sp>
          <p:nvSpPr>
            <p:cNvPr id="201" name="Rectangle 200"/>
            <p:cNvSpPr/>
            <p:nvPr/>
          </p:nvSpPr>
          <p:spPr bwMode="auto">
            <a:xfrm>
              <a:off x="10779819" y="4886927"/>
              <a:ext cx="1280146" cy="430314"/>
            </a:xfrm>
            <a:prstGeom prst="rect">
              <a:avLst/>
            </a:prstGeom>
            <a:solidFill>
              <a:srgbClr val="0070C0"/>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algn="ctr"/>
              <a:r>
                <a:rPr lang="zh-CN" altLang="en-US" sz="1372" dirty="0">
                  <a:solidFill>
                    <a:srgbClr val="FFFFFF"/>
                  </a:solidFill>
                </a:rPr>
                <a:t>流量恒定</a:t>
              </a:r>
              <a:endParaRPr lang="en-US" sz="1372" dirty="0">
                <a:solidFill>
                  <a:srgbClr val="FFFFFF"/>
                </a:solidFill>
              </a:endParaRPr>
            </a:p>
            <a:p>
              <a:pPr algn="ctr"/>
              <a:r>
                <a:rPr lang="en-US" sz="1372" dirty="0">
                  <a:solidFill>
                    <a:srgbClr val="FFFFFF"/>
                  </a:solidFill>
                </a:rPr>
                <a:t>(10%)</a:t>
              </a:r>
            </a:p>
          </p:txBody>
        </p:sp>
        <p:sp>
          <p:nvSpPr>
            <p:cNvPr id="98" name="Rectangle 97"/>
            <p:cNvSpPr/>
            <p:nvPr/>
          </p:nvSpPr>
          <p:spPr bwMode="auto">
            <a:xfrm>
              <a:off x="183262" y="5322152"/>
              <a:ext cx="11887071" cy="457195"/>
            </a:xfrm>
            <a:prstGeom prst="rect">
              <a:avLst/>
            </a:prstGeom>
            <a:solidFill>
              <a:srgbClr val="00D8C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3985" fontAlgn="base">
                <a:lnSpc>
                  <a:spcPct val="90000"/>
                </a:lnSpc>
                <a:spcBef>
                  <a:spcPct val="0"/>
                </a:spcBef>
                <a:spcAft>
                  <a:spcPct val="0"/>
                </a:spcAft>
              </a:pPr>
              <a:r>
                <a:rPr lang="zh-CN" altLang="en-US" sz="1765" dirty="0">
                  <a:gradFill>
                    <a:gsLst>
                      <a:gs pos="0">
                        <a:srgbClr val="FFFFFF"/>
                      </a:gs>
                      <a:gs pos="100000">
                        <a:srgbClr val="FFFFFF"/>
                      </a:gs>
                    </a:gsLst>
                    <a:lin ang="5400000" scaled="0"/>
                  </a:gradFill>
                  <a:ea typeface="Segoe UI" pitchFamily="34" charset="0"/>
                  <a:cs typeface="Segoe UI" pitchFamily="34" charset="0"/>
                </a:rPr>
                <a:t>适合采用公有云的业务类型</a:t>
              </a: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0760383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250"/>
                                        <p:tgtEl>
                                          <p:spTgt spid="203"/>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04"/>
                                        </p:tgtEl>
                                        <p:attrNameLst>
                                          <p:attrName>style.visibility</p:attrName>
                                        </p:attrNameLst>
                                      </p:cBhvr>
                                      <p:to>
                                        <p:strVal val="visible"/>
                                      </p:to>
                                    </p:set>
                                    <p:animEffect transition="in" filter="fade">
                                      <p:cBhvr>
                                        <p:cTn id="11" dur="250"/>
                                        <p:tgtEl>
                                          <p:spTgt spid="20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05"/>
                                        </p:tgtEl>
                                        <p:attrNameLst>
                                          <p:attrName>style.visibility</p:attrName>
                                        </p:attrNameLst>
                                      </p:cBhvr>
                                      <p:to>
                                        <p:strVal val="visible"/>
                                      </p:to>
                                    </p:set>
                                    <p:animEffect transition="in" filter="fade">
                                      <p:cBhvr>
                                        <p:cTn id="15" dur="250"/>
                                        <p:tgtEl>
                                          <p:spTgt spid="205"/>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206"/>
                                        </p:tgtEl>
                                        <p:attrNameLst>
                                          <p:attrName>style.visibility</p:attrName>
                                        </p:attrNameLst>
                                      </p:cBhvr>
                                      <p:to>
                                        <p:strVal val="visible"/>
                                      </p:to>
                                    </p:set>
                                    <p:animEffect transition="in" filter="fade">
                                      <p:cBhvr>
                                        <p:cTn id="19" dur="250"/>
                                        <p:tgtEl>
                                          <p:spTgt spid="206"/>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5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04"/>
                                        </p:tgtEl>
                                        <p:attrNameLst>
                                          <p:attrName>style.visibility</p:attrName>
                                        </p:attrNameLst>
                                      </p:cBhvr>
                                      <p:to>
                                        <p:strVal val="visible"/>
                                      </p:to>
                                    </p:set>
                                    <p:animEffect transition="in" filter="wipe(left)">
                                      <p:cBhvr>
                                        <p:cTn id="32" dur="500"/>
                                        <p:tgtEl>
                                          <p:spTgt spid="104"/>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208"/>
                                        </p:tgtEl>
                                        <p:attrNameLst>
                                          <p:attrName>style.visibility</p:attrName>
                                        </p:attrNameLst>
                                      </p:cBhvr>
                                      <p:to>
                                        <p:strVal val="visible"/>
                                      </p:to>
                                    </p:set>
                                    <p:animEffect transition="in" filter="wipe(left)">
                                      <p:cBhvr>
                                        <p:cTn id="36" dur="500"/>
                                        <p:tgtEl>
                                          <p:spTgt spid="20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68"/>
                                        </p:tgtEl>
                                        <p:attrNameLst>
                                          <p:attrName>style.visibility</p:attrName>
                                        </p:attrNameLst>
                                      </p:cBhvr>
                                      <p:to>
                                        <p:strVal val="visible"/>
                                      </p:to>
                                    </p:set>
                                    <p:animEffect transition="in" filter="wipe(left)">
                                      <p:cBhvr>
                                        <p:cTn id="41" dur="500"/>
                                        <p:tgtEl>
                                          <p:spTgt spid="168"/>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95"/>
                                        </p:tgtEl>
                                        <p:attrNameLst>
                                          <p:attrName>style.visibility</p:attrName>
                                        </p:attrNameLst>
                                      </p:cBhvr>
                                      <p:to>
                                        <p:strVal val="visible"/>
                                      </p:to>
                                    </p:set>
                                    <p:animEffect transition="in" filter="fade">
                                      <p:cBhvr>
                                        <p:cTn id="45" dur="500"/>
                                        <p:tgtEl>
                                          <p:spTgt spid="19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70"/>
                                        </p:tgtEl>
                                        <p:attrNameLst>
                                          <p:attrName>style.visibility</p:attrName>
                                        </p:attrNameLst>
                                      </p:cBhvr>
                                      <p:to>
                                        <p:strVal val="visible"/>
                                      </p:to>
                                    </p:set>
                                    <p:animEffect transition="in" filter="wipe(left)">
                                      <p:cBhvr>
                                        <p:cTn id="50" dur="500"/>
                                        <p:tgtEl>
                                          <p:spTgt spid="17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wipe(left)">
                                      <p:cBhvr>
                                        <p:cTn id="54" dur="500"/>
                                        <p:tgtEl>
                                          <p:spTgt spid="179"/>
                                        </p:tgtEl>
                                      </p:cBhvr>
                                    </p:animEffect>
                                  </p:childTnLst>
                                </p:cTn>
                              </p:par>
                            </p:childTnLst>
                          </p:cTn>
                        </p:par>
                        <p:par>
                          <p:cTn id="55" fill="hold">
                            <p:stCondLst>
                              <p:cond delay="1000"/>
                            </p:stCondLst>
                            <p:childTnLst>
                              <p:par>
                                <p:cTn id="56" presetID="22" presetClass="entr" presetSubtype="8" fill="hold" nodeType="afterEffect">
                                  <p:stCondLst>
                                    <p:cond delay="0"/>
                                  </p:stCondLst>
                                  <p:childTnLst>
                                    <p:set>
                                      <p:cBhvr>
                                        <p:cTn id="57" dur="1" fill="hold">
                                          <p:stCondLst>
                                            <p:cond delay="0"/>
                                          </p:stCondLst>
                                        </p:cTn>
                                        <p:tgtEl>
                                          <p:spTgt spid="209"/>
                                        </p:tgtEl>
                                        <p:attrNameLst>
                                          <p:attrName>style.visibility</p:attrName>
                                        </p:attrNameLst>
                                      </p:cBhvr>
                                      <p:to>
                                        <p:strVal val="visible"/>
                                      </p:to>
                                    </p:set>
                                    <p:animEffect transition="in" filter="wipe(left)">
                                      <p:cBhvr>
                                        <p:cTn id="58" dur="500"/>
                                        <p:tgtEl>
                                          <p:spTgt spid="20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189"/>
                                        </p:tgtEl>
                                        <p:attrNameLst>
                                          <p:attrName>style.visibility</p:attrName>
                                        </p:attrNameLst>
                                      </p:cBhvr>
                                      <p:to>
                                        <p:strVal val="visible"/>
                                      </p:to>
                                    </p:set>
                                    <p:animEffect transition="in" filter="wipe(left)">
                                      <p:cBhvr>
                                        <p:cTn id="62" dur="500"/>
                                        <p:tgtEl>
                                          <p:spTgt spid="189"/>
                                        </p:tgtEl>
                                      </p:cBhvr>
                                    </p:animEffec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196"/>
                                        </p:tgtEl>
                                        <p:attrNameLst>
                                          <p:attrName>style.visibility</p:attrName>
                                        </p:attrNameLst>
                                      </p:cBhvr>
                                      <p:to>
                                        <p:strVal val="visible"/>
                                      </p:to>
                                    </p:set>
                                    <p:animEffect transition="in" filter="fade">
                                      <p:cBhvr>
                                        <p:cTn id="66" dur="500"/>
                                        <p:tgtEl>
                                          <p:spTgt spid="19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10"/>
                                        </p:tgtEl>
                                        <p:attrNameLst>
                                          <p:attrName>style.visibility</p:attrName>
                                        </p:attrNameLst>
                                      </p:cBhvr>
                                      <p:to>
                                        <p:strVal val="visible"/>
                                      </p:to>
                                    </p:set>
                                    <p:animEffect transition="in" filter="fade">
                                      <p:cBhvr>
                                        <p:cTn id="71"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68" grpId="0" animBg="1"/>
      <p:bldP spid="179" grpId="0" animBg="1"/>
      <p:bldP spid="189" grpId="0" animBg="1"/>
      <p:bldP spid="195" grpId="0"/>
      <p:bldP spid="19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sz="6600" dirty="0" smtClean="0"/>
              <a:t>微软</a:t>
            </a:r>
            <a:r>
              <a:rPr lang="en-US" sz="6600" dirty="0" smtClean="0"/>
              <a:t>Azure</a:t>
            </a:r>
            <a:r>
              <a:rPr lang="zh-CN" altLang="en-US" sz="6600" dirty="0" smtClean="0"/>
              <a:t>云概述</a:t>
            </a:r>
            <a:r>
              <a:rPr lang="en-US" sz="6600" dirty="0" smtClean="0"/>
              <a:t> </a:t>
            </a:r>
            <a:endParaRPr lang="en-US" sz="6600" dirty="0"/>
          </a:p>
        </p:txBody>
      </p:sp>
    </p:spTree>
    <p:extLst>
      <p:ext uri="{BB962C8B-B14F-4D97-AF65-F5344CB8AC3E}">
        <p14:creationId xmlns:p14="http://schemas.microsoft.com/office/powerpoint/2010/main" val="52193005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64559" y="1955185"/>
            <a:ext cx="10361960" cy="725815"/>
            <a:chOff x="1146730" y="2023214"/>
            <a:chExt cx="12436116" cy="871101"/>
          </a:xfrm>
        </p:grpSpPr>
        <p:grpSp>
          <p:nvGrpSpPr>
            <p:cNvPr id="1377" name="Group 1376"/>
            <p:cNvGrpSpPr/>
            <p:nvPr/>
          </p:nvGrpSpPr>
          <p:grpSpPr>
            <a:xfrm>
              <a:off x="1146730" y="2023215"/>
              <a:ext cx="1047830" cy="871100"/>
              <a:chOff x="716707" y="1676400"/>
              <a:chExt cx="654894" cy="725917"/>
            </a:xfrm>
            <a:solidFill>
              <a:srgbClr val="00A1DA"/>
            </a:solidFill>
          </p:grpSpPr>
          <p:sp>
            <p:nvSpPr>
              <p:cNvPr id="1408" name="Rectangle 1407"/>
              <p:cNvSpPr/>
              <p:nvPr/>
            </p:nvSpPr>
            <p:spPr>
              <a:xfrm>
                <a:off x="716707" y="1676400"/>
                <a:ext cx="654894" cy="725917"/>
              </a:xfrm>
              <a:prstGeom prst="rect">
                <a:avLst/>
              </a:prstGeom>
              <a:grpFill/>
              <a:ln w="9525" cap="flat" cmpd="sng" algn="ctr">
                <a:noFill/>
                <a:prstDash val="solid"/>
              </a:ln>
              <a:effectLst/>
            </p:spPr>
            <p:txBody>
              <a:bodyPr lIns="0" tIns="76189" rIns="76189" bIns="76189" rtlCol="0" anchor="b" anchorCtr="0"/>
              <a:lstStyle/>
              <a:p>
                <a:pPr algn="r" defTabSz="1448923"/>
                <a:r>
                  <a:rPr lang="en-US" sz="1500" dirty="0">
                    <a:solidFill>
                      <a:srgbClr val="FFFFFF">
                        <a:alpha val="99000"/>
                      </a:srgbClr>
                    </a:solidFill>
                    <a:ea typeface="Segoe UI" pitchFamily="34" charset="0"/>
                    <a:cs typeface="Segoe UI" pitchFamily="34" charset="0"/>
                  </a:rPr>
                  <a:t>CDN</a:t>
                </a:r>
              </a:p>
            </p:txBody>
          </p:sp>
          <p:pic>
            <p:nvPicPr>
              <p:cNvPr id="1409" name="Picture 5"/>
              <p:cNvPicPr>
                <a:picLocks noChangeAspect="1" noChangeArrowheads="1"/>
              </p:cNvPicPr>
              <p:nvPr/>
            </p:nvPicPr>
            <p:blipFill>
              <a:blip r:embed="rId3"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878761" y="1752600"/>
                <a:ext cx="330785" cy="3091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78" name="Group 1377"/>
            <p:cNvGrpSpPr/>
            <p:nvPr/>
          </p:nvGrpSpPr>
          <p:grpSpPr>
            <a:xfrm>
              <a:off x="2343284" y="2023215"/>
              <a:ext cx="1341120" cy="871100"/>
              <a:chOff x="1447800" y="1676400"/>
              <a:chExt cx="838200" cy="725917"/>
            </a:xfrm>
            <a:solidFill>
              <a:srgbClr val="00A1DA"/>
            </a:solidFill>
          </p:grpSpPr>
          <p:sp>
            <p:nvSpPr>
              <p:cNvPr id="1406" name="Rectangle 1405"/>
              <p:cNvSpPr/>
              <p:nvPr/>
            </p:nvSpPr>
            <p:spPr>
              <a:xfrm>
                <a:off x="1447800" y="1676400"/>
                <a:ext cx="838200" cy="725917"/>
              </a:xfrm>
              <a:prstGeom prst="rect">
                <a:avLst/>
              </a:prstGeom>
              <a:grpFill/>
              <a:ln w="9525" cap="flat" cmpd="sng" algn="ctr">
                <a:noFill/>
                <a:prstDash val="solid"/>
              </a:ln>
              <a:effectLst/>
            </p:spPr>
            <p:txBody>
              <a:bodyPr lIns="0" tIns="76189" rIns="76189" bIns="76189" rtlCol="0" anchor="b" anchorCtr="0"/>
              <a:lstStyle/>
              <a:p>
                <a:pPr algn="r" defTabSz="1448923"/>
                <a:r>
                  <a:rPr lang="zh-CN" altLang="en-US" sz="1500" dirty="0">
                    <a:solidFill>
                      <a:srgbClr val="FFFFFF">
                        <a:alpha val="99000"/>
                      </a:srgbClr>
                    </a:solidFill>
                    <a:ea typeface="Segoe UI" pitchFamily="34" charset="0"/>
                    <a:cs typeface="Segoe UI" pitchFamily="34" charset="0"/>
                  </a:rPr>
                  <a:t>缓存服务</a:t>
                </a:r>
                <a:endParaRPr lang="en-US" sz="1500" dirty="0">
                  <a:solidFill>
                    <a:srgbClr val="FFFFFF">
                      <a:alpha val="99000"/>
                    </a:srgbClr>
                  </a:solidFill>
                  <a:ea typeface="Segoe UI" pitchFamily="34" charset="0"/>
                  <a:cs typeface="Segoe UI" pitchFamily="34" charset="0"/>
                </a:endParaRPr>
              </a:p>
            </p:txBody>
          </p:sp>
          <p:pic>
            <p:nvPicPr>
              <p:cNvPr id="1407" name="Picture 4"/>
              <p:cNvPicPr>
                <a:picLocks noChangeAspect="1" noChangeArrowheads="1"/>
              </p:cNvPicPr>
              <p:nvPr/>
            </p:nvPicPr>
            <p:blipFill>
              <a:blip r:embed="rId4"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1720732" y="1703692"/>
                <a:ext cx="292336" cy="3604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381" name="Group 1380"/>
            <p:cNvGrpSpPr/>
            <p:nvPr/>
          </p:nvGrpSpPr>
          <p:grpSpPr>
            <a:xfrm>
              <a:off x="7789022" y="2027129"/>
              <a:ext cx="2039562" cy="867186"/>
              <a:chOff x="8101534" y="2027129"/>
              <a:chExt cx="2039562" cy="867186"/>
            </a:xfrm>
          </p:grpSpPr>
          <p:sp>
            <p:nvSpPr>
              <p:cNvPr id="1404" name="Rectangle 1403"/>
              <p:cNvSpPr/>
              <p:nvPr/>
            </p:nvSpPr>
            <p:spPr>
              <a:xfrm>
                <a:off x="8101534" y="2027129"/>
                <a:ext cx="2039562" cy="867186"/>
              </a:xfrm>
              <a:prstGeom prst="rect">
                <a:avLst/>
              </a:prstGeom>
              <a:solidFill>
                <a:srgbClr val="00A1DA"/>
              </a:solidFill>
              <a:ln w="9525" cap="flat" cmpd="sng" algn="ctr">
                <a:noFill/>
                <a:prstDash val="solid"/>
              </a:ln>
              <a:effectLst/>
            </p:spPr>
            <p:txBody>
              <a:bodyPr lIns="217598" tIns="54400" rIns="108799" bIns="108799" rtlCol="0" anchor="b" anchorCtr="0"/>
              <a:lstStyle/>
              <a:p>
                <a:pPr algn="r" defTabSz="1448923"/>
                <a:r>
                  <a:rPr lang="zh-CN" altLang="en-US" sz="1500" dirty="0">
                    <a:solidFill>
                      <a:srgbClr val="FFFFFF">
                        <a:alpha val="99000"/>
                      </a:srgbClr>
                    </a:solidFill>
                    <a:ea typeface="Segoe UI" pitchFamily="34" charset="0"/>
                    <a:cs typeface="Segoe UI" pitchFamily="34" charset="0"/>
                  </a:rPr>
                  <a:t>认证授权</a:t>
                </a:r>
                <a:endParaRPr lang="en-US" altLang="zh-CN" sz="1500" dirty="0">
                  <a:solidFill>
                    <a:srgbClr val="FFFFFF">
                      <a:alpha val="99000"/>
                    </a:srgbClr>
                  </a:solidFill>
                  <a:ea typeface="Segoe UI" pitchFamily="34" charset="0"/>
                  <a:cs typeface="Segoe UI" pitchFamily="34" charset="0"/>
                </a:endParaRPr>
              </a:p>
              <a:p>
                <a:pPr algn="r" defTabSz="1448923"/>
                <a:r>
                  <a:rPr lang="zh-CN" altLang="en-US" sz="1500" dirty="0">
                    <a:solidFill>
                      <a:srgbClr val="FFFFFF">
                        <a:alpha val="99000"/>
                      </a:srgbClr>
                    </a:solidFill>
                    <a:ea typeface="Segoe UI" pitchFamily="34" charset="0"/>
                    <a:cs typeface="Segoe UI" pitchFamily="34" charset="0"/>
                  </a:rPr>
                  <a:t>服务</a:t>
                </a:r>
                <a:endParaRPr lang="en-US" sz="1500" dirty="0">
                  <a:solidFill>
                    <a:srgbClr val="FFFFFF">
                      <a:alpha val="99000"/>
                    </a:srgbClr>
                  </a:solidFill>
                  <a:ea typeface="Segoe UI" pitchFamily="34" charset="0"/>
                  <a:cs typeface="Segoe UI" pitchFamily="34" charset="0"/>
                </a:endParaRPr>
              </a:p>
            </p:txBody>
          </p:sp>
          <p:sp>
            <p:nvSpPr>
              <p:cNvPr id="1405" name="Freeform 164"/>
              <p:cNvSpPr>
                <a:spLocks noEditPoints="1"/>
              </p:cNvSpPr>
              <p:nvPr/>
            </p:nvSpPr>
            <p:spPr bwMode="black">
              <a:xfrm>
                <a:off x="8238871" y="2147826"/>
                <a:ext cx="451378" cy="625793"/>
              </a:xfrm>
              <a:custGeom>
                <a:avLst/>
                <a:gdLst>
                  <a:gd name="T0" fmla="*/ 221 w 288"/>
                  <a:gd name="T1" fmla="*/ 373 h 399"/>
                  <a:gd name="T2" fmla="*/ 194 w 288"/>
                  <a:gd name="T3" fmla="*/ 350 h 399"/>
                  <a:gd name="T4" fmla="*/ 137 w 288"/>
                  <a:gd name="T5" fmla="*/ 150 h 399"/>
                  <a:gd name="T6" fmla="*/ 165 w 288"/>
                  <a:gd name="T7" fmla="*/ 398 h 399"/>
                  <a:gd name="T8" fmla="*/ 94 w 288"/>
                  <a:gd name="T9" fmla="*/ 325 h 399"/>
                  <a:gd name="T10" fmla="*/ 192 w 288"/>
                  <a:gd name="T11" fmla="*/ 269 h 399"/>
                  <a:gd name="T12" fmla="*/ 223 w 288"/>
                  <a:gd name="T13" fmla="*/ 371 h 399"/>
                  <a:gd name="T14" fmla="*/ 135 w 288"/>
                  <a:gd name="T15" fmla="*/ 170 h 399"/>
                  <a:gd name="T16" fmla="*/ 179 w 288"/>
                  <a:gd name="T17" fmla="*/ 395 h 399"/>
                  <a:gd name="T18" fmla="*/ 135 w 288"/>
                  <a:gd name="T19" fmla="*/ 324 h 399"/>
                  <a:gd name="T20" fmla="*/ 154 w 288"/>
                  <a:gd name="T21" fmla="*/ 308 h 399"/>
                  <a:gd name="T22" fmla="*/ 208 w 288"/>
                  <a:gd name="T23" fmla="*/ 382 h 399"/>
                  <a:gd name="T24" fmla="*/ 85 w 288"/>
                  <a:gd name="T25" fmla="*/ 380 h 399"/>
                  <a:gd name="T26" fmla="*/ 143 w 288"/>
                  <a:gd name="T27" fmla="*/ 82 h 399"/>
                  <a:gd name="T28" fmla="*/ 228 w 288"/>
                  <a:gd name="T29" fmla="*/ 288 h 399"/>
                  <a:gd name="T30" fmla="*/ 253 w 288"/>
                  <a:gd name="T31" fmla="*/ 340 h 399"/>
                  <a:gd name="T32" fmla="*/ 247 w 288"/>
                  <a:gd name="T33" fmla="*/ 233 h 399"/>
                  <a:gd name="T34" fmla="*/ 20 w 288"/>
                  <a:gd name="T35" fmla="*/ 263 h 399"/>
                  <a:gd name="T36" fmla="*/ 85 w 288"/>
                  <a:gd name="T37" fmla="*/ 380 h 399"/>
                  <a:gd name="T38" fmla="*/ 219 w 288"/>
                  <a:gd name="T39" fmla="*/ 242 h 399"/>
                  <a:gd name="T40" fmla="*/ 56 w 288"/>
                  <a:gd name="T41" fmla="*/ 305 h 399"/>
                  <a:gd name="T42" fmla="*/ 129 w 288"/>
                  <a:gd name="T43" fmla="*/ 397 h 399"/>
                  <a:gd name="T44" fmla="*/ 137 w 288"/>
                  <a:gd name="T45" fmla="*/ 115 h 399"/>
                  <a:gd name="T46" fmla="*/ 210 w 288"/>
                  <a:gd name="T47" fmla="*/ 334 h 399"/>
                  <a:gd name="T48" fmla="*/ 239 w 288"/>
                  <a:gd name="T49" fmla="*/ 357 h 399"/>
                  <a:gd name="T50" fmla="*/ 0 w 288"/>
                  <a:gd name="T51" fmla="*/ 202 h 399"/>
                  <a:gd name="T52" fmla="*/ 144 w 288"/>
                  <a:gd name="T53" fmla="*/ 51 h 399"/>
                  <a:gd name="T54" fmla="*/ 252 w 288"/>
                  <a:gd name="T55" fmla="*/ 298 h 399"/>
                  <a:gd name="T56" fmla="*/ 266 w 288"/>
                  <a:gd name="T57" fmla="*/ 320 h 399"/>
                  <a:gd name="T58" fmla="*/ 277 w 288"/>
                  <a:gd name="T59" fmla="*/ 221 h 399"/>
                  <a:gd name="T60" fmla="*/ 3 w 288"/>
                  <a:gd name="T61" fmla="*/ 162 h 399"/>
                  <a:gd name="T62" fmla="*/ 0 w 288"/>
                  <a:gd name="T63" fmla="*/ 202 h 399"/>
                  <a:gd name="T64" fmla="*/ 145 w 288"/>
                  <a:gd name="T65" fmla="*/ 0 h 399"/>
                  <a:gd name="T66" fmla="*/ 144 w 288"/>
                  <a:gd name="T67" fmla="*/ 18 h 399"/>
                  <a:gd name="T68" fmla="*/ 142 w 288"/>
                  <a:gd name="T69" fmla="*/ 308 h 399"/>
                  <a:gd name="T70" fmla="*/ 137 w 288"/>
                  <a:gd name="T71" fmla="*/ 201 h 399"/>
                  <a:gd name="T72" fmla="*/ 130 w 288"/>
                  <a:gd name="T73" fmla="*/ 208 h 399"/>
                  <a:gd name="T74" fmla="*/ 142 w 288"/>
                  <a:gd name="T75" fmla="*/ 3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399">
                    <a:moveTo>
                      <a:pt x="223" y="371"/>
                    </a:moveTo>
                    <a:cubicBezTo>
                      <a:pt x="221" y="373"/>
                      <a:pt x="221" y="373"/>
                      <a:pt x="221" y="373"/>
                    </a:cubicBezTo>
                    <a:cubicBezTo>
                      <a:pt x="220" y="374"/>
                      <a:pt x="218" y="375"/>
                      <a:pt x="217" y="376"/>
                    </a:cubicBezTo>
                    <a:cubicBezTo>
                      <a:pt x="215" y="374"/>
                      <a:pt x="205" y="366"/>
                      <a:pt x="194" y="350"/>
                    </a:cubicBezTo>
                    <a:cubicBezTo>
                      <a:pt x="181" y="332"/>
                      <a:pt x="177" y="299"/>
                      <a:pt x="180" y="268"/>
                    </a:cubicBezTo>
                    <a:cubicBezTo>
                      <a:pt x="186" y="212"/>
                      <a:pt x="180" y="148"/>
                      <a:pt x="137" y="150"/>
                    </a:cubicBezTo>
                    <a:cubicBezTo>
                      <a:pt x="90" y="152"/>
                      <a:pt x="69" y="245"/>
                      <a:pt x="106" y="319"/>
                    </a:cubicBezTo>
                    <a:cubicBezTo>
                      <a:pt x="125" y="357"/>
                      <a:pt x="150" y="384"/>
                      <a:pt x="165" y="398"/>
                    </a:cubicBezTo>
                    <a:cubicBezTo>
                      <a:pt x="161" y="398"/>
                      <a:pt x="157" y="399"/>
                      <a:pt x="153" y="399"/>
                    </a:cubicBezTo>
                    <a:cubicBezTo>
                      <a:pt x="137" y="384"/>
                      <a:pt x="115" y="364"/>
                      <a:pt x="94" y="325"/>
                    </a:cubicBezTo>
                    <a:cubicBezTo>
                      <a:pt x="46" y="236"/>
                      <a:pt x="82" y="134"/>
                      <a:pt x="137" y="134"/>
                    </a:cubicBezTo>
                    <a:cubicBezTo>
                      <a:pt x="195" y="134"/>
                      <a:pt x="201" y="201"/>
                      <a:pt x="192" y="269"/>
                    </a:cubicBezTo>
                    <a:cubicBezTo>
                      <a:pt x="188" y="301"/>
                      <a:pt x="191" y="329"/>
                      <a:pt x="202" y="346"/>
                    </a:cubicBezTo>
                    <a:cubicBezTo>
                      <a:pt x="213" y="363"/>
                      <a:pt x="224" y="370"/>
                      <a:pt x="223" y="371"/>
                    </a:cubicBezTo>
                    <a:close/>
                    <a:moveTo>
                      <a:pt x="166" y="306"/>
                    </a:moveTo>
                    <a:cubicBezTo>
                      <a:pt x="163" y="275"/>
                      <a:pt x="185" y="172"/>
                      <a:pt x="135" y="170"/>
                    </a:cubicBezTo>
                    <a:cubicBezTo>
                      <a:pt x="104" y="169"/>
                      <a:pt x="77" y="248"/>
                      <a:pt x="125" y="329"/>
                    </a:cubicBezTo>
                    <a:cubicBezTo>
                      <a:pt x="143" y="361"/>
                      <a:pt x="166" y="383"/>
                      <a:pt x="179" y="395"/>
                    </a:cubicBezTo>
                    <a:cubicBezTo>
                      <a:pt x="182" y="394"/>
                      <a:pt x="185" y="393"/>
                      <a:pt x="188" y="392"/>
                    </a:cubicBezTo>
                    <a:cubicBezTo>
                      <a:pt x="177" y="381"/>
                      <a:pt x="153" y="358"/>
                      <a:pt x="135" y="324"/>
                    </a:cubicBezTo>
                    <a:cubicBezTo>
                      <a:pt x="101" y="266"/>
                      <a:pt x="110" y="186"/>
                      <a:pt x="135" y="186"/>
                    </a:cubicBezTo>
                    <a:cubicBezTo>
                      <a:pt x="168" y="186"/>
                      <a:pt x="149" y="268"/>
                      <a:pt x="154" y="308"/>
                    </a:cubicBezTo>
                    <a:cubicBezTo>
                      <a:pt x="160" y="352"/>
                      <a:pt x="187" y="377"/>
                      <a:pt x="200" y="386"/>
                    </a:cubicBezTo>
                    <a:cubicBezTo>
                      <a:pt x="203" y="385"/>
                      <a:pt x="205" y="384"/>
                      <a:pt x="208" y="382"/>
                    </a:cubicBezTo>
                    <a:cubicBezTo>
                      <a:pt x="199" y="375"/>
                      <a:pt x="170" y="350"/>
                      <a:pt x="166" y="306"/>
                    </a:cubicBezTo>
                    <a:close/>
                    <a:moveTo>
                      <a:pt x="85" y="380"/>
                    </a:moveTo>
                    <a:cubicBezTo>
                      <a:pt x="65" y="357"/>
                      <a:pt x="36" y="313"/>
                      <a:pt x="31" y="261"/>
                    </a:cubicBezTo>
                    <a:cubicBezTo>
                      <a:pt x="25" y="164"/>
                      <a:pt x="66" y="82"/>
                      <a:pt x="143" y="82"/>
                    </a:cubicBezTo>
                    <a:cubicBezTo>
                      <a:pt x="213" y="82"/>
                      <a:pt x="241" y="157"/>
                      <a:pt x="235" y="231"/>
                    </a:cubicBezTo>
                    <a:cubicBezTo>
                      <a:pt x="234" y="251"/>
                      <a:pt x="228" y="269"/>
                      <a:pt x="228" y="288"/>
                    </a:cubicBezTo>
                    <a:cubicBezTo>
                      <a:pt x="227" y="320"/>
                      <a:pt x="236" y="334"/>
                      <a:pt x="248" y="347"/>
                    </a:cubicBezTo>
                    <a:cubicBezTo>
                      <a:pt x="250" y="345"/>
                      <a:pt x="251" y="343"/>
                      <a:pt x="253" y="340"/>
                    </a:cubicBezTo>
                    <a:cubicBezTo>
                      <a:pt x="246" y="330"/>
                      <a:pt x="237" y="313"/>
                      <a:pt x="238" y="289"/>
                    </a:cubicBezTo>
                    <a:cubicBezTo>
                      <a:pt x="239" y="273"/>
                      <a:pt x="243" y="254"/>
                      <a:pt x="247" y="233"/>
                    </a:cubicBezTo>
                    <a:cubicBezTo>
                      <a:pt x="257" y="169"/>
                      <a:pt x="233" y="66"/>
                      <a:pt x="143" y="65"/>
                    </a:cubicBezTo>
                    <a:cubicBezTo>
                      <a:pt x="77" y="64"/>
                      <a:pt x="7" y="129"/>
                      <a:pt x="20" y="263"/>
                    </a:cubicBezTo>
                    <a:cubicBezTo>
                      <a:pt x="24" y="299"/>
                      <a:pt x="39" y="330"/>
                      <a:pt x="54" y="354"/>
                    </a:cubicBezTo>
                    <a:cubicBezTo>
                      <a:pt x="64" y="365"/>
                      <a:pt x="74" y="373"/>
                      <a:pt x="85" y="380"/>
                    </a:cubicBezTo>
                    <a:close/>
                    <a:moveTo>
                      <a:pt x="219" y="331"/>
                    </a:moveTo>
                    <a:cubicBezTo>
                      <a:pt x="211" y="309"/>
                      <a:pt x="212" y="277"/>
                      <a:pt x="219" y="242"/>
                    </a:cubicBezTo>
                    <a:cubicBezTo>
                      <a:pt x="228" y="183"/>
                      <a:pt x="216" y="99"/>
                      <a:pt x="137" y="99"/>
                    </a:cubicBezTo>
                    <a:cubicBezTo>
                      <a:pt x="73" y="99"/>
                      <a:pt x="16" y="198"/>
                      <a:pt x="56" y="305"/>
                    </a:cubicBezTo>
                    <a:cubicBezTo>
                      <a:pt x="72" y="346"/>
                      <a:pt x="96" y="376"/>
                      <a:pt x="113" y="393"/>
                    </a:cubicBezTo>
                    <a:cubicBezTo>
                      <a:pt x="118" y="395"/>
                      <a:pt x="123" y="396"/>
                      <a:pt x="129" y="397"/>
                    </a:cubicBezTo>
                    <a:cubicBezTo>
                      <a:pt x="113" y="382"/>
                      <a:pt x="84" y="348"/>
                      <a:pt x="67" y="300"/>
                    </a:cubicBezTo>
                    <a:cubicBezTo>
                      <a:pt x="37" y="213"/>
                      <a:pt x="79" y="116"/>
                      <a:pt x="137" y="115"/>
                    </a:cubicBezTo>
                    <a:cubicBezTo>
                      <a:pt x="189" y="114"/>
                      <a:pt x="216" y="168"/>
                      <a:pt x="208" y="239"/>
                    </a:cubicBezTo>
                    <a:cubicBezTo>
                      <a:pt x="201" y="274"/>
                      <a:pt x="200" y="310"/>
                      <a:pt x="210" y="334"/>
                    </a:cubicBezTo>
                    <a:cubicBezTo>
                      <a:pt x="217" y="351"/>
                      <a:pt x="228" y="359"/>
                      <a:pt x="233" y="363"/>
                    </a:cubicBezTo>
                    <a:cubicBezTo>
                      <a:pt x="235" y="361"/>
                      <a:pt x="237" y="359"/>
                      <a:pt x="239" y="357"/>
                    </a:cubicBezTo>
                    <a:cubicBezTo>
                      <a:pt x="235" y="354"/>
                      <a:pt x="225" y="347"/>
                      <a:pt x="219" y="331"/>
                    </a:cubicBezTo>
                    <a:close/>
                    <a:moveTo>
                      <a:pt x="0" y="202"/>
                    </a:moveTo>
                    <a:cubicBezTo>
                      <a:pt x="0" y="217"/>
                      <a:pt x="1" y="231"/>
                      <a:pt x="4" y="245"/>
                    </a:cubicBezTo>
                    <a:cubicBezTo>
                      <a:pt x="6" y="146"/>
                      <a:pt x="40" y="49"/>
                      <a:pt x="144" y="51"/>
                    </a:cubicBezTo>
                    <a:cubicBezTo>
                      <a:pt x="230" y="51"/>
                      <a:pt x="271" y="143"/>
                      <a:pt x="262" y="219"/>
                    </a:cubicBezTo>
                    <a:cubicBezTo>
                      <a:pt x="259" y="248"/>
                      <a:pt x="252" y="276"/>
                      <a:pt x="252" y="298"/>
                    </a:cubicBezTo>
                    <a:cubicBezTo>
                      <a:pt x="252" y="315"/>
                      <a:pt x="258" y="326"/>
                      <a:pt x="260" y="330"/>
                    </a:cubicBezTo>
                    <a:cubicBezTo>
                      <a:pt x="262" y="327"/>
                      <a:pt x="264" y="323"/>
                      <a:pt x="266" y="320"/>
                    </a:cubicBezTo>
                    <a:cubicBezTo>
                      <a:pt x="263" y="314"/>
                      <a:pt x="261" y="308"/>
                      <a:pt x="262" y="298"/>
                    </a:cubicBezTo>
                    <a:cubicBezTo>
                      <a:pt x="262" y="279"/>
                      <a:pt x="272" y="252"/>
                      <a:pt x="277" y="221"/>
                    </a:cubicBezTo>
                    <a:cubicBezTo>
                      <a:pt x="288" y="144"/>
                      <a:pt x="247" y="31"/>
                      <a:pt x="144" y="31"/>
                    </a:cubicBezTo>
                    <a:cubicBezTo>
                      <a:pt x="62" y="32"/>
                      <a:pt x="18" y="92"/>
                      <a:pt x="3" y="162"/>
                    </a:cubicBezTo>
                    <a:cubicBezTo>
                      <a:pt x="1" y="175"/>
                      <a:pt x="0" y="188"/>
                      <a:pt x="0" y="201"/>
                    </a:cubicBezTo>
                    <a:cubicBezTo>
                      <a:pt x="0" y="201"/>
                      <a:pt x="0" y="202"/>
                      <a:pt x="0" y="202"/>
                    </a:cubicBezTo>
                    <a:close/>
                    <a:moveTo>
                      <a:pt x="262" y="75"/>
                    </a:moveTo>
                    <a:cubicBezTo>
                      <a:pt x="244" y="44"/>
                      <a:pt x="206" y="0"/>
                      <a:pt x="145" y="0"/>
                    </a:cubicBezTo>
                    <a:cubicBezTo>
                      <a:pt x="108" y="0"/>
                      <a:pt x="80" y="18"/>
                      <a:pt x="58" y="40"/>
                    </a:cubicBezTo>
                    <a:cubicBezTo>
                      <a:pt x="60" y="39"/>
                      <a:pt x="91" y="18"/>
                      <a:pt x="144" y="18"/>
                    </a:cubicBezTo>
                    <a:cubicBezTo>
                      <a:pt x="220" y="18"/>
                      <a:pt x="262" y="75"/>
                      <a:pt x="262" y="75"/>
                    </a:cubicBezTo>
                    <a:close/>
                    <a:moveTo>
                      <a:pt x="142" y="308"/>
                    </a:moveTo>
                    <a:cubicBezTo>
                      <a:pt x="140" y="294"/>
                      <a:pt x="141" y="277"/>
                      <a:pt x="142" y="260"/>
                    </a:cubicBezTo>
                    <a:cubicBezTo>
                      <a:pt x="143" y="238"/>
                      <a:pt x="144" y="209"/>
                      <a:pt x="137" y="201"/>
                    </a:cubicBezTo>
                    <a:cubicBezTo>
                      <a:pt x="137" y="201"/>
                      <a:pt x="137" y="201"/>
                      <a:pt x="135" y="201"/>
                    </a:cubicBezTo>
                    <a:cubicBezTo>
                      <a:pt x="135" y="201"/>
                      <a:pt x="132" y="202"/>
                      <a:pt x="130" y="208"/>
                    </a:cubicBezTo>
                    <a:cubicBezTo>
                      <a:pt x="122" y="227"/>
                      <a:pt x="122" y="271"/>
                      <a:pt x="141" y="308"/>
                    </a:cubicBezTo>
                    <a:cubicBezTo>
                      <a:pt x="141" y="309"/>
                      <a:pt x="142" y="309"/>
                      <a:pt x="142" y="3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8" tIns="34289" rIns="68578" bIns="34289" numCol="1" anchor="t" anchorCtr="0" compatLnSpc="1">
                <a:prstTxWarp prst="textNoShape">
                  <a:avLst/>
                </a:prstTxWarp>
              </a:bodyPr>
              <a:lstStyle/>
              <a:p>
                <a:pPr defTabSz="912927"/>
                <a:endParaRPr lang="en-US" sz="1333" dirty="0">
                  <a:solidFill>
                    <a:srgbClr val="FFFFFF"/>
                  </a:solidFill>
                </a:endParaRPr>
              </a:p>
            </p:txBody>
          </p:sp>
        </p:grpSp>
        <p:grpSp>
          <p:nvGrpSpPr>
            <p:cNvPr id="1382" name="Group 1381"/>
            <p:cNvGrpSpPr/>
            <p:nvPr/>
          </p:nvGrpSpPr>
          <p:grpSpPr>
            <a:xfrm>
              <a:off x="5448586" y="2023215"/>
              <a:ext cx="2191712" cy="871100"/>
              <a:chOff x="5755910" y="2023215"/>
              <a:chExt cx="2191712" cy="871100"/>
            </a:xfrm>
          </p:grpSpPr>
          <p:sp>
            <p:nvSpPr>
              <p:cNvPr id="1402" name="Rectangle 1401"/>
              <p:cNvSpPr/>
              <p:nvPr/>
            </p:nvSpPr>
            <p:spPr>
              <a:xfrm>
                <a:off x="5755910" y="2023215"/>
                <a:ext cx="2191712" cy="871100"/>
              </a:xfrm>
              <a:prstGeom prst="rect">
                <a:avLst/>
              </a:prstGeom>
              <a:solidFill>
                <a:srgbClr val="00A1DA"/>
              </a:solidFill>
              <a:ln w="9525" cap="flat" cmpd="sng" algn="ctr">
                <a:noFill/>
                <a:prstDash val="solid"/>
              </a:ln>
              <a:effectLst/>
            </p:spPr>
            <p:txBody>
              <a:bodyPr lIns="0" tIns="108799" rIns="108799" bIns="108799" rtlCol="0" anchor="b" anchorCtr="0"/>
              <a:lstStyle/>
              <a:p>
                <a:pPr algn="r" defTabSz="1448923"/>
                <a:r>
                  <a:rPr lang="en-US" altLang="zh-CN" sz="1500" dirty="0">
                    <a:solidFill>
                      <a:srgbClr val="FFFFFF">
                        <a:alpha val="99000"/>
                      </a:srgbClr>
                    </a:solidFill>
                    <a:ea typeface="Segoe UI" pitchFamily="34" charset="0"/>
                    <a:cs typeface="Segoe UI" pitchFamily="34" charset="0"/>
                  </a:rPr>
                  <a:t>BI</a:t>
                </a:r>
                <a:r>
                  <a:rPr lang="zh-CN" altLang="en-US" sz="1500" dirty="0">
                    <a:solidFill>
                      <a:srgbClr val="FFFFFF">
                        <a:alpha val="99000"/>
                      </a:srgbClr>
                    </a:solidFill>
                    <a:ea typeface="Segoe UI" pitchFamily="34" charset="0"/>
                    <a:cs typeface="Segoe UI" pitchFamily="34" charset="0"/>
                  </a:rPr>
                  <a:t>服务</a:t>
                </a:r>
                <a:endParaRPr lang="en-US" sz="1500" dirty="0">
                  <a:solidFill>
                    <a:srgbClr val="FFFFFF">
                      <a:alpha val="99000"/>
                    </a:srgbClr>
                  </a:solidFill>
                  <a:ea typeface="Segoe UI" pitchFamily="34" charset="0"/>
                  <a:cs typeface="Segoe UI" pitchFamily="34" charset="0"/>
                </a:endParaRPr>
              </a:p>
            </p:txBody>
          </p:sp>
          <p:sp>
            <p:nvSpPr>
              <p:cNvPr id="1403" name="Freeform 21"/>
              <p:cNvSpPr>
                <a:spLocks noEditPoints="1"/>
              </p:cNvSpPr>
              <p:nvPr/>
            </p:nvSpPr>
            <p:spPr bwMode="black">
              <a:xfrm>
                <a:off x="6045194" y="2184445"/>
                <a:ext cx="548782" cy="548639"/>
              </a:xfrm>
              <a:custGeom>
                <a:avLst/>
                <a:gdLst>
                  <a:gd name="T0" fmla="*/ 75 w 300"/>
                  <a:gd name="T1" fmla="*/ 60 h 300"/>
                  <a:gd name="T2" fmla="*/ 37 w 300"/>
                  <a:gd name="T3" fmla="*/ 52 h 300"/>
                  <a:gd name="T4" fmla="*/ 0 w 300"/>
                  <a:gd name="T5" fmla="*/ 60 h 300"/>
                  <a:gd name="T6" fmla="*/ 0 w 300"/>
                  <a:gd name="T7" fmla="*/ 15 h 300"/>
                  <a:gd name="T8" fmla="*/ 37 w 300"/>
                  <a:gd name="T9" fmla="*/ 22 h 300"/>
                  <a:gd name="T10" fmla="*/ 75 w 300"/>
                  <a:gd name="T11" fmla="*/ 15 h 300"/>
                  <a:gd name="T12" fmla="*/ 300 w 300"/>
                  <a:gd name="T13" fmla="*/ 15 h 300"/>
                  <a:gd name="T14" fmla="*/ 262 w 300"/>
                  <a:gd name="T15" fmla="*/ 22 h 300"/>
                  <a:gd name="T16" fmla="*/ 225 w 300"/>
                  <a:gd name="T17" fmla="*/ 15 h 300"/>
                  <a:gd name="T18" fmla="*/ 225 w 300"/>
                  <a:gd name="T19" fmla="*/ 60 h 300"/>
                  <a:gd name="T20" fmla="*/ 262 w 300"/>
                  <a:gd name="T21" fmla="*/ 52 h 300"/>
                  <a:gd name="T22" fmla="*/ 300 w 300"/>
                  <a:gd name="T23" fmla="*/ 60 h 300"/>
                  <a:gd name="T24" fmla="*/ 300 w 300"/>
                  <a:gd name="T25" fmla="*/ 15 h 300"/>
                  <a:gd name="T26" fmla="*/ 173 w 300"/>
                  <a:gd name="T27" fmla="*/ 0 h 300"/>
                  <a:gd name="T28" fmla="*/ 128 w 300"/>
                  <a:gd name="T29" fmla="*/ 0 h 300"/>
                  <a:gd name="T30" fmla="*/ 135 w 300"/>
                  <a:gd name="T31" fmla="*/ 37 h 300"/>
                  <a:gd name="T32" fmla="*/ 128 w 300"/>
                  <a:gd name="T33" fmla="*/ 75 h 300"/>
                  <a:gd name="T34" fmla="*/ 173 w 300"/>
                  <a:gd name="T35" fmla="*/ 75 h 300"/>
                  <a:gd name="T36" fmla="*/ 165 w 300"/>
                  <a:gd name="T37" fmla="*/ 37 h 300"/>
                  <a:gd name="T38" fmla="*/ 38 w 300"/>
                  <a:gd name="T39" fmla="*/ 225 h 300"/>
                  <a:gd name="T40" fmla="*/ 38 w 300"/>
                  <a:gd name="T41" fmla="*/ 300 h 300"/>
                  <a:gd name="T42" fmla="*/ 38 w 300"/>
                  <a:gd name="T43" fmla="*/ 225 h 300"/>
                  <a:gd name="T44" fmla="*/ 38 w 300"/>
                  <a:gd name="T45" fmla="*/ 277 h 300"/>
                  <a:gd name="T46" fmla="*/ 38 w 300"/>
                  <a:gd name="T47" fmla="*/ 247 h 300"/>
                  <a:gd name="T48" fmla="*/ 150 w 300"/>
                  <a:gd name="T49" fmla="*/ 225 h 300"/>
                  <a:gd name="T50" fmla="*/ 150 w 300"/>
                  <a:gd name="T51" fmla="*/ 300 h 300"/>
                  <a:gd name="T52" fmla="*/ 150 w 300"/>
                  <a:gd name="T53" fmla="*/ 225 h 300"/>
                  <a:gd name="T54" fmla="*/ 150 w 300"/>
                  <a:gd name="T55" fmla="*/ 277 h 300"/>
                  <a:gd name="T56" fmla="*/ 150 w 300"/>
                  <a:gd name="T57" fmla="*/ 247 h 300"/>
                  <a:gd name="T58" fmla="*/ 263 w 300"/>
                  <a:gd name="T59" fmla="*/ 225 h 300"/>
                  <a:gd name="T60" fmla="*/ 263 w 300"/>
                  <a:gd name="T61" fmla="*/ 300 h 300"/>
                  <a:gd name="T62" fmla="*/ 263 w 300"/>
                  <a:gd name="T63" fmla="*/ 225 h 300"/>
                  <a:gd name="T64" fmla="*/ 263 w 300"/>
                  <a:gd name="T65" fmla="*/ 277 h 300"/>
                  <a:gd name="T66" fmla="*/ 263 w 300"/>
                  <a:gd name="T67" fmla="*/ 247 h 300"/>
                  <a:gd name="T68" fmla="*/ 162 w 300"/>
                  <a:gd name="T69" fmla="*/ 162 h 300"/>
                  <a:gd name="T70" fmla="*/ 257 w 300"/>
                  <a:gd name="T71" fmla="*/ 174 h 300"/>
                  <a:gd name="T72" fmla="*/ 269 w 300"/>
                  <a:gd name="T73" fmla="*/ 207 h 300"/>
                  <a:gd name="T74" fmla="*/ 162 w 300"/>
                  <a:gd name="T75" fmla="*/ 162 h 300"/>
                  <a:gd name="T76" fmla="*/ 60 w 300"/>
                  <a:gd name="T77" fmla="*/ 166 h 300"/>
                  <a:gd name="T78" fmla="*/ 138 w 300"/>
                  <a:gd name="T79" fmla="*/ 174 h 300"/>
                  <a:gd name="T80" fmla="*/ 65 w 300"/>
                  <a:gd name="T81" fmla="*/ 162 h 300"/>
                  <a:gd name="T82" fmla="*/ 9 w 300"/>
                  <a:gd name="T83" fmla="*/ 105 h 300"/>
                  <a:gd name="T84" fmla="*/ 32 w 300"/>
                  <a:gd name="T85" fmla="*/ 167 h 300"/>
                  <a:gd name="T86" fmla="*/ 44 w 300"/>
                  <a:gd name="T87" fmla="*/ 148 h 300"/>
                  <a:gd name="T88" fmla="*/ 66 w 300"/>
                  <a:gd name="T89" fmla="*/ 105 h 300"/>
                  <a:gd name="T90" fmla="*/ 215 w 300"/>
                  <a:gd name="T91" fmla="*/ 85 h 300"/>
                  <a:gd name="T92" fmla="*/ 231 w 300"/>
                  <a:gd name="T93" fmla="*/ 101 h 300"/>
                  <a:gd name="T94" fmla="*/ 162 w 300"/>
                  <a:gd name="T95" fmla="*/ 149 h 300"/>
                  <a:gd name="T96" fmla="*/ 255 w 300"/>
                  <a:gd name="T97" fmla="*/ 125 h 300"/>
                  <a:gd name="T98" fmla="*/ 215 w 300"/>
                  <a:gd name="T99" fmla="*/ 85 h 300"/>
                  <a:gd name="T100" fmla="*/ 47 w 300"/>
                  <a:gd name="T101" fmla="*/ 153 h 300"/>
                  <a:gd name="T102" fmla="*/ 35 w 300"/>
                  <a:gd name="T103" fmla="*/ 174 h 300"/>
                  <a:gd name="T104" fmla="*/ 44 w 300"/>
                  <a:gd name="T105" fmla="*/ 207 h 300"/>
                  <a:gd name="T106" fmla="*/ 55 w 300"/>
                  <a:gd name="T107" fmla="*/ 162 h 300"/>
                  <a:gd name="T108" fmla="*/ 110 w 300"/>
                  <a:gd name="T109" fmla="*/ 151 h 300"/>
                  <a:gd name="T110" fmla="*/ 138 w 300"/>
                  <a:gd name="T111" fmla="*/ 139 h 300"/>
                  <a:gd name="T112" fmla="*/ 179 w 300"/>
                  <a:gd name="T113" fmla="*/ 105 h 300"/>
                  <a:gd name="T114" fmla="*/ 122 w 300"/>
                  <a:gd name="T115" fmla="*/ 105 h 300"/>
                  <a:gd name="T116" fmla="*/ 144 w 300"/>
                  <a:gd name="T117" fmla="*/ 207 h 300"/>
                  <a:gd name="T118" fmla="*/ 156 w 300"/>
                  <a:gd name="T119" fmla="*/ 10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0" h="300">
                    <a:moveTo>
                      <a:pt x="52" y="37"/>
                    </a:moveTo>
                    <a:cubicBezTo>
                      <a:pt x="75" y="60"/>
                      <a:pt x="75" y="60"/>
                      <a:pt x="75" y="60"/>
                    </a:cubicBezTo>
                    <a:cubicBezTo>
                      <a:pt x="60" y="75"/>
                      <a:pt x="60" y="75"/>
                      <a:pt x="60" y="75"/>
                    </a:cubicBezTo>
                    <a:cubicBezTo>
                      <a:pt x="37" y="52"/>
                      <a:pt x="37" y="52"/>
                      <a:pt x="37" y="52"/>
                    </a:cubicBezTo>
                    <a:cubicBezTo>
                      <a:pt x="15" y="75"/>
                      <a:pt x="15" y="75"/>
                      <a:pt x="15" y="75"/>
                    </a:cubicBezTo>
                    <a:cubicBezTo>
                      <a:pt x="0" y="60"/>
                      <a:pt x="0" y="60"/>
                      <a:pt x="0" y="60"/>
                    </a:cubicBezTo>
                    <a:cubicBezTo>
                      <a:pt x="23" y="37"/>
                      <a:pt x="23" y="37"/>
                      <a:pt x="23" y="37"/>
                    </a:cubicBezTo>
                    <a:cubicBezTo>
                      <a:pt x="0" y="15"/>
                      <a:pt x="0" y="15"/>
                      <a:pt x="0" y="15"/>
                    </a:cubicBezTo>
                    <a:cubicBezTo>
                      <a:pt x="15" y="0"/>
                      <a:pt x="15" y="0"/>
                      <a:pt x="15" y="0"/>
                    </a:cubicBezTo>
                    <a:cubicBezTo>
                      <a:pt x="37" y="22"/>
                      <a:pt x="37" y="22"/>
                      <a:pt x="37" y="22"/>
                    </a:cubicBezTo>
                    <a:cubicBezTo>
                      <a:pt x="60" y="0"/>
                      <a:pt x="60" y="0"/>
                      <a:pt x="60" y="0"/>
                    </a:cubicBezTo>
                    <a:cubicBezTo>
                      <a:pt x="75" y="15"/>
                      <a:pt x="75" y="15"/>
                      <a:pt x="75" y="15"/>
                    </a:cubicBezTo>
                    <a:lnTo>
                      <a:pt x="52" y="37"/>
                    </a:lnTo>
                    <a:close/>
                    <a:moveTo>
                      <a:pt x="300" y="15"/>
                    </a:moveTo>
                    <a:cubicBezTo>
                      <a:pt x="285" y="0"/>
                      <a:pt x="285" y="0"/>
                      <a:pt x="285" y="0"/>
                    </a:cubicBezTo>
                    <a:cubicBezTo>
                      <a:pt x="262" y="22"/>
                      <a:pt x="262" y="22"/>
                      <a:pt x="262" y="22"/>
                    </a:cubicBezTo>
                    <a:cubicBezTo>
                      <a:pt x="240" y="0"/>
                      <a:pt x="240" y="0"/>
                      <a:pt x="240" y="0"/>
                    </a:cubicBezTo>
                    <a:cubicBezTo>
                      <a:pt x="225" y="15"/>
                      <a:pt x="225" y="15"/>
                      <a:pt x="225" y="15"/>
                    </a:cubicBezTo>
                    <a:cubicBezTo>
                      <a:pt x="248" y="37"/>
                      <a:pt x="248" y="37"/>
                      <a:pt x="248" y="37"/>
                    </a:cubicBezTo>
                    <a:cubicBezTo>
                      <a:pt x="225" y="60"/>
                      <a:pt x="225" y="60"/>
                      <a:pt x="225" y="60"/>
                    </a:cubicBezTo>
                    <a:cubicBezTo>
                      <a:pt x="240" y="75"/>
                      <a:pt x="240" y="75"/>
                      <a:pt x="240" y="75"/>
                    </a:cubicBezTo>
                    <a:cubicBezTo>
                      <a:pt x="262" y="52"/>
                      <a:pt x="262" y="52"/>
                      <a:pt x="262" y="52"/>
                    </a:cubicBezTo>
                    <a:cubicBezTo>
                      <a:pt x="285" y="75"/>
                      <a:pt x="285" y="75"/>
                      <a:pt x="285" y="75"/>
                    </a:cubicBezTo>
                    <a:cubicBezTo>
                      <a:pt x="300" y="60"/>
                      <a:pt x="300" y="60"/>
                      <a:pt x="300" y="60"/>
                    </a:cubicBezTo>
                    <a:cubicBezTo>
                      <a:pt x="277" y="37"/>
                      <a:pt x="277" y="37"/>
                      <a:pt x="277" y="37"/>
                    </a:cubicBezTo>
                    <a:lnTo>
                      <a:pt x="300" y="15"/>
                    </a:lnTo>
                    <a:close/>
                    <a:moveTo>
                      <a:pt x="188" y="15"/>
                    </a:moveTo>
                    <a:cubicBezTo>
                      <a:pt x="173" y="0"/>
                      <a:pt x="173" y="0"/>
                      <a:pt x="173" y="0"/>
                    </a:cubicBezTo>
                    <a:cubicBezTo>
                      <a:pt x="150" y="22"/>
                      <a:pt x="150" y="22"/>
                      <a:pt x="150" y="22"/>
                    </a:cubicBezTo>
                    <a:cubicBezTo>
                      <a:pt x="128" y="0"/>
                      <a:pt x="128" y="0"/>
                      <a:pt x="128" y="0"/>
                    </a:cubicBezTo>
                    <a:cubicBezTo>
                      <a:pt x="113" y="15"/>
                      <a:pt x="113" y="15"/>
                      <a:pt x="113" y="15"/>
                    </a:cubicBezTo>
                    <a:cubicBezTo>
                      <a:pt x="135" y="37"/>
                      <a:pt x="135" y="37"/>
                      <a:pt x="135" y="37"/>
                    </a:cubicBezTo>
                    <a:cubicBezTo>
                      <a:pt x="113" y="60"/>
                      <a:pt x="113" y="60"/>
                      <a:pt x="113" y="60"/>
                    </a:cubicBezTo>
                    <a:cubicBezTo>
                      <a:pt x="128" y="75"/>
                      <a:pt x="128" y="75"/>
                      <a:pt x="128" y="75"/>
                    </a:cubicBezTo>
                    <a:cubicBezTo>
                      <a:pt x="150" y="52"/>
                      <a:pt x="150" y="52"/>
                      <a:pt x="150" y="52"/>
                    </a:cubicBezTo>
                    <a:cubicBezTo>
                      <a:pt x="173" y="75"/>
                      <a:pt x="173" y="75"/>
                      <a:pt x="173" y="75"/>
                    </a:cubicBezTo>
                    <a:cubicBezTo>
                      <a:pt x="188" y="60"/>
                      <a:pt x="188" y="60"/>
                      <a:pt x="188" y="60"/>
                    </a:cubicBezTo>
                    <a:cubicBezTo>
                      <a:pt x="165" y="37"/>
                      <a:pt x="165" y="37"/>
                      <a:pt x="165" y="37"/>
                    </a:cubicBezTo>
                    <a:lnTo>
                      <a:pt x="188" y="15"/>
                    </a:lnTo>
                    <a:close/>
                    <a:moveTo>
                      <a:pt x="38" y="225"/>
                    </a:moveTo>
                    <a:cubicBezTo>
                      <a:pt x="17" y="225"/>
                      <a:pt x="0" y="242"/>
                      <a:pt x="0" y="262"/>
                    </a:cubicBezTo>
                    <a:cubicBezTo>
                      <a:pt x="0" y="283"/>
                      <a:pt x="17" y="300"/>
                      <a:pt x="38" y="300"/>
                    </a:cubicBezTo>
                    <a:cubicBezTo>
                      <a:pt x="58" y="300"/>
                      <a:pt x="75" y="283"/>
                      <a:pt x="75" y="262"/>
                    </a:cubicBezTo>
                    <a:cubicBezTo>
                      <a:pt x="75" y="242"/>
                      <a:pt x="58" y="225"/>
                      <a:pt x="38" y="225"/>
                    </a:cubicBezTo>
                    <a:close/>
                    <a:moveTo>
                      <a:pt x="53" y="262"/>
                    </a:moveTo>
                    <a:cubicBezTo>
                      <a:pt x="53" y="271"/>
                      <a:pt x="46" y="277"/>
                      <a:pt x="38" y="277"/>
                    </a:cubicBezTo>
                    <a:cubicBezTo>
                      <a:pt x="29" y="277"/>
                      <a:pt x="23" y="271"/>
                      <a:pt x="23" y="262"/>
                    </a:cubicBezTo>
                    <a:cubicBezTo>
                      <a:pt x="23" y="254"/>
                      <a:pt x="29" y="247"/>
                      <a:pt x="38" y="247"/>
                    </a:cubicBezTo>
                    <a:cubicBezTo>
                      <a:pt x="46" y="247"/>
                      <a:pt x="53" y="254"/>
                      <a:pt x="53" y="262"/>
                    </a:cubicBezTo>
                    <a:close/>
                    <a:moveTo>
                      <a:pt x="150" y="225"/>
                    </a:moveTo>
                    <a:cubicBezTo>
                      <a:pt x="129" y="225"/>
                      <a:pt x="113" y="242"/>
                      <a:pt x="113" y="262"/>
                    </a:cubicBezTo>
                    <a:cubicBezTo>
                      <a:pt x="113" y="283"/>
                      <a:pt x="129" y="300"/>
                      <a:pt x="150" y="300"/>
                    </a:cubicBezTo>
                    <a:cubicBezTo>
                      <a:pt x="171" y="300"/>
                      <a:pt x="188" y="283"/>
                      <a:pt x="188" y="262"/>
                    </a:cubicBezTo>
                    <a:cubicBezTo>
                      <a:pt x="188" y="242"/>
                      <a:pt x="171" y="225"/>
                      <a:pt x="150" y="225"/>
                    </a:cubicBezTo>
                    <a:close/>
                    <a:moveTo>
                      <a:pt x="165" y="262"/>
                    </a:moveTo>
                    <a:cubicBezTo>
                      <a:pt x="165" y="271"/>
                      <a:pt x="158" y="277"/>
                      <a:pt x="150" y="277"/>
                    </a:cubicBezTo>
                    <a:cubicBezTo>
                      <a:pt x="142" y="277"/>
                      <a:pt x="135" y="271"/>
                      <a:pt x="135" y="262"/>
                    </a:cubicBezTo>
                    <a:cubicBezTo>
                      <a:pt x="135" y="254"/>
                      <a:pt x="142" y="247"/>
                      <a:pt x="150" y="247"/>
                    </a:cubicBezTo>
                    <a:cubicBezTo>
                      <a:pt x="158" y="247"/>
                      <a:pt x="165" y="254"/>
                      <a:pt x="165" y="262"/>
                    </a:cubicBezTo>
                    <a:close/>
                    <a:moveTo>
                      <a:pt x="263" y="225"/>
                    </a:moveTo>
                    <a:cubicBezTo>
                      <a:pt x="242" y="225"/>
                      <a:pt x="225" y="242"/>
                      <a:pt x="225" y="262"/>
                    </a:cubicBezTo>
                    <a:cubicBezTo>
                      <a:pt x="225" y="283"/>
                      <a:pt x="242" y="300"/>
                      <a:pt x="263" y="300"/>
                    </a:cubicBezTo>
                    <a:cubicBezTo>
                      <a:pt x="283" y="300"/>
                      <a:pt x="300" y="283"/>
                      <a:pt x="300" y="262"/>
                    </a:cubicBezTo>
                    <a:cubicBezTo>
                      <a:pt x="300" y="242"/>
                      <a:pt x="283" y="225"/>
                      <a:pt x="263" y="225"/>
                    </a:cubicBezTo>
                    <a:close/>
                    <a:moveTo>
                      <a:pt x="278" y="262"/>
                    </a:moveTo>
                    <a:cubicBezTo>
                      <a:pt x="278" y="271"/>
                      <a:pt x="271" y="277"/>
                      <a:pt x="263" y="277"/>
                    </a:cubicBezTo>
                    <a:cubicBezTo>
                      <a:pt x="254" y="277"/>
                      <a:pt x="248" y="271"/>
                      <a:pt x="248" y="262"/>
                    </a:cubicBezTo>
                    <a:cubicBezTo>
                      <a:pt x="248" y="254"/>
                      <a:pt x="254" y="247"/>
                      <a:pt x="263" y="247"/>
                    </a:cubicBezTo>
                    <a:cubicBezTo>
                      <a:pt x="271" y="247"/>
                      <a:pt x="278" y="254"/>
                      <a:pt x="278" y="262"/>
                    </a:cubicBezTo>
                    <a:close/>
                    <a:moveTo>
                      <a:pt x="162" y="162"/>
                    </a:moveTo>
                    <a:cubicBezTo>
                      <a:pt x="162" y="174"/>
                      <a:pt x="162" y="174"/>
                      <a:pt x="162" y="174"/>
                    </a:cubicBezTo>
                    <a:cubicBezTo>
                      <a:pt x="257" y="174"/>
                      <a:pt x="257" y="174"/>
                      <a:pt x="257" y="174"/>
                    </a:cubicBezTo>
                    <a:cubicBezTo>
                      <a:pt x="257" y="207"/>
                      <a:pt x="257" y="207"/>
                      <a:pt x="257" y="207"/>
                    </a:cubicBezTo>
                    <a:cubicBezTo>
                      <a:pt x="269" y="207"/>
                      <a:pt x="269" y="207"/>
                      <a:pt x="269" y="207"/>
                    </a:cubicBezTo>
                    <a:cubicBezTo>
                      <a:pt x="269" y="162"/>
                      <a:pt x="269" y="162"/>
                      <a:pt x="269" y="162"/>
                    </a:cubicBezTo>
                    <a:lnTo>
                      <a:pt x="162" y="162"/>
                    </a:lnTo>
                    <a:close/>
                    <a:moveTo>
                      <a:pt x="65" y="162"/>
                    </a:moveTo>
                    <a:cubicBezTo>
                      <a:pt x="63" y="163"/>
                      <a:pt x="62" y="164"/>
                      <a:pt x="60" y="166"/>
                    </a:cubicBezTo>
                    <a:cubicBezTo>
                      <a:pt x="58" y="168"/>
                      <a:pt x="56" y="171"/>
                      <a:pt x="55" y="174"/>
                    </a:cubicBezTo>
                    <a:cubicBezTo>
                      <a:pt x="138" y="174"/>
                      <a:pt x="138" y="174"/>
                      <a:pt x="138" y="174"/>
                    </a:cubicBezTo>
                    <a:cubicBezTo>
                      <a:pt x="138" y="162"/>
                      <a:pt x="138" y="162"/>
                      <a:pt x="138" y="162"/>
                    </a:cubicBezTo>
                    <a:lnTo>
                      <a:pt x="65" y="162"/>
                    </a:lnTo>
                    <a:close/>
                    <a:moveTo>
                      <a:pt x="38" y="76"/>
                    </a:moveTo>
                    <a:cubicBezTo>
                      <a:pt x="9" y="105"/>
                      <a:pt x="9" y="105"/>
                      <a:pt x="9" y="105"/>
                    </a:cubicBezTo>
                    <a:cubicBezTo>
                      <a:pt x="32" y="105"/>
                      <a:pt x="32" y="105"/>
                      <a:pt x="32" y="105"/>
                    </a:cubicBezTo>
                    <a:cubicBezTo>
                      <a:pt x="32" y="167"/>
                      <a:pt x="32" y="167"/>
                      <a:pt x="32" y="167"/>
                    </a:cubicBezTo>
                    <a:cubicBezTo>
                      <a:pt x="34" y="160"/>
                      <a:pt x="38" y="154"/>
                      <a:pt x="43" y="149"/>
                    </a:cubicBezTo>
                    <a:cubicBezTo>
                      <a:pt x="43" y="149"/>
                      <a:pt x="43" y="148"/>
                      <a:pt x="44" y="148"/>
                    </a:cubicBezTo>
                    <a:cubicBezTo>
                      <a:pt x="44" y="105"/>
                      <a:pt x="44" y="105"/>
                      <a:pt x="44" y="105"/>
                    </a:cubicBezTo>
                    <a:cubicBezTo>
                      <a:pt x="66" y="105"/>
                      <a:pt x="66" y="105"/>
                      <a:pt x="66" y="105"/>
                    </a:cubicBezTo>
                    <a:lnTo>
                      <a:pt x="38" y="76"/>
                    </a:lnTo>
                    <a:close/>
                    <a:moveTo>
                      <a:pt x="215" y="85"/>
                    </a:moveTo>
                    <a:cubicBezTo>
                      <a:pt x="235" y="105"/>
                      <a:pt x="235" y="105"/>
                      <a:pt x="235" y="105"/>
                    </a:cubicBezTo>
                    <a:cubicBezTo>
                      <a:pt x="231" y="101"/>
                      <a:pt x="231" y="101"/>
                      <a:pt x="231" y="101"/>
                    </a:cubicBezTo>
                    <a:cubicBezTo>
                      <a:pt x="208" y="123"/>
                      <a:pt x="185" y="133"/>
                      <a:pt x="162" y="137"/>
                    </a:cubicBezTo>
                    <a:cubicBezTo>
                      <a:pt x="162" y="149"/>
                      <a:pt x="162" y="149"/>
                      <a:pt x="162" y="149"/>
                    </a:cubicBezTo>
                    <a:cubicBezTo>
                      <a:pt x="187" y="145"/>
                      <a:pt x="214" y="135"/>
                      <a:pt x="239" y="109"/>
                    </a:cubicBezTo>
                    <a:cubicBezTo>
                      <a:pt x="255" y="125"/>
                      <a:pt x="255" y="125"/>
                      <a:pt x="255" y="125"/>
                    </a:cubicBezTo>
                    <a:cubicBezTo>
                      <a:pt x="255" y="85"/>
                      <a:pt x="255" y="85"/>
                      <a:pt x="255" y="85"/>
                    </a:cubicBezTo>
                    <a:lnTo>
                      <a:pt x="215" y="85"/>
                    </a:lnTo>
                    <a:close/>
                    <a:moveTo>
                      <a:pt x="111" y="139"/>
                    </a:moveTo>
                    <a:cubicBezTo>
                      <a:pt x="85" y="139"/>
                      <a:pt x="62" y="138"/>
                      <a:pt x="47" y="153"/>
                    </a:cubicBezTo>
                    <a:cubicBezTo>
                      <a:pt x="46" y="154"/>
                      <a:pt x="45" y="156"/>
                      <a:pt x="44" y="157"/>
                    </a:cubicBezTo>
                    <a:cubicBezTo>
                      <a:pt x="40" y="162"/>
                      <a:pt x="37" y="167"/>
                      <a:pt x="35" y="174"/>
                    </a:cubicBezTo>
                    <a:cubicBezTo>
                      <a:pt x="33" y="183"/>
                      <a:pt x="32" y="194"/>
                      <a:pt x="32" y="207"/>
                    </a:cubicBezTo>
                    <a:cubicBezTo>
                      <a:pt x="44" y="207"/>
                      <a:pt x="44" y="207"/>
                      <a:pt x="44" y="207"/>
                    </a:cubicBezTo>
                    <a:cubicBezTo>
                      <a:pt x="44" y="193"/>
                      <a:pt x="45" y="182"/>
                      <a:pt x="48" y="174"/>
                    </a:cubicBezTo>
                    <a:cubicBezTo>
                      <a:pt x="50" y="169"/>
                      <a:pt x="52" y="165"/>
                      <a:pt x="55" y="162"/>
                    </a:cubicBezTo>
                    <a:cubicBezTo>
                      <a:pt x="56" y="162"/>
                      <a:pt x="56" y="162"/>
                      <a:pt x="56" y="161"/>
                    </a:cubicBezTo>
                    <a:cubicBezTo>
                      <a:pt x="67" y="150"/>
                      <a:pt x="86" y="151"/>
                      <a:pt x="110" y="151"/>
                    </a:cubicBezTo>
                    <a:cubicBezTo>
                      <a:pt x="119" y="151"/>
                      <a:pt x="128" y="152"/>
                      <a:pt x="138" y="151"/>
                    </a:cubicBezTo>
                    <a:cubicBezTo>
                      <a:pt x="138" y="139"/>
                      <a:pt x="138" y="139"/>
                      <a:pt x="138" y="139"/>
                    </a:cubicBezTo>
                    <a:cubicBezTo>
                      <a:pt x="128" y="140"/>
                      <a:pt x="119" y="139"/>
                      <a:pt x="111" y="139"/>
                    </a:cubicBezTo>
                    <a:close/>
                    <a:moveTo>
                      <a:pt x="179" y="105"/>
                    </a:moveTo>
                    <a:cubicBezTo>
                      <a:pt x="150" y="76"/>
                      <a:pt x="150" y="76"/>
                      <a:pt x="150" y="76"/>
                    </a:cubicBezTo>
                    <a:cubicBezTo>
                      <a:pt x="122" y="105"/>
                      <a:pt x="122" y="105"/>
                      <a:pt x="122" y="105"/>
                    </a:cubicBezTo>
                    <a:cubicBezTo>
                      <a:pt x="144" y="105"/>
                      <a:pt x="144" y="105"/>
                      <a:pt x="144" y="105"/>
                    </a:cubicBezTo>
                    <a:cubicBezTo>
                      <a:pt x="144" y="207"/>
                      <a:pt x="144" y="207"/>
                      <a:pt x="144" y="207"/>
                    </a:cubicBezTo>
                    <a:cubicBezTo>
                      <a:pt x="156" y="207"/>
                      <a:pt x="156" y="207"/>
                      <a:pt x="156" y="207"/>
                    </a:cubicBezTo>
                    <a:cubicBezTo>
                      <a:pt x="156" y="105"/>
                      <a:pt x="156" y="105"/>
                      <a:pt x="156" y="105"/>
                    </a:cubicBezTo>
                    <a:lnTo>
                      <a:pt x="179"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8" tIns="34289" rIns="68578" bIns="34289" numCol="1" anchor="t" anchorCtr="0" compatLnSpc="1">
                <a:prstTxWarp prst="textNoShape">
                  <a:avLst/>
                </a:prstTxWarp>
              </a:bodyPr>
              <a:lstStyle/>
              <a:p>
                <a:pPr defTabSz="912927"/>
                <a:endParaRPr lang="en-US" sz="1333" dirty="0">
                  <a:solidFill>
                    <a:srgbClr val="FFFFFF"/>
                  </a:solidFill>
                </a:endParaRPr>
              </a:p>
            </p:txBody>
          </p:sp>
        </p:grpSp>
        <p:grpSp>
          <p:nvGrpSpPr>
            <p:cNvPr id="1389" name="Group 1388"/>
            <p:cNvGrpSpPr/>
            <p:nvPr/>
          </p:nvGrpSpPr>
          <p:grpSpPr>
            <a:xfrm>
              <a:off x="12284832" y="2023215"/>
              <a:ext cx="1298014" cy="871100"/>
              <a:chOff x="12284832" y="2023215"/>
              <a:chExt cx="1298014" cy="871100"/>
            </a:xfrm>
          </p:grpSpPr>
          <p:sp>
            <p:nvSpPr>
              <p:cNvPr id="1400" name="Rectangle 1399"/>
              <p:cNvSpPr/>
              <p:nvPr/>
            </p:nvSpPr>
            <p:spPr>
              <a:xfrm>
                <a:off x="12284832" y="2023215"/>
                <a:ext cx="1298014" cy="871100"/>
              </a:xfrm>
              <a:prstGeom prst="rect">
                <a:avLst/>
              </a:prstGeom>
              <a:solidFill>
                <a:srgbClr val="00A1DA"/>
              </a:solidFill>
              <a:ln w="9525" cap="flat" cmpd="sng" algn="ctr">
                <a:noFill/>
                <a:prstDash val="solid"/>
              </a:ln>
              <a:effectLst/>
            </p:spPr>
            <p:txBody>
              <a:bodyPr wrap="none" lIns="0" tIns="0" rIns="0" bIns="108799" rtlCol="0" anchor="b" anchorCtr="0"/>
              <a:lstStyle/>
              <a:p>
                <a:pPr algn="ctr" defTabSz="1448923"/>
                <a:r>
                  <a:rPr lang="zh-CN" altLang="en-US" sz="1500" spc="-33" dirty="0">
                    <a:solidFill>
                      <a:srgbClr val="FFFFFF">
                        <a:alpha val="99000"/>
                      </a:srgbClr>
                    </a:solidFill>
                    <a:ea typeface="Segoe UI" pitchFamily="34" charset="0"/>
                    <a:cs typeface="Segoe UI" pitchFamily="34" charset="0"/>
                  </a:rPr>
                  <a:t>移动服务</a:t>
                </a:r>
                <a:endParaRPr lang="en-US" sz="1500" spc="-33" dirty="0">
                  <a:solidFill>
                    <a:srgbClr val="FFFFFF">
                      <a:alpha val="99000"/>
                    </a:srgbClr>
                  </a:solidFill>
                  <a:ea typeface="Segoe UI" pitchFamily="34" charset="0"/>
                  <a:cs typeface="Segoe UI" pitchFamily="34" charset="0"/>
                </a:endParaRPr>
              </a:p>
            </p:txBody>
          </p:sp>
          <p:sp>
            <p:nvSpPr>
              <p:cNvPr id="1401" name="Freeform 159"/>
              <p:cNvSpPr>
                <a:spLocks noEditPoints="1"/>
              </p:cNvSpPr>
              <p:nvPr/>
            </p:nvSpPr>
            <p:spPr bwMode="black">
              <a:xfrm>
                <a:off x="12854106" y="2077749"/>
                <a:ext cx="284346" cy="427719"/>
              </a:xfrm>
              <a:custGeom>
                <a:avLst/>
                <a:gdLst>
                  <a:gd name="T0" fmla="*/ 101 w 283"/>
                  <a:gd name="T1" fmla="*/ 50 h 426"/>
                  <a:gd name="T2" fmla="*/ 202 w 283"/>
                  <a:gd name="T3" fmla="*/ 50 h 426"/>
                  <a:gd name="T4" fmla="*/ 271 w 283"/>
                  <a:gd name="T5" fmla="*/ 254 h 426"/>
                  <a:gd name="T6" fmla="*/ 274 w 283"/>
                  <a:gd name="T7" fmla="*/ 266 h 426"/>
                  <a:gd name="T8" fmla="*/ 204 w 283"/>
                  <a:gd name="T9" fmla="*/ 298 h 426"/>
                  <a:gd name="T10" fmla="*/ 210 w 283"/>
                  <a:gd name="T11" fmla="*/ 426 h 426"/>
                  <a:gd name="T12" fmla="*/ 179 w 283"/>
                  <a:gd name="T13" fmla="*/ 407 h 426"/>
                  <a:gd name="T14" fmla="*/ 141 w 283"/>
                  <a:gd name="T15" fmla="*/ 315 h 426"/>
                  <a:gd name="T16" fmla="*/ 94 w 283"/>
                  <a:gd name="T17" fmla="*/ 426 h 426"/>
                  <a:gd name="T18" fmla="*/ 70 w 283"/>
                  <a:gd name="T19" fmla="*/ 395 h 426"/>
                  <a:gd name="T20" fmla="*/ 54 w 283"/>
                  <a:gd name="T21" fmla="*/ 338 h 426"/>
                  <a:gd name="T22" fmla="*/ 34 w 283"/>
                  <a:gd name="T23" fmla="*/ 326 h 426"/>
                  <a:gd name="T24" fmla="*/ 0 w 283"/>
                  <a:gd name="T25" fmla="*/ 198 h 426"/>
                  <a:gd name="T26" fmla="*/ 49 w 283"/>
                  <a:gd name="T27" fmla="*/ 172 h 426"/>
                  <a:gd name="T28" fmla="*/ 110 w 283"/>
                  <a:gd name="T29" fmla="*/ 125 h 426"/>
                  <a:gd name="T30" fmla="*/ 195 w 283"/>
                  <a:gd name="T31" fmla="*/ 133 h 426"/>
                  <a:gd name="T32" fmla="*/ 224 w 283"/>
                  <a:gd name="T33" fmla="*/ 126 h 426"/>
                  <a:gd name="T34" fmla="*/ 261 w 283"/>
                  <a:gd name="T35" fmla="*/ 215 h 426"/>
                  <a:gd name="T36" fmla="*/ 283 w 283"/>
                  <a:gd name="T37" fmla="*/ 235 h 426"/>
                  <a:gd name="T38" fmla="*/ 86 w 283"/>
                  <a:gd name="T39" fmla="*/ 208 h 426"/>
                  <a:gd name="T40" fmla="*/ 230 w 283"/>
                  <a:gd name="T41" fmla="*/ 141 h 426"/>
                  <a:gd name="T42" fmla="*/ 222 w 283"/>
                  <a:gd name="T43" fmla="*/ 136 h 426"/>
                  <a:gd name="T44" fmla="*/ 86 w 283"/>
                  <a:gd name="T45" fmla="*/ 194 h 426"/>
                  <a:gd name="T46" fmla="*/ 17 w 283"/>
                  <a:gd name="T47" fmla="*/ 226 h 426"/>
                  <a:gd name="T48" fmla="*/ 46 w 283"/>
                  <a:gd name="T49" fmla="*/ 183 h 426"/>
                  <a:gd name="T50" fmla="*/ 10 w 283"/>
                  <a:gd name="T51" fmla="*/ 198 h 426"/>
                  <a:gd name="T52" fmla="*/ 17 w 283"/>
                  <a:gd name="T53" fmla="*/ 226 h 426"/>
                  <a:gd name="T54" fmla="*/ 263 w 283"/>
                  <a:gd name="T55" fmla="*/ 264 h 426"/>
                  <a:gd name="T56" fmla="*/ 86 w 283"/>
                  <a:gd name="T57" fmla="*/ 244 h 426"/>
                  <a:gd name="T58" fmla="*/ 86 w 283"/>
                  <a:gd name="T59" fmla="*/ 246 h 426"/>
                  <a:gd name="T60" fmla="*/ 48 w 283"/>
                  <a:gd name="T61" fmla="*/ 255 h 426"/>
                  <a:gd name="T62" fmla="*/ 43 w 283"/>
                  <a:gd name="T63" fmla="*/ 323 h 426"/>
                  <a:gd name="T64" fmla="*/ 52 w 283"/>
                  <a:gd name="T65" fmla="*/ 328 h 426"/>
                  <a:gd name="T66" fmla="*/ 264 w 283"/>
                  <a:gd name="T67" fmla="*/ 266 h 426"/>
                  <a:gd name="T68" fmla="*/ 245 w 283"/>
                  <a:gd name="T69" fmla="*/ 259 h 426"/>
                  <a:gd name="T70" fmla="*/ 222 w 283"/>
                  <a:gd name="T71" fmla="*/ 246 h 426"/>
                  <a:gd name="T72" fmla="*/ 215 w 283"/>
                  <a:gd name="T73" fmla="*/ 248 h 426"/>
                  <a:gd name="T74" fmla="*/ 202 w 283"/>
                  <a:gd name="T75" fmla="*/ 270 h 426"/>
                  <a:gd name="T76" fmla="*/ 215 w 283"/>
                  <a:gd name="T77" fmla="*/ 24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3" h="426">
                    <a:moveTo>
                      <a:pt x="151" y="100"/>
                    </a:moveTo>
                    <a:cubicBezTo>
                      <a:pt x="124" y="100"/>
                      <a:pt x="101" y="77"/>
                      <a:pt x="101" y="50"/>
                    </a:cubicBezTo>
                    <a:cubicBezTo>
                      <a:pt x="101" y="22"/>
                      <a:pt x="124" y="0"/>
                      <a:pt x="151" y="0"/>
                    </a:cubicBezTo>
                    <a:cubicBezTo>
                      <a:pt x="179" y="0"/>
                      <a:pt x="202" y="22"/>
                      <a:pt x="202" y="50"/>
                    </a:cubicBezTo>
                    <a:cubicBezTo>
                      <a:pt x="202" y="77"/>
                      <a:pt x="179" y="100"/>
                      <a:pt x="151" y="100"/>
                    </a:cubicBezTo>
                    <a:close/>
                    <a:moveTo>
                      <a:pt x="271" y="254"/>
                    </a:moveTo>
                    <a:cubicBezTo>
                      <a:pt x="273" y="262"/>
                      <a:pt x="273" y="262"/>
                      <a:pt x="273" y="262"/>
                    </a:cubicBezTo>
                    <a:cubicBezTo>
                      <a:pt x="273" y="263"/>
                      <a:pt x="274" y="265"/>
                      <a:pt x="274" y="266"/>
                    </a:cubicBezTo>
                    <a:cubicBezTo>
                      <a:pt x="274" y="274"/>
                      <a:pt x="269" y="280"/>
                      <a:pt x="261" y="282"/>
                    </a:cubicBezTo>
                    <a:cubicBezTo>
                      <a:pt x="204" y="298"/>
                      <a:pt x="204" y="298"/>
                      <a:pt x="204" y="298"/>
                    </a:cubicBezTo>
                    <a:cubicBezTo>
                      <a:pt x="228" y="395"/>
                      <a:pt x="228" y="395"/>
                      <a:pt x="228" y="395"/>
                    </a:cubicBezTo>
                    <a:cubicBezTo>
                      <a:pt x="231" y="409"/>
                      <a:pt x="223" y="422"/>
                      <a:pt x="210" y="426"/>
                    </a:cubicBezTo>
                    <a:cubicBezTo>
                      <a:pt x="208" y="426"/>
                      <a:pt x="206" y="426"/>
                      <a:pt x="204" y="426"/>
                    </a:cubicBezTo>
                    <a:cubicBezTo>
                      <a:pt x="192" y="426"/>
                      <a:pt x="182" y="419"/>
                      <a:pt x="179" y="407"/>
                    </a:cubicBezTo>
                    <a:cubicBezTo>
                      <a:pt x="155" y="311"/>
                      <a:pt x="155" y="311"/>
                      <a:pt x="155" y="311"/>
                    </a:cubicBezTo>
                    <a:cubicBezTo>
                      <a:pt x="141" y="315"/>
                      <a:pt x="141" y="315"/>
                      <a:pt x="141" y="315"/>
                    </a:cubicBezTo>
                    <a:cubicBezTo>
                      <a:pt x="118" y="407"/>
                      <a:pt x="118" y="407"/>
                      <a:pt x="118" y="407"/>
                    </a:cubicBezTo>
                    <a:cubicBezTo>
                      <a:pt x="116" y="419"/>
                      <a:pt x="105" y="426"/>
                      <a:pt x="94" y="426"/>
                    </a:cubicBezTo>
                    <a:cubicBezTo>
                      <a:pt x="92" y="426"/>
                      <a:pt x="90" y="426"/>
                      <a:pt x="88" y="426"/>
                    </a:cubicBezTo>
                    <a:cubicBezTo>
                      <a:pt x="75" y="422"/>
                      <a:pt x="67" y="409"/>
                      <a:pt x="70" y="395"/>
                    </a:cubicBezTo>
                    <a:cubicBezTo>
                      <a:pt x="86" y="329"/>
                      <a:pt x="86" y="329"/>
                      <a:pt x="86" y="329"/>
                    </a:cubicBezTo>
                    <a:cubicBezTo>
                      <a:pt x="54" y="338"/>
                      <a:pt x="54" y="338"/>
                      <a:pt x="54" y="338"/>
                    </a:cubicBezTo>
                    <a:cubicBezTo>
                      <a:pt x="53" y="338"/>
                      <a:pt x="51" y="338"/>
                      <a:pt x="50" y="338"/>
                    </a:cubicBezTo>
                    <a:cubicBezTo>
                      <a:pt x="42" y="338"/>
                      <a:pt x="36" y="334"/>
                      <a:pt x="34" y="326"/>
                    </a:cubicBezTo>
                    <a:cubicBezTo>
                      <a:pt x="0" y="202"/>
                      <a:pt x="0" y="202"/>
                      <a:pt x="0" y="202"/>
                    </a:cubicBezTo>
                    <a:cubicBezTo>
                      <a:pt x="0" y="201"/>
                      <a:pt x="0" y="200"/>
                      <a:pt x="0" y="198"/>
                    </a:cubicBezTo>
                    <a:cubicBezTo>
                      <a:pt x="0" y="191"/>
                      <a:pt x="5" y="184"/>
                      <a:pt x="12" y="182"/>
                    </a:cubicBezTo>
                    <a:cubicBezTo>
                      <a:pt x="49" y="172"/>
                      <a:pt x="49" y="172"/>
                      <a:pt x="49" y="172"/>
                    </a:cubicBezTo>
                    <a:cubicBezTo>
                      <a:pt x="106" y="127"/>
                      <a:pt x="106" y="127"/>
                      <a:pt x="106" y="127"/>
                    </a:cubicBezTo>
                    <a:cubicBezTo>
                      <a:pt x="107" y="126"/>
                      <a:pt x="109" y="125"/>
                      <a:pt x="110" y="125"/>
                    </a:cubicBezTo>
                    <a:cubicBezTo>
                      <a:pt x="117" y="119"/>
                      <a:pt x="130" y="116"/>
                      <a:pt x="149" y="116"/>
                    </a:cubicBezTo>
                    <a:cubicBezTo>
                      <a:pt x="175" y="116"/>
                      <a:pt x="189" y="123"/>
                      <a:pt x="195" y="133"/>
                    </a:cubicBezTo>
                    <a:cubicBezTo>
                      <a:pt x="219" y="126"/>
                      <a:pt x="219" y="126"/>
                      <a:pt x="219" y="126"/>
                    </a:cubicBezTo>
                    <a:cubicBezTo>
                      <a:pt x="221" y="126"/>
                      <a:pt x="222" y="126"/>
                      <a:pt x="224" y="126"/>
                    </a:cubicBezTo>
                    <a:cubicBezTo>
                      <a:pt x="231" y="126"/>
                      <a:pt x="238" y="131"/>
                      <a:pt x="240" y="138"/>
                    </a:cubicBezTo>
                    <a:cubicBezTo>
                      <a:pt x="261" y="215"/>
                      <a:pt x="261" y="215"/>
                      <a:pt x="261" y="215"/>
                    </a:cubicBezTo>
                    <a:cubicBezTo>
                      <a:pt x="263" y="215"/>
                      <a:pt x="263" y="215"/>
                      <a:pt x="263" y="215"/>
                    </a:cubicBezTo>
                    <a:cubicBezTo>
                      <a:pt x="275" y="215"/>
                      <a:pt x="283" y="224"/>
                      <a:pt x="283" y="235"/>
                    </a:cubicBezTo>
                    <a:cubicBezTo>
                      <a:pt x="283" y="244"/>
                      <a:pt x="278" y="251"/>
                      <a:pt x="271" y="254"/>
                    </a:cubicBezTo>
                    <a:close/>
                    <a:moveTo>
                      <a:pt x="86" y="208"/>
                    </a:moveTo>
                    <a:cubicBezTo>
                      <a:pt x="237" y="167"/>
                      <a:pt x="237" y="167"/>
                      <a:pt x="237" y="167"/>
                    </a:cubicBezTo>
                    <a:cubicBezTo>
                      <a:pt x="230" y="141"/>
                      <a:pt x="230" y="141"/>
                      <a:pt x="230" y="141"/>
                    </a:cubicBezTo>
                    <a:cubicBezTo>
                      <a:pt x="230" y="138"/>
                      <a:pt x="227" y="136"/>
                      <a:pt x="224" y="136"/>
                    </a:cubicBezTo>
                    <a:cubicBezTo>
                      <a:pt x="223" y="136"/>
                      <a:pt x="223" y="136"/>
                      <a:pt x="222" y="136"/>
                    </a:cubicBezTo>
                    <a:cubicBezTo>
                      <a:pt x="127" y="161"/>
                      <a:pt x="127" y="161"/>
                      <a:pt x="127" y="161"/>
                    </a:cubicBezTo>
                    <a:cubicBezTo>
                      <a:pt x="86" y="194"/>
                      <a:pt x="86" y="194"/>
                      <a:pt x="86" y="194"/>
                    </a:cubicBezTo>
                    <a:lnTo>
                      <a:pt x="86" y="208"/>
                    </a:lnTo>
                    <a:close/>
                    <a:moveTo>
                      <a:pt x="17" y="226"/>
                    </a:moveTo>
                    <a:cubicBezTo>
                      <a:pt x="46" y="219"/>
                      <a:pt x="46" y="219"/>
                      <a:pt x="46" y="219"/>
                    </a:cubicBezTo>
                    <a:cubicBezTo>
                      <a:pt x="46" y="183"/>
                      <a:pt x="46" y="183"/>
                      <a:pt x="46" y="183"/>
                    </a:cubicBezTo>
                    <a:cubicBezTo>
                      <a:pt x="15" y="191"/>
                      <a:pt x="15" y="191"/>
                      <a:pt x="15" y="191"/>
                    </a:cubicBezTo>
                    <a:cubicBezTo>
                      <a:pt x="12" y="192"/>
                      <a:pt x="10" y="195"/>
                      <a:pt x="10" y="198"/>
                    </a:cubicBezTo>
                    <a:cubicBezTo>
                      <a:pt x="10" y="199"/>
                      <a:pt x="10" y="199"/>
                      <a:pt x="10" y="200"/>
                    </a:cubicBezTo>
                    <a:lnTo>
                      <a:pt x="17" y="226"/>
                    </a:lnTo>
                    <a:close/>
                    <a:moveTo>
                      <a:pt x="264" y="266"/>
                    </a:moveTo>
                    <a:cubicBezTo>
                      <a:pt x="264" y="266"/>
                      <a:pt x="264" y="265"/>
                      <a:pt x="263" y="264"/>
                    </a:cubicBezTo>
                    <a:cubicBezTo>
                      <a:pt x="247" y="201"/>
                      <a:pt x="247" y="201"/>
                      <a:pt x="247" y="201"/>
                    </a:cubicBezTo>
                    <a:cubicBezTo>
                      <a:pt x="86" y="244"/>
                      <a:pt x="86" y="244"/>
                      <a:pt x="86" y="244"/>
                    </a:cubicBezTo>
                    <a:cubicBezTo>
                      <a:pt x="86" y="246"/>
                      <a:pt x="86" y="246"/>
                      <a:pt x="86" y="246"/>
                    </a:cubicBezTo>
                    <a:cubicBezTo>
                      <a:pt x="86" y="246"/>
                      <a:pt x="86" y="246"/>
                      <a:pt x="86" y="246"/>
                    </a:cubicBezTo>
                    <a:cubicBezTo>
                      <a:pt x="86" y="257"/>
                      <a:pt x="77" y="266"/>
                      <a:pt x="66" y="266"/>
                    </a:cubicBezTo>
                    <a:cubicBezTo>
                      <a:pt x="58" y="266"/>
                      <a:pt x="51" y="262"/>
                      <a:pt x="48" y="255"/>
                    </a:cubicBezTo>
                    <a:cubicBezTo>
                      <a:pt x="26" y="260"/>
                      <a:pt x="26" y="260"/>
                      <a:pt x="26" y="260"/>
                    </a:cubicBezTo>
                    <a:cubicBezTo>
                      <a:pt x="43" y="323"/>
                      <a:pt x="43" y="323"/>
                      <a:pt x="43" y="323"/>
                    </a:cubicBezTo>
                    <a:cubicBezTo>
                      <a:pt x="44" y="326"/>
                      <a:pt x="47" y="328"/>
                      <a:pt x="50" y="328"/>
                    </a:cubicBezTo>
                    <a:cubicBezTo>
                      <a:pt x="50" y="328"/>
                      <a:pt x="51" y="328"/>
                      <a:pt x="52" y="328"/>
                    </a:cubicBezTo>
                    <a:cubicBezTo>
                      <a:pt x="259" y="273"/>
                      <a:pt x="259" y="273"/>
                      <a:pt x="259" y="273"/>
                    </a:cubicBezTo>
                    <a:cubicBezTo>
                      <a:pt x="262" y="272"/>
                      <a:pt x="264" y="269"/>
                      <a:pt x="264" y="266"/>
                    </a:cubicBezTo>
                    <a:close/>
                    <a:moveTo>
                      <a:pt x="240" y="241"/>
                    </a:moveTo>
                    <a:cubicBezTo>
                      <a:pt x="245" y="259"/>
                      <a:pt x="245" y="259"/>
                      <a:pt x="245" y="259"/>
                    </a:cubicBezTo>
                    <a:cubicBezTo>
                      <a:pt x="227" y="264"/>
                      <a:pt x="227" y="264"/>
                      <a:pt x="227" y="264"/>
                    </a:cubicBezTo>
                    <a:cubicBezTo>
                      <a:pt x="222" y="246"/>
                      <a:pt x="222" y="246"/>
                      <a:pt x="222" y="246"/>
                    </a:cubicBezTo>
                    <a:lnTo>
                      <a:pt x="240" y="241"/>
                    </a:lnTo>
                    <a:close/>
                    <a:moveTo>
                      <a:pt x="215" y="248"/>
                    </a:moveTo>
                    <a:cubicBezTo>
                      <a:pt x="220" y="265"/>
                      <a:pt x="220" y="265"/>
                      <a:pt x="220" y="265"/>
                    </a:cubicBezTo>
                    <a:cubicBezTo>
                      <a:pt x="202" y="270"/>
                      <a:pt x="202" y="270"/>
                      <a:pt x="202" y="270"/>
                    </a:cubicBezTo>
                    <a:cubicBezTo>
                      <a:pt x="197" y="253"/>
                      <a:pt x="197" y="253"/>
                      <a:pt x="197" y="253"/>
                    </a:cubicBezTo>
                    <a:lnTo>
                      <a:pt x="215"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8" tIns="34289" rIns="68578" bIns="34289" numCol="1" anchor="t" anchorCtr="0" compatLnSpc="1">
                <a:prstTxWarp prst="textNoShape">
                  <a:avLst/>
                </a:prstTxWarp>
              </a:bodyPr>
              <a:lstStyle/>
              <a:p>
                <a:pPr defTabSz="912927"/>
                <a:endParaRPr lang="en-US" sz="1333" dirty="0">
                  <a:solidFill>
                    <a:srgbClr val="FFFFFF"/>
                  </a:solidFill>
                </a:endParaRPr>
              </a:p>
            </p:txBody>
          </p:sp>
        </p:grpSp>
        <p:grpSp>
          <p:nvGrpSpPr>
            <p:cNvPr id="1390" name="Group 1389"/>
            <p:cNvGrpSpPr/>
            <p:nvPr/>
          </p:nvGrpSpPr>
          <p:grpSpPr>
            <a:xfrm>
              <a:off x="9977308" y="2023215"/>
              <a:ext cx="1436139" cy="871100"/>
              <a:chOff x="10295008" y="2023215"/>
              <a:chExt cx="1436139" cy="871100"/>
            </a:xfrm>
          </p:grpSpPr>
          <p:sp>
            <p:nvSpPr>
              <p:cNvPr id="1398" name="Rectangle 1397"/>
              <p:cNvSpPr/>
              <p:nvPr/>
            </p:nvSpPr>
            <p:spPr>
              <a:xfrm>
                <a:off x="10295008" y="2023215"/>
                <a:ext cx="1436139" cy="871100"/>
              </a:xfrm>
              <a:prstGeom prst="rect">
                <a:avLst/>
              </a:prstGeom>
              <a:solidFill>
                <a:srgbClr val="00A1DA"/>
              </a:solidFill>
              <a:ln w="9525" cap="flat" cmpd="sng" algn="ctr">
                <a:noFill/>
                <a:prstDash val="solid"/>
              </a:ln>
              <a:effectLst/>
            </p:spPr>
            <p:txBody>
              <a:bodyPr lIns="108799" tIns="0" rIns="108799" bIns="108799" rtlCol="0" anchor="b" anchorCtr="0"/>
              <a:lstStyle/>
              <a:p>
                <a:pPr algn="ctr" defTabSz="1448923"/>
                <a:r>
                  <a:rPr lang="zh-CN" altLang="en-US" sz="1500" dirty="0">
                    <a:solidFill>
                      <a:srgbClr val="FFFFFF">
                        <a:alpha val="99000"/>
                      </a:srgbClr>
                    </a:solidFill>
                    <a:ea typeface="Segoe UI" pitchFamily="34" charset="0"/>
                    <a:cs typeface="Segoe UI" pitchFamily="34" charset="0"/>
                  </a:rPr>
                  <a:t>媒体服务</a:t>
                </a:r>
                <a:endParaRPr lang="en-US" sz="1500" dirty="0">
                  <a:solidFill>
                    <a:srgbClr val="FFFFFF">
                      <a:alpha val="99000"/>
                    </a:srgbClr>
                  </a:solidFill>
                  <a:ea typeface="Segoe UI" pitchFamily="34" charset="0"/>
                  <a:cs typeface="Segoe UI" pitchFamily="34" charset="0"/>
                </a:endParaRPr>
              </a:p>
            </p:txBody>
          </p:sp>
          <p:sp>
            <p:nvSpPr>
              <p:cNvPr id="1399" name="Freeform 7"/>
              <p:cNvSpPr>
                <a:spLocks noEditPoints="1"/>
              </p:cNvSpPr>
              <p:nvPr/>
            </p:nvSpPr>
            <p:spPr bwMode="black">
              <a:xfrm>
                <a:off x="10860907" y="2114655"/>
                <a:ext cx="304339" cy="326985"/>
              </a:xfrm>
              <a:custGeom>
                <a:avLst/>
                <a:gdLst>
                  <a:gd name="T0" fmla="*/ 278 w 306"/>
                  <a:gd name="T1" fmla="*/ 15 h 329"/>
                  <a:gd name="T2" fmla="*/ 256 w 306"/>
                  <a:gd name="T3" fmla="*/ 22 h 329"/>
                  <a:gd name="T4" fmla="*/ 248 w 306"/>
                  <a:gd name="T5" fmla="*/ 0 h 329"/>
                  <a:gd name="T6" fmla="*/ 56 w 306"/>
                  <a:gd name="T7" fmla="*/ 15 h 329"/>
                  <a:gd name="T8" fmla="*/ 34 w 306"/>
                  <a:gd name="T9" fmla="*/ 22 h 329"/>
                  <a:gd name="T10" fmla="*/ 26 w 306"/>
                  <a:gd name="T11" fmla="*/ 0 h 329"/>
                  <a:gd name="T12" fmla="*/ 0 w 306"/>
                  <a:gd name="T13" fmla="*/ 329 h 329"/>
                  <a:gd name="T14" fmla="*/ 25 w 306"/>
                  <a:gd name="T15" fmla="*/ 314 h 329"/>
                  <a:gd name="T16" fmla="*/ 48 w 306"/>
                  <a:gd name="T17" fmla="*/ 306 h 329"/>
                  <a:gd name="T18" fmla="*/ 55 w 306"/>
                  <a:gd name="T19" fmla="*/ 329 h 329"/>
                  <a:gd name="T20" fmla="*/ 249 w 306"/>
                  <a:gd name="T21" fmla="*/ 314 h 329"/>
                  <a:gd name="T22" fmla="*/ 271 w 306"/>
                  <a:gd name="T23" fmla="*/ 306 h 329"/>
                  <a:gd name="T24" fmla="*/ 279 w 306"/>
                  <a:gd name="T25" fmla="*/ 329 h 329"/>
                  <a:gd name="T26" fmla="*/ 306 w 306"/>
                  <a:gd name="T27" fmla="*/ 0 h 329"/>
                  <a:gd name="T28" fmla="*/ 56 w 306"/>
                  <a:gd name="T29" fmla="*/ 250 h 329"/>
                  <a:gd name="T30" fmla="*/ 34 w 306"/>
                  <a:gd name="T31" fmla="*/ 258 h 329"/>
                  <a:gd name="T32" fmla="*/ 26 w 306"/>
                  <a:gd name="T33" fmla="*/ 236 h 329"/>
                  <a:gd name="T34" fmla="*/ 49 w 306"/>
                  <a:gd name="T35" fmla="*/ 228 h 329"/>
                  <a:gd name="T36" fmla="*/ 56 w 306"/>
                  <a:gd name="T37" fmla="*/ 250 h 329"/>
                  <a:gd name="T38" fmla="*/ 49 w 306"/>
                  <a:gd name="T39" fmla="*/ 179 h 329"/>
                  <a:gd name="T40" fmla="*/ 26 w 306"/>
                  <a:gd name="T41" fmla="*/ 172 h 329"/>
                  <a:gd name="T42" fmla="*/ 34 w 306"/>
                  <a:gd name="T43" fmla="*/ 150 h 329"/>
                  <a:gd name="T44" fmla="*/ 56 w 306"/>
                  <a:gd name="T45" fmla="*/ 157 h 329"/>
                  <a:gd name="T46" fmla="*/ 56 w 306"/>
                  <a:gd name="T47" fmla="*/ 93 h 329"/>
                  <a:gd name="T48" fmla="*/ 34 w 306"/>
                  <a:gd name="T49" fmla="*/ 101 h 329"/>
                  <a:gd name="T50" fmla="*/ 26 w 306"/>
                  <a:gd name="T51" fmla="*/ 79 h 329"/>
                  <a:gd name="T52" fmla="*/ 49 w 306"/>
                  <a:gd name="T53" fmla="*/ 71 h 329"/>
                  <a:gd name="T54" fmla="*/ 56 w 306"/>
                  <a:gd name="T55" fmla="*/ 93 h 329"/>
                  <a:gd name="T56" fmla="*/ 83 w 306"/>
                  <a:gd name="T57" fmla="*/ 295 h 329"/>
                  <a:gd name="T58" fmla="*/ 222 w 306"/>
                  <a:gd name="T59" fmla="*/ 183 h 329"/>
                  <a:gd name="T60" fmla="*/ 222 w 306"/>
                  <a:gd name="T61" fmla="*/ 146 h 329"/>
                  <a:gd name="T62" fmla="*/ 83 w 306"/>
                  <a:gd name="T63" fmla="*/ 34 h 329"/>
                  <a:gd name="T64" fmla="*/ 222 w 306"/>
                  <a:gd name="T65" fmla="*/ 146 h 329"/>
                  <a:gd name="T66" fmla="*/ 270 w 306"/>
                  <a:gd name="T67" fmla="*/ 258 h 329"/>
                  <a:gd name="T68" fmla="*/ 248 w 306"/>
                  <a:gd name="T69" fmla="*/ 250 h 329"/>
                  <a:gd name="T70" fmla="*/ 256 w 306"/>
                  <a:gd name="T71" fmla="*/ 228 h 329"/>
                  <a:gd name="T72" fmla="*/ 278 w 306"/>
                  <a:gd name="T73" fmla="*/ 236 h 329"/>
                  <a:gd name="T74" fmla="*/ 278 w 306"/>
                  <a:gd name="T75" fmla="*/ 172 h 329"/>
                  <a:gd name="T76" fmla="*/ 256 w 306"/>
                  <a:gd name="T77" fmla="*/ 179 h 329"/>
                  <a:gd name="T78" fmla="*/ 248 w 306"/>
                  <a:gd name="T79" fmla="*/ 157 h 329"/>
                  <a:gd name="T80" fmla="*/ 270 w 306"/>
                  <a:gd name="T81" fmla="*/ 150 h 329"/>
                  <a:gd name="T82" fmla="*/ 278 w 306"/>
                  <a:gd name="T83" fmla="*/ 172 h 329"/>
                  <a:gd name="T84" fmla="*/ 270 w 306"/>
                  <a:gd name="T85" fmla="*/ 101 h 329"/>
                  <a:gd name="T86" fmla="*/ 248 w 306"/>
                  <a:gd name="T87" fmla="*/ 93 h 329"/>
                  <a:gd name="T88" fmla="*/ 256 w 306"/>
                  <a:gd name="T89" fmla="*/ 71 h 329"/>
                  <a:gd name="T90" fmla="*/ 278 w 306"/>
                  <a:gd name="T91" fmla="*/ 7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329">
                    <a:moveTo>
                      <a:pt x="278" y="0"/>
                    </a:moveTo>
                    <a:cubicBezTo>
                      <a:pt x="278" y="15"/>
                      <a:pt x="278" y="15"/>
                      <a:pt x="278" y="15"/>
                    </a:cubicBezTo>
                    <a:cubicBezTo>
                      <a:pt x="278" y="19"/>
                      <a:pt x="275" y="22"/>
                      <a:pt x="270" y="22"/>
                    </a:cubicBezTo>
                    <a:cubicBezTo>
                      <a:pt x="256" y="22"/>
                      <a:pt x="256" y="22"/>
                      <a:pt x="256" y="22"/>
                    </a:cubicBezTo>
                    <a:cubicBezTo>
                      <a:pt x="252" y="22"/>
                      <a:pt x="248" y="19"/>
                      <a:pt x="248" y="15"/>
                    </a:cubicBezTo>
                    <a:cubicBezTo>
                      <a:pt x="248" y="0"/>
                      <a:pt x="248" y="0"/>
                      <a:pt x="248" y="0"/>
                    </a:cubicBezTo>
                    <a:cubicBezTo>
                      <a:pt x="56" y="0"/>
                      <a:pt x="56" y="0"/>
                      <a:pt x="56" y="0"/>
                    </a:cubicBezTo>
                    <a:cubicBezTo>
                      <a:pt x="56" y="15"/>
                      <a:pt x="56" y="15"/>
                      <a:pt x="56" y="15"/>
                    </a:cubicBezTo>
                    <a:cubicBezTo>
                      <a:pt x="56" y="19"/>
                      <a:pt x="53" y="22"/>
                      <a:pt x="49" y="22"/>
                    </a:cubicBezTo>
                    <a:cubicBezTo>
                      <a:pt x="34" y="22"/>
                      <a:pt x="34" y="22"/>
                      <a:pt x="34" y="22"/>
                    </a:cubicBezTo>
                    <a:cubicBezTo>
                      <a:pt x="30" y="22"/>
                      <a:pt x="26" y="19"/>
                      <a:pt x="26" y="15"/>
                    </a:cubicBezTo>
                    <a:cubicBezTo>
                      <a:pt x="26" y="0"/>
                      <a:pt x="26" y="0"/>
                      <a:pt x="26" y="0"/>
                    </a:cubicBezTo>
                    <a:cubicBezTo>
                      <a:pt x="0" y="0"/>
                      <a:pt x="0" y="0"/>
                      <a:pt x="0" y="0"/>
                    </a:cubicBezTo>
                    <a:cubicBezTo>
                      <a:pt x="0" y="329"/>
                      <a:pt x="0" y="329"/>
                      <a:pt x="0" y="329"/>
                    </a:cubicBezTo>
                    <a:cubicBezTo>
                      <a:pt x="25" y="329"/>
                      <a:pt x="25" y="329"/>
                      <a:pt x="25" y="329"/>
                    </a:cubicBezTo>
                    <a:cubicBezTo>
                      <a:pt x="25" y="314"/>
                      <a:pt x="25" y="314"/>
                      <a:pt x="25" y="314"/>
                    </a:cubicBezTo>
                    <a:cubicBezTo>
                      <a:pt x="25" y="310"/>
                      <a:pt x="29" y="306"/>
                      <a:pt x="33" y="306"/>
                    </a:cubicBezTo>
                    <a:cubicBezTo>
                      <a:pt x="48" y="306"/>
                      <a:pt x="48" y="306"/>
                      <a:pt x="48" y="306"/>
                    </a:cubicBezTo>
                    <a:cubicBezTo>
                      <a:pt x="52" y="306"/>
                      <a:pt x="55" y="310"/>
                      <a:pt x="55" y="314"/>
                    </a:cubicBezTo>
                    <a:cubicBezTo>
                      <a:pt x="55" y="329"/>
                      <a:pt x="55" y="329"/>
                      <a:pt x="55" y="329"/>
                    </a:cubicBezTo>
                    <a:cubicBezTo>
                      <a:pt x="249" y="329"/>
                      <a:pt x="249" y="329"/>
                      <a:pt x="249" y="329"/>
                    </a:cubicBezTo>
                    <a:cubicBezTo>
                      <a:pt x="249" y="314"/>
                      <a:pt x="249" y="314"/>
                      <a:pt x="249" y="314"/>
                    </a:cubicBezTo>
                    <a:cubicBezTo>
                      <a:pt x="249" y="310"/>
                      <a:pt x="253" y="306"/>
                      <a:pt x="257" y="306"/>
                    </a:cubicBezTo>
                    <a:cubicBezTo>
                      <a:pt x="271" y="306"/>
                      <a:pt x="271" y="306"/>
                      <a:pt x="271" y="306"/>
                    </a:cubicBezTo>
                    <a:cubicBezTo>
                      <a:pt x="276" y="306"/>
                      <a:pt x="279" y="310"/>
                      <a:pt x="279" y="314"/>
                    </a:cubicBezTo>
                    <a:cubicBezTo>
                      <a:pt x="279" y="329"/>
                      <a:pt x="279" y="329"/>
                      <a:pt x="279" y="329"/>
                    </a:cubicBezTo>
                    <a:cubicBezTo>
                      <a:pt x="306" y="329"/>
                      <a:pt x="306" y="329"/>
                      <a:pt x="306" y="329"/>
                    </a:cubicBezTo>
                    <a:cubicBezTo>
                      <a:pt x="306" y="0"/>
                      <a:pt x="306" y="0"/>
                      <a:pt x="306" y="0"/>
                    </a:cubicBezTo>
                    <a:lnTo>
                      <a:pt x="278" y="0"/>
                    </a:lnTo>
                    <a:close/>
                    <a:moveTo>
                      <a:pt x="56" y="250"/>
                    </a:moveTo>
                    <a:cubicBezTo>
                      <a:pt x="56" y="254"/>
                      <a:pt x="53" y="258"/>
                      <a:pt x="49" y="258"/>
                    </a:cubicBezTo>
                    <a:cubicBezTo>
                      <a:pt x="34" y="258"/>
                      <a:pt x="34" y="258"/>
                      <a:pt x="34" y="258"/>
                    </a:cubicBezTo>
                    <a:cubicBezTo>
                      <a:pt x="30" y="258"/>
                      <a:pt x="26" y="254"/>
                      <a:pt x="26" y="250"/>
                    </a:cubicBezTo>
                    <a:cubicBezTo>
                      <a:pt x="26" y="236"/>
                      <a:pt x="26" y="236"/>
                      <a:pt x="26" y="236"/>
                    </a:cubicBezTo>
                    <a:cubicBezTo>
                      <a:pt x="26" y="231"/>
                      <a:pt x="30" y="228"/>
                      <a:pt x="34" y="228"/>
                    </a:cubicBezTo>
                    <a:cubicBezTo>
                      <a:pt x="49" y="228"/>
                      <a:pt x="49" y="228"/>
                      <a:pt x="49" y="228"/>
                    </a:cubicBezTo>
                    <a:cubicBezTo>
                      <a:pt x="53" y="228"/>
                      <a:pt x="56" y="231"/>
                      <a:pt x="56" y="236"/>
                    </a:cubicBezTo>
                    <a:lnTo>
                      <a:pt x="56" y="250"/>
                    </a:lnTo>
                    <a:close/>
                    <a:moveTo>
                      <a:pt x="56" y="172"/>
                    </a:moveTo>
                    <a:cubicBezTo>
                      <a:pt x="56" y="176"/>
                      <a:pt x="53" y="179"/>
                      <a:pt x="49" y="179"/>
                    </a:cubicBezTo>
                    <a:cubicBezTo>
                      <a:pt x="34" y="179"/>
                      <a:pt x="34" y="179"/>
                      <a:pt x="34" y="179"/>
                    </a:cubicBezTo>
                    <a:cubicBezTo>
                      <a:pt x="30" y="179"/>
                      <a:pt x="26" y="176"/>
                      <a:pt x="26" y="172"/>
                    </a:cubicBezTo>
                    <a:cubicBezTo>
                      <a:pt x="26" y="157"/>
                      <a:pt x="26" y="157"/>
                      <a:pt x="26" y="157"/>
                    </a:cubicBezTo>
                    <a:cubicBezTo>
                      <a:pt x="26" y="153"/>
                      <a:pt x="30" y="150"/>
                      <a:pt x="34" y="150"/>
                    </a:cubicBezTo>
                    <a:cubicBezTo>
                      <a:pt x="49" y="150"/>
                      <a:pt x="49" y="150"/>
                      <a:pt x="49" y="150"/>
                    </a:cubicBezTo>
                    <a:cubicBezTo>
                      <a:pt x="53" y="150"/>
                      <a:pt x="56" y="153"/>
                      <a:pt x="56" y="157"/>
                    </a:cubicBezTo>
                    <a:lnTo>
                      <a:pt x="56" y="172"/>
                    </a:lnTo>
                    <a:close/>
                    <a:moveTo>
                      <a:pt x="56" y="93"/>
                    </a:moveTo>
                    <a:cubicBezTo>
                      <a:pt x="56" y="97"/>
                      <a:pt x="53" y="101"/>
                      <a:pt x="49" y="101"/>
                    </a:cubicBezTo>
                    <a:cubicBezTo>
                      <a:pt x="34" y="101"/>
                      <a:pt x="34" y="101"/>
                      <a:pt x="34" y="101"/>
                    </a:cubicBezTo>
                    <a:cubicBezTo>
                      <a:pt x="30" y="101"/>
                      <a:pt x="26" y="97"/>
                      <a:pt x="26" y="93"/>
                    </a:cubicBezTo>
                    <a:cubicBezTo>
                      <a:pt x="26" y="79"/>
                      <a:pt x="26" y="79"/>
                      <a:pt x="26" y="79"/>
                    </a:cubicBezTo>
                    <a:cubicBezTo>
                      <a:pt x="26" y="74"/>
                      <a:pt x="30" y="71"/>
                      <a:pt x="34" y="71"/>
                    </a:cubicBezTo>
                    <a:cubicBezTo>
                      <a:pt x="49" y="71"/>
                      <a:pt x="49" y="71"/>
                      <a:pt x="49" y="71"/>
                    </a:cubicBezTo>
                    <a:cubicBezTo>
                      <a:pt x="53" y="71"/>
                      <a:pt x="56" y="74"/>
                      <a:pt x="56" y="79"/>
                    </a:cubicBezTo>
                    <a:lnTo>
                      <a:pt x="56" y="93"/>
                    </a:lnTo>
                    <a:close/>
                    <a:moveTo>
                      <a:pt x="222" y="295"/>
                    </a:moveTo>
                    <a:cubicBezTo>
                      <a:pt x="83" y="295"/>
                      <a:pt x="83" y="295"/>
                      <a:pt x="83" y="295"/>
                    </a:cubicBezTo>
                    <a:cubicBezTo>
                      <a:pt x="83" y="183"/>
                      <a:pt x="83" y="183"/>
                      <a:pt x="83" y="183"/>
                    </a:cubicBezTo>
                    <a:cubicBezTo>
                      <a:pt x="222" y="183"/>
                      <a:pt x="222" y="183"/>
                      <a:pt x="222" y="183"/>
                    </a:cubicBezTo>
                    <a:lnTo>
                      <a:pt x="222" y="295"/>
                    </a:lnTo>
                    <a:close/>
                    <a:moveTo>
                      <a:pt x="222" y="146"/>
                    </a:moveTo>
                    <a:cubicBezTo>
                      <a:pt x="83" y="146"/>
                      <a:pt x="83" y="146"/>
                      <a:pt x="83" y="146"/>
                    </a:cubicBezTo>
                    <a:cubicBezTo>
                      <a:pt x="83" y="34"/>
                      <a:pt x="83" y="34"/>
                      <a:pt x="83" y="34"/>
                    </a:cubicBezTo>
                    <a:cubicBezTo>
                      <a:pt x="222" y="34"/>
                      <a:pt x="222" y="34"/>
                      <a:pt x="222" y="34"/>
                    </a:cubicBezTo>
                    <a:lnTo>
                      <a:pt x="222" y="146"/>
                    </a:lnTo>
                    <a:close/>
                    <a:moveTo>
                      <a:pt x="278" y="250"/>
                    </a:moveTo>
                    <a:cubicBezTo>
                      <a:pt x="278" y="254"/>
                      <a:pt x="275" y="258"/>
                      <a:pt x="270" y="258"/>
                    </a:cubicBezTo>
                    <a:cubicBezTo>
                      <a:pt x="256" y="258"/>
                      <a:pt x="256" y="258"/>
                      <a:pt x="256" y="258"/>
                    </a:cubicBezTo>
                    <a:cubicBezTo>
                      <a:pt x="252" y="258"/>
                      <a:pt x="248" y="254"/>
                      <a:pt x="248" y="250"/>
                    </a:cubicBezTo>
                    <a:cubicBezTo>
                      <a:pt x="248" y="236"/>
                      <a:pt x="248" y="236"/>
                      <a:pt x="248" y="236"/>
                    </a:cubicBezTo>
                    <a:cubicBezTo>
                      <a:pt x="248" y="231"/>
                      <a:pt x="252" y="228"/>
                      <a:pt x="256" y="228"/>
                    </a:cubicBezTo>
                    <a:cubicBezTo>
                      <a:pt x="270" y="228"/>
                      <a:pt x="270" y="228"/>
                      <a:pt x="270" y="228"/>
                    </a:cubicBezTo>
                    <a:cubicBezTo>
                      <a:pt x="275" y="228"/>
                      <a:pt x="278" y="231"/>
                      <a:pt x="278" y="236"/>
                    </a:cubicBezTo>
                    <a:lnTo>
                      <a:pt x="278" y="250"/>
                    </a:lnTo>
                    <a:close/>
                    <a:moveTo>
                      <a:pt x="278" y="172"/>
                    </a:moveTo>
                    <a:cubicBezTo>
                      <a:pt x="278" y="176"/>
                      <a:pt x="275" y="179"/>
                      <a:pt x="270" y="179"/>
                    </a:cubicBezTo>
                    <a:cubicBezTo>
                      <a:pt x="256" y="179"/>
                      <a:pt x="256" y="179"/>
                      <a:pt x="256" y="179"/>
                    </a:cubicBezTo>
                    <a:cubicBezTo>
                      <a:pt x="252" y="179"/>
                      <a:pt x="248" y="176"/>
                      <a:pt x="248" y="172"/>
                    </a:cubicBezTo>
                    <a:cubicBezTo>
                      <a:pt x="248" y="157"/>
                      <a:pt x="248" y="157"/>
                      <a:pt x="248" y="157"/>
                    </a:cubicBezTo>
                    <a:cubicBezTo>
                      <a:pt x="248" y="153"/>
                      <a:pt x="252" y="150"/>
                      <a:pt x="256" y="150"/>
                    </a:cubicBezTo>
                    <a:cubicBezTo>
                      <a:pt x="270" y="150"/>
                      <a:pt x="270" y="150"/>
                      <a:pt x="270" y="150"/>
                    </a:cubicBezTo>
                    <a:cubicBezTo>
                      <a:pt x="275" y="150"/>
                      <a:pt x="278" y="153"/>
                      <a:pt x="278" y="157"/>
                    </a:cubicBezTo>
                    <a:lnTo>
                      <a:pt x="278" y="172"/>
                    </a:lnTo>
                    <a:close/>
                    <a:moveTo>
                      <a:pt x="278" y="93"/>
                    </a:moveTo>
                    <a:cubicBezTo>
                      <a:pt x="278" y="97"/>
                      <a:pt x="275" y="101"/>
                      <a:pt x="270" y="101"/>
                    </a:cubicBezTo>
                    <a:cubicBezTo>
                      <a:pt x="256" y="101"/>
                      <a:pt x="256" y="101"/>
                      <a:pt x="256" y="101"/>
                    </a:cubicBezTo>
                    <a:cubicBezTo>
                      <a:pt x="252" y="101"/>
                      <a:pt x="248" y="97"/>
                      <a:pt x="248" y="93"/>
                    </a:cubicBezTo>
                    <a:cubicBezTo>
                      <a:pt x="248" y="79"/>
                      <a:pt x="248" y="79"/>
                      <a:pt x="248" y="79"/>
                    </a:cubicBezTo>
                    <a:cubicBezTo>
                      <a:pt x="248" y="74"/>
                      <a:pt x="252" y="71"/>
                      <a:pt x="256" y="71"/>
                    </a:cubicBezTo>
                    <a:cubicBezTo>
                      <a:pt x="270" y="71"/>
                      <a:pt x="270" y="71"/>
                      <a:pt x="270" y="71"/>
                    </a:cubicBezTo>
                    <a:cubicBezTo>
                      <a:pt x="275" y="71"/>
                      <a:pt x="278" y="74"/>
                      <a:pt x="278" y="79"/>
                    </a:cubicBezTo>
                    <a:lnTo>
                      <a:pt x="278" y="93"/>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68575" tIns="34287" rIns="68575" bIns="34287" numCol="1" rtlCol="0" anchor="ctr" anchorCtr="0" compatLnSpc="1">
                <a:prstTxWarp prst="textNoShape">
                  <a:avLst/>
                </a:prstTxWarp>
              </a:bodyPr>
              <a:lstStyle/>
              <a:p>
                <a:pPr defTabSz="616592"/>
                <a:endParaRPr lang="en-US" sz="1500" spc="-102" dirty="0">
                  <a:solidFill>
                    <a:srgbClr val="FFFFFF">
                      <a:lumMod val="50000"/>
                    </a:srgbClr>
                  </a:solidFill>
                  <a:latin typeface="Segoe Light" pitchFamily="34" charset="0"/>
                </a:endParaRPr>
              </a:p>
            </p:txBody>
          </p:sp>
        </p:grpSp>
        <p:grpSp>
          <p:nvGrpSpPr>
            <p:cNvPr id="1394" name="Group 1393"/>
            <p:cNvGrpSpPr/>
            <p:nvPr/>
          </p:nvGrpSpPr>
          <p:grpSpPr>
            <a:xfrm>
              <a:off x="3833128" y="2023215"/>
              <a:ext cx="1466734" cy="871100"/>
              <a:chOff x="2667000" y="1676400"/>
              <a:chExt cx="916709" cy="725917"/>
            </a:xfrm>
            <a:solidFill>
              <a:srgbClr val="00A1DA"/>
            </a:solidFill>
          </p:grpSpPr>
          <p:sp>
            <p:nvSpPr>
              <p:cNvPr id="1396" name="Rectangle 1395"/>
              <p:cNvSpPr/>
              <p:nvPr/>
            </p:nvSpPr>
            <p:spPr>
              <a:xfrm>
                <a:off x="2667000" y="1676400"/>
                <a:ext cx="916709" cy="725917"/>
              </a:xfrm>
              <a:prstGeom prst="rect">
                <a:avLst/>
              </a:prstGeom>
              <a:grpFill/>
              <a:ln w="9525" cap="flat" cmpd="sng" algn="ctr">
                <a:noFill/>
                <a:prstDash val="solid"/>
              </a:ln>
              <a:effectLst/>
            </p:spPr>
            <p:txBody>
              <a:bodyPr lIns="0" tIns="76189" rIns="76189" bIns="76189" rtlCol="0" anchor="b" anchorCtr="0"/>
              <a:lstStyle/>
              <a:p>
                <a:pPr algn="r" defTabSz="1448923"/>
                <a:r>
                  <a:rPr lang="zh-CN" altLang="en-US" sz="1500" dirty="0">
                    <a:solidFill>
                      <a:srgbClr val="FFFFFF">
                        <a:alpha val="99000"/>
                      </a:srgbClr>
                    </a:solidFill>
                    <a:ea typeface="Segoe UI" pitchFamily="34" charset="0"/>
                    <a:cs typeface="Segoe UI" pitchFamily="34" charset="0"/>
                  </a:rPr>
                  <a:t>集成服务</a:t>
                </a:r>
                <a:endParaRPr lang="en-US" sz="1500" dirty="0">
                  <a:solidFill>
                    <a:srgbClr val="FFFFFF">
                      <a:alpha val="99000"/>
                    </a:srgbClr>
                  </a:solidFill>
                  <a:ea typeface="Segoe UI" pitchFamily="34" charset="0"/>
                  <a:cs typeface="Segoe UI" pitchFamily="34" charset="0"/>
                </a:endParaRPr>
              </a:p>
            </p:txBody>
          </p:sp>
          <p:pic>
            <p:nvPicPr>
              <p:cNvPr id="1397"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009425" y="1752600"/>
                <a:ext cx="231859" cy="30914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 name="Group 1"/>
            <p:cNvGrpSpPr/>
            <p:nvPr/>
          </p:nvGrpSpPr>
          <p:grpSpPr>
            <a:xfrm>
              <a:off x="11562171" y="2023214"/>
              <a:ext cx="573934" cy="871100"/>
              <a:chOff x="11710897" y="2023214"/>
              <a:chExt cx="573934" cy="871100"/>
            </a:xfrm>
          </p:grpSpPr>
          <p:sp>
            <p:nvSpPr>
              <p:cNvPr id="1392" name="Rectangle 1391"/>
              <p:cNvSpPr/>
              <p:nvPr/>
            </p:nvSpPr>
            <p:spPr>
              <a:xfrm>
                <a:off x="11710897" y="2023214"/>
                <a:ext cx="573934" cy="871100"/>
              </a:xfrm>
              <a:prstGeom prst="rect">
                <a:avLst/>
              </a:prstGeom>
              <a:solidFill>
                <a:srgbClr val="00A1DA"/>
              </a:solidFill>
              <a:ln w="9525" cap="flat" cmpd="sng" algn="ctr">
                <a:noFill/>
                <a:prstDash val="solid"/>
              </a:ln>
              <a:effectLst/>
            </p:spPr>
            <p:txBody>
              <a:bodyPr wrap="none" lIns="108799" tIns="0" rIns="108799" bIns="108799" rtlCol="0" anchor="b" anchorCtr="0"/>
              <a:lstStyle/>
              <a:p>
                <a:pPr algn="ctr" defTabSz="1448923"/>
                <a:r>
                  <a:rPr lang="en-US" sz="1500" dirty="0">
                    <a:solidFill>
                      <a:srgbClr val="FFFFFF">
                        <a:alpha val="99000"/>
                      </a:srgbClr>
                    </a:solidFill>
                    <a:ea typeface="Segoe UI" pitchFamily="34" charset="0"/>
                    <a:cs typeface="Segoe UI" pitchFamily="34" charset="0"/>
                  </a:rPr>
                  <a:t>HPC</a:t>
                </a:r>
              </a:p>
            </p:txBody>
          </p:sp>
          <p:pic>
            <p:nvPicPr>
              <p:cNvPr id="1393" name="Picture 4" descr="[mapreduce-process.png]"/>
              <p:cNvPicPr>
                <a:picLocks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868317" y="2199013"/>
                <a:ext cx="259094" cy="20225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4" name="Group 13"/>
          <p:cNvGrpSpPr/>
          <p:nvPr/>
        </p:nvGrpSpPr>
        <p:grpSpPr>
          <a:xfrm>
            <a:off x="964784" y="2779497"/>
            <a:ext cx="10361730" cy="1499581"/>
            <a:chOff x="1147002" y="3012529"/>
            <a:chExt cx="12435840" cy="1799753"/>
          </a:xfrm>
        </p:grpSpPr>
        <p:sp>
          <p:nvSpPr>
            <p:cNvPr id="1395" name="Rectangle 1394"/>
            <p:cNvSpPr/>
            <p:nvPr/>
          </p:nvSpPr>
          <p:spPr>
            <a:xfrm>
              <a:off x="1147002" y="3012529"/>
              <a:ext cx="12435840" cy="17997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8799" tIns="54400" rIns="108799" bIns="54400" rtlCol="0" anchor="ctr"/>
            <a:lstStyle/>
            <a:p>
              <a:pPr algn="ctr" defTabSz="912927"/>
              <a:endParaRPr lang="en-US" sz="1500" dirty="0">
                <a:solidFill>
                  <a:srgbClr val="FFFFFF"/>
                </a:solidFill>
                <a:ea typeface="Segoe UI" pitchFamily="34" charset="0"/>
                <a:cs typeface="Segoe UI" pitchFamily="34" charset="0"/>
              </a:endParaRPr>
            </a:p>
          </p:txBody>
        </p:sp>
        <p:sp>
          <p:nvSpPr>
            <p:cNvPr id="1410" name="Rectangle 1409"/>
            <p:cNvSpPr/>
            <p:nvPr/>
          </p:nvSpPr>
          <p:spPr>
            <a:xfrm>
              <a:off x="1308377" y="3210114"/>
              <a:ext cx="4018843" cy="1443910"/>
            </a:xfrm>
            <a:prstGeom prst="rect">
              <a:avLst/>
            </a:prstGeom>
            <a:solidFill>
              <a:srgbClr val="00B0F0"/>
            </a:solidFill>
            <a:ln w="9525" cap="flat" cmpd="sng" algn="ctr">
              <a:solidFill>
                <a:schemeClr val="tx1"/>
              </a:solidFill>
              <a:prstDash val="sysDash"/>
            </a:ln>
            <a:effectLst/>
          </p:spPr>
          <p:txBody>
            <a:bodyPr lIns="217598" tIns="76189" rIns="108799" bIns="76189" rtlCol="0" anchor="b" anchorCtr="0"/>
            <a:lstStyle/>
            <a:p>
              <a:pPr algn="r" defTabSz="1448923"/>
              <a:r>
                <a:rPr lang="zh-CN" altLang="en-US" sz="1500" dirty="0">
                  <a:solidFill>
                    <a:srgbClr val="FFFFFF">
                      <a:alpha val="99000"/>
                    </a:srgbClr>
                  </a:solidFill>
                  <a:ea typeface="Segoe UI" pitchFamily="34" charset="0"/>
                  <a:cs typeface="Segoe UI" pitchFamily="34" charset="0"/>
                </a:rPr>
                <a:t>计算服务</a:t>
              </a:r>
              <a:endParaRPr lang="en-US" sz="1500" dirty="0">
                <a:solidFill>
                  <a:srgbClr val="FFFFFF">
                    <a:alpha val="99000"/>
                  </a:srgbClr>
                </a:solidFill>
                <a:ea typeface="Segoe UI" pitchFamily="34" charset="0"/>
                <a:cs typeface="Segoe UI" pitchFamily="34" charset="0"/>
              </a:endParaRPr>
            </a:p>
          </p:txBody>
        </p:sp>
        <p:sp>
          <p:nvSpPr>
            <p:cNvPr id="1411" name="Rectangle 1410"/>
            <p:cNvSpPr/>
            <p:nvPr/>
          </p:nvSpPr>
          <p:spPr>
            <a:xfrm>
              <a:off x="5592899" y="3210114"/>
              <a:ext cx="3947590" cy="1443910"/>
            </a:xfrm>
            <a:prstGeom prst="rect">
              <a:avLst/>
            </a:prstGeom>
            <a:solidFill>
              <a:srgbClr val="00B0F0"/>
            </a:solidFill>
            <a:ln w="9525" cap="flat" cmpd="sng" algn="ctr">
              <a:solidFill>
                <a:schemeClr val="tx1"/>
              </a:solidFill>
              <a:prstDash val="sysDash"/>
            </a:ln>
            <a:effectLst/>
          </p:spPr>
          <p:txBody>
            <a:bodyPr lIns="217598" tIns="76189" rIns="108799" bIns="76189" rtlCol="0" anchor="b" anchorCtr="0"/>
            <a:lstStyle/>
            <a:p>
              <a:pPr algn="r" defTabSz="1448923"/>
              <a:r>
                <a:rPr lang="zh-CN" altLang="en-US" sz="1500" dirty="0">
                  <a:solidFill>
                    <a:srgbClr val="FFFFFF">
                      <a:alpha val="99000"/>
                    </a:srgbClr>
                  </a:solidFill>
                  <a:ea typeface="Segoe UI" pitchFamily="34" charset="0"/>
                  <a:cs typeface="Segoe UI" pitchFamily="34" charset="0"/>
                </a:rPr>
                <a:t>数据存储服务</a:t>
              </a:r>
              <a:endParaRPr lang="en-US" sz="1500" dirty="0">
                <a:solidFill>
                  <a:srgbClr val="FFFFFF">
                    <a:alpha val="99000"/>
                  </a:srgbClr>
                </a:solidFill>
                <a:ea typeface="Segoe UI" pitchFamily="34" charset="0"/>
                <a:cs typeface="Segoe UI" pitchFamily="34" charset="0"/>
              </a:endParaRPr>
            </a:p>
          </p:txBody>
        </p:sp>
        <p:sp>
          <p:nvSpPr>
            <p:cNvPr id="1412" name="Rectangle 1411"/>
            <p:cNvSpPr/>
            <p:nvPr/>
          </p:nvSpPr>
          <p:spPr>
            <a:xfrm>
              <a:off x="9806169" y="3210115"/>
              <a:ext cx="3612882" cy="1443910"/>
            </a:xfrm>
            <a:prstGeom prst="rect">
              <a:avLst/>
            </a:prstGeom>
            <a:solidFill>
              <a:srgbClr val="00B0F0"/>
            </a:solidFill>
            <a:ln w="9525" cap="flat" cmpd="sng" algn="ctr">
              <a:solidFill>
                <a:schemeClr val="tx1"/>
              </a:solidFill>
              <a:prstDash val="sysDash"/>
            </a:ln>
            <a:effectLst/>
          </p:spPr>
          <p:txBody>
            <a:bodyPr lIns="217598" tIns="76189" rIns="108799" bIns="76189" rtlCol="0" anchor="b" anchorCtr="0"/>
            <a:lstStyle/>
            <a:p>
              <a:pPr algn="r" defTabSz="1448923"/>
              <a:r>
                <a:rPr lang="zh-CN" altLang="en-US" sz="1500" dirty="0">
                  <a:solidFill>
                    <a:srgbClr val="FFFFFF">
                      <a:alpha val="99000"/>
                    </a:srgbClr>
                  </a:solidFill>
                  <a:ea typeface="Segoe UI" pitchFamily="34" charset="0"/>
                  <a:cs typeface="Segoe UI" pitchFamily="34" charset="0"/>
                </a:rPr>
                <a:t>网络服务</a:t>
              </a:r>
              <a:endParaRPr lang="en-US" sz="1500" dirty="0">
                <a:solidFill>
                  <a:srgbClr val="FFFFFF">
                    <a:alpha val="99000"/>
                  </a:srgbClr>
                </a:solidFill>
                <a:ea typeface="Segoe UI" pitchFamily="34" charset="0"/>
                <a:cs typeface="Segoe UI" pitchFamily="34" charset="0"/>
              </a:endParaRPr>
            </a:p>
          </p:txBody>
        </p:sp>
        <p:grpSp>
          <p:nvGrpSpPr>
            <p:cNvPr id="13" name="Group 12"/>
            <p:cNvGrpSpPr/>
            <p:nvPr/>
          </p:nvGrpSpPr>
          <p:grpSpPr>
            <a:xfrm>
              <a:off x="5830833" y="3383251"/>
              <a:ext cx="1007566" cy="852953"/>
              <a:chOff x="5830833" y="3383251"/>
              <a:chExt cx="1007566" cy="852953"/>
            </a:xfrm>
          </p:grpSpPr>
          <p:sp>
            <p:nvSpPr>
              <p:cNvPr id="1414" name="Rectangle 1413"/>
              <p:cNvSpPr/>
              <p:nvPr/>
            </p:nvSpPr>
            <p:spPr>
              <a:xfrm>
                <a:off x="5830833" y="3383251"/>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en-US" sz="1083" dirty="0">
                    <a:solidFill>
                      <a:srgbClr val="FFFFFF">
                        <a:alpha val="99000"/>
                      </a:srgbClr>
                    </a:solidFill>
                    <a:ea typeface="Segoe UI" pitchFamily="34" charset="0"/>
                    <a:cs typeface="Segoe UI" pitchFamily="34" charset="0"/>
                  </a:rPr>
                  <a:t>SQL </a:t>
                </a:r>
                <a:br>
                  <a:rPr lang="en-US" sz="1083" dirty="0">
                    <a:solidFill>
                      <a:srgbClr val="FFFFFF">
                        <a:alpha val="99000"/>
                      </a:srgbClr>
                    </a:solidFill>
                    <a:ea typeface="Segoe UI" pitchFamily="34" charset="0"/>
                    <a:cs typeface="Segoe UI" pitchFamily="34" charset="0"/>
                  </a:rPr>
                </a:br>
                <a:r>
                  <a:rPr lang="zh-CN" altLang="en-US" sz="1083" dirty="0">
                    <a:solidFill>
                      <a:srgbClr val="FFFFFF">
                        <a:alpha val="99000"/>
                      </a:srgbClr>
                    </a:solidFill>
                    <a:ea typeface="Segoe UI" pitchFamily="34" charset="0"/>
                    <a:cs typeface="Segoe UI" pitchFamily="34" charset="0"/>
                  </a:rPr>
                  <a:t>数据库</a:t>
                </a:r>
                <a:endParaRPr lang="en-US" sz="1083" dirty="0">
                  <a:solidFill>
                    <a:srgbClr val="FFFFFF">
                      <a:alpha val="99000"/>
                    </a:srgbClr>
                  </a:solidFill>
                  <a:ea typeface="Segoe UI" pitchFamily="34" charset="0"/>
                  <a:cs typeface="Segoe UI" pitchFamily="34" charset="0"/>
                </a:endParaRPr>
              </a:p>
            </p:txBody>
          </p:sp>
          <p:pic>
            <p:nvPicPr>
              <p:cNvPr id="1415" name="Picture 2"/>
              <p:cNvPicPr>
                <a:picLocks noChangeAspect="1" noChangeArrowheads="1"/>
              </p:cNvPicPr>
              <p:nvPr/>
            </p:nvPicPr>
            <p:blipFill>
              <a:blip r:embed="rId7"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6135622" y="3459263"/>
                <a:ext cx="367926" cy="33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 11"/>
            <p:cNvGrpSpPr/>
            <p:nvPr/>
          </p:nvGrpSpPr>
          <p:grpSpPr>
            <a:xfrm>
              <a:off x="7080435" y="3383281"/>
              <a:ext cx="1007566" cy="852953"/>
              <a:chOff x="7080435" y="3383281"/>
              <a:chExt cx="1007566" cy="852953"/>
            </a:xfrm>
          </p:grpSpPr>
          <p:sp>
            <p:nvSpPr>
              <p:cNvPr id="1422" name="Rectangle 1421"/>
              <p:cNvSpPr/>
              <p:nvPr/>
            </p:nvSpPr>
            <p:spPr>
              <a:xfrm>
                <a:off x="7080435" y="3383281"/>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en-US" sz="1083" dirty="0" err="1">
                    <a:solidFill>
                      <a:srgbClr val="FFFFFF">
                        <a:alpha val="99000"/>
                      </a:srgbClr>
                    </a:solidFill>
                    <a:ea typeface="Segoe UI" pitchFamily="34" charset="0"/>
                    <a:cs typeface="Segoe UI" pitchFamily="34" charset="0"/>
                  </a:rPr>
                  <a:t>noSQL</a:t>
                </a:r>
                <a:r>
                  <a:rPr lang="en-US" sz="1083" dirty="0">
                    <a:solidFill>
                      <a:srgbClr val="FFFFFF">
                        <a:alpha val="99000"/>
                      </a:srgbClr>
                    </a:solidFill>
                    <a:ea typeface="Segoe UI" pitchFamily="34" charset="0"/>
                    <a:cs typeface="Segoe UI" pitchFamily="34" charset="0"/>
                  </a:rPr>
                  <a:t> </a:t>
                </a:r>
                <a:br>
                  <a:rPr lang="en-US" sz="1083" dirty="0">
                    <a:solidFill>
                      <a:srgbClr val="FFFFFF">
                        <a:alpha val="99000"/>
                      </a:srgbClr>
                    </a:solidFill>
                    <a:ea typeface="Segoe UI" pitchFamily="34" charset="0"/>
                    <a:cs typeface="Segoe UI" pitchFamily="34" charset="0"/>
                  </a:rPr>
                </a:br>
                <a:r>
                  <a:rPr lang="zh-CN" altLang="en-US" sz="1083" dirty="0">
                    <a:solidFill>
                      <a:srgbClr val="FFFFFF">
                        <a:alpha val="99000"/>
                      </a:srgbClr>
                    </a:solidFill>
                    <a:ea typeface="Segoe UI" pitchFamily="34" charset="0"/>
                    <a:cs typeface="Segoe UI" pitchFamily="34" charset="0"/>
                  </a:rPr>
                  <a:t>存储</a:t>
                </a:r>
                <a:endParaRPr lang="en-US" sz="1083" dirty="0">
                  <a:solidFill>
                    <a:srgbClr val="FFFFFF">
                      <a:alpha val="99000"/>
                    </a:srgbClr>
                  </a:solidFill>
                  <a:ea typeface="Segoe UI" pitchFamily="34" charset="0"/>
                  <a:cs typeface="Segoe UI" pitchFamily="34" charset="0"/>
                </a:endParaRPr>
              </a:p>
            </p:txBody>
          </p:sp>
          <p:sp>
            <p:nvSpPr>
              <p:cNvPr id="1423" name="Rectangle 1422"/>
              <p:cNvSpPr/>
              <p:nvPr/>
            </p:nvSpPr>
            <p:spPr>
              <a:xfrm>
                <a:off x="7350763" y="3477200"/>
                <a:ext cx="466910" cy="2974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27"/>
                <a:endParaRPr lang="en-US" sz="1500">
                  <a:solidFill>
                    <a:srgbClr val="FFFFFF"/>
                  </a:solidFill>
                </a:endParaRPr>
              </a:p>
            </p:txBody>
          </p:sp>
          <p:sp>
            <p:nvSpPr>
              <p:cNvPr id="1424" name="Rectangle 1423"/>
              <p:cNvSpPr/>
              <p:nvPr/>
            </p:nvSpPr>
            <p:spPr>
              <a:xfrm>
                <a:off x="7350976" y="3477837"/>
                <a:ext cx="169750" cy="284868"/>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27"/>
                <a:endParaRPr lang="en-US" sz="1500">
                  <a:solidFill>
                    <a:srgbClr val="FFFFFF"/>
                  </a:solidFill>
                </a:endParaRPr>
              </a:p>
            </p:txBody>
          </p:sp>
        </p:grpSp>
        <p:grpSp>
          <p:nvGrpSpPr>
            <p:cNvPr id="5" name="Group 4"/>
            <p:cNvGrpSpPr/>
            <p:nvPr/>
          </p:nvGrpSpPr>
          <p:grpSpPr>
            <a:xfrm>
              <a:off x="4023214" y="3363623"/>
              <a:ext cx="996626" cy="842620"/>
              <a:chOff x="2804089" y="3363623"/>
              <a:chExt cx="996626" cy="842620"/>
            </a:xfrm>
          </p:grpSpPr>
          <p:sp>
            <p:nvSpPr>
              <p:cNvPr id="1421" name="Rectangle 1420"/>
              <p:cNvSpPr/>
              <p:nvPr/>
            </p:nvSpPr>
            <p:spPr>
              <a:xfrm>
                <a:off x="2804089"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FFFFF">
                        <a:alpha val="99000"/>
                      </a:srgbClr>
                    </a:solidFill>
                    <a:ea typeface="Segoe UI" pitchFamily="34" charset="0"/>
                    <a:cs typeface="Segoe UI" pitchFamily="34" charset="0"/>
                  </a:rPr>
                  <a:t>网站</a:t>
                </a:r>
                <a:endParaRPr lang="en-US" sz="1083" dirty="0">
                  <a:solidFill>
                    <a:srgbClr val="FFFFFF">
                      <a:alpha val="99000"/>
                    </a:srgbClr>
                  </a:solidFill>
                  <a:ea typeface="Segoe UI" pitchFamily="34" charset="0"/>
                  <a:cs typeface="Segoe UI" pitchFamily="34" charset="0"/>
                </a:endParaRPr>
              </a:p>
            </p:txBody>
          </p:sp>
          <p:sp>
            <p:nvSpPr>
              <p:cNvPr id="1426" name="Freeform 1425"/>
              <p:cNvSpPr>
                <a:spLocks noEditPoints="1"/>
              </p:cNvSpPr>
              <p:nvPr/>
            </p:nvSpPr>
            <p:spPr bwMode="auto">
              <a:xfrm>
                <a:off x="3074207" y="3424716"/>
                <a:ext cx="456389" cy="402390"/>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76189" tIns="38094" rIns="76189" bIns="38094" numCol="1" anchor="t" anchorCtr="0" compatLnSpc="1">
                <a:prstTxWarp prst="textNoShape">
                  <a:avLst/>
                </a:prstTxWarp>
              </a:bodyPr>
              <a:lstStyle/>
              <a:p>
                <a:pPr defTabSz="912927"/>
                <a:endParaRPr lang="en-US" sz="1500" dirty="0">
                  <a:solidFill>
                    <a:sysClr val="windowText" lastClr="000000"/>
                  </a:solidFill>
                </a:endParaRPr>
              </a:p>
            </p:txBody>
          </p:sp>
        </p:grpSp>
        <p:grpSp>
          <p:nvGrpSpPr>
            <p:cNvPr id="4" name="Group 3"/>
            <p:cNvGrpSpPr/>
            <p:nvPr/>
          </p:nvGrpSpPr>
          <p:grpSpPr>
            <a:xfrm>
              <a:off x="1584964" y="3363623"/>
              <a:ext cx="996626" cy="842620"/>
              <a:chOff x="4023214" y="3363623"/>
              <a:chExt cx="996626" cy="842620"/>
            </a:xfrm>
          </p:grpSpPr>
          <p:sp>
            <p:nvSpPr>
              <p:cNvPr id="1420" name="Rectangle 1419"/>
              <p:cNvSpPr/>
              <p:nvPr/>
            </p:nvSpPr>
            <p:spPr>
              <a:xfrm>
                <a:off x="4023214"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2F2F2">
                        <a:alpha val="99000"/>
                      </a:srgbClr>
                    </a:solidFill>
                    <a:ea typeface="Segoe UI" pitchFamily="34" charset="0"/>
                    <a:cs typeface="Segoe UI" pitchFamily="34" charset="0"/>
                  </a:rPr>
                  <a:t>云服务</a:t>
                </a:r>
                <a:endParaRPr lang="en-US" sz="1083" dirty="0">
                  <a:solidFill>
                    <a:srgbClr val="F2F2F2">
                      <a:alpha val="99000"/>
                    </a:srgbClr>
                  </a:solidFill>
                  <a:ea typeface="Segoe UI" pitchFamily="34" charset="0"/>
                  <a:cs typeface="Segoe UI" pitchFamily="34" charset="0"/>
                </a:endParaRPr>
              </a:p>
            </p:txBody>
          </p:sp>
          <p:grpSp>
            <p:nvGrpSpPr>
              <p:cNvPr id="1427" name="Group 1426"/>
              <p:cNvGrpSpPr/>
              <p:nvPr/>
            </p:nvGrpSpPr>
            <p:grpSpPr>
              <a:xfrm>
                <a:off x="4181891" y="3420714"/>
                <a:ext cx="679273" cy="410395"/>
                <a:chOff x="214313" y="2174875"/>
                <a:chExt cx="990600" cy="598488"/>
              </a:xfrm>
            </p:grpSpPr>
            <p:sp>
              <p:nvSpPr>
                <p:cNvPr id="1432" name="Freeform 6"/>
                <p:cNvSpPr>
                  <a:spLocks/>
                </p:cNvSpPr>
                <p:nvPr/>
              </p:nvSpPr>
              <p:spPr bwMode="auto">
                <a:xfrm>
                  <a:off x="496888" y="2174875"/>
                  <a:ext cx="708025" cy="379413"/>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76189" tIns="38094" rIns="76189" bIns="38094" numCol="1" anchor="t" anchorCtr="0" compatLnSpc="1">
                  <a:prstTxWarp prst="textNoShape">
                    <a:avLst/>
                  </a:prstTxWarp>
                </a:bodyPr>
                <a:lstStyle/>
                <a:p>
                  <a:pPr defTabSz="912927"/>
                  <a:endParaRPr lang="en-US" sz="1500">
                    <a:solidFill>
                      <a:srgbClr val="FFFFFF"/>
                    </a:solidFill>
                  </a:endParaRPr>
                </a:p>
              </p:txBody>
            </p:sp>
            <p:sp>
              <p:nvSpPr>
                <p:cNvPr id="1433" name="Freeform 7"/>
                <p:cNvSpPr>
                  <a:spLocks/>
                </p:cNvSpPr>
                <p:nvPr/>
              </p:nvSpPr>
              <p:spPr bwMode="auto">
                <a:xfrm>
                  <a:off x="214313" y="2344738"/>
                  <a:ext cx="803275" cy="42862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76189" tIns="38094" rIns="76189" bIns="38094" numCol="1" anchor="t" anchorCtr="0" compatLnSpc="1">
                  <a:prstTxWarp prst="textNoShape">
                    <a:avLst/>
                  </a:prstTxWarp>
                </a:bodyPr>
                <a:lstStyle/>
                <a:p>
                  <a:pPr defTabSz="912927"/>
                  <a:endParaRPr lang="en-US" sz="1500">
                    <a:solidFill>
                      <a:srgbClr val="FFFFFF"/>
                    </a:solidFill>
                  </a:endParaRPr>
                </a:p>
              </p:txBody>
            </p:sp>
          </p:grpSp>
        </p:grpSp>
        <p:grpSp>
          <p:nvGrpSpPr>
            <p:cNvPr id="11" name="Group 10"/>
            <p:cNvGrpSpPr/>
            <p:nvPr/>
          </p:nvGrpSpPr>
          <p:grpSpPr>
            <a:xfrm>
              <a:off x="8330035" y="3379483"/>
              <a:ext cx="1007566" cy="852953"/>
              <a:chOff x="8330035" y="3379483"/>
              <a:chExt cx="1007566" cy="852953"/>
            </a:xfrm>
          </p:grpSpPr>
          <p:sp>
            <p:nvSpPr>
              <p:cNvPr id="1416" name="Rectangle 1415"/>
              <p:cNvSpPr/>
              <p:nvPr/>
            </p:nvSpPr>
            <p:spPr>
              <a:xfrm>
                <a:off x="8330035" y="3379483"/>
                <a:ext cx="1007566" cy="852953"/>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FFFFF">
                        <a:alpha val="99000"/>
                      </a:srgbClr>
                    </a:solidFill>
                    <a:ea typeface="Segoe UI" pitchFamily="34" charset="0"/>
                    <a:cs typeface="Segoe UI" pitchFamily="34" charset="0"/>
                  </a:rPr>
                  <a:t>文件存储</a:t>
                </a:r>
                <a:endParaRPr lang="en-US" sz="1083" dirty="0">
                  <a:solidFill>
                    <a:srgbClr val="FFFFFF">
                      <a:alpha val="99000"/>
                    </a:srgbClr>
                  </a:solidFill>
                  <a:ea typeface="Segoe UI" pitchFamily="34" charset="0"/>
                  <a:cs typeface="Segoe UI" pitchFamily="34" charset="0"/>
                </a:endParaRPr>
              </a:p>
            </p:txBody>
          </p:sp>
          <p:sp>
            <p:nvSpPr>
              <p:cNvPr id="1428" name="Freeform 79"/>
              <p:cNvSpPr>
                <a:spLocks noEditPoints="1"/>
              </p:cNvSpPr>
              <p:nvPr/>
            </p:nvSpPr>
            <p:spPr bwMode="black">
              <a:xfrm>
                <a:off x="8670210" y="3489360"/>
                <a:ext cx="327216" cy="442355"/>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68578" tIns="34289" rIns="68578" bIns="34289" numCol="1" anchor="t" anchorCtr="0" compatLnSpc="1">
                <a:prstTxWarp prst="textNoShape">
                  <a:avLst/>
                </a:prstTxWarp>
              </a:bodyPr>
              <a:lstStyle/>
              <a:p>
                <a:pPr defTabSz="912927"/>
                <a:endParaRPr lang="en-US" sz="1333">
                  <a:solidFill>
                    <a:srgbClr val="FFFFFF"/>
                  </a:solidFill>
                </a:endParaRPr>
              </a:p>
            </p:txBody>
          </p:sp>
        </p:grpSp>
        <p:grpSp>
          <p:nvGrpSpPr>
            <p:cNvPr id="10" name="Group 9"/>
            <p:cNvGrpSpPr/>
            <p:nvPr/>
          </p:nvGrpSpPr>
          <p:grpSpPr>
            <a:xfrm>
              <a:off x="9956688" y="3370490"/>
              <a:ext cx="996626" cy="842621"/>
              <a:chOff x="9945802" y="3370490"/>
              <a:chExt cx="996626" cy="842621"/>
            </a:xfrm>
          </p:grpSpPr>
          <p:sp>
            <p:nvSpPr>
              <p:cNvPr id="1417" name="Rectangle 1416"/>
              <p:cNvSpPr/>
              <p:nvPr/>
            </p:nvSpPr>
            <p:spPr>
              <a:xfrm>
                <a:off x="9945802" y="3370490"/>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en-US" sz="1083" dirty="0">
                    <a:solidFill>
                      <a:srgbClr val="FFFFFF">
                        <a:alpha val="99000"/>
                      </a:srgbClr>
                    </a:solidFill>
                    <a:ea typeface="Segoe UI" pitchFamily="34" charset="0"/>
                    <a:cs typeface="Segoe UI" pitchFamily="34" charset="0"/>
                  </a:rPr>
                  <a:t>connect</a:t>
                </a:r>
              </a:p>
            </p:txBody>
          </p:sp>
          <p:sp>
            <p:nvSpPr>
              <p:cNvPr id="1429" name="Freeform 58"/>
              <p:cNvSpPr>
                <a:spLocks noEditPoints="1"/>
              </p:cNvSpPr>
              <p:nvPr/>
            </p:nvSpPr>
            <p:spPr bwMode="black">
              <a:xfrm>
                <a:off x="10200212" y="3477837"/>
                <a:ext cx="487806" cy="522839"/>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rgbClr val="FFFFFF"/>
              </a:solidFill>
              <a:ln>
                <a:noFill/>
              </a:ln>
            </p:spPr>
            <p:txBody>
              <a:bodyPr vert="horz" wrap="square" lIns="68578" tIns="34289" rIns="68578" bIns="34289" numCol="1" anchor="t" anchorCtr="0" compatLnSpc="1">
                <a:prstTxWarp prst="textNoShape">
                  <a:avLst/>
                </a:prstTxWarp>
              </a:bodyPr>
              <a:lstStyle/>
              <a:p>
                <a:pPr defTabSz="912927"/>
                <a:endParaRPr lang="en-US" sz="1333">
                  <a:solidFill>
                    <a:srgbClr val="FFFFFF"/>
                  </a:solidFill>
                </a:endParaRPr>
              </a:p>
            </p:txBody>
          </p:sp>
        </p:grpSp>
        <p:grpSp>
          <p:nvGrpSpPr>
            <p:cNvPr id="9" name="Group 8"/>
            <p:cNvGrpSpPr/>
            <p:nvPr/>
          </p:nvGrpSpPr>
          <p:grpSpPr>
            <a:xfrm>
              <a:off x="11114928" y="3370490"/>
              <a:ext cx="996626" cy="842621"/>
              <a:chOff x="11104044" y="3370490"/>
              <a:chExt cx="996626" cy="842621"/>
            </a:xfrm>
          </p:grpSpPr>
          <p:sp>
            <p:nvSpPr>
              <p:cNvPr id="1418" name="Rectangle 1417"/>
              <p:cNvSpPr/>
              <p:nvPr/>
            </p:nvSpPr>
            <p:spPr>
              <a:xfrm>
                <a:off x="11104044" y="3370490"/>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FFFFF">
                        <a:alpha val="99000"/>
                      </a:srgbClr>
                    </a:solidFill>
                    <a:ea typeface="Segoe UI" pitchFamily="34" charset="0"/>
                    <a:cs typeface="Segoe UI" pitchFamily="34" charset="0"/>
                  </a:rPr>
                  <a:t>虚拟网络</a:t>
                </a:r>
                <a:endParaRPr lang="en-US" sz="1083" dirty="0">
                  <a:solidFill>
                    <a:srgbClr val="FFFFFF">
                      <a:alpha val="99000"/>
                    </a:srgbClr>
                  </a:solidFill>
                  <a:ea typeface="Segoe UI" pitchFamily="34" charset="0"/>
                  <a:cs typeface="Segoe UI" pitchFamily="34" charset="0"/>
                </a:endParaRPr>
              </a:p>
            </p:txBody>
          </p:sp>
          <p:sp>
            <p:nvSpPr>
              <p:cNvPr id="1430" name="Freeform 78"/>
              <p:cNvSpPr>
                <a:spLocks noEditPoints="1"/>
              </p:cNvSpPr>
              <p:nvPr/>
            </p:nvSpPr>
            <p:spPr bwMode="black">
              <a:xfrm>
                <a:off x="11424821" y="3456007"/>
                <a:ext cx="355072" cy="339809"/>
              </a:xfrm>
              <a:custGeom>
                <a:avLst/>
                <a:gdLst>
                  <a:gd name="T0" fmla="*/ 1448 w 2291"/>
                  <a:gd name="T1" fmla="*/ 923 h 2197"/>
                  <a:gd name="T2" fmla="*/ 1464 w 2291"/>
                  <a:gd name="T3" fmla="*/ 1048 h 2197"/>
                  <a:gd name="T4" fmla="*/ 1622 w 2291"/>
                  <a:gd name="T5" fmla="*/ 1225 h 2197"/>
                  <a:gd name="T6" fmla="*/ 1522 w 2291"/>
                  <a:gd name="T7" fmla="*/ 1149 h 2197"/>
                  <a:gd name="T8" fmla="*/ 1622 w 2291"/>
                  <a:gd name="T9" fmla="*/ 1225 h 2197"/>
                  <a:gd name="T10" fmla="*/ 769 w 2291"/>
                  <a:gd name="T11" fmla="*/ 1149 h 2197"/>
                  <a:gd name="T12" fmla="*/ 669 w 2291"/>
                  <a:gd name="T13" fmla="*/ 1225 h 2197"/>
                  <a:gd name="T14" fmla="*/ 828 w 2291"/>
                  <a:gd name="T15" fmla="*/ 1048 h 2197"/>
                  <a:gd name="T16" fmla="*/ 844 w 2291"/>
                  <a:gd name="T17" fmla="*/ 923 h 2197"/>
                  <a:gd name="T18" fmla="*/ 828 w 2291"/>
                  <a:gd name="T19" fmla="*/ 1048 h 2197"/>
                  <a:gd name="T20" fmla="*/ 1390 w 2291"/>
                  <a:gd name="T21" fmla="*/ 540 h 2197"/>
                  <a:gd name="T22" fmla="*/ 1493 w 2291"/>
                  <a:gd name="T23" fmla="*/ 103 h 2197"/>
                  <a:gd name="T24" fmla="*/ 902 w 2291"/>
                  <a:gd name="T25" fmla="*/ 0 h 2197"/>
                  <a:gd name="T26" fmla="*/ 799 w 2291"/>
                  <a:gd name="T27" fmla="*/ 437 h 2197"/>
                  <a:gd name="T28" fmla="*/ 859 w 2291"/>
                  <a:gd name="T29" fmla="*/ 103 h 2197"/>
                  <a:gd name="T30" fmla="*/ 1390 w 2291"/>
                  <a:gd name="T31" fmla="*/ 60 h 2197"/>
                  <a:gd name="T32" fmla="*/ 1433 w 2291"/>
                  <a:gd name="T33" fmla="*/ 437 h 2197"/>
                  <a:gd name="T34" fmla="*/ 902 w 2291"/>
                  <a:gd name="T35" fmla="*/ 480 h 2197"/>
                  <a:gd name="T36" fmla="*/ 859 w 2291"/>
                  <a:gd name="T37" fmla="*/ 103 h 2197"/>
                  <a:gd name="T38" fmla="*/ 1614 w 2291"/>
                  <a:gd name="T39" fmla="*/ 824 h 2197"/>
                  <a:gd name="T40" fmla="*/ 1640 w 2291"/>
                  <a:gd name="T41" fmla="*/ 786 h 2197"/>
                  <a:gd name="T42" fmla="*/ 1499 w 2291"/>
                  <a:gd name="T43" fmla="*/ 596 h 2197"/>
                  <a:gd name="T44" fmla="*/ 835 w 2291"/>
                  <a:gd name="T45" fmla="*/ 576 h 2197"/>
                  <a:gd name="T46" fmla="*/ 669 w 2291"/>
                  <a:gd name="T47" fmla="*/ 741 h 2197"/>
                  <a:gd name="T48" fmla="*/ 652 w 2291"/>
                  <a:gd name="T49" fmla="*/ 798 h 2197"/>
                  <a:gd name="T50" fmla="*/ 1450 w 2291"/>
                  <a:gd name="T51" fmla="*/ 1476 h 2197"/>
                  <a:gd name="T52" fmla="*/ 1554 w 2291"/>
                  <a:gd name="T53" fmla="*/ 1913 h 2197"/>
                  <a:gd name="T54" fmla="*/ 2144 w 2291"/>
                  <a:gd name="T55" fmla="*/ 1810 h 2197"/>
                  <a:gd name="T56" fmla="*/ 2041 w 2291"/>
                  <a:gd name="T57" fmla="*/ 1373 h 2197"/>
                  <a:gd name="T58" fmla="*/ 1450 w 2291"/>
                  <a:gd name="T59" fmla="*/ 1476 h 2197"/>
                  <a:gd name="T60" fmla="*/ 2084 w 2291"/>
                  <a:gd name="T61" fmla="*/ 1810 h 2197"/>
                  <a:gd name="T62" fmla="*/ 1554 w 2291"/>
                  <a:gd name="T63" fmla="*/ 1853 h 2197"/>
                  <a:gd name="T64" fmla="*/ 1511 w 2291"/>
                  <a:gd name="T65" fmla="*/ 1476 h 2197"/>
                  <a:gd name="T66" fmla="*/ 2041 w 2291"/>
                  <a:gd name="T67" fmla="*/ 1433 h 2197"/>
                  <a:gd name="T68" fmla="*/ 2275 w 2291"/>
                  <a:gd name="T69" fmla="*/ 2114 h 2197"/>
                  <a:gd name="T70" fmla="*/ 2108 w 2291"/>
                  <a:gd name="T71" fmla="*/ 1949 h 2197"/>
                  <a:gd name="T72" fmla="*/ 1444 w 2291"/>
                  <a:gd name="T73" fmla="*/ 1969 h 2197"/>
                  <a:gd name="T74" fmla="*/ 1304 w 2291"/>
                  <a:gd name="T75" fmla="*/ 2159 h 2197"/>
                  <a:gd name="T76" fmla="*/ 1329 w 2291"/>
                  <a:gd name="T77" fmla="*/ 2197 h 2197"/>
                  <a:gd name="T78" fmla="*/ 2291 w 2291"/>
                  <a:gd name="T79" fmla="*/ 2171 h 2197"/>
                  <a:gd name="T80" fmla="*/ 2275 w 2291"/>
                  <a:gd name="T81" fmla="*/ 2114 h 2197"/>
                  <a:gd name="T82" fmla="*/ 738 w 2291"/>
                  <a:gd name="T83" fmla="*/ 1913 h 2197"/>
                  <a:gd name="T84" fmla="*/ 841 w 2291"/>
                  <a:gd name="T85" fmla="*/ 1476 h 2197"/>
                  <a:gd name="T86" fmla="*/ 250 w 2291"/>
                  <a:gd name="T87" fmla="*/ 1373 h 2197"/>
                  <a:gd name="T88" fmla="*/ 147 w 2291"/>
                  <a:gd name="T89" fmla="*/ 1810 h 2197"/>
                  <a:gd name="T90" fmla="*/ 207 w 2291"/>
                  <a:gd name="T91" fmla="*/ 1476 h 2197"/>
                  <a:gd name="T92" fmla="*/ 738 w 2291"/>
                  <a:gd name="T93" fmla="*/ 1433 h 2197"/>
                  <a:gd name="T94" fmla="*/ 781 w 2291"/>
                  <a:gd name="T95" fmla="*/ 1810 h 2197"/>
                  <a:gd name="T96" fmla="*/ 250 w 2291"/>
                  <a:gd name="T97" fmla="*/ 1853 h 2197"/>
                  <a:gd name="T98" fmla="*/ 207 w 2291"/>
                  <a:gd name="T99" fmla="*/ 1476 h 2197"/>
                  <a:gd name="T100" fmla="*/ 805 w 2291"/>
                  <a:gd name="T101" fmla="*/ 1949 h 2197"/>
                  <a:gd name="T102" fmla="*/ 141 w 2291"/>
                  <a:gd name="T103" fmla="*/ 1969 h 2197"/>
                  <a:gd name="T104" fmla="*/ 0 w 2291"/>
                  <a:gd name="T105" fmla="*/ 2159 h 2197"/>
                  <a:gd name="T106" fmla="*/ 26 w 2291"/>
                  <a:gd name="T107" fmla="*/ 2197 h 2197"/>
                  <a:gd name="T108" fmla="*/ 988 w 2291"/>
                  <a:gd name="T109" fmla="*/ 2171 h 2197"/>
                  <a:gd name="T110" fmla="*/ 971 w 2291"/>
                  <a:gd name="T111" fmla="*/ 2114 h 2197"/>
                  <a:gd name="T112" fmla="*/ 971 w 2291"/>
                  <a:gd name="T113" fmla="*/ 1659 h 2197"/>
                  <a:gd name="T114" fmla="*/ 1088 w 2291"/>
                  <a:gd name="T115" fmla="*/ 1610 h 2197"/>
                  <a:gd name="T116" fmla="*/ 971 w 2291"/>
                  <a:gd name="T117" fmla="*/ 1659 h 2197"/>
                  <a:gd name="T118" fmla="*/ 1204 w 2291"/>
                  <a:gd name="T119" fmla="*/ 1610 h 2197"/>
                  <a:gd name="T120" fmla="*/ 1320 w 2291"/>
                  <a:gd name="T121" fmla="*/ 1659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91" h="2197">
                    <a:moveTo>
                      <a:pt x="1506" y="1023"/>
                    </a:moveTo>
                    <a:cubicBezTo>
                      <a:pt x="1448" y="923"/>
                      <a:pt x="1448" y="923"/>
                      <a:pt x="1448" y="923"/>
                    </a:cubicBezTo>
                    <a:cubicBezTo>
                      <a:pt x="1406" y="947"/>
                      <a:pt x="1406" y="947"/>
                      <a:pt x="1406" y="947"/>
                    </a:cubicBezTo>
                    <a:cubicBezTo>
                      <a:pt x="1464" y="1048"/>
                      <a:pt x="1464" y="1048"/>
                      <a:pt x="1464" y="1048"/>
                    </a:cubicBezTo>
                    <a:lnTo>
                      <a:pt x="1506" y="1023"/>
                    </a:lnTo>
                    <a:close/>
                    <a:moveTo>
                      <a:pt x="1622" y="1225"/>
                    </a:moveTo>
                    <a:cubicBezTo>
                      <a:pt x="1564" y="1124"/>
                      <a:pt x="1564" y="1124"/>
                      <a:pt x="1564" y="1124"/>
                    </a:cubicBezTo>
                    <a:cubicBezTo>
                      <a:pt x="1522" y="1149"/>
                      <a:pt x="1522" y="1149"/>
                      <a:pt x="1522" y="1149"/>
                    </a:cubicBezTo>
                    <a:cubicBezTo>
                      <a:pt x="1580" y="1249"/>
                      <a:pt x="1580" y="1249"/>
                      <a:pt x="1580" y="1249"/>
                    </a:cubicBezTo>
                    <a:lnTo>
                      <a:pt x="1622" y="1225"/>
                    </a:lnTo>
                    <a:close/>
                    <a:moveTo>
                      <a:pt x="711" y="1249"/>
                    </a:moveTo>
                    <a:cubicBezTo>
                      <a:pt x="769" y="1149"/>
                      <a:pt x="769" y="1149"/>
                      <a:pt x="769" y="1149"/>
                    </a:cubicBezTo>
                    <a:cubicBezTo>
                      <a:pt x="727" y="1124"/>
                      <a:pt x="727" y="1124"/>
                      <a:pt x="727" y="1124"/>
                    </a:cubicBezTo>
                    <a:cubicBezTo>
                      <a:pt x="669" y="1225"/>
                      <a:pt x="669" y="1225"/>
                      <a:pt x="669" y="1225"/>
                    </a:cubicBezTo>
                    <a:lnTo>
                      <a:pt x="711" y="1249"/>
                    </a:lnTo>
                    <a:close/>
                    <a:moveTo>
                      <a:pt x="828" y="1048"/>
                    </a:moveTo>
                    <a:cubicBezTo>
                      <a:pt x="886" y="947"/>
                      <a:pt x="886" y="947"/>
                      <a:pt x="886" y="947"/>
                    </a:cubicBezTo>
                    <a:cubicBezTo>
                      <a:pt x="844" y="923"/>
                      <a:pt x="844" y="923"/>
                      <a:pt x="844" y="923"/>
                    </a:cubicBezTo>
                    <a:cubicBezTo>
                      <a:pt x="786" y="1023"/>
                      <a:pt x="786" y="1023"/>
                      <a:pt x="786" y="1023"/>
                    </a:cubicBezTo>
                    <a:lnTo>
                      <a:pt x="828" y="1048"/>
                    </a:lnTo>
                    <a:close/>
                    <a:moveTo>
                      <a:pt x="902" y="540"/>
                    </a:moveTo>
                    <a:cubicBezTo>
                      <a:pt x="1390" y="540"/>
                      <a:pt x="1390" y="540"/>
                      <a:pt x="1390" y="540"/>
                    </a:cubicBezTo>
                    <a:cubicBezTo>
                      <a:pt x="1447" y="540"/>
                      <a:pt x="1493" y="494"/>
                      <a:pt x="1493" y="437"/>
                    </a:cubicBezTo>
                    <a:cubicBezTo>
                      <a:pt x="1493" y="103"/>
                      <a:pt x="1493" y="103"/>
                      <a:pt x="1493" y="103"/>
                    </a:cubicBezTo>
                    <a:cubicBezTo>
                      <a:pt x="1493" y="46"/>
                      <a:pt x="1447" y="0"/>
                      <a:pt x="1390" y="0"/>
                    </a:cubicBezTo>
                    <a:cubicBezTo>
                      <a:pt x="902" y="0"/>
                      <a:pt x="902" y="0"/>
                      <a:pt x="902" y="0"/>
                    </a:cubicBezTo>
                    <a:cubicBezTo>
                      <a:pt x="845" y="0"/>
                      <a:pt x="799" y="46"/>
                      <a:pt x="799" y="103"/>
                    </a:cubicBezTo>
                    <a:cubicBezTo>
                      <a:pt x="799" y="437"/>
                      <a:pt x="799" y="437"/>
                      <a:pt x="799" y="437"/>
                    </a:cubicBezTo>
                    <a:cubicBezTo>
                      <a:pt x="799" y="494"/>
                      <a:pt x="845" y="540"/>
                      <a:pt x="902" y="540"/>
                    </a:cubicBezTo>
                    <a:close/>
                    <a:moveTo>
                      <a:pt x="859" y="103"/>
                    </a:moveTo>
                    <a:cubicBezTo>
                      <a:pt x="859" y="79"/>
                      <a:pt x="878" y="60"/>
                      <a:pt x="902" y="60"/>
                    </a:cubicBezTo>
                    <a:cubicBezTo>
                      <a:pt x="1390" y="60"/>
                      <a:pt x="1390" y="60"/>
                      <a:pt x="1390" y="60"/>
                    </a:cubicBezTo>
                    <a:cubicBezTo>
                      <a:pt x="1413" y="60"/>
                      <a:pt x="1433" y="79"/>
                      <a:pt x="1433" y="103"/>
                    </a:cubicBezTo>
                    <a:cubicBezTo>
                      <a:pt x="1433" y="437"/>
                      <a:pt x="1433" y="437"/>
                      <a:pt x="1433" y="437"/>
                    </a:cubicBezTo>
                    <a:cubicBezTo>
                      <a:pt x="1433" y="461"/>
                      <a:pt x="1413" y="480"/>
                      <a:pt x="1390" y="480"/>
                    </a:cubicBezTo>
                    <a:cubicBezTo>
                      <a:pt x="902" y="480"/>
                      <a:pt x="902" y="480"/>
                      <a:pt x="902" y="480"/>
                    </a:cubicBezTo>
                    <a:cubicBezTo>
                      <a:pt x="878" y="480"/>
                      <a:pt x="859" y="461"/>
                      <a:pt x="859" y="437"/>
                    </a:cubicBezTo>
                    <a:lnTo>
                      <a:pt x="859" y="103"/>
                    </a:lnTo>
                    <a:close/>
                    <a:moveTo>
                      <a:pt x="678" y="824"/>
                    </a:moveTo>
                    <a:cubicBezTo>
                      <a:pt x="1614" y="824"/>
                      <a:pt x="1614" y="824"/>
                      <a:pt x="1614" y="824"/>
                    </a:cubicBezTo>
                    <a:cubicBezTo>
                      <a:pt x="1628" y="824"/>
                      <a:pt x="1640" y="812"/>
                      <a:pt x="1640" y="798"/>
                    </a:cubicBezTo>
                    <a:cubicBezTo>
                      <a:pt x="1640" y="786"/>
                      <a:pt x="1640" y="786"/>
                      <a:pt x="1640" y="786"/>
                    </a:cubicBezTo>
                    <a:cubicBezTo>
                      <a:pt x="1640" y="772"/>
                      <a:pt x="1632" y="752"/>
                      <a:pt x="1623" y="741"/>
                    </a:cubicBezTo>
                    <a:cubicBezTo>
                      <a:pt x="1499" y="596"/>
                      <a:pt x="1499" y="596"/>
                      <a:pt x="1499" y="596"/>
                    </a:cubicBezTo>
                    <a:cubicBezTo>
                      <a:pt x="1490" y="585"/>
                      <a:pt x="1471" y="576"/>
                      <a:pt x="1457" y="576"/>
                    </a:cubicBezTo>
                    <a:cubicBezTo>
                      <a:pt x="835" y="576"/>
                      <a:pt x="835" y="576"/>
                      <a:pt x="835" y="576"/>
                    </a:cubicBezTo>
                    <a:cubicBezTo>
                      <a:pt x="821" y="576"/>
                      <a:pt x="802" y="585"/>
                      <a:pt x="792" y="596"/>
                    </a:cubicBezTo>
                    <a:cubicBezTo>
                      <a:pt x="669" y="741"/>
                      <a:pt x="669" y="741"/>
                      <a:pt x="669" y="741"/>
                    </a:cubicBezTo>
                    <a:cubicBezTo>
                      <a:pt x="659" y="752"/>
                      <a:pt x="652" y="772"/>
                      <a:pt x="652" y="786"/>
                    </a:cubicBezTo>
                    <a:cubicBezTo>
                      <a:pt x="652" y="798"/>
                      <a:pt x="652" y="798"/>
                      <a:pt x="652" y="798"/>
                    </a:cubicBezTo>
                    <a:cubicBezTo>
                      <a:pt x="652" y="812"/>
                      <a:pt x="664" y="824"/>
                      <a:pt x="678" y="824"/>
                    </a:cubicBezTo>
                    <a:close/>
                    <a:moveTo>
                      <a:pt x="1450" y="1476"/>
                    </a:moveTo>
                    <a:cubicBezTo>
                      <a:pt x="1450" y="1810"/>
                      <a:pt x="1450" y="1810"/>
                      <a:pt x="1450" y="1810"/>
                    </a:cubicBezTo>
                    <a:cubicBezTo>
                      <a:pt x="1450" y="1867"/>
                      <a:pt x="1497" y="1913"/>
                      <a:pt x="1554" y="1913"/>
                    </a:cubicBezTo>
                    <a:cubicBezTo>
                      <a:pt x="2041" y="1913"/>
                      <a:pt x="2041" y="1913"/>
                      <a:pt x="2041" y="1913"/>
                    </a:cubicBezTo>
                    <a:cubicBezTo>
                      <a:pt x="2098" y="1913"/>
                      <a:pt x="2144" y="1867"/>
                      <a:pt x="2144" y="1810"/>
                    </a:cubicBezTo>
                    <a:cubicBezTo>
                      <a:pt x="2144" y="1476"/>
                      <a:pt x="2144" y="1476"/>
                      <a:pt x="2144" y="1476"/>
                    </a:cubicBezTo>
                    <a:cubicBezTo>
                      <a:pt x="2144" y="1419"/>
                      <a:pt x="2098" y="1373"/>
                      <a:pt x="2041" y="1373"/>
                    </a:cubicBezTo>
                    <a:cubicBezTo>
                      <a:pt x="1554" y="1373"/>
                      <a:pt x="1554" y="1373"/>
                      <a:pt x="1554" y="1373"/>
                    </a:cubicBezTo>
                    <a:cubicBezTo>
                      <a:pt x="1497" y="1373"/>
                      <a:pt x="1450" y="1419"/>
                      <a:pt x="1450" y="1476"/>
                    </a:cubicBezTo>
                    <a:close/>
                    <a:moveTo>
                      <a:pt x="2084" y="1476"/>
                    </a:moveTo>
                    <a:cubicBezTo>
                      <a:pt x="2084" y="1810"/>
                      <a:pt x="2084" y="1810"/>
                      <a:pt x="2084" y="1810"/>
                    </a:cubicBezTo>
                    <a:cubicBezTo>
                      <a:pt x="2084" y="1834"/>
                      <a:pt x="2065" y="1853"/>
                      <a:pt x="2041" y="1853"/>
                    </a:cubicBezTo>
                    <a:cubicBezTo>
                      <a:pt x="1554" y="1853"/>
                      <a:pt x="1554" y="1853"/>
                      <a:pt x="1554" y="1853"/>
                    </a:cubicBezTo>
                    <a:cubicBezTo>
                      <a:pt x="1530" y="1853"/>
                      <a:pt x="1511" y="1834"/>
                      <a:pt x="1511" y="1810"/>
                    </a:cubicBezTo>
                    <a:cubicBezTo>
                      <a:pt x="1511" y="1476"/>
                      <a:pt x="1511" y="1476"/>
                      <a:pt x="1511" y="1476"/>
                    </a:cubicBezTo>
                    <a:cubicBezTo>
                      <a:pt x="1511" y="1452"/>
                      <a:pt x="1530" y="1433"/>
                      <a:pt x="1554" y="1433"/>
                    </a:cubicBezTo>
                    <a:cubicBezTo>
                      <a:pt x="2041" y="1433"/>
                      <a:pt x="2041" y="1433"/>
                      <a:pt x="2041" y="1433"/>
                    </a:cubicBezTo>
                    <a:cubicBezTo>
                      <a:pt x="2065" y="1433"/>
                      <a:pt x="2084" y="1452"/>
                      <a:pt x="2084" y="1476"/>
                    </a:cubicBezTo>
                    <a:close/>
                    <a:moveTo>
                      <a:pt x="2275" y="2114"/>
                    </a:moveTo>
                    <a:cubicBezTo>
                      <a:pt x="2151" y="1969"/>
                      <a:pt x="2151" y="1969"/>
                      <a:pt x="2151" y="1969"/>
                    </a:cubicBezTo>
                    <a:cubicBezTo>
                      <a:pt x="2142" y="1958"/>
                      <a:pt x="2123" y="1949"/>
                      <a:pt x="2108" y="1949"/>
                    </a:cubicBezTo>
                    <a:cubicBezTo>
                      <a:pt x="1486" y="1949"/>
                      <a:pt x="1486" y="1949"/>
                      <a:pt x="1486" y="1949"/>
                    </a:cubicBezTo>
                    <a:cubicBezTo>
                      <a:pt x="1472" y="1949"/>
                      <a:pt x="1453" y="1958"/>
                      <a:pt x="1444" y="1969"/>
                    </a:cubicBezTo>
                    <a:cubicBezTo>
                      <a:pt x="1320" y="2114"/>
                      <a:pt x="1320" y="2114"/>
                      <a:pt x="1320" y="2114"/>
                    </a:cubicBezTo>
                    <a:cubicBezTo>
                      <a:pt x="1311" y="2125"/>
                      <a:pt x="1304" y="2145"/>
                      <a:pt x="1304" y="2159"/>
                    </a:cubicBezTo>
                    <a:cubicBezTo>
                      <a:pt x="1304" y="2171"/>
                      <a:pt x="1304" y="2171"/>
                      <a:pt x="1304" y="2171"/>
                    </a:cubicBezTo>
                    <a:cubicBezTo>
                      <a:pt x="1304" y="2185"/>
                      <a:pt x="1315" y="2197"/>
                      <a:pt x="1329" y="2197"/>
                    </a:cubicBezTo>
                    <a:cubicBezTo>
                      <a:pt x="2265" y="2197"/>
                      <a:pt x="2265" y="2197"/>
                      <a:pt x="2265" y="2197"/>
                    </a:cubicBezTo>
                    <a:cubicBezTo>
                      <a:pt x="2280" y="2197"/>
                      <a:pt x="2291" y="2185"/>
                      <a:pt x="2291" y="2171"/>
                    </a:cubicBezTo>
                    <a:cubicBezTo>
                      <a:pt x="2291" y="2159"/>
                      <a:pt x="2291" y="2159"/>
                      <a:pt x="2291" y="2159"/>
                    </a:cubicBezTo>
                    <a:cubicBezTo>
                      <a:pt x="2291" y="2145"/>
                      <a:pt x="2284" y="2125"/>
                      <a:pt x="2275" y="2114"/>
                    </a:cubicBezTo>
                    <a:close/>
                    <a:moveTo>
                      <a:pt x="250" y="1913"/>
                    </a:moveTo>
                    <a:cubicBezTo>
                      <a:pt x="738" y="1913"/>
                      <a:pt x="738" y="1913"/>
                      <a:pt x="738" y="1913"/>
                    </a:cubicBezTo>
                    <a:cubicBezTo>
                      <a:pt x="795" y="1913"/>
                      <a:pt x="841" y="1867"/>
                      <a:pt x="841" y="1810"/>
                    </a:cubicBezTo>
                    <a:cubicBezTo>
                      <a:pt x="841" y="1476"/>
                      <a:pt x="841" y="1476"/>
                      <a:pt x="841" y="1476"/>
                    </a:cubicBezTo>
                    <a:cubicBezTo>
                      <a:pt x="841" y="1419"/>
                      <a:pt x="795" y="1373"/>
                      <a:pt x="738" y="1373"/>
                    </a:cubicBezTo>
                    <a:cubicBezTo>
                      <a:pt x="250" y="1373"/>
                      <a:pt x="250" y="1373"/>
                      <a:pt x="250" y="1373"/>
                    </a:cubicBezTo>
                    <a:cubicBezTo>
                      <a:pt x="193" y="1373"/>
                      <a:pt x="147" y="1419"/>
                      <a:pt x="147" y="1476"/>
                    </a:cubicBezTo>
                    <a:cubicBezTo>
                      <a:pt x="147" y="1810"/>
                      <a:pt x="147" y="1810"/>
                      <a:pt x="147" y="1810"/>
                    </a:cubicBezTo>
                    <a:cubicBezTo>
                      <a:pt x="147" y="1867"/>
                      <a:pt x="193" y="1913"/>
                      <a:pt x="250" y="1913"/>
                    </a:cubicBezTo>
                    <a:close/>
                    <a:moveTo>
                      <a:pt x="207" y="1476"/>
                    </a:moveTo>
                    <a:cubicBezTo>
                      <a:pt x="207" y="1452"/>
                      <a:pt x="227" y="1433"/>
                      <a:pt x="250" y="1433"/>
                    </a:cubicBezTo>
                    <a:cubicBezTo>
                      <a:pt x="738" y="1433"/>
                      <a:pt x="738" y="1433"/>
                      <a:pt x="738" y="1433"/>
                    </a:cubicBezTo>
                    <a:cubicBezTo>
                      <a:pt x="762" y="1433"/>
                      <a:pt x="781" y="1452"/>
                      <a:pt x="781" y="1476"/>
                    </a:cubicBezTo>
                    <a:cubicBezTo>
                      <a:pt x="781" y="1810"/>
                      <a:pt x="781" y="1810"/>
                      <a:pt x="781" y="1810"/>
                    </a:cubicBezTo>
                    <a:cubicBezTo>
                      <a:pt x="781" y="1834"/>
                      <a:pt x="762" y="1853"/>
                      <a:pt x="738" y="1853"/>
                    </a:cubicBezTo>
                    <a:cubicBezTo>
                      <a:pt x="250" y="1853"/>
                      <a:pt x="250" y="1853"/>
                      <a:pt x="250" y="1853"/>
                    </a:cubicBezTo>
                    <a:cubicBezTo>
                      <a:pt x="227" y="1853"/>
                      <a:pt x="207" y="1834"/>
                      <a:pt x="207" y="1810"/>
                    </a:cubicBezTo>
                    <a:lnTo>
                      <a:pt x="207" y="1476"/>
                    </a:lnTo>
                    <a:close/>
                    <a:moveTo>
                      <a:pt x="848" y="1969"/>
                    </a:moveTo>
                    <a:cubicBezTo>
                      <a:pt x="838" y="1958"/>
                      <a:pt x="819" y="1949"/>
                      <a:pt x="805" y="1949"/>
                    </a:cubicBezTo>
                    <a:cubicBezTo>
                      <a:pt x="183" y="1949"/>
                      <a:pt x="183" y="1949"/>
                      <a:pt x="183" y="1949"/>
                    </a:cubicBezTo>
                    <a:cubicBezTo>
                      <a:pt x="169" y="1949"/>
                      <a:pt x="150" y="1958"/>
                      <a:pt x="141" y="1969"/>
                    </a:cubicBezTo>
                    <a:cubicBezTo>
                      <a:pt x="17" y="2114"/>
                      <a:pt x="17" y="2114"/>
                      <a:pt x="17" y="2114"/>
                    </a:cubicBezTo>
                    <a:cubicBezTo>
                      <a:pt x="8" y="2125"/>
                      <a:pt x="0" y="2145"/>
                      <a:pt x="0" y="2159"/>
                    </a:cubicBezTo>
                    <a:cubicBezTo>
                      <a:pt x="0" y="2171"/>
                      <a:pt x="0" y="2171"/>
                      <a:pt x="0" y="2171"/>
                    </a:cubicBezTo>
                    <a:cubicBezTo>
                      <a:pt x="0" y="2185"/>
                      <a:pt x="12" y="2197"/>
                      <a:pt x="26" y="2197"/>
                    </a:cubicBezTo>
                    <a:cubicBezTo>
                      <a:pt x="962" y="2197"/>
                      <a:pt x="962" y="2197"/>
                      <a:pt x="962" y="2197"/>
                    </a:cubicBezTo>
                    <a:cubicBezTo>
                      <a:pt x="977" y="2197"/>
                      <a:pt x="988" y="2185"/>
                      <a:pt x="988" y="2171"/>
                    </a:cubicBezTo>
                    <a:cubicBezTo>
                      <a:pt x="988" y="2159"/>
                      <a:pt x="988" y="2159"/>
                      <a:pt x="988" y="2159"/>
                    </a:cubicBezTo>
                    <a:cubicBezTo>
                      <a:pt x="988" y="2145"/>
                      <a:pt x="981" y="2125"/>
                      <a:pt x="971" y="2114"/>
                    </a:cubicBezTo>
                    <a:lnTo>
                      <a:pt x="848" y="1969"/>
                    </a:lnTo>
                    <a:close/>
                    <a:moveTo>
                      <a:pt x="971" y="1659"/>
                    </a:moveTo>
                    <a:cubicBezTo>
                      <a:pt x="1088" y="1659"/>
                      <a:pt x="1088" y="1659"/>
                      <a:pt x="1088" y="1659"/>
                    </a:cubicBezTo>
                    <a:cubicBezTo>
                      <a:pt x="1088" y="1610"/>
                      <a:pt x="1088" y="1610"/>
                      <a:pt x="1088" y="1610"/>
                    </a:cubicBezTo>
                    <a:cubicBezTo>
                      <a:pt x="971" y="1610"/>
                      <a:pt x="971" y="1610"/>
                      <a:pt x="971" y="1610"/>
                    </a:cubicBezTo>
                    <a:lnTo>
                      <a:pt x="971" y="1659"/>
                    </a:lnTo>
                    <a:close/>
                    <a:moveTo>
                      <a:pt x="1320" y="1610"/>
                    </a:moveTo>
                    <a:cubicBezTo>
                      <a:pt x="1204" y="1610"/>
                      <a:pt x="1204" y="1610"/>
                      <a:pt x="1204" y="1610"/>
                    </a:cubicBezTo>
                    <a:cubicBezTo>
                      <a:pt x="1204" y="1659"/>
                      <a:pt x="1204" y="1659"/>
                      <a:pt x="1204" y="1659"/>
                    </a:cubicBezTo>
                    <a:cubicBezTo>
                      <a:pt x="1320" y="1659"/>
                      <a:pt x="1320" y="1659"/>
                      <a:pt x="1320" y="1659"/>
                    </a:cubicBezTo>
                    <a:lnTo>
                      <a:pt x="1320" y="1610"/>
                    </a:lnTo>
                    <a:close/>
                  </a:path>
                </a:pathLst>
              </a:custGeom>
              <a:solidFill>
                <a:srgbClr val="FFFFFF"/>
              </a:solidFill>
              <a:ln>
                <a:noFill/>
              </a:ln>
            </p:spPr>
            <p:txBody>
              <a:bodyPr vert="horz" wrap="square" lIns="68578" tIns="34289" rIns="68578" bIns="34289" numCol="1" anchor="t" anchorCtr="0" compatLnSpc="1">
                <a:prstTxWarp prst="textNoShape">
                  <a:avLst/>
                </a:prstTxWarp>
              </a:bodyPr>
              <a:lstStyle/>
              <a:p>
                <a:pPr defTabSz="912927"/>
                <a:endParaRPr lang="en-US" sz="1333">
                  <a:solidFill>
                    <a:srgbClr val="FFFFFF"/>
                  </a:solidFill>
                </a:endParaRPr>
              </a:p>
            </p:txBody>
          </p:sp>
        </p:grpSp>
        <p:grpSp>
          <p:nvGrpSpPr>
            <p:cNvPr id="8" name="Group 7"/>
            <p:cNvGrpSpPr/>
            <p:nvPr/>
          </p:nvGrpSpPr>
          <p:grpSpPr>
            <a:xfrm>
              <a:off x="12273168" y="3383281"/>
              <a:ext cx="996626" cy="842621"/>
              <a:chOff x="12262282" y="3383281"/>
              <a:chExt cx="996626" cy="842621"/>
            </a:xfrm>
          </p:grpSpPr>
          <p:sp>
            <p:nvSpPr>
              <p:cNvPr id="1419" name="Rectangle 1418"/>
              <p:cNvSpPr/>
              <p:nvPr/>
            </p:nvSpPr>
            <p:spPr>
              <a:xfrm>
                <a:off x="12262282" y="3383281"/>
                <a:ext cx="996626" cy="842621"/>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FFFFF">
                        <a:alpha val="99000"/>
                      </a:srgbClr>
                    </a:solidFill>
                    <a:ea typeface="Segoe UI" pitchFamily="34" charset="0"/>
                    <a:cs typeface="Segoe UI" pitchFamily="34" charset="0"/>
                  </a:rPr>
                  <a:t>智能路由</a:t>
                </a:r>
                <a:endParaRPr lang="en-US" sz="1083" dirty="0">
                  <a:solidFill>
                    <a:srgbClr val="FFFFFF">
                      <a:alpha val="99000"/>
                    </a:srgbClr>
                  </a:solidFill>
                  <a:ea typeface="Segoe UI" pitchFamily="34" charset="0"/>
                  <a:cs typeface="Segoe UI" pitchFamily="34" charset="0"/>
                </a:endParaRPr>
              </a:p>
            </p:txBody>
          </p:sp>
          <p:pic>
            <p:nvPicPr>
              <p:cNvPr id="1431" name="Picture 50" descr="C:\Users\sakuu\Documents\Ballmer MGX 2011\Tile Icons\Road Fork.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black">
              <a:xfrm>
                <a:off x="12571164" y="3436530"/>
                <a:ext cx="378861" cy="3787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99" name="Group 1498"/>
            <p:cNvGrpSpPr/>
            <p:nvPr/>
          </p:nvGrpSpPr>
          <p:grpSpPr>
            <a:xfrm>
              <a:off x="2804089" y="3363623"/>
              <a:ext cx="996626" cy="842620"/>
              <a:chOff x="1584964" y="3363623"/>
              <a:chExt cx="996626" cy="842620"/>
            </a:xfrm>
          </p:grpSpPr>
          <p:sp>
            <p:nvSpPr>
              <p:cNvPr id="1500" name="Rectangle 1499"/>
              <p:cNvSpPr/>
              <p:nvPr/>
            </p:nvSpPr>
            <p:spPr>
              <a:xfrm>
                <a:off x="1584964" y="3363623"/>
                <a:ext cx="996626" cy="842620"/>
              </a:xfrm>
              <a:prstGeom prst="rect">
                <a:avLst/>
              </a:prstGeom>
              <a:solidFill>
                <a:srgbClr val="00A1DA"/>
              </a:solidFill>
              <a:ln w="9525" cap="flat" cmpd="sng" algn="ctr">
                <a:noFill/>
                <a:prstDash val="solid"/>
              </a:ln>
              <a:effectLst/>
            </p:spPr>
            <p:txBody>
              <a:bodyPr lIns="0" tIns="0" rIns="0" bIns="0" rtlCol="0" anchor="b" anchorCtr="0"/>
              <a:lstStyle/>
              <a:p>
                <a:pPr algn="ctr" defTabSz="1448923"/>
                <a:r>
                  <a:rPr lang="zh-CN" altLang="en-US" sz="1083" dirty="0">
                    <a:solidFill>
                      <a:srgbClr val="FFFFFF">
                        <a:alpha val="99000"/>
                      </a:srgbClr>
                    </a:solidFill>
                    <a:ea typeface="Segoe UI" pitchFamily="34" charset="0"/>
                    <a:cs typeface="Segoe UI" pitchFamily="34" charset="0"/>
                  </a:rPr>
                  <a:t>虚拟机</a:t>
                </a:r>
                <a:endParaRPr lang="en-US" sz="1083" dirty="0">
                  <a:solidFill>
                    <a:srgbClr val="FFFFFF">
                      <a:alpha val="99000"/>
                    </a:srgbClr>
                  </a:solidFill>
                  <a:ea typeface="Segoe UI" pitchFamily="34" charset="0"/>
                  <a:cs typeface="Segoe UI" pitchFamily="34" charset="0"/>
                </a:endParaRPr>
              </a:p>
            </p:txBody>
          </p:sp>
          <p:grpSp>
            <p:nvGrpSpPr>
              <p:cNvPr id="1501" name="Group 1500"/>
              <p:cNvGrpSpPr/>
              <p:nvPr/>
            </p:nvGrpSpPr>
            <p:grpSpPr bwMode="black">
              <a:xfrm>
                <a:off x="1827456" y="3428430"/>
                <a:ext cx="511642" cy="394962"/>
                <a:chOff x="7010400" y="2133600"/>
                <a:chExt cx="1379538" cy="1065213"/>
              </a:xfrm>
            </p:grpSpPr>
            <p:sp>
              <p:nvSpPr>
                <p:cNvPr id="1502" name="Freeform 161"/>
                <p:cNvSpPr>
                  <a:spLocks/>
                </p:cNvSpPr>
                <p:nvPr/>
              </p:nvSpPr>
              <p:spPr bwMode="black">
                <a:xfrm>
                  <a:off x="7189788" y="2416175"/>
                  <a:ext cx="57150" cy="49213"/>
                </a:xfrm>
                <a:custGeom>
                  <a:avLst/>
                  <a:gdLst>
                    <a:gd name="T0" fmla="*/ 36 w 36"/>
                    <a:gd name="T1" fmla="*/ 15 h 31"/>
                    <a:gd name="T2" fmla="*/ 28 w 36"/>
                    <a:gd name="T3" fmla="*/ 0 h 31"/>
                    <a:gd name="T4" fmla="*/ 0 w 36"/>
                    <a:gd name="T5" fmla="*/ 16 h 31"/>
                    <a:gd name="T6" fmla="*/ 8 w 36"/>
                    <a:gd name="T7" fmla="*/ 31 h 31"/>
                    <a:gd name="T8" fmla="*/ 36 w 36"/>
                    <a:gd name="T9" fmla="*/ 15 h 31"/>
                  </a:gdLst>
                  <a:ahLst/>
                  <a:cxnLst>
                    <a:cxn ang="0">
                      <a:pos x="T0" y="T1"/>
                    </a:cxn>
                    <a:cxn ang="0">
                      <a:pos x="T2" y="T3"/>
                    </a:cxn>
                    <a:cxn ang="0">
                      <a:pos x="T4" y="T5"/>
                    </a:cxn>
                    <a:cxn ang="0">
                      <a:pos x="T6" y="T7"/>
                    </a:cxn>
                    <a:cxn ang="0">
                      <a:pos x="T8" y="T9"/>
                    </a:cxn>
                  </a:cxnLst>
                  <a:rect l="0" t="0" r="r" b="b"/>
                  <a:pathLst>
                    <a:path w="36" h="31">
                      <a:moveTo>
                        <a:pt x="36" y="15"/>
                      </a:moveTo>
                      <a:lnTo>
                        <a:pt x="28" y="0"/>
                      </a:lnTo>
                      <a:lnTo>
                        <a:pt x="0" y="16"/>
                      </a:lnTo>
                      <a:lnTo>
                        <a:pt x="8" y="31"/>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3" name="Freeform 162"/>
                <p:cNvSpPr>
                  <a:spLocks/>
                </p:cNvSpPr>
                <p:nvPr/>
              </p:nvSpPr>
              <p:spPr bwMode="black">
                <a:xfrm>
                  <a:off x="7539038" y="2225675"/>
                  <a:ext cx="57150" cy="47625"/>
                </a:xfrm>
                <a:custGeom>
                  <a:avLst/>
                  <a:gdLst>
                    <a:gd name="T0" fmla="*/ 36 w 36"/>
                    <a:gd name="T1" fmla="*/ 14 h 30"/>
                    <a:gd name="T2" fmla="*/ 28 w 36"/>
                    <a:gd name="T3" fmla="*/ 0 h 30"/>
                    <a:gd name="T4" fmla="*/ 0 w 36"/>
                    <a:gd name="T5" fmla="*/ 15 h 30"/>
                    <a:gd name="T6" fmla="*/ 8 w 36"/>
                    <a:gd name="T7" fmla="*/ 30 h 30"/>
                    <a:gd name="T8" fmla="*/ 36 w 36"/>
                    <a:gd name="T9" fmla="*/ 14 h 30"/>
                  </a:gdLst>
                  <a:ahLst/>
                  <a:cxnLst>
                    <a:cxn ang="0">
                      <a:pos x="T0" y="T1"/>
                    </a:cxn>
                    <a:cxn ang="0">
                      <a:pos x="T2" y="T3"/>
                    </a:cxn>
                    <a:cxn ang="0">
                      <a:pos x="T4" y="T5"/>
                    </a:cxn>
                    <a:cxn ang="0">
                      <a:pos x="T6" y="T7"/>
                    </a:cxn>
                    <a:cxn ang="0">
                      <a:pos x="T8" y="T9"/>
                    </a:cxn>
                  </a:cxnLst>
                  <a:rect l="0" t="0" r="r" b="b"/>
                  <a:pathLst>
                    <a:path w="36" h="30">
                      <a:moveTo>
                        <a:pt x="36" y="14"/>
                      </a:moveTo>
                      <a:lnTo>
                        <a:pt x="28" y="0"/>
                      </a:lnTo>
                      <a:lnTo>
                        <a:pt x="0" y="15"/>
                      </a:lnTo>
                      <a:lnTo>
                        <a:pt x="8" y="30"/>
                      </a:lnTo>
                      <a:lnTo>
                        <a:pt x="36"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4" name="Freeform 163"/>
                <p:cNvSpPr>
                  <a:spLocks/>
                </p:cNvSpPr>
                <p:nvPr/>
              </p:nvSpPr>
              <p:spPr bwMode="black">
                <a:xfrm>
                  <a:off x="7329488" y="23399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5" name="Freeform 164"/>
                <p:cNvSpPr>
                  <a:spLocks/>
                </p:cNvSpPr>
                <p:nvPr/>
              </p:nvSpPr>
              <p:spPr bwMode="black">
                <a:xfrm>
                  <a:off x="7399338" y="2301875"/>
                  <a:ext cx="57150" cy="47625"/>
                </a:xfrm>
                <a:custGeom>
                  <a:avLst/>
                  <a:gdLst>
                    <a:gd name="T0" fmla="*/ 36 w 36"/>
                    <a:gd name="T1" fmla="*/ 15 h 30"/>
                    <a:gd name="T2" fmla="*/ 28 w 36"/>
                    <a:gd name="T3" fmla="*/ 0 h 30"/>
                    <a:gd name="T4" fmla="*/ 0 w 36"/>
                    <a:gd name="T5" fmla="*/ 15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5"/>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6" name="Freeform 165"/>
                <p:cNvSpPr>
                  <a:spLocks/>
                </p:cNvSpPr>
                <p:nvPr/>
              </p:nvSpPr>
              <p:spPr bwMode="black">
                <a:xfrm>
                  <a:off x="7469188" y="22637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7" name="Freeform 166"/>
                <p:cNvSpPr>
                  <a:spLocks/>
                </p:cNvSpPr>
                <p:nvPr/>
              </p:nvSpPr>
              <p:spPr bwMode="black">
                <a:xfrm>
                  <a:off x="7011988" y="2725738"/>
                  <a:ext cx="31750" cy="52388"/>
                </a:xfrm>
                <a:custGeom>
                  <a:avLst/>
                  <a:gdLst>
                    <a:gd name="T0" fmla="*/ 40 w 41"/>
                    <a:gd name="T1" fmla="*/ 60 h 71"/>
                    <a:gd name="T2" fmla="*/ 36 w 41"/>
                    <a:gd name="T3" fmla="*/ 7 h 71"/>
                    <a:gd name="T4" fmla="*/ 35 w 41"/>
                    <a:gd name="T5" fmla="*/ 0 h 71"/>
                    <a:gd name="T6" fmla="*/ 0 w 41"/>
                    <a:gd name="T7" fmla="*/ 2 h 71"/>
                    <a:gd name="T8" fmla="*/ 0 w 41"/>
                    <a:gd name="T9" fmla="*/ 10 h 71"/>
                    <a:gd name="T10" fmla="*/ 5 w 41"/>
                    <a:gd name="T11" fmla="*/ 64 h 71"/>
                    <a:gd name="T12" fmla="*/ 6 w 41"/>
                    <a:gd name="T13" fmla="*/ 71 h 71"/>
                    <a:gd name="T14" fmla="*/ 41 w 41"/>
                    <a:gd name="T15" fmla="*/ 67 h 71"/>
                    <a:gd name="T16" fmla="*/ 40 w 41"/>
                    <a:gd name="T17"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1">
                      <a:moveTo>
                        <a:pt x="40" y="60"/>
                      </a:moveTo>
                      <a:cubicBezTo>
                        <a:pt x="38" y="45"/>
                        <a:pt x="37" y="27"/>
                        <a:pt x="36" y="7"/>
                      </a:cubicBezTo>
                      <a:cubicBezTo>
                        <a:pt x="35" y="0"/>
                        <a:pt x="35" y="0"/>
                        <a:pt x="35" y="0"/>
                      </a:cubicBezTo>
                      <a:cubicBezTo>
                        <a:pt x="0" y="2"/>
                        <a:pt x="0" y="2"/>
                        <a:pt x="0" y="2"/>
                      </a:cubicBezTo>
                      <a:cubicBezTo>
                        <a:pt x="0" y="10"/>
                        <a:pt x="0" y="10"/>
                        <a:pt x="0" y="10"/>
                      </a:cubicBezTo>
                      <a:cubicBezTo>
                        <a:pt x="2" y="29"/>
                        <a:pt x="3" y="48"/>
                        <a:pt x="5" y="64"/>
                      </a:cubicBezTo>
                      <a:cubicBezTo>
                        <a:pt x="6" y="71"/>
                        <a:pt x="6" y="71"/>
                        <a:pt x="6" y="71"/>
                      </a:cubicBezTo>
                      <a:cubicBezTo>
                        <a:pt x="41" y="67"/>
                        <a:pt x="41" y="67"/>
                        <a:pt x="41" y="67"/>
                      </a:cubicBezTo>
                      <a:lnTo>
                        <a:pt x="4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8" name="Freeform 167"/>
                <p:cNvSpPr>
                  <a:spLocks/>
                </p:cNvSpPr>
                <p:nvPr/>
              </p:nvSpPr>
              <p:spPr bwMode="black">
                <a:xfrm>
                  <a:off x="7116763" y="2451100"/>
                  <a:ext cx="57150" cy="31750"/>
                </a:xfrm>
                <a:custGeom>
                  <a:avLst/>
                  <a:gdLst>
                    <a:gd name="T0" fmla="*/ 51 w 77"/>
                    <a:gd name="T1" fmla="*/ 44 h 44"/>
                    <a:gd name="T2" fmla="*/ 70 w 77"/>
                    <a:gd name="T3" fmla="*/ 41 h 44"/>
                    <a:gd name="T4" fmla="*/ 77 w 77"/>
                    <a:gd name="T5" fmla="*/ 39 h 44"/>
                    <a:gd name="T6" fmla="*/ 67 w 77"/>
                    <a:gd name="T7" fmla="*/ 5 h 44"/>
                    <a:gd name="T8" fmla="*/ 60 w 77"/>
                    <a:gd name="T9" fmla="*/ 8 h 44"/>
                    <a:gd name="T10" fmla="*/ 18 w 77"/>
                    <a:gd name="T11" fmla="*/ 2 h 44"/>
                    <a:gd name="T12" fmla="*/ 11 w 77"/>
                    <a:gd name="T13" fmla="*/ 0 h 44"/>
                    <a:gd name="T14" fmla="*/ 0 w 77"/>
                    <a:gd name="T15" fmla="*/ 33 h 44"/>
                    <a:gd name="T16" fmla="*/ 7 w 77"/>
                    <a:gd name="T17" fmla="*/ 36 h 44"/>
                    <a:gd name="T18" fmla="*/ 51 w 77"/>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4">
                      <a:moveTo>
                        <a:pt x="51" y="44"/>
                      </a:moveTo>
                      <a:cubicBezTo>
                        <a:pt x="58" y="44"/>
                        <a:pt x="64" y="43"/>
                        <a:pt x="70" y="41"/>
                      </a:cubicBezTo>
                      <a:cubicBezTo>
                        <a:pt x="77" y="39"/>
                        <a:pt x="77" y="39"/>
                        <a:pt x="77" y="39"/>
                      </a:cubicBezTo>
                      <a:cubicBezTo>
                        <a:pt x="67" y="5"/>
                        <a:pt x="67" y="5"/>
                        <a:pt x="67" y="5"/>
                      </a:cubicBezTo>
                      <a:cubicBezTo>
                        <a:pt x="60" y="8"/>
                        <a:pt x="60" y="8"/>
                        <a:pt x="60" y="8"/>
                      </a:cubicBezTo>
                      <a:cubicBezTo>
                        <a:pt x="51" y="10"/>
                        <a:pt x="38" y="8"/>
                        <a:pt x="18" y="2"/>
                      </a:cubicBezTo>
                      <a:cubicBezTo>
                        <a:pt x="11" y="0"/>
                        <a:pt x="11" y="0"/>
                        <a:pt x="11" y="0"/>
                      </a:cubicBezTo>
                      <a:cubicBezTo>
                        <a:pt x="0" y="33"/>
                        <a:pt x="0" y="33"/>
                        <a:pt x="0" y="33"/>
                      </a:cubicBezTo>
                      <a:cubicBezTo>
                        <a:pt x="7" y="36"/>
                        <a:pt x="7" y="36"/>
                        <a:pt x="7" y="36"/>
                      </a:cubicBezTo>
                      <a:cubicBezTo>
                        <a:pt x="25" y="41"/>
                        <a:pt x="39" y="44"/>
                        <a:pt x="5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09" name="Freeform 168"/>
                <p:cNvSpPr>
                  <a:spLocks/>
                </p:cNvSpPr>
                <p:nvPr/>
              </p:nvSpPr>
              <p:spPr bwMode="black">
                <a:xfrm>
                  <a:off x="7010400" y="2646363"/>
                  <a:ext cx="26988" cy="52388"/>
                </a:xfrm>
                <a:custGeom>
                  <a:avLst/>
                  <a:gdLst>
                    <a:gd name="T0" fmla="*/ 36 w 36"/>
                    <a:gd name="T1" fmla="*/ 61 h 70"/>
                    <a:gd name="T2" fmla="*/ 35 w 36"/>
                    <a:gd name="T3" fmla="*/ 22 h 70"/>
                    <a:gd name="T4" fmla="*/ 35 w 36"/>
                    <a:gd name="T5" fmla="*/ 8 h 70"/>
                    <a:gd name="T6" fmla="*/ 35 w 36"/>
                    <a:gd name="T7" fmla="*/ 1 h 70"/>
                    <a:gd name="T8" fmla="*/ 0 w 36"/>
                    <a:gd name="T9" fmla="*/ 0 h 70"/>
                    <a:gd name="T10" fmla="*/ 0 w 36"/>
                    <a:gd name="T11" fmla="*/ 8 h 70"/>
                    <a:gd name="T12" fmla="*/ 0 w 36"/>
                    <a:gd name="T13" fmla="*/ 22 h 70"/>
                    <a:gd name="T14" fmla="*/ 1 w 36"/>
                    <a:gd name="T15" fmla="*/ 62 h 70"/>
                    <a:gd name="T16" fmla="*/ 1 w 36"/>
                    <a:gd name="T17" fmla="*/ 70 h 70"/>
                    <a:gd name="T18" fmla="*/ 36 w 36"/>
                    <a:gd name="T19" fmla="*/ 68 h 70"/>
                    <a:gd name="T20" fmla="*/ 36 w 36"/>
                    <a:gd name="T21"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0">
                      <a:moveTo>
                        <a:pt x="36" y="61"/>
                      </a:moveTo>
                      <a:cubicBezTo>
                        <a:pt x="35" y="47"/>
                        <a:pt x="35" y="34"/>
                        <a:pt x="35" y="22"/>
                      </a:cubicBezTo>
                      <a:cubicBezTo>
                        <a:pt x="35" y="17"/>
                        <a:pt x="35" y="13"/>
                        <a:pt x="35" y="8"/>
                      </a:cubicBezTo>
                      <a:cubicBezTo>
                        <a:pt x="35" y="1"/>
                        <a:pt x="35" y="1"/>
                        <a:pt x="35" y="1"/>
                      </a:cubicBezTo>
                      <a:cubicBezTo>
                        <a:pt x="0" y="0"/>
                        <a:pt x="0" y="0"/>
                        <a:pt x="0" y="0"/>
                      </a:cubicBezTo>
                      <a:cubicBezTo>
                        <a:pt x="0" y="8"/>
                        <a:pt x="0" y="8"/>
                        <a:pt x="0" y="8"/>
                      </a:cubicBezTo>
                      <a:cubicBezTo>
                        <a:pt x="0" y="12"/>
                        <a:pt x="0" y="17"/>
                        <a:pt x="0" y="22"/>
                      </a:cubicBezTo>
                      <a:cubicBezTo>
                        <a:pt x="0" y="34"/>
                        <a:pt x="0" y="48"/>
                        <a:pt x="1" y="62"/>
                      </a:cubicBezTo>
                      <a:cubicBezTo>
                        <a:pt x="1" y="70"/>
                        <a:pt x="1" y="70"/>
                        <a:pt x="1" y="70"/>
                      </a:cubicBezTo>
                      <a:cubicBezTo>
                        <a:pt x="36" y="68"/>
                        <a:pt x="36" y="68"/>
                        <a:pt x="36" y="68"/>
                      </a:cubicBezTo>
                      <a:lnTo>
                        <a:pt x="36"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0" name="Freeform 169"/>
                <p:cNvSpPr>
                  <a:spLocks/>
                </p:cNvSpPr>
                <p:nvPr/>
              </p:nvSpPr>
              <p:spPr bwMode="black">
                <a:xfrm>
                  <a:off x="7608888" y="21875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1" name="Freeform 170"/>
                <p:cNvSpPr>
                  <a:spLocks/>
                </p:cNvSpPr>
                <p:nvPr/>
              </p:nvSpPr>
              <p:spPr bwMode="black">
                <a:xfrm>
                  <a:off x="7011988" y="2566988"/>
                  <a:ext cx="34925" cy="53975"/>
                </a:xfrm>
                <a:custGeom>
                  <a:avLst/>
                  <a:gdLst>
                    <a:gd name="T0" fmla="*/ 36 w 46"/>
                    <a:gd name="T1" fmla="*/ 64 h 72"/>
                    <a:gd name="T2" fmla="*/ 37 w 46"/>
                    <a:gd name="T3" fmla="*/ 61 h 72"/>
                    <a:gd name="T4" fmla="*/ 46 w 46"/>
                    <a:gd name="T5" fmla="*/ 21 h 72"/>
                    <a:gd name="T6" fmla="*/ 46 w 46"/>
                    <a:gd name="T7" fmla="*/ 7 h 72"/>
                    <a:gd name="T8" fmla="*/ 45 w 46"/>
                    <a:gd name="T9" fmla="*/ 0 h 72"/>
                    <a:gd name="T10" fmla="*/ 10 w 46"/>
                    <a:gd name="T11" fmla="*/ 2 h 72"/>
                    <a:gd name="T12" fmla="*/ 11 w 46"/>
                    <a:gd name="T13" fmla="*/ 10 h 72"/>
                    <a:gd name="T14" fmla="*/ 11 w 46"/>
                    <a:gd name="T15" fmla="*/ 21 h 72"/>
                    <a:gd name="T16" fmla="*/ 8 w 46"/>
                    <a:gd name="T17" fmla="*/ 42 h 72"/>
                    <a:gd name="T18" fmla="*/ 2 w 46"/>
                    <a:gd name="T19" fmla="*/ 56 h 72"/>
                    <a:gd name="T20" fmla="*/ 0 w 46"/>
                    <a:gd name="T21" fmla="*/ 63 h 72"/>
                    <a:gd name="T22" fmla="*/ 34 w 46"/>
                    <a:gd name="T23" fmla="*/ 72 h 72"/>
                    <a:gd name="T24" fmla="*/ 36 w 46"/>
                    <a:gd name="T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36" y="64"/>
                      </a:moveTo>
                      <a:cubicBezTo>
                        <a:pt x="37" y="62"/>
                        <a:pt x="37" y="61"/>
                        <a:pt x="37" y="61"/>
                      </a:cubicBezTo>
                      <a:cubicBezTo>
                        <a:pt x="43" y="51"/>
                        <a:pt x="46" y="38"/>
                        <a:pt x="46" y="21"/>
                      </a:cubicBezTo>
                      <a:cubicBezTo>
                        <a:pt x="46" y="17"/>
                        <a:pt x="46" y="12"/>
                        <a:pt x="46" y="7"/>
                      </a:cubicBezTo>
                      <a:cubicBezTo>
                        <a:pt x="45" y="0"/>
                        <a:pt x="45" y="0"/>
                        <a:pt x="45" y="0"/>
                      </a:cubicBezTo>
                      <a:cubicBezTo>
                        <a:pt x="10" y="2"/>
                        <a:pt x="10" y="2"/>
                        <a:pt x="10" y="2"/>
                      </a:cubicBezTo>
                      <a:cubicBezTo>
                        <a:pt x="11" y="10"/>
                        <a:pt x="11" y="10"/>
                        <a:pt x="11" y="10"/>
                      </a:cubicBezTo>
                      <a:cubicBezTo>
                        <a:pt x="11" y="14"/>
                        <a:pt x="11" y="17"/>
                        <a:pt x="11" y="21"/>
                      </a:cubicBezTo>
                      <a:cubicBezTo>
                        <a:pt x="11" y="35"/>
                        <a:pt x="9" y="40"/>
                        <a:pt x="8" y="42"/>
                      </a:cubicBezTo>
                      <a:cubicBezTo>
                        <a:pt x="5" y="46"/>
                        <a:pt x="3" y="50"/>
                        <a:pt x="2" y="56"/>
                      </a:cubicBezTo>
                      <a:cubicBezTo>
                        <a:pt x="0" y="63"/>
                        <a:pt x="0" y="63"/>
                        <a:pt x="0" y="63"/>
                      </a:cubicBezTo>
                      <a:cubicBezTo>
                        <a:pt x="34" y="72"/>
                        <a:pt x="34" y="72"/>
                        <a:pt x="34" y="72"/>
                      </a:cubicBezTo>
                      <a:lnTo>
                        <a:pt x="36"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2" name="Freeform 171"/>
                <p:cNvSpPr>
                  <a:spLocks/>
                </p:cNvSpPr>
                <p:nvPr/>
              </p:nvSpPr>
              <p:spPr bwMode="black">
                <a:xfrm>
                  <a:off x="7011988" y="2484438"/>
                  <a:ext cx="34925" cy="57150"/>
                </a:xfrm>
                <a:custGeom>
                  <a:avLst/>
                  <a:gdLst>
                    <a:gd name="T0" fmla="*/ 5 w 46"/>
                    <a:gd name="T1" fmla="*/ 76 h 76"/>
                    <a:gd name="T2" fmla="*/ 39 w 46"/>
                    <a:gd name="T3" fmla="*/ 70 h 76"/>
                    <a:gd name="T4" fmla="*/ 38 w 46"/>
                    <a:gd name="T5" fmla="*/ 63 h 76"/>
                    <a:gd name="T6" fmla="*/ 36 w 46"/>
                    <a:gd name="T7" fmla="*/ 46 h 76"/>
                    <a:gd name="T8" fmla="*/ 43 w 46"/>
                    <a:gd name="T9" fmla="*/ 21 h 76"/>
                    <a:gd name="T10" fmla="*/ 46 w 46"/>
                    <a:gd name="T11" fmla="*/ 14 h 76"/>
                    <a:gd name="T12" fmla="*/ 13 w 46"/>
                    <a:gd name="T13" fmla="*/ 0 h 76"/>
                    <a:gd name="T14" fmla="*/ 11 w 46"/>
                    <a:gd name="T15" fmla="*/ 7 h 76"/>
                    <a:gd name="T16" fmla="*/ 0 w 46"/>
                    <a:gd name="T17" fmla="*/ 46 h 76"/>
                    <a:gd name="T18" fmla="*/ 3 w 46"/>
                    <a:gd name="T19" fmla="*/ 69 h 76"/>
                    <a:gd name="T20" fmla="*/ 5 w 4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76">
                      <a:moveTo>
                        <a:pt x="5" y="76"/>
                      </a:moveTo>
                      <a:cubicBezTo>
                        <a:pt x="39" y="70"/>
                        <a:pt x="39" y="70"/>
                        <a:pt x="39" y="70"/>
                      </a:cubicBezTo>
                      <a:cubicBezTo>
                        <a:pt x="38" y="63"/>
                        <a:pt x="38" y="63"/>
                        <a:pt x="38" y="63"/>
                      </a:cubicBezTo>
                      <a:cubicBezTo>
                        <a:pt x="37" y="58"/>
                        <a:pt x="36" y="49"/>
                        <a:pt x="36" y="46"/>
                      </a:cubicBezTo>
                      <a:cubicBezTo>
                        <a:pt x="36" y="43"/>
                        <a:pt x="37" y="35"/>
                        <a:pt x="43" y="21"/>
                      </a:cubicBezTo>
                      <a:cubicBezTo>
                        <a:pt x="46" y="14"/>
                        <a:pt x="46" y="14"/>
                        <a:pt x="46" y="14"/>
                      </a:cubicBezTo>
                      <a:cubicBezTo>
                        <a:pt x="13" y="0"/>
                        <a:pt x="13" y="0"/>
                        <a:pt x="13" y="0"/>
                      </a:cubicBezTo>
                      <a:cubicBezTo>
                        <a:pt x="11" y="7"/>
                        <a:pt x="11" y="7"/>
                        <a:pt x="11" y="7"/>
                      </a:cubicBezTo>
                      <a:cubicBezTo>
                        <a:pt x="6" y="18"/>
                        <a:pt x="0" y="34"/>
                        <a:pt x="0" y="46"/>
                      </a:cubicBezTo>
                      <a:cubicBezTo>
                        <a:pt x="0" y="51"/>
                        <a:pt x="1" y="58"/>
                        <a:pt x="3" y="69"/>
                      </a:cubicBezTo>
                      <a:lnTo>
                        <a:pt x="5"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3" name="Freeform 172"/>
                <p:cNvSpPr>
                  <a:spLocks/>
                </p:cNvSpPr>
                <p:nvPr/>
              </p:nvSpPr>
              <p:spPr bwMode="black">
                <a:xfrm>
                  <a:off x="8045450" y="2289175"/>
                  <a:ext cx="58738" cy="47625"/>
                </a:xfrm>
                <a:custGeom>
                  <a:avLst/>
                  <a:gdLst>
                    <a:gd name="T0" fmla="*/ 53 w 77"/>
                    <a:gd name="T1" fmla="*/ 61 h 64"/>
                    <a:gd name="T2" fmla="*/ 60 w 77"/>
                    <a:gd name="T3" fmla="*/ 64 h 64"/>
                    <a:gd name="T4" fmla="*/ 77 w 77"/>
                    <a:gd name="T5" fmla="*/ 34 h 64"/>
                    <a:gd name="T6" fmla="*/ 70 w 77"/>
                    <a:gd name="T7" fmla="*/ 30 h 64"/>
                    <a:gd name="T8" fmla="*/ 23 w 77"/>
                    <a:gd name="T9" fmla="*/ 4 h 64"/>
                    <a:gd name="T10" fmla="*/ 17 w 77"/>
                    <a:gd name="T11" fmla="*/ 0 h 64"/>
                    <a:gd name="T12" fmla="*/ 0 w 77"/>
                    <a:gd name="T13" fmla="*/ 31 h 64"/>
                    <a:gd name="T14" fmla="*/ 6 w 77"/>
                    <a:gd name="T15" fmla="*/ 35 h 64"/>
                    <a:gd name="T16" fmla="*/ 53 w 77"/>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3" y="61"/>
                      </a:moveTo>
                      <a:cubicBezTo>
                        <a:pt x="60" y="64"/>
                        <a:pt x="60" y="64"/>
                        <a:pt x="60" y="64"/>
                      </a:cubicBezTo>
                      <a:cubicBezTo>
                        <a:pt x="77" y="34"/>
                        <a:pt x="77" y="34"/>
                        <a:pt x="77" y="34"/>
                      </a:cubicBezTo>
                      <a:cubicBezTo>
                        <a:pt x="70" y="30"/>
                        <a:pt x="70" y="30"/>
                        <a:pt x="70" y="30"/>
                      </a:cubicBezTo>
                      <a:cubicBezTo>
                        <a:pt x="54" y="21"/>
                        <a:pt x="39" y="12"/>
                        <a:pt x="23" y="4"/>
                      </a:cubicBezTo>
                      <a:cubicBezTo>
                        <a:pt x="17" y="0"/>
                        <a:pt x="17" y="0"/>
                        <a:pt x="17" y="0"/>
                      </a:cubicBezTo>
                      <a:cubicBezTo>
                        <a:pt x="0" y="31"/>
                        <a:pt x="0" y="31"/>
                        <a:pt x="0" y="31"/>
                      </a:cubicBezTo>
                      <a:cubicBezTo>
                        <a:pt x="6" y="35"/>
                        <a:pt x="6" y="35"/>
                        <a:pt x="6" y="35"/>
                      </a:cubicBezTo>
                      <a:cubicBezTo>
                        <a:pt x="24" y="45"/>
                        <a:pt x="39" y="53"/>
                        <a:pt x="53"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4" name="Freeform 173"/>
                <p:cNvSpPr>
                  <a:spLocks/>
                </p:cNvSpPr>
                <p:nvPr/>
              </p:nvSpPr>
              <p:spPr bwMode="black">
                <a:xfrm>
                  <a:off x="8251825" y="2411413"/>
                  <a:ext cx="58738" cy="50800"/>
                </a:xfrm>
                <a:custGeom>
                  <a:avLst/>
                  <a:gdLst>
                    <a:gd name="T0" fmla="*/ 51 w 77"/>
                    <a:gd name="T1" fmla="*/ 63 h 67"/>
                    <a:gd name="T2" fmla="*/ 57 w 77"/>
                    <a:gd name="T3" fmla="*/ 67 h 67"/>
                    <a:gd name="T4" fmla="*/ 77 w 77"/>
                    <a:gd name="T5" fmla="*/ 38 h 67"/>
                    <a:gd name="T6" fmla="*/ 71 w 77"/>
                    <a:gd name="T7" fmla="*/ 34 h 67"/>
                    <a:gd name="T8" fmla="*/ 26 w 77"/>
                    <a:gd name="T9" fmla="*/ 4 h 67"/>
                    <a:gd name="T10" fmla="*/ 19 w 77"/>
                    <a:gd name="T11" fmla="*/ 0 h 67"/>
                    <a:gd name="T12" fmla="*/ 0 w 77"/>
                    <a:gd name="T13" fmla="*/ 29 h 67"/>
                    <a:gd name="T14" fmla="*/ 7 w 77"/>
                    <a:gd name="T15" fmla="*/ 33 h 67"/>
                    <a:gd name="T16" fmla="*/ 51 w 77"/>
                    <a:gd name="T1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7">
                      <a:moveTo>
                        <a:pt x="51" y="63"/>
                      </a:moveTo>
                      <a:cubicBezTo>
                        <a:pt x="57" y="67"/>
                        <a:pt x="57" y="67"/>
                        <a:pt x="57" y="67"/>
                      </a:cubicBezTo>
                      <a:cubicBezTo>
                        <a:pt x="77" y="38"/>
                        <a:pt x="77" y="38"/>
                        <a:pt x="77" y="38"/>
                      </a:cubicBezTo>
                      <a:cubicBezTo>
                        <a:pt x="71" y="34"/>
                        <a:pt x="71" y="34"/>
                        <a:pt x="71" y="34"/>
                      </a:cubicBezTo>
                      <a:cubicBezTo>
                        <a:pt x="58" y="25"/>
                        <a:pt x="42" y="15"/>
                        <a:pt x="26" y="4"/>
                      </a:cubicBezTo>
                      <a:cubicBezTo>
                        <a:pt x="19" y="0"/>
                        <a:pt x="19" y="0"/>
                        <a:pt x="19" y="0"/>
                      </a:cubicBezTo>
                      <a:cubicBezTo>
                        <a:pt x="0" y="29"/>
                        <a:pt x="0" y="29"/>
                        <a:pt x="0" y="29"/>
                      </a:cubicBezTo>
                      <a:cubicBezTo>
                        <a:pt x="7" y="33"/>
                        <a:pt x="7" y="33"/>
                        <a:pt x="7" y="33"/>
                      </a:cubicBezTo>
                      <a:cubicBezTo>
                        <a:pt x="23" y="44"/>
                        <a:pt x="38" y="54"/>
                        <a:pt x="51"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5" name="Freeform 174"/>
                <p:cNvSpPr>
                  <a:spLocks/>
                </p:cNvSpPr>
                <p:nvPr/>
              </p:nvSpPr>
              <p:spPr bwMode="black">
                <a:xfrm>
                  <a:off x="8185150" y="2368550"/>
                  <a:ext cx="57150" cy="49213"/>
                </a:xfrm>
                <a:custGeom>
                  <a:avLst/>
                  <a:gdLst>
                    <a:gd name="T0" fmla="*/ 52 w 77"/>
                    <a:gd name="T1" fmla="*/ 62 h 66"/>
                    <a:gd name="T2" fmla="*/ 58 w 77"/>
                    <a:gd name="T3" fmla="*/ 66 h 66"/>
                    <a:gd name="T4" fmla="*/ 77 w 77"/>
                    <a:gd name="T5" fmla="*/ 36 h 66"/>
                    <a:gd name="T6" fmla="*/ 70 w 77"/>
                    <a:gd name="T7" fmla="*/ 32 h 66"/>
                    <a:gd name="T8" fmla="*/ 24 w 77"/>
                    <a:gd name="T9" fmla="*/ 4 h 66"/>
                    <a:gd name="T10" fmla="*/ 18 w 77"/>
                    <a:gd name="T11" fmla="*/ 0 h 66"/>
                    <a:gd name="T12" fmla="*/ 0 w 77"/>
                    <a:gd name="T13" fmla="*/ 31 h 66"/>
                    <a:gd name="T14" fmla="*/ 6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8" y="66"/>
                        <a:pt x="58" y="66"/>
                        <a:pt x="58" y="66"/>
                      </a:cubicBezTo>
                      <a:cubicBezTo>
                        <a:pt x="77" y="36"/>
                        <a:pt x="77" y="36"/>
                        <a:pt x="77" y="36"/>
                      </a:cubicBezTo>
                      <a:cubicBezTo>
                        <a:pt x="70" y="32"/>
                        <a:pt x="70" y="32"/>
                        <a:pt x="70" y="32"/>
                      </a:cubicBezTo>
                      <a:cubicBezTo>
                        <a:pt x="56" y="23"/>
                        <a:pt x="41" y="14"/>
                        <a:pt x="24" y="4"/>
                      </a:cubicBezTo>
                      <a:cubicBezTo>
                        <a:pt x="18" y="0"/>
                        <a:pt x="18" y="0"/>
                        <a:pt x="18" y="0"/>
                      </a:cubicBezTo>
                      <a:cubicBezTo>
                        <a:pt x="0" y="31"/>
                        <a:pt x="0" y="31"/>
                        <a:pt x="0" y="31"/>
                      </a:cubicBezTo>
                      <a:cubicBezTo>
                        <a:pt x="6" y="35"/>
                        <a:pt x="6" y="35"/>
                        <a:pt x="6" y="35"/>
                      </a:cubicBezTo>
                      <a:cubicBezTo>
                        <a:pt x="23" y="44"/>
                        <a:pt x="38" y="53"/>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6" name="Freeform 175"/>
                <p:cNvSpPr>
                  <a:spLocks/>
                </p:cNvSpPr>
                <p:nvPr/>
              </p:nvSpPr>
              <p:spPr bwMode="black">
                <a:xfrm>
                  <a:off x="8356600" y="2528888"/>
                  <a:ext cx="33338" cy="55563"/>
                </a:xfrm>
                <a:custGeom>
                  <a:avLst/>
                  <a:gdLst>
                    <a:gd name="T0" fmla="*/ 2 w 44"/>
                    <a:gd name="T1" fmla="*/ 15 h 73"/>
                    <a:gd name="T2" fmla="*/ 9 w 44"/>
                    <a:gd name="T3" fmla="*/ 65 h 73"/>
                    <a:gd name="T4" fmla="*/ 9 w 44"/>
                    <a:gd name="T5" fmla="*/ 73 h 73"/>
                    <a:gd name="T6" fmla="*/ 44 w 44"/>
                    <a:gd name="T7" fmla="*/ 70 h 73"/>
                    <a:gd name="T8" fmla="*/ 44 w 44"/>
                    <a:gd name="T9" fmla="*/ 62 h 73"/>
                    <a:gd name="T10" fmla="*/ 36 w 44"/>
                    <a:gd name="T11" fmla="*/ 7 h 73"/>
                    <a:gd name="T12" fmla="*/ 35 w 44"/>
                    <a:gd name="T13" fmla="*/ 0 h 73"/>
                    <a:gd name="T14" fmla="*/ 0 w 44"/>
                    <a:gd name="T15" fmla="*/ 7 h 73"/>
                    <a:gd name="T16" fmla="*/ 2 w 44"/>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3">
                      <a:moveTo>
                        <a:pt x="2" y="15"/>
                      </a:moveTo>
                      <a:cubicBezTo>
                        <a:pt x="5" y="29"/>
                        <a:pt x="7" y="46"/>
                        <a:pt x="9" y="65"/>
                      </a:cubicBezTo>
                      <a:cubicBezTo>
                        <a:pt x="9" y="73"/>
                        <a:pt x="9" y="73"/>
                        <a:pt x="9" y="73"/>
                      </a:cubicBezTo>
                      <a:cubicBezTo>
                        <a:pt x="44" y="70"/>
                        <a:pt x="44" y="70"/>
                        <a:pt x="44" y="70"/>
                      </a:cubicBezTo>
                      <a:cubicBezTo>
                        <a:pt x="44" y="62"/>
                        <a:pt x="44" y="62"/>
                        <a:pt x="44" y="62"/>
                      </a:cubicBezTo>
                      <a:cubicBezTo>
                        <a:pt x="42" y="42"/>
                        <a:pt x="39" y="24"/>
                        <a:pt x="36" y="7"/>
                      </a:cubicBezTo>
                      <a:cubicBezTo>
                        <a:pt x="35" y="0"/>
                        <a:pt x="35" y="0"/>
                        <a:pt x="35" y="0"/>
                      </a:cubicBezTo>
                      <a:cubicBezTo>
                        <a:pt x="0" y="7"/>
                        <a:pt x="0" y="7"/>
                        <a:pt x="0" y="7"/>
                      </a:cubicBezTo>
                      <a:lnTo>
                        <a:pt x="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7" name="Freeform 176"/>
                <p:cNvSpPr>
                  <a:spLocks/>
                </p:cNvSpPr>
                <p:nvPr/>
              </p:nvSpPr>
              <p:spPr bwMode="black">
                <a:xfrm>
                  <a:off x="8316913" y="2457450"/>
                  <a:ext cx="55563" cy="52388"/>
                </a:xfrm>
                <a:custGeom>
                  <a:avLst/>
                  <a:gdLst>
                    <a:gd name="T0" fmla="*/ 38 w 73"/>
                    <a:gd name="T1" fmla="*/ 65 h 71"/>
                    <a:gd name="T2" fmla="*/ 42 w 73"/>
                    <a:gd name="T3" fmla="*/ 71 h 71"/>
                    <a:gd name="T4" fmla="*/ 73 w 73"/>
                    <a:gd name="T5" fmla="*/ 55 h 71"/>
                    <a:gd name="T6" fmla="*/ 69 w 73"/>
                    <a:gd name="T7" fmla="*/ 48 h 71"/>
                    <a:gd name="T8" fmla="*/ 28 w 73"/>
                    <a:gd name="T9" fmla="*/ 5 h 71"/>
                    <a:gd name="T10" fmla="*/ 22 w 73"/>
                    <a:gd name="T11" fmla="*/ 0 h 71"/>
                    <a:gd name="T12" fmla="*/ 0 w 73"/>
                    <a:gd name="T13" fmla="*/ 28 h 71"/>
                    <a:gd name="T14" fmla="*/ 6 w 73"/>
                    <a:gd name="T15" fmla="*/ 33 h 71"/>
                    <a:gd name="T16" fmla="*/ 38 w 73"/>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1">
                      <a:moveTo>
                        <a:pt x="38" y="65"/>
                      </a:moveTo>
                      <a:cubicBezTo>
                        <a:pt x="42" y="71"/>
                        <a:pt x="42" y="71"/>
                        <a:pt x="42" y="71"/>
                      </a:cubicBezTo>
                      <a:cubicBezTo>
                        <a:pt x="73" y="55"/>
                        <a:pt x="73" y="55"/>
                        <a:pt x="73" y="55"/>
                      </a:cubicBezTo>
                      <a:cubicBezTo>
                        <a:pt x="69" y="48"/>
                        <a:pt x="69" y="48"/>
                        <a:pt x="69" y="48"/>
                      </a:cubicBezTo>
                      <a:cubicBezTo>
                        <a:pt x="63" y="36"/>
                        <a:pt x="50" y="23"/>
                        <a:pt x="28" y="5"/>
                      </a:cubicBezTo>
                      <a:cubicBezTo>
                        <a:pt x="22" y="0"/>
                        <a:pt x="22" y="0"/>
                        <a:pt x="22" y="0"/>
                      </a:cubicBezTo>
                      <a:cubicBezTo>
                        <a:pt x="0" y="28"/>
                        <a:pt x="0" y="28"/>
                        <a:pt x="0" y="28"/>
                      </a:cubicBezTo>
                      <a:cubicBezTo>
                        <a:pt x="6" y="33"/>
                        <a:pt x="6" y="33"/>
                        <a:pt x="6" y="33"/>
                      </a:cubicBezTo>
                      <a:cubicBezTo>
                        <a:pt x="30" y="52"/>
                        <a:pt x="37" y="62"/>
                        <a:pt x="38"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8" name="Freeform 177"/>
                <p:cNvSpPr>
                  <a:spLocks/>
                </p:cNvSpPr>
                <p:nvPr/>
              </p:nvSpPr>
              <p:spPr bwMode="black">
                <a:xfrm>
                  <a:off x="8115300" y="2328863"/>
                  <a:ext cx="58738" cy="47625"/>
                </a:xfrm>
                <a:custGeom>
                  <a:avLst/>
                  <a:gdLst>
                    <a:gd name="T0" fmla="*/ 52 w 77"/>
                    <a:gd name="T1" fmla="*/ 60 h 64"/>
                    <a:gd name="T2" fmla="*/ 59 w 77"/>
                    <a:gd name="T3" fmla="*/ 64 h 64"/>
                    <a:gd name="T4" fmla="*/ 77 w 77"/>
                    <a:gd name="T5" fmla="*/ 34 h 64"/>
                    <a:gd name="T6" fmla="*/ 70 w 77"/>
                    <a:gd name="T7" fmla="*/ 30 h 64"/>
                    <a:gd name="T8" fmla="*/ 24 w 77"/>
                    <a:gd name="T9" fmla="*/ 3 h 64"/>
                    <a:gd name="T10" fmla="*/ 17 w 77"/>
                    <a:gd name="T11" fmla="*/ 0 h 64"/>
                    <a:gd name="T12" fmla="*/ 0 w 77"/>
                    <a:gd name="T13" fmla="*/ 30 h 64"/>
                    <a:gd name="T14" fmla="*/ 6 w 77"/>
                    <a:gd name="T15" fmla="*/ 34 h 64"/>
                    <a:gd name="T16" fmla="*/ 52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2" y="60"/>
                      </a:moveTo>
                      <a:cubicBezTo>
                        <a:pt x="59" y="64"/>
                        <a:pt x="59" y="64"/>
                        <a:pt x="59" y="64"/>
                      </a:cubicBezTo>
                      <a:cubicBezTo>
                        <a:pt x="77" y="34"/>
                        <a:pt x="77" y="34"/>
                        <a:pt x="77" y="34"/>
                      </a:cubicBezTo>
                      <a:cubicBezTo>
                        <a:pt x="70" y="30"/>
                        <a:pt x="70" y="30"/>
                        <a:pt x="70" y="30"/>
                      </a:cubicBezTo>
                      <a:cubicBezTo>
                        <a:pt x="55" y="22"/>
                        <a:pt x="40" y="13"/>
                        <a:pt x="24" y="3"/>
                      </a:cubicBezTo>
                      <a:cubicBezTo>
                        <a:pt x="17" y="0"/>
                        <a:pt x="17" y="0"/>
                        <a:pt x="17" y="0"/>
                      </a:cubicBezTo>
                      <a:cubicBezTo>
                        <a:pt x="0" y="30"/>
                        <a:pt x="0" y="30"/>
                        <a:pt x="0" y="30"/>
                      </a:cubicBezTo>
                      <a:cubicBezTo>
                        <a:pt x="6" y="34"/>
                        <a:pt x="6" y="34"/>
                        <a:pt x="6" y="34"/>
                      </a:cubicBezTo>
                      <a:cubicBezTo>
                        <a:pt x="22" y="43"/>
                        <a:pt x="38" y="52"/>
                        <a:pt x="52"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19" name="Freeform 178"/>
                <p:cNvSpPr>
                  <a:spLocks/>
                </p:cNvSpPr>
                <p:nvPr/>
              </p:nvSpPr>
              <p:spPr bwMode="black">
                <a:xfrm>
                  <a:off x="7821613" y="2162175"/>
                  <a:ext cx="58738" cy="49213"/>
                </a:xfrm>
                <a:custGeom>
                  <a:avLst/>
                  <a:gdLst>
                    <a:gd name="T0" fmla="*/ 52 w 77"/>
                    <a:gd name="T1" fmla="*/ 62 h 66"/>
                    <a:gd name="T2" fmla="*/ 59 w 77"/>
                    <a:gd name="T3" fmla="*/ 66 h 66"/>
                    <a:gd name="T4" fmla="*/ 77 w 77"/>
                    <a:gd name="T5" fmla="*/ 36 h 66"/>
                    <a:gd name="T6" fmla="*/ 71 w 77"/>
                    <a:gd name="T7" fmla="*/ 32 h 66"/>
                    <a:gd name="T8" fmla="*/ 24 w 77"/>
                    <a:gd name="T9" fmla="*/ 4 h 66"/>
                    <a:gd name="T10" fmla="*/ 18 w 77"/>
                    <a:gd name="T11" fmla="*/ 0 h 66"/>
                    <a:gd name="T12" fmla="*/ 0 w 77"/>
                    <a:gd name="T13" fmla="*/ 31 h 66"/>
                    <a:gd name="T14" fmla="*/ 7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9" y="66"/>
                        <a:pt x="59" y="66"/>
                        <a:pt x="59" y="66"/>
                      </a:cubicBezTo>
                      <a:cubicBezTo>
                        <a:pt x="77" y="36"/>
                        <a:pt x="77" y="36"/>
                        <a:pt x="77" y="36"/>
                      </a:cubicBezTo>
                      <a:cubicBezTo>
                        <a:pt x="71" y="32"/>
                        <a:pt x="71" y="32"/>
                        <a:pt x="71" y="32"/>
                      </a:cubicBezTo>
                      <a:cubicBezTo>
                        <a:pt x="54" y="21"/>
                        <a:pt x="39" y="12"/>
                        <a:pt x="24" y="4"/>
                      </a:cubicBezTo>
                      <a:cubicBezTo>
                        <a:pt x="18" y="0"/>
                        <a:pt x="18" y="0"/>
                        <a:pt x="18" y="0"/>
                      </a:cubicBezTo>
                      <a:cubicBezTo>
                        <a:pt x="0" y="31"/>
                        <a:pt x="0" y="31"/>
                        <a:pt x="0" y="31"/>
                      </a:cubicBezTo>
                      <a:cubicBezTo>
                        <a:pt x="7" y="35"/>
                        <a:pt x="7" y="35"/>
                        <a:pt x="7" y="35"/>
                      </a:cubicBezTo>
                      <a:cubicBezTo>
                        <a:pt x="21" y="42"/>
                        <a:pt x="36" y="51"/>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0" name="Freeform 179"/>
                <p:cNvSpPr>
                  <a:spLocks/>
                </p:cNvSpPr>
                <p:nvPr/>
              </p:nvSpPr>
              <p:spPr bwMode="black">
                <a:xfrm>
                  <a:off x="7754938" y="2133600"/>
                  <a:ext cx="53975" cy="39688"/>
                </a:xfrm>
                <a:custGeom>
                  <a:avLst/>
                  <a:gdLst>
                    <a:gd name="T0" fmla="*/ 10 w 73"/>
                    <a:gd name="T1" fmla="*/ 35 h 52"/>
                    <a:gd name="T2" fmla="*/ 15 w 73"/>
                    <a:gd name="T3" fmla="*/ 35 h 52"/>
                    <a:gd name="T4" fmla="*/ 51 w 73"/>
                    <a:gd name="T5" fmla="*/ 48 h 52"/>
                    <a:gd name="T6" fmla="*/ 58 w 73"/>
                    <a:gd name="T7" fmla="*/ 52 h 52"/>
                    <a:gd name="T8" fmla="*/ 73 w 73"/>
                    <a:gd name="T9" fmla="*/ 20 h 52"/>
                    <a:gd name="T10" fmla="*/ 66 w 73"/>
                    <a:gd name="T11" fmla="*/ 17 h 52"/>
                    <a:gd name="T12" fmla="*/ 19 w 73"/>
                    <a:gd name="T13" fmla="*/ 0 h 52"/>
                    <a:gd name="T14" fmla="*/ 10 w 73"/>
                    <a:gd name="T15" fmla="*/ 0 h 52"/>
                    <a:gd name="T16" fmla="*/ 10 w 73"/>
                    <a:gd name="T17" fmla="*/ 0 h 52"/>
                    <a:gd name="T18" fmla="*/ 0 w 73"/>
                    <a:gd name="T19" fmla="*/ 0 h 52"/>
                    <a:gd name="T20" fmla="*/ 1 w 73"/>
                    <a:gd name="T21" fmla="*/ 35 h 52"/>
                    <a:gd name="T22" fmla="*/ 10 w 73"/>
                    <a:gd name="T2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2">
                      <a:moveTo>
                        <a:pt x="10" y="35"/>
                      </a:moveTo>
                      <a:cubicBezTo>
                        <a:pt x="11" y="35"/>
                        <a:pt x="13" y="35"/>
                        <a:pt x="15" y="35"/>
                      </a:cubicBezTo>
                      <a:cubicBezTo>
                        <a:pt x="19" y="36"/>
                        <a:pt x="30" y="38"/>
                        <a:pt x="51" y="48"/>
                      </a:cubicBezTo>
                      <a:cubicBezTo>
                        <a:pt x="58" y="52"/>
                        <a:pt x="58" y="52"/>
                        <a:pt x="58" y="52"/>
                      </a:cubicBezTo>
                      <a:cubicBezTo>
                        <a:pt x="73" y="20"/>
                        <a:pt x="73" y="20"/>
                        <a:pt x="73" y="20"/>
                      </a:cubicBezTo>
                      <a:cubicBezTo>
                        <a:pt x="66" y="17"/>
                        <a:pt x="66" y="17"/>
                        <a:pt x="66" y="17"/>
                      </a:cubicBezTo>
                      <a:cubicBezTo>
                        <a:pt x="46" y="7"/>
                        <a:pt x="31" y="2"/>
                        <a:pt x="19" y="0"/>
                      </a:cubicBezTo>
                      <a:cubicBezTo>
                        <a:pt x="16" y="0"/>
                        <a:pt x="13" y="0"/>
                        <a:pt x="10" y="0"/>
                      </a:cubicBezTo>
                      <a:cubicBezTo>
                        <a:pt x="10" y="0"/>
                        <a:pt x="10" y="0"/>
                        <a:pt x="10" y="0"/>
                      </a:cubicBezTo>
                      <a:cubicBezTo>
                        <a:pt x="0" y="0"/>
                        <a:pt x="0" y="0"/>
                        <a:pt x="0" y="0"/>
                      </a:cubicBezTo>
                      <a:cubicBezTo>
                        <a:pt x="1" y="35"/>
                        <a:pt x="1" y="35"/>
                        <a:pt x="1" y="35"/>
                      </a:cubicBezTo>
                      <a:lnTo>
                        <a:pt x="1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1" name="Freeform 180"/>
                <p:cNvSpPr>
                  <a:spLocks/>
                </p:cNvSpPr>
                <p:nvPr/>
              </p:nvSpPr>
              <p:spPr bwMode="black">
                <a:xfrm>
                  <a:off x="7677150" y="2144713"/>
                  <a:ext cx="57150" cy="49213"/>
                </a:xfrm>
                <a:custGeom>
                  <a:avLst/>
                  <a:gdLst>
                    <a:gd name="T0" fmla="*/ 27 w 76"/>
                    <a:gd name="T1" fmla="*/ 61 h 66"/>
                    <a:gd name="T2" fmla="*/ 69 w 76"/>
                    <a:gd name="T3" fmla="*/ 35 h 66"/>
                    <a:gd name="T4" fmla="*/ 76 w 76"/>
                    <a:gd name="T5" fmla="*/ 31 h 66"/>
                    <a:gd name="T6" fmla="*/ 60 w 76"/>
                    <a:gd name="T7" fmla="*/ 0 h 66"/>
                    <a:gd name="T8" fmla="*/ 53 w 76"/>
                    <a:gd name="T9" fmla="*/ 3 h 66"/>
                    <a:gd name="T10" fmla="*/ 6 w 76"/>
                    <a:gd name="T11" fmla="*/ 33 h 66"/>
                    <a:gd name="T12" fmla="*/ 0 w 76"/>
                    <a:gd name="T13" fmla="*/ 38 h 66"/>
                    <a:gd name="T14" fmla="*/ 21 w 76"/>
                    <a:gd name="T15" fmla="*/ 66 h 66"/>
                    <a:gd name="T16" fmla="*/ 27 w 76"/>
                    <a:gd name="T17"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6">
                      <a:moveTo>
                        <a:pt x="27" y="61"/>
                      </a:moveTo>
                      <a:cubicBezTo>
                        <a:pt x="37" y="54"/>
                        <a:pt x="52" y="43"/>
                        <a:pt x="69" y="35"/>
                      </a:cubicBezTo>
                      <a:cubicBezTo>
                        <a:pt x="76" y="31"/>
                        <a:pt x="76" y="31"/>
                        <a:pt x="76" y="31"/>
                      </a:cubicBezTo>
                      <a:cubicBezTo>
                        <a:pt x="60" y="0"/>
                        <a:pt x="60" y="0"/>
                        <a:pt x="60" y="0"/>
                      </a:cubicBezTo>
                      <a:cubicBezTo>
                        <a:pt x="53" y="3"/>
                        <a:pt x="53" y="3"/>
                        <a:pt x="53" y="3"/>
                      </a:cubicBezTo>
                      <a:cubicBezTo>
                        <a:pt x="34" y="13"/>
                        <a:pt x="17" y="25"/>
                        <a:pt x="6" y="33"/>
                      </a:cubicBezTo>
                      <a:cubicBezTo>
                        <a:pt x="0" y="38"/>
                        <a:pt x="0" y="38"/>
                        <a:pt x="0" y="38"/>
                      </a:cubicBezTo>
                      <a:cubicBezTo>
                        <a:pt x="21" y="66"/>
                        <a:pt x="21" y="66"/>
                        <a:pt x="21" y="66"/>
                      </a:cubicBezTo>
                      <a:lnTo>
                        <a:pt x="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2" name="Freeform 181"/>
                <p:cNvSpPr>
                  <a:spLocks/>
                </p:cNvSpPr>
                <p:nvPr/>
              </p:nvSpPr>
              <p:spPr bwMode="black">
                <a:xfrm>
                  <a:off x="7026275" y="2797175"/>
                  <a:ext cx="57150" cy="49213"/>
                </a:xfrm>
                <a:custGeom>
                  <a:avLst/>
                  <a:gdLst>
                    <a:gd name="T0" fmla="*/ 31 w 76"/>
                    <a:gd name="T1" fmla="*/ 5 h 67"/>
                    <a:gd name="T2" fmla="*/ 26 w 76"/>
                    <a:gd name="T3" fmla="*/ 0 h 67"/>
                    <a:gd name="T4" fmla="*/ 0 w 76"/>
                    <a:gd name="T5" fmla="*/ 23 h 67"/>
                    <a:gd name="T6" fmla="*/ 5 w 76"/>
                    <a:gd name="T7" fmla="*/ 29 h 67"/>
                    <a:gd name="T8" fmla="*/ 53 w 76"/>
                    <a:gd name="T9" fmla="*/ 64 h 67"/>
                    <a:gd name="T10" fmla="*/ 59 w 76"/>
                    <a:gd name="T11" fmla="*/ 67 h 67"/>
                    <a:gd name="T12" fmla="*/ 76 w 76"/>
                    <a:gd name="T13" fmla="*/ 36 h 67"/>
                    <a:gd name="T14" fmla="*/ 69 w 76"/>
                    <a:gd name="T15" fmla="*/ 33 h 67"/>
                    <a:gd name="T16" fmla="*/ 31 w 76"/>
                    <a:gd name="T17"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7">
                      <a:moveTo>
                        <a:pt x="31" y="5"/>
                      </a:moveTo>
                      <a:cubicBezTo>
                        <a:pt x="26" y="0"/>
                        <a:pt x="26" y="0"/>
                        <a:pt x="26" y="0"/>
                      </a:cubicBezTo>
                      <a:cubicBezTo>
                        <a:pt x="0" y="23"/>
                        <a:pt x="0" y="23"/>
                        <a:pt x="0" y="23"/>
                      </a:cubicBezTo>
                      <a:cubicBezTo>
                        <a:pt x="5" y="29"/>
                        <a:pt x="5" y="29"/>
                        <a:pt x="5" y="29"/>
                      </a:cubicBezTo>
                      <a:cubicBezTo>
                        <a:pt x="18" y="43"/>
                        <a:pt x="38" y="56"/>
                        <a:pt x="53" y="64"/>
                      </a:cubicBezTo>
                      <a:cubicBezTo>
                        <a:pt x="59" y="67"/>
                        <a:pt x="59" y="67"/>
                        <a:pt x="59" y="67"/>
                      </a:cubicBezTo>
                      <a:cubicBezTo>
                        <a:pt x="76" y="36"/>
                        <a:pt x="76" y="36"/>
                        <a:pt x="76" y="36"/>
                      </a:cubicBezTo>
                      <a:cubicBezTo>
                        <a:pt x="69" y="33"/>
                        <a:pt x="69" y="33"/>
                        <a:pt x="69" y="33"/>
                      </a:cubicBezTo>
                      <a:cubicBezTo>
                        <a:pt x="52" y="23"/>
                        <a:pt x="38" y="14"/>
                        <a:pt x="3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3" name="Freeform 182"/>
                <p:cNvSpPr>
                  <a:spLocks/>
                </p:cNvSpPr>
                <p:nvPr/>
              </p:nvSpPr>
              <p:spPr bwMode="black">
                <a:xfrm>
                  <a:off x="7975600" y="2251075"/>
                  <a:ext cx="57150" cy="47625"/>
                </a:xfrm>
                <a:custGeom>
                  <a:avLst/>
                  <a:gdLst>
                    <a:gd name="T0" fmla="*/ 54 w 77"/>
                    <a:gd name="T1" fmla="*/ 60 h 64"/>
                    <a:gd name="T2" fmla="*/ 60 w 77"/>
                    <a:gd name="T3" fmla="*/ 64 h 64"/>
                    <a:gd name="T4" fmla="*/ 77 w 77"/>
                    <a:gd name="T5" fmla="*/ 33 h 64"/>
                    <a:gd name="T6" fmla="*/ 71 w 77"/>
                    <a:gd name="T7" fmla="*/ 29 h 64"/>
                    <a:gd name="T8" fmla="*/ 23 w 77"/>
                    <a:gd name="T9" fmla="*/ 4 h 64"/>
                    <a:gd name="T10" fmla="*/ 17 w 77"/>
                    <a:gd name="T11" fmla="*/ 0 h 64"/>
                    <a:gd name="T12" fmla="*/ 0 w 77"/>
                    <a:gd name="T13" fmla="*/ 31 h 64"/>
                    <a:gd name="T14" fmla="*/ 7 w 77"/>
                    <a:gd name="T15" fmla="*/ 35 h 64"/>
                    <a:gd name="T16" fmla="*/ 54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4" y="60"/>
                      </a:moveTo>
                      <a:cubicBezTo>
                        <a:pt x="60" y="64"/>
                        <a:pt x="60" y="64"/>
                        <a:pt x="60" y="64"/>
                      </a:cubicBezTo>
                      <a:cubicBezTo>
                        <a:pt x="77" y="33"/>
                        <a:pt x="77" y="33"/>
                        <a:pt x="77" y="33"/>
                      </a:cubicBezTo>
                      <a:cubicBezTo>
                        <a:pt x="71" y="29"/>
                        <a:pt x="71" y="29"/>
                        <a:pt x="71" y="29"/>
                      </a:cubicBezTo>
                      <a:cubicBezTo>
                        <a:pt x="54" y="20"/>
                        <a:pt x="38" y="12"/>
                        <a:pt x="23" y="4"/>
                      </a:cubicBezTo>
                      <a:cubicBezTo>
                        <a:pt x="17" y="0"/>
                        <a:pt x="17" y="0"/>
                        <a:pt x="17" y="0"/>
                      </a:cubicBezTo>
                      <a:cubicBezTo>
                        <a:pt x="0" y="31"/>
                        <a:pt x="0" y="31"/>
                        <a:pt x="0" y="31"/>
                      </a:cubicBezTo>
                      <a:cubicBezTo>
                        <a:pt x="7" y="35"/>
                        <a:pt x="7" y="35"/>
                        <a:pt x="7" y="35"/>
                      </a:cubicBezTo>
                      <a:cubicBezTo>
                        <a:pt x="21" y="43"/>
                        <a:pt x="37" y="51"/>
                        <a:pt x="54"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4" name="Freeform 183"/>
                <p:cNvSpPr>
                  <a:spLocks/>
                </p:cNvSpPr>
                <p:nvPr/>
              </p:nvSpPr>
              <p:spPr bwMode="black">
                <a:xfrm>
                  <a:off x="7889875" y="2203450"/>
                  <a:ext cx="73025" cy="57150"/>
                </a:xfrm>
                <a:custGeom>
                  <a:avLst/>
                  <a:gdLst>
                    <a:gd name="T0" fmla="*/ 21 w 97"/>
                    <a:gd name="T1" fmla="*/ 44 h 76"/>
                    <a:gd name="T2" fmla="*/ 26 w 97"/>
                    <a:gd name="T3" fmla="*/ 47 h 76"/>
                    <a:gd name="T4" fmla="*/ 27 w 97"/>
                    <a:gd name="T5" fmla="*/ 48 h 76"/>
                    <a:gd name="T6" fmla="*/ 74 w 97"/>
                    <a:gd name="T7" fmla="*/ 73 h 76"/>
                    <a:gd name="T8" fmla="*/ 80 w 97"/>
                    <a:gd name="T9" fmla="*/ 76 h 76"/>
                    <a:gd name="T10" fmla="*/ 97 w 97"/>
                    <a:gd name="T11" fmla="*/ 45 h 76"/>
                    <a:gd name="T12" fmla="*/ 90 w 97"/>
                    <a:gd name="T13" fmla="*/ 41 h 76"/>
                    <a:gd name="T14" fmla="*/ 44 w 97"/>
                    <a:gd name="T15" fmla="*/ 17 h 76"/>
                    <a:gd name="T16" fmla="*/ 44 w 97"/>
                    <a:gd name="T17" fmla="*/ 17 h 76"/>
                    <a:gd name="T18" fmla="*/ 25 w 97"/>
                    <a:gd name="T19" fmla="*/ 5 h 76"/>
                    <a:gd name="T20" fmla="*/ 19 w 97"/>
                    <a:gd name="T21" fmla="*/ 0 h 76"/>
                    <a:gd name="T22" fmla="*/ 0 w 97"/>
                    <a:gd name="T23" fmla="*/ 30 h 76"/>
                    <a:gd name="T24" fmla="*/ 6 w 97"/>
                    <a:gd name="T25" fmla="*/ 34 h 76"/>
                    <a:gd name="T26" fmla="*/ 21 w 97"/>
                    <a:gd name="T2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76">
                      <a:moveTo>
                        <a:pt x="21" y="44"/>
                      </a:moveTo>
                      <a:cubicBezTo>
                        <a:pt x="24" y="46"/>
                        <a:pt x="26" y="47"/>
                        <a:pt x="26" y="47"/>
                      </a:cubicBezTo>
                      <a:cubicBezTo>
                        <a:pt x="27" y="48"/>
                        <a:pt x="27" y="48"/>
                        <a:pt x="27" y="48"/>
                      </a:cubicBezTo>
                      <a:cubicBezTo>
                        <a:pt x="29" y="49"/>
                        <a:pt x="46" y="58"/>
                        <a:pt x="74" y="73"/>
                      </a:cubicBezTo>
                      <a:cubicBezTo>
                        <a:pt x="80" y="76"/>
                        <a:pt x="80" y="76"/>
                        <a:pt x="80" y="76"/>
                      </a:cubicBezTo>
                      <a:cubicBezTo>
                        <a:pt x="97" y="45"/>
                        <a:pt x="97" y="45"/>
                        <a:pt x="97" y="45"/>
                      </a:cubicBezTo>
                      <a:cubicBezTo>
                        <a:pt x="90" y="41"/>
                        <a:pt x="90" y="41"/>
                        <a:pt x="90" y="41"/>
                      </a:cubicBezTo>
                      <a:cubicBezTo>
                        <a:pt x="60" y="26"/>
                        <a:pt x="49" y="20"/>
                        <a:pt x="44" y="17"/>
                      </a:cubicBezTo>
                      <a:cubicBezTo>
                        <a:pt x="44" y="17"/>
                        <a:pt x="44" y="17"/>
                        <a:pt x="44" y="17"/>
                      </a:cubicBezTo>
                      <a:cubicBezTo>
                        <a:pt x="44" y="17"/>
                        <a:pt x="37" y="12"/>
                        <a:pt x="25" y="5"/>
                      </a:cubicBezTo>
                      <a:cubicBezTo>
                        <a:pt x="19" y="0"/>
                        <a:pt x="19" y="0"/>
                        <a:pt x="19" y="0"/>
                      </a:cubicBezTo>
                      <a:cubicBezTo>
                        <a:pt x="0" y="30"/>
                        <a:pt x="0" y="30"/>
                        <a:pt x="0" y="30"/>
                      </a:cubicBezTo>
                      <a:cubicBezTo>
                        <a:pt x="6" y="34"/>
                        <a:pt x="6" y="34"/>
                        <a:pt x="6" y="34"/>
                      </a:cubicBezTo>
                      <a:cubicBezTo>
                        <a:pt x="12" y="38"/>
                        <a:pt x="18" y="42"/>
                        <a:pt x="2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5" name="Freeform 184"/>
                <p:cNvSpPr>
                  <a:spLocks/>
                </p:cNvSpPr>
                <p:nvPr/>
              </p:nvSpPr>
              <p:spPr bwMode="black">
                <a:xfrm>
                  <a:off x="7259638" y="23780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6" name="Freeform 185"/>
                <p:cNvSpPr>
                  <a:spLocks/>
                </p:cNvSpPr>
                <p:nvPr/>
              </p:nvSpPr>
              <p:spPr bwMode="black">
                <a:xfrm>
                  <a:off x="8091488" y="2879725"/>
                  <a:ext cx="57150" cy="47625"/>
                </a:xfrm>
                <a:custGeom>
                  <a:avLst/>
                  <a:gdLst>
                    <a:gd name="T0" fmla="*/ 0 w 36"/>
                    <a:gd name="T1" fmla="*/ 16 h 30"/>
                    <a:gd name="T2" fmla="*/ 8 w 36"/>
                    <a:gd name="T3" fmla="*/ 30 h 30"/>
                    <a:gd name="T4" fmla="*/ 36 w 36"/>
                    <a:gd name="T5" fmla="*/ 14 h 30"/>
                    <a:gd name="T6" fmla="*/ 28 w 36"/>
                    <a:gd name="T7" fmla="*/ 0 h 30"/>
                    <a:gd name="T8" fmla="*/ 0 w 36"/>
                    <a:gd name="T9" fmla="*/ 16 h 30"/>
                  </a:gdLst>
                  <a:ahLst/>
                  <a:cxnLst>
                    <a:cxn ang="0">
                      <a:pos x="T0" y="T1"/>
                    </a:cxn>
                    <a:cxn ang="0">
                      <a:pos x="T2" y="T3"/>
                    </a:cxn>
                    <a:cxn ang="0">
                      <a:pos x="T4" y="T5"/>
                    </a:cxn>
                    <a:cxn ang="0">
                      <a:pos x="T6" y="T7"/>
                    </a:cxn>
                    <a:cxn ang="0">
                      <a:pos x="T8" y="T9"/>
                    </a:cxn>
                  </a:cxnLst>
                  <a:rect l="0" t="0" r="r" b="b"/>
                  <a:pathLst>
                    <a:path w="36" h="30">
                      <a:moveTo>
                        <a:pt x="0" y="16"/>
                      </a:moveTo>
                      <a:lnTo>
                        <a:pt x="8" y="30"/>
                      </a:lnTo>
                      <a:lnTo>
                        <a:pt x="36"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7" name="Freeform 186"/>
                <p:cNvSpPr>
                  <a:spLocks/>
                </p:cNvSpPr>
                <p:nvPr/>
              </p:nvSpPr>
              <p:spPr bwMode="black">
                <a:xfrm>
                  <a:off x="7953375" y="2960688"/>
                  <a:ext cx="57150" cy="49213"/>
                </a:xfrm>
                <a:custGeom>
                  <a:avLst/>
                  <a:gdLst>
                    <a:gd name="T0" fmla="*/ 52 w 77"/>
                    <a:gd name="T1" fmla="*/ 4 h 66"/>
                    <a:gd name="T2" fmla="*/ 6 w 77"/>
                    <a:gd name="T3" fmla="*/ 32 h 66"/>
                    <a:gd name="T4" fmla="*/ 0 w 77"/>
                    <a:gd name="T5" fmla="*/ 36 h 66"/>
                    <a:gd name="T6" fmla="*/ 18 w 77"/>
                    <a:gd name="T7" fmla="*/ 66 h 66"/>
                    <a:gd name="T8" fmla="*/ 24 w 77"/>
                    <a:gd name="T9" fmla="*/ 62 h 66"/>
                    <a:gd name="T10" fmla="*/ 70 w 77"/>
                    <a:gd name="T11" fmla="*/ 34 h 66"/>
                    <a:gd name="T12" fmla="*/ 77 w 77"/>
                    <a:gd name="T13" fmla="*/ 31 h 66"/>
                    <a:gd name="T14" fmla="*/ 59 w 77"/>
                    <a:gd name="T15" fmla="*/ 0 h 66"/>
                    <a:gd name="T16" fmla="*/ 52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4"/>
                      </a:moveTo>
                      <a:cubicBezTo>
                        <a:pt x="35" y="14"/>
                        <a:pt x="20" y="23"/>
                        <a:pt x="6" y="32"/>
                      </a:cubicBezTo>
                      <a:cubicBezTo>
                        <a:pt x="0" y="36"/>
                        <a:pt x="0" y="36"/>
                        <a:pt x="0" y="36"/>
                      </a:cubicBezTo>
                      <a:cubicBezTo>
                        <a:pt x="18" y="66"/>
                        <a:pt x="18" y="66"/>
                        <a:pt x="18" y="66"/>
                      </a:cubicBezTo>
                      <a:cubicBezTo>
                        <a:pt x="24" y="62"/>
                        <a:pt x="24" y="62"/>
                        <a:pt x="24" y="62"/>
                      </a:cubicBezTo>
                      <a:cubicBezTo>
                        <a:pt x="39" y="53"/>
                        <a:pt x="54"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8" name="Freeform 187"/>
                <p:cNvSpPr>
                  <a:spLocks/>
                </p:cNvSpPr>
                <p:nvPr/>
              </p:nvSpPr>
              <p:spPr bwMode="black">
                <a:xfrm>
                  <a:off x="8021638" y="2919413"/>
                  <a:ext cx="58738" cy="49213"/>
                </a:xfrm>
                <a:custGeom>
                  <a:avLst/>
                  <a:gdLst>
                    <a:gd name="T0" fmla="*/ 52 w 77"/>
                    <a:gd name="T1" fmla="*/ 4 h 65"/>
                    <a:gd name="T2" fmla="*/ 6 w 77"/>
                    <a:gd name="T3" fmla="*/ 31 h 65"/>
                    <a:gd name="T4" fmla="*/ 0 w 77"/>
                    <a:gd name="T5" fmla="*/ 35 h 65"/>
                    <a:gd name="T6" fmla="*/ 17 w 77"/>
                    <a:gd name="T7" fmla="*/ 65 h 65"/>
                    <a:gd name="T8" fmla="*/ 24 w 77"/>
                    <a:gd name="T9" fmla="*/ 61 h 65"/>
                    <a:gd name="T10" fmla="*/ 70 w 77"/>
                    <a:gd name="T11" fmla="*/ 34 h 65"/>
                    <a:gd name="T12" fmla="*/ 77 w 77"/>
                    <a:gd name="T13" fmla="*/ 31 h 65"/>
                    <a:gd name="T14" fmla="*/ 59 w 77"/>
                    <a:gd name="T15" fmla="*/ 0 h 65"/>
                    <a:gd name="T16" fmla="*/ 52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52" y="4"/>
                      </a:moveTo>
                      <a:cubicBezTo>
                        <a:pt x="37" y="13"/>
                        <a:pt x="21" y="22"/>
                        <a:pt x="6" y="31"/>
                      </a:cubicBezTo>
                      <a:cubicBezTo>
                        <a:pt x="0" y="35"/>
                        <a:pt x="0" y="35"/>
                        <a:pt x="0" y="35"/>
                      </a:cubicBezTo>
                      <a:cubicBezTo>
                        <a:pt x="17" y="65"/>
                        <a:pt x="17" y="65"/>
                        <a:pt x="17" y="65"/>
                      </a:cubicBezTo>
                      <a:cubicBezTo>
                        <a:pt x="24" y="61"/>
                        <a:pt x="24" y="61"/>
                        <a:pt x="24" y="61"/>
                      </a:cubicBezTo>
                      <a:cubicBezTo>
                        <a:pt x="39" y="52"/>
                        <a:pt x="55"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29" name="Freeform 188"/>
                <p:cNvSpPr>
                  <a:spLocks/>
                </p:cNvSpPr>
                <p:nvPr/>
              </p:nvSpPr>
              <p:spPr bwMode="black">
                <a:xfrm>
                  <a:off x="7821613" y="3046413"/>
                  <a:ext cx="53975" cy="53975"/>
                </a:xfrm>
                <a:custGeom>
                  <a:avLst/>
                  <a:gdLst>
                    <a:gd name="T0" fmla="*/ 45 w 72"/>
                    <a:gd name="T1" fmla="*/ 5 h 72"/>
                    <a:gd name="T2" fmla="*/ 10 w 72"/>
                    <a:gd name="T3" fmla="*/ 38 h 72"/>
                    <a:gd name="T4" fmla="*/ 4 w 72"/>
                    <a:gd name="T5" fmla="*/ 48 h 72"/>
                    <a:gd name="T6" fmla="*/ 0 w 72"/>
                    <a:gd name="T7" fmla="*/ 54 h 72"/>
                    <a:gd name="T8" fmla="*/ 30 w 72"/>
                    <a:gd name="T9" fmla="*/ 72 h 72"/>
                    <a:gd name="T10" fmla="*/ 34 w 72"/>
                    <a:gd name="T11" fmla="*/ 66 h 72"/>
                    <a:gd name="T12" fmla="*/ 39 w 72"/>
                    <a:gd name="T13" fmla="*/ 57 h 72"/>
                    <a:gd name="T14" fmla="*/ 66 w 72"/>
                    <a:gd name="T15" fmla="*/ 33 h 72"/>
                    <a:gd name="T16" fmla="*/ 72 w 72"/>
                    <a:gd name="T17" fmla="*/ 28 h 72"/>
                    <a:gd name="T18" fmla="*/ 51 w 72"/>
                    <a:gd name="T19" fmla="*/ 0 h 72"/>
                    <a:gd name="T20" fmla="*/ 45 w 72"/>
                    <a:gd name="T21"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45" y="5"/>
                      </a:moveTo>
                      <a:cubicBezTo>
                        <a:pt x="26" y="19"/>
                        <a:pt x="15" y="29"/>
                        <a:pt x="10" y="38"/>
                      </a:cubicBezTo>
                      <a:cubicBezTo>
                        <a:pt x="8" y="41"/>
                        <a:pt x="6" y="44"/>
                        <a:pt x="4" y="48"/>
                      </a:cubicBezTo>
                      <a:cubicBezTo>
                        <a:pt x="0" y="54"/>
                        <a:pt x="0" y="54"/>
                        <a:pt x="0" y="54"/>
                      </a:cubicBezTo>
                      <a:cubicBezTo>
                        <a:pt x="30" y="72"/>
                        <a:pt x="30" y="72"/>
                        <a:pt x="30" y="72"/>
                      </a:cubicBezTo>
                      <a:cubicBezTo>
                        <a:pt x="34" y="66"/>
                        <a:pt x="34" y="66"/>
                        <a:pt x="34" y="66"/>
                      </a:cubicBezTo>
                      <a:cubicBezTo>
                        <a:pt x="36" y="63"/>
                        <a:pt x="37" y="60"/>
                        <a:pt x="39" y="57"/>
                      </a:cubicBezTo>
                      <a:cubicBezTo>
                        <a:pt x="40" y="55"/>
                        <a:pt x="45" y="49"/>
                        <a:pt x="66" y="33"/>
                      </a:cubicBezTo>
                      <a:cubicBezTo>
                        <a:pt x="72" y="28"/>
                        <a:pt x="72" y="28"/>
                        <a:pt x="72" y="28"/>
                      </a:cubicBezTo>
                      <a:cubicBezTo>
                        <a:pt x="51" y="0"/>
                        <a:pt x="51" y="0"/>
                        <a:pt x="51" y="0"/>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0" name="Freeform 189"/>
                <p:cNvSpPr>
                  <a:spLocks/>
                </p:cNvSpPr>
                <p:nvPr/>
              </p:nvSpPr>
              <p:spPr bwMode="black">
                <a:xfrm>
                  <a:off x="7885113" y="3001963"/>
                  <a:ext cx="57150" cy="49213"/>
                </a:xfrm>
                <a:custGeom>
                  <a:avLst/>
                  <a:gdLst>
                    <a:gd name="T0" fmla="*/ 51 w 77"/>
                    <a:gd name="T1" fmla="*/ 4 h 66"/>
                    <a:gd name="T2" fmla="*/ 6 w 77"/>
                    <a:gd name="T3" fmla="*/ 33 h 66"/>
                    <a:gd name="T4" fmla="*/ 0 w 77"/>
                    <a:gd name="T5" fmla="*/ 37 h 66"/>
                    <a:gd name="T6" fmla="*/ 19 w 77"/>
                    <a:gd name="T7" fmla="*/ 66 h 66"/>
                    <a:gd name="T8" fmla="*/ 25 w 77"/>
                    <a:gd name="T9" fmla="*/ 62 h 66"/>
                    <a:gd name="T10" fmla="*/ 70 w 77"/>
                    <a:gd name="T11" fmla="*/ 34 h 66"/>
                    <a:gd name="T12" fmla="*/ 77 w 77"/>
                    <a:gd name="T13" fmla="*/ 30 h 66"/>
                    <a:gd name="T14" fmla="*/ 58 w 77"/>
                    <a:gd name="T15" fmla="*/ 0 h 66"/>
                    <a:gd name="T16" fmla="*/ 51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1" y="4"/>
                      </a:moveTo>
                      <a:cubicBezTo>
                        <a:pt x="35" y="14"/>
                        <a:pt x="19" y="24"/>
                        <a:pt x="6" y="33"/>
                      </a:cubicBezTo>
                      <a:cubicBezTo>
                        <a:pt x="0" y="37"/>
                        <a:pt x="0" y="37"/>
                        <a:pt x="0" y="37"/>
                      </a:cubicBezTo>
                      <a:cubicBezTo>
                        <a:pt x="19" y="66"/>
                        <a:pt x="19" y="66"/>
                        <a:pt x="19" y="66"/>
                      </a:cubicBezTo>
                      <a:cubicBezTo>
                        <a:pt x="25" y="62"/>
                        <a:pt x="25" y="62"/>
                        <a:pt x="25" y="62"/>
                      </a:cubicBezTo>
                      <a:cubicBezTo>
                        <a:pt x="39" y="53"/>
                        <a:pt x="54" y="44"/>
                        <a:pt x="70" y="34"/>
                      </a:cubicBezTo>
                      <a:cubicBezTo>
                        <a:pt x="77" y="30"/>
                        <a:pt x="77" y="30"/>
                        <a:pt x="77" y="30"/>
                      </a:cubicBezTo>
                      <a:cubicBezTo>
                        <a:pt x="58" y="0"/>
                        <a:pt x="58" y="0"/>
                        <a:pt x="58" y="0"/>
                      </a:cubicBezTo>
                      <a:lnTo>
                        <a:pt x="5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1" name="Freeform 190"/>
                <p:cNvSpPr>
                  <a:spLocks/>
                </p:cNvSpPr>
                <p:nvPr/>
              </p:nvSpPr>
              <p:spPr bwMode="black">
                <a:xfrm>
                  <a:off x="8159750" y="2840038"/>
                  <a:ext cx="58738" cy="47625"/>
                </a:xfrm>
                <a:custGeom>
                  <a:avLst/>
                  <a:gdLst>
                    <a:gd name="T0" fmla="*/ 0 w 37"/>
                    <a:gd name="T1" fmla="*/ 16 h 30"/>
                    <a:gd name="T2" fmla="*/ 9 w 37"/>
                    <a:gd name="T3" fmla="*/ 30 h 30"/>
                    <a:gd name="T4" fmla="*/ 37 w 37"/>
                    <a:gd name="T5" fmla="*/ 14 h 30"/>
                    <a:gd name="T6" fmla="*/ 28 w 37"/>
                    <a:gd name="T7" fmla="*/ 0 h 30"/>
                    <a:gd name="T8" fmla="*/ 0 w 37"/>
                    <a:gd name="T9" fmla="*/ 16 h 30"/>
                  </a:gdLst>
                  <a:ahLst/>
                  <a:cxnLst>
                    <a:cxn ang="0">
                      <a:pos x="T0" y="T1"/>
                    </a:cxn>
                    <a:cxn ang="0">
                      <a:pos x="T2" y="T3"/>
                    </a:cxn>
                    <a:cxn ang="0">
                      <a:pos x="T4" y="T5"/>
                    </a:cxn>
                    <a:cxn ang="0">
                      <a:pos x="T6" y="T7"/>
                    </a:cxn>
                    <a:cxn ang="0">
                      <a:pos x="T8" y="T9"/>
                    </a:cxn>
                  </a:cxnLst>
                  <a:rect l="0" t="0" r="r" b="b"/>
                  <a:pathLst>
                    <a:path w="37" h="30">
                      <a:moveTo>
                        <a:pt x="0" y="16"/>
                      </a:moveTo>
                      <a:lnTo>
                        <a:pt x="9" y="30"/>
                      </a:lnTo>
                      <a:lnTo>
                        <a:pt x="37"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2" name="Freeform 191"/>
                <p:cNvSpPr>
                  <a:spLocks/>
                </p:cNvSpPr>
                <p:nvPr/>
              </p:nvSpPr>
              <p:spPr bwMode="black">
                <a:xfrm>
                  <a:off x="7038975" y="2435225"/>
                  <a:ext cx="58738" cy="39688"/>
                </a:xfrm>
                <a:custGeom>
                  <a:avLst/>
                  <a:gdLst>
                    <a:gd name="T0" fmla="*/ 27 w 77"/>
                    <a:gd name="T1" fmla="*/ 5 h 53"/>
                    <a:gd name="T2" fmla="*/ 5 w 77"/>
                    <a:gd name="T3" fmla="*/ 24 h 53"/>
                    <a:gd name="T4" fmla="*/ 0 w 77"/>
                    <a:gd name="T5" fmla="*/ 30 h 53"/>
                    <a:gd name="T6" fmla="*/ 26 w 77"/>
                    <a:gd name="T7" fmla="*/ 53 h 53"/>
                    <a:gd name="T8" fmla="*/ 31 w 77"/>
                    <a:gd name="T9" fmla="*/ 47 h 53"/>
                    <a:gd name="T10" fmla="*/ 43 w 77"/>
                    <a:gd name="T11" fmla="*/ 37 h 53"/>
                    <a:gd name="T12" fmla="*/ 61 w 77"/>
                    <a:gd name="T13" fmla="*/ 39 h 53"/>
                    <a:gd name="T14" fmla="*/ 68 w 77"/>
                    <a:gd name="T15" fmla="*/ 41 h 53"/>
                    <a:gd name="T16" fmla="*/ 77 w 77"/>
                    <a:gd name="T17" fmla="*/ 8 h 53"/>
                    <a:gd name="T18" fmla="*/ 70 w 77"/>
                    <a:gd name="T19" fmla="*/ 6 h 53"/>
                    <a:gd name="T20" fmla="*/ 27 w 77"/>
                    <a:gd name="T2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3">
                      <a:moveTo>
                        <a:pt x="27" y="5"/>
                      </a:moveTo>
                      <a:cubicBezTo>
                        <a:pt x="20" y="9"/>
                        <a:pt x="12" y="15"/>
                        <a:pt x="5" y="24"/>
                      </a:cubicBezTo>
                      <a:cubicBezTo>
                        <a:pt x="0" y="30"/>
                        <a:pt x="0" y="30"/>
                        <a:pt x="0" y="30"/>
                      </a:cubicBezTo>
                      <a:cubicBezTo>
                        <a:pt x="26" y="53"/>
                        <a:pt x="26" y="53"/>
                        <a:pt x="26" y="53"/>
                      </a:cubicBezTo>
                      <a:cubicBezTo>
                        <a:pt x="31" y="47"/>
                        <a:pt x="31" y="47"/>
                        <a:pt x="31" y="47"/>
                      </a:cubicBezTo>
                      <a:cubicBezTo>
                        <a:pt x="35" y="42"/>
                        <a:pt x="40" y="39"/>
                        <a:pt x="43" y="37"/>
                      </a:cubicBezTo>
                      <a:cubicBezTo>
                        <a:pt x="43" y="37"/>
                        <a:pt x="46" y="35"/>
                        <a:pt x="61" y="39"/>
                      </a:cubicBezTo>
                      <a:cubicBezTo>
                        <a:pt x="68" y="41"/>
                        <a:pt x="68" y="41"/>
                        <a:pt x="68" y="41"/>
                      </a:cubicBezTo>
                      <a:cubicBezTo>
                        <a:pt x="77" y="8"/>
                        <a:pt x="77" y="8"/>
                        <a:pt x="77" y="8"/>
                      </a:cubicBezTo>
                      <a:cubicBezTo>
                        <a:pt x="70" y="6"/>
                        <a:pt x="70" y="6"/>
                        <a:pt x="70" y="6"/>
                      </a:cubicBezTo>
                      <a:cubicBezTo>
                        <a:pt x="51" y="0"/>
                        <a:pt x="38" y="0"/>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3" name="Freeform 192"/>
                <p:cNvSpPr>
                  <a:spLocks/>
                </p:cNvSpPr>
                <p:nvPr/>
              </p:nvSpPr>
              <p:spPr bwMode="black">
                <a:xfrm>
                  <a:off x="8348663" y="2689225"/>
                  <a:ext cx="36513" cy="55563"/>
                </a:xfrm>
                <a:custGeom>
                  <a:avLst/>
                  <a:gdLst>
                    <a:gd name="T0" fmla="*/ 13 w 49"/>
                    <a:gd name="T1" fmla="*/ 7 h 75"/>
                    <a:gd name="T2" fmla="*/ 2 w 49"/>
                    <a:gd name="T3" fmla="*/ 57 h 75"/>
                    <a:gd name="T4" fmla="*/ 0 w 49"/>
                    <a:gd name="T5" fmla="*/ 64 h 75"/>
                    <a:gd name="T6" fmla="*/ 34 w 49"/>
                    <a:gd name="T7" fmla="*/ 75 h 75"/>
                    <a:gd name="T8" fmla="*/ 36 w 49"/>
                    <a:gd name="T9" fmla="*/ 67 h 75"/>
                    <a:gd name="T10" fmla="*/ 48 w 49"/>
                    <a:gd name="T11" fmla="*/ 13 h 75"/>
                    <a:gd name="T12" fmla="*/ 49 w 49"/>
                    <a:gd name="T13" fmla="*/ 5 h 75"/>
                    <a:gd name="T14" fmla="*/ 15 w 49"/>
                    <a:gd name="T15" fmla="*/ 0 h 75"/>
                    <a:gd name="T16" fmla="*/ 13 w 49"/>
                    <a:gd name="T17"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5">
                      <a:moveTo>
                        <a:pt x="13" y="7"/>
                      </a:moveTo>
                      <a:cubicBezTo>
                        <a:pt x="10" y="26"/>
                        <a:pt x="7" y="43"/>
                        <a:pt x="2" y="57"/>
                      </a:cubicBezTo>
                      <a:cubicBezTo>
                        <a:pt x="0" y="64"/>
                        <a:pt x="0" y="64"/>
                        <a:pt x="0" y="64"/>
                      </a:cubicBezTo>
                      <a:cubicBezTo>
                        <a:pt x="34" y="75"/>
                        <a:pt x="34" y="75"/>
                        <a:pt x="34" y="75"/>
                      </a:cubicBezTo>
                      <a:cubicBezTo>
                        <a:pt x="36" y="67"/>
                        <a:pt x="36" y="67"/>
                        <a:pt x="36" y="67"/>
                      </a:cubicBezTo>
                      <a:cubicBezTo>
                        <a:pt x="41" y="52"/>
                        <a:pt x="45" y="34"/>
                        <a:pt x="48" y="13"/>
                      </a:cubicBezTo>
                      <a:cubicBezTo>
                        <a:pt x="49" y="5"/>
                        <a:pt x="49" y="5"/>
                        <a:pt x="49" y="5"/>
                      </a:cubicBezTo>
                      <a:cubicBezTo>
                        <a:pt x="15" y="0"/>
                        <a:pt x="15" y="0"/>
                        <a:pt x="15" y="0"/>
                      </a:cubicBezTo>
                      <a:lnTo>
                        <a:pt x="1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4" name="Freeform 193"/>
                <p:cNvSpPr>
                  <a:spLocks/>
                </p:cNvSpPr>
                <p:nvPr/>
              </p:nvSpPr>
              <p:spPr bwMode="black">
                <a:xfrm>
                  <a:off x="8362950" y="2611438"/>
                  <a:ext cx="26988" cy="52388"/>
                </a:xfrm>
                <a:custGeom>
                  <a:avLst/>
                  <a:gdLst>
                    <a:gd name="T0" fmla="*/ 2 w 38"/>
                    <a:gd name="T1" fmla="*/ 0 h 70"/>
                    <a:gd name="T2" fmla="*/ 2 w 38"/>
                    <a:gd name="T3" fmla="*/ 8 h 70"/>
                    <a:gd name="T4" fmla="*/ 0 w 38"/>
                    <a:gd name="T5" fmla="*/ 60 h 70"/>
                    <a:gd name="T6" fmla="*/ 0 w 38"/>
                    <a:gd name="T7" fmla="*/ 67 h 70"/>
                    <a:gd name="T8" fmla="*/ 35 w 38"/>
                    <a:gd name="T9" fmla="*/ 70 h 70"/>
                    <a:gd name="T10" fmla="*/ 35 w 38"/>
                    <a:gd name="T11" fmla="*/ 62 h 70"/>
                    <a:gd name="T12" fmla="*/ 38 w 38"/>
                    <a:gd name="T13" fmla="*/ 8 h 70"/>
                    <a:gd name="T14" fmla="*/ 38 w 38"/>
                    <a:gd name="T15" fmla="*/ 0 h 70"/>
                    <a:gd name="T16" fmla="*/ 2 w 38"/>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0">
                      <a:moveTo>
                        <a:pt x="2" y="0"/>
                      </a:moveTo>
                      <a:cubicBezTo>
                        <a:pt x="2" y="8"/>
                        <a:pt x="2" y="8"/>
                        <a:pt x="2" y="8"/>
                      </a:cubicBezTo>
                      <a:cubicBezTo>
                        <a:pt x="2" y="25"/>
                        <a:pt x="2" y="43"/>
                        <a:pt x="0" y="60"/>
                      </a:cubicBezTo>
                      <a:cubicBezTo>
                        <a:pt x="0" y="67"/>
                        <a:pt x="0" y="67"/>
                        <a:pt x="0" y="67"/>
                      </a:cubicBezTo>
                      <a:cubicBezTo>
                        <a:pt x="35" y="70"/>
                        <a:pt x="35" y="70"/>
                        <a:pt x="35" y="70"/>
                      </a:cubicBezTo>
                      <a:cubicBezTo>
                        <a:pt x="35" y="62"/>
                        <a:pt x="35" y="62"/>
                        <a:pt x="35" y="62"/>
                      </a:cubicBezTo>
                      <a:cubicBezTo>
                        <a:pt x="37" y="44"/>
                        <a:pt x="38" y="26"/>
                        <a:pt x="38" y="8"/>
                      </a:cubicBezTo>
                      <a:cubicBezTo>
                        <a:pt x="38" y="0"/>
                        <a:pt x="38" y="0"/>
                        <a:pt x="38"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5" name="Freeform 194"/>
                <p:cNvSpPr>
                  <a:spLocks/>
                </p:cNvSpPr>
                <p:nvPr/>
              </p:nvSpPr>
              <p:spPr bwMode="black">
                <a:xfrm>
                  <a:off x="7783513" y="3113088"/>
                  <a:ext cx="47625" cy="57150"/>
                </a:xfrm>
                <a:custGeom>
                  <a:avLst/>
                  <a:gdLst>
                    <a:gd name="T0" fmla="*/ 32 w 63"/>
                    <a:gd name="T1" fmla="*/ 0 h 76"/>
                    <a:gd name="T2" fmla="*/ 29 w 63"/>
                    <a:gd name="T3" fmla="*/ 7 h 76"/>
                    <a:gd name="T4" fmla="*/ 5 w 63"/>
                    <a:gd name="T5" fmla="*/ 50 h 76"/>
                    <a:gd name="T6" fmla="*/ 0 w 63"/>
                    <a:gd name="T7" fmla="*/ 57 h 76"/>
                    <a:gd name="T8" fmla="*/ 30 w 63"/>
                    <a:gd name="T9" fmla="*/ 76 h 76"/>
                    <a:gd name="T10" fmla="*/ 34 w 63"/>
                    <a:gd name="T11" fmla="*/ 70 h 76"/>
                    <a:gd name="T12" fmla="*/ 60 w 63"/>
                    <a:gd name="T13" fmla="*/ 22 h 76"/>
                    <a:gd name="T14" fmla="*/ 63 w 63"/>
                    <a:gd name="T15" fmla="*/ 16 h 76"/>
                    <a:gd name="T16" fmla="*/ 49 w 63"/>
                    <a:gd name="T17" fmla="*/ 7 h 76"/>
                    <a:gd name="T18" fmla="*/ 32 w 63"/>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6">
                      <a:moveTo>
                        <a:pt x="32" y="0"/>
                      </a:moveTo>
                      <a:cubicBezTo>
                        <a:pt x="29" y="7"/>
                        <a:pt x="29" y="7"/>
                        <a:pt x="29" y="7"/>
                      </a:cubicBezTo>
                      <a:cubicBezTo>
                        <a:pt x="20" y="23"/>
                        <a:pt x="13" y="38"/>
                        <a:pt x="5" y="50"/>
                      </a:cubicBezTo>
                      <a:cubicBezTo>
                        <a:pt x="0" y="57"/>
                        <a:pt x="0" y="57"/>
                        <a:pt x="0" y="57"/>
                      </a:cubicBezTo>
                      <a:cubicBezTo>
                        <a:pt x="30" y="76"/>
                        <a:pt x="30" y="76"/>
                        <a:pt x="30" y="76"/>
                      </a:cubicBezTo>
                      <a:cubicBezTo>
                        <a:pt x="34" y="70"/>
                        <a:pt x="34" y="70"/>
                        <a:pt x="34" y="70"/>
                      </a:cubicBezTo>
                      <a:cubicBezTo>
                        <a:pt x="43" y="56"/>
                        <a:pt x="51" y="40"/>
                        <a:pt x="60" y="22"/>
                      </a:cubicBezTo>
                      <a:cubicBezTo>
                        <a:pt x="63" y="16"/>
                        <a:pt x="63" y="16"/>
                        <a:pt x="63" y="16"/>
                      </a:cubicBezTo>
                      <a:cubicBezTo>
                        <a:pt x="49" y="7"/>
                        <a:pt x="49" y="7"/>
                        <a:pt x="49" y="7"/>
                      </a:cubicBez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6" name="Freeform 195"/>
                <p:cNvSpPr>
                  <a:spLocks/>
                </p:cNvSpPr>
                <p:nvPr/>
              </p:nvSpPr>
              <p:spPr bwMode="black">
                <a:xfrm>
                  <a:off x="8229600" y="2798763"/>
                  <a:ext cx="57150" cy="49213"/>
                </a:xfrm>
                <a:custGeom>
                  <a:avLst/>
                  <a:gdLst>
                    <a:gd name="T0" fmla="*/ 52 w 76"/>
                    <a:gd name="T1" fmla="*/ 3 h 65"/>
                    <a:gd name="T2" fmla="*/ 6 w 76"/>
                    <a:gd name="T3" fmla="*/ 31 h 65"/>
                    <a:gd name="T4" fmla="*/ 0 w 76"/>
                    <a:gd name="T5" fmla="*/ 35 h 65"/>
                    <a:gd name="T6" fmla="*/ 17 w 76"/>
                    <a:gd name="T7" fmla="*/ 65 h 65"/>
                    <a:gd name="T8" fmla="*/ 24 w 76"/>
                    <a:gd name="T9" fmla="*/ 61 h 65"/>
                    <a:gd name="T10" fmla="*/ 70 w 76"/>
                    <a:gd name="T11" fmla="*/ 33 h 65"/>
                    <a:gd name="T12" fmla="*/ 76 w 76"/>
                    <a:gd name="T13" fmla="*/ 30 h 65"/>
                    <a:gd name="T14" fmla="*/ 58 w 76"/>
                    <a:gd name="T15" fmla="*/ 0 h 65"/>
                    <a:gd name="T16" fmla="*/ 52 w 76"/>
                    <a:gd name="T17"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5">
                      <a:moveTo>
                        <a:pt x="52" y="3"/>
                      </a:moveTo>
                      <a:cubicBezTo>
                        <a:pt x="38" y="12"/>
                        <a:pt x="22" y="21"/>
                        <a:pt x="6" y="31"/>
                      </a:cubicBezTo>
                      <a:cubicBezTo>
                        <a:pt x="0" y="35"/>
                        <a:pt x="0" y="35"/>
                        <a:pt x="0" y="35"/>
                      </a:cubicBezTo>
                      <a:cubicBezTo>
                        <a:pt x="17" y="65"/>
                        <a:pt x="17" y="65"/>
                        <a:pt x="17" y="65"/>
                      </a:cubicBezTo>
                      <a:cubicBezTo>
                        <a:pt x="24" y="61"/>
                        <a:pt x="24" y="61"/>
                        <a:pt x="24" y="61"/>
                      </a:cubicBezTo>
                      <a:cubicBezTo>
                        <a:pt x="41" y="51"/>
                        <a:pt x="56" y="42"/>
                        <a:pt x="70" y="33"/>
                      </a:cubicBezTo>
                      <a:cubicBezTo>
                        <a:pt x="76" y="30"/>
                        <a:pt x="76" y="30"/>
                        <a:pt x="76" y="30"/>
                      </a:cubicBezTo>
                      <a:cubicBezTo>
                        <a:pt x="58" y="0"/>
                        <a:pt x="58" y="0"/>
                        <a:pt x="58" y="0"/>
                      </a:cubicBezTo>
                      <a:lnTo>
                        <a:pt x="5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7" name="Freeform 196"/>
                <p:cNvSpPr>
                  <a:spLocks/>
                </p:cNvSpPr>
                <p:nvPr/>
              </p:nvSpPr>
              <p:spPr bwMode="black">
                <a:xfrm>
                  <a:off x="8297863" y="2754313"/>
                  <a:ext cx="57150" cy="50800"/>
                </a:xfrm>
                <a:custGeom>
                  <a:avLst/>
                  <a:gdLst>
                    <a:gd name="T0" fmla="*/ 49 w 77"/>
                    <a:gd name="T1" fmla="*/ 5 h 68"/>
                    <a:gd name="T2" fmla="*/ 7 w 77"/>
                    <a:gd name="T3" fmla="*/ 34 h 68"/>
                    <a:gd name="T4" fmla="*/ 0 w 77"/>
                    <a:gd name="T5" fmla="*/ 39 h 68"/>
                    <a:gd name="T6" fmla="*/ 19 w 77"/>
                    <a:gd name="T7" fmla="*/ 68 h 68"/>
                    <a:gd name="T8" fmla="*/ 26 w 77"/>
                    <a:gd name="T9" fmla="*/ 64 h 68"/>
                    <a:gd name="T10" fmla="*/ 71 w 77"/>
                    <a:gd name="T11" fmla="*/ 33 h 68"/>
                    <a:gd name="T12" fmla="*/ 77 w 77"/>
                    <a:gd name="T13" fmla="*/ 28 h 68"/>
                    <a:gd name="T14" fmla="*/ 55 w 77"/>
                    <a:gd name="T15" fmla="*/ 0 h 68"/>
                    <a:gd name="T16" fmla="*/ 49 w 77"/>
                    <a:gd name="T17"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9" y="5"/>
                      </a:moveTo>
                      <a:cubicBezTo>
                        <a:pt x="40" y="12"/>
                        <a:pt x="26" y="22"/>
                        <a:pt x="7" y="34"/>
                      </a:cubicBezTo>
                      <a:cubicBezTo>
                        <a:pt x="0" y="39"/>
                        <a:pt x="0" y="39"/>
                        <a:pt x="0" y="39"/>
                      </a:cubicBezTo>
                      <a:cubicBezTo>
                        <a:pt x="19" y="68"/>
                        <a:pt x="19" y="68"/>
                        <a:pt x="19" y="68"/>
                      </a:cubicBezTo>
                      <a:cubicBezTo>
                        <a:pt x="26" y="64"/>
                        <a:pt x="26" y="64"/>
                        <a:pt x="26" y="64"/>
                      </a:cubicBezTo>
                      <a:cubicBezTo>
                        <a:pt x="46" y="51"/>
                        <a:pt x="61" y="41"/>
                        <a:pt x="71" y="33"/>
                      </a:cubicBezTo>
                      <a:cubicBezTo>
                        <a:pt x="77" y="28"/>
                        <a:pt x="77" y="28"/>
                        <a:pt x="77" y="28"/>
                      </a:cubicBezTo>
                      <a:cubicBezTo>
                        <a:pt x="55" y="0"/>
                        <a:pt x="55" y="0"/>
                        <a:pt x="55" y="0"/>
                      </a:cubicBezTo>
                      <a:lnTo>
                        <a:pt x="4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8" name="Freeform 197"/>
                <p:cNvSpPr>
                  <a:spLocks/>
                </p:cNvSpPr>
                <p:nvPr/>
              </p:nvSpPr>
              <p:spPr bwMode="black">
                <a:xfrm>
                  <a:off x="7313613" y="2935288"/>
                  <a:ext cx="57150" cy="49213"/>
                </a:xfrm>
                <a:custGeom>
                  <a:avLst/>
                  <a:gdLst>
                    <a:gd name="T0" fmla="*/ 24 w 77"/>
                    <a:gd name="T1" fmla="*/ 4 h 65"/>
                    <a:gd name="T2" fmla="*/ 18 w 77"/>
                    <a:gd name="T3" fmla="*/ 0 h 65"/>
                    <a:gd name="T4" fmla="*/ 0 w 77"/>
                    <a:gd name="T5" fmla="*/ 30 h 65"/>
                    <a:gd name="T6" fmla="*/ 7 w 77"/>
                    <a:gd name="T7" fmla="*/ 34 h 65"/>
                    <a:gd name="T8" fmla="*/ 53 w 77"/>
                    <a:gd name="T9" fmla="*/ 61 h 65"/>
                    <a:gd name="T10" fmla="*/ 59 w 77"/>
                    <a:gd name="T11" fmla="*/ 65 h 65"/>
                    <a:gd name="T12" fmla="*/ 77 w 77"/>
                    <a:gd name="T13" fmla="*/ 34 h 65"/>
                    <a:gd name="T14" fmla="*/ 71 w 77"/>
                    <a:gd name="T15" fmla="*/ 31 h 65"/>
                    <a:gd name="T16" fmla="*/ 24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24" y="4"/>
                      </a:moveTo>
                      <a:cubicBezTo>
                        <a:pt x="18" y="0"/>
                        <a:pt x="18" y="0"/>
                        <a:pt x="18" y="0"/>
                      </a:cubicBezTo>
                      <a:cubicBezTo>
                        <a:pt x="0" y="30"/>
                        <a:pt x="0" y="30"/>
                        <a:pt x="0" y="30"/>
                      </a:cubicBezTo>
                      <a:cubicBezTo>
                        <a:pt x="7" y="34"/>
                        <a:pt x="7" y="34"/>
                        <a:pt x="7" y="34"/>
                      </a:cubicBezTo>
                      <a:cubicBezTo>
                        <a:pt x="22" y="43"/>
                        <a:pt x="37" y="52"/>
                        <a:pt x="53" y="61"/>
                      </a:cubicBezTo>
                      <a:cubicBezTo>
                        <a:pt x="59" y="65"/>
                        <a:pt x="59" y="65"/>
                        <a:pt x="59" y="65"/>
                      </a:cubicBezTo>
                      <a:cubicBezTo>
                        <a:pt x="77" y="34"/>
                        <a:pt x="77" y="34"/>
                        <a:pt x="77" y="34"/>
                      </a:cubicBezTo>
                      <a:cubicBezTo>
                        <a:pt x="71" y="31"/>
                        <a:pt x="71" y="31"/>
                        <a:pt x="71" y="31"/>
                      </a:cubicBezTo>
                      <a:cubicBezTo>
                        <a:pt x="55" y="22"/>
                        <a:pt x="40" y="13"/>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39" name="Freeform 198"/>
                <p:cNvSpPr>
                  <a:spLocks/>
                </p:cNvSpPr>
                <p:nvPr/>
              </p:nvSpPr>
              <p:spPr bwMode="black">
                <a:xfrm>
                  <a:off x="7381875" y="2974975"/>
                  <a:ext cx="57150" cy="49213"/>
                </a:xfrm>
                <a:custGeom>
                  <a:avLst/>
                  <a:gdLst>
                    <a:gd name="T0" fmla="*/ 0 w 36"/>
                    <a:gd name="T1" fmla="*/ 15 h 31"/>
                    <a:gd name="T2" fmla="*/ 28 w 36"/>
                    <a:gd name="T3" fmla="*/ 31 h 31"/>
                    <a:gd name="T4" fmla="*/ 36 w 36"/>
                    <a:gd name="T5" fmla="*/ 17 h 31"/>
                    <a:gd name="T6" fmla="*/ 8 w 36"/>
                    <a:gd name="T7" fmla="*/ 0 h 31"/>
                    <a:gd name="T8" fmla="*/ 0 w 36"/>
                    <a:gd name="T9" fmla="*/ 15 h 31"/>
                  </a:gdLst>
                  <a:ahLst/>
                  <a:cxnLst>
                    <a:cxn ang="0">
                      <a:pos x="T0" y="T1"/>
                    </a:cxn>
                    <a:cxn ang="0">
                      <a:pos x="T2" y="T3"/>
                    </a:cxn>
                    <a:cxn ang="0">
                      <a:pos x="T4" y="T5"/>
                    </a:cxn>
                    <a:cxn ang="0">
                      <a:pos x="T6" y="T7"/>
                    </a:cxn>
                    <a:cxn ang="0">
                      <a:pos x="T8" y="T9"/>
                    </a:cxn>
                  </a:cxnLst>
                  <a:rect l="0" t="0" r="r" b="b"/>
                  <a:pathLst>
                    <a:path w="36" h="31">
                      <a:moveTo>
                        <a:pt x="0" y="15"/>
                      </a:moveTo>
                      <a:lnTo>
                        <a:pt x="28" y="31"/>
                      </a:lnTo>
                      <a:lnTo>
                        <a:pt x="36" y="17"/>
                      </a:lnTo>
                      <a:lnTo>
                        <a:pt x="8"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0" name="Freeform 199"/>
                <p:cNvSpPr>
                  <a:spLocks/>
                </p:cNvSpPr>
                <p:nvPr/>
              </p:nvSpPr>
              <p:spPr bwMode="black">
                <a:xfrm>
                  <a:off x="7243763" y="2895600"/>
                  <a:ext cx="58738" cy="47625"/>
                </a:xfrm>
                <a:custGeom>
                  <a:avLst/>
                  <a:gdLst>
                    <a:gd name="T0" fmla="*/ 24 w 77"/>
                    <a:gd name="T1" fmla="*/ 4 h 64"/>
                    <a:gd name="T2" fmla="*/ 17 w 77"/>
                    <a:gd name="T3" fmla="*/ 0 h 64"/>
                    <a:gd name="T4" fmla="*/ 0 w 77"/>
                    <a:gd name="T5" fmla="*/ 31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4"/>
                      </a:moveTo>
                      <a:cubicBezTo>
                        <a:pt x="17" y="0"/>
                        <a:pt x="17" y="0"/>
                        <a:pt x="17" y="0"/>
                      </a:cubicBezTo>
                      <a:cubicBezTo>
                        <a:pt x="0" y="31"/>
                        <a:pt x="0" y="31"/>
                        <a:pt x="0" y="31"/>
                      </a:cubicBezTo>
                      <a:cubicBezTo>
                        <a:pt x="6" y="34"/>
                        <a:pt x="6" y="34"/>
                        <a:pt x="6" y="34"/>
                      </a:cubicBezTo>
                      <a:cubicBezTo>
                        <a:pt x="21" y="42"/>
                        <a:pt x="36" y="51"/>
                        <a:pt x="53" y="61"/>
                      </a:cubicBezTo>
                      <a:cubicBezTo>
                        <a:pt x="59" y="64"/>
                        <a:pt x="59" y="64"/>
                        <a:pt x="59" y="64"/>
                      </a:cubicBezTo>
                      <a:cubicBezTo>
                        <a:pt x="77" y="34"/>
                        <a:pt x="77" y="34"/>
                        <a:pt x="77" y="34"/>
                      </a:cubicBezTo>
                      <a:cubicBezTo>
                        <a:pt x="70" y="30"/>
                        <a:pt x="70" y="30"/>
                        <a:pt x="70" y="30"/>
                      </a:cubicBezTo>
                      <a:cubicBezTo>
                        <a:pt x="53" y="20"/>
                        <a:pt x="38" y="12"/>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1" name="Freeform 200"/>
                <p:cNvSpPr>
                  <a:spLocks/>
                </p:cNvSpPr>
                <p:nvPr/>
              </p:nvSpPr>
              <p:spPr bwMode="black">
                <a:xfrm>
                  <a:off x="7173913" y="2857500"/>
                  <a:ext cx="57150" cy="47625"/>
                </a:xfrm>
                <a:custGeom>
                  <a:avLst/>
                  <a:gdLst>
                    <a:gd name="T0" fmla="*/ 23 w 77"/>
                    <a:gd name="T1" fmla="*/ 3 h 63"/>
                    <a:gd name="T2" fmla="*/ 16 w 77"/>
                    <a:gd name="T3" fmla="*/ 0 h 63"/>
                    <a:gd name="T4" fmla="*/ 0 w 77"/>
                    <a:gd name="T5" fmla="*/ 31 h 63"/>
                    <a:gd name="T6" fmla="*/ 7 w 77"/>
                    <a:gd name="T7" fmla="*/ 35 h 63"/>
                    <a:gd name="T8" fmla="*/ 54 w 77"/>
                    <a:gd name="T9" fmla="*/ 59 h 63"/>
                    <a:gd name="T10" fmla="*/ 60 w 77"/>
                    <a:gd name="T11" fmla="*/ 63 h 63"/>
                    <a:gd name="T12" fmla="*/ 77 w 77"/>
                    <a:gd name="T13" fmla="*/ 32 h 63"/>
                    <a:gd name="T14" fmla="*/ 71 w 77"/>
                    <a:gd name="T15" fmla="*/ 29 h 63"/>
                    <a:gd name="T16" fmla="*/ 23 w 77"/>
                    <a:gd name="T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3">
                      <a:moveTo>
                        <a:pt x="23" y="3"/>
                      </a:moveTo>
                      <a:cubicBezTo>
                        <a:pt x="16" y="0"/>
                        <a:pt x="16" y="0"/>
                        <a:pt x="16" y="0"/>
                      </a:cubicBezTo>
                      <a:cubicBezTo>
                        <a:pt x="0" y="31"/>
                        <a:pt x="0" y="31"/>
                        <a:pt x="0" y="31"/>
                      </a:cubicBezTo>
                      <a:cubicBezTo>
                        <a:pt x="7" y="35"/>
                        <a:pt x="7" y="35"/>
                        <a:pt x="7" y="35"/>
                      </a:cubicBezTo>
                      <a:cubicBezTo>
                        <a:pt x="20" y="41"/>
                        <a:pt x="36" y="50"/>
                        <a:pt x="54" y="59"/>
                      </a:cubicBezTo>
                      <a:cubicBezTo>
                        <a:pt x="60" y="63"/>
                        <a:pt x="60" y="63"/>
                        <a:pt x="60" y="63"/>
                      </a:cubicBezTo>
                      <a:cubicBezTo>
                        <a:pt x="77" y="32"/>
                        <a:pt x="77" y="32"/>
                        <a:pt x="77" y="32"/>
                      </a:cubicBezTo>
                      <a:cubicBezTo>
                        <a:pt x="71" y="29"/>
                        <a:pt x="71" y="29"/>
                        <a:pt x="71" y="29"/>
                      </a:cubicBezTo>
                      <a:cubicBezTo>
                        <a:pt x="52" y="18"/>
                        <a:pt x="36" y="10"/>
                        <a:pt x="2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2" name="Freeform 201"/>
                <p:cNvSpPr>
                  <a:spLocks/>
                </p:cNvSpPr>
                <p:nvPr/>
              </p:nvSpPr>
              <p:spPr bwMode="black">
                <a:xfrm>
                  <a:off x="7099300" y="2835275"/>
                  <a:ext cx="57150" cy="34925"/>
                </a:xfrm>
                <a:custGeom>
                  <a:avLst/>
                  <a:gdLst>
                    <a:gd name="T0" fmla="*/ 60 w 76"/>
                    <a:gd name="T1" fmla="*/ 10 h 47"/>
                    <a:gd name="T2" fmla="*/ 58 w 76"/>
                    <a:gd name="T3" fmla="*/ 10 h 47"/>
                    <a:gd name="T4" fmla="*/ 18 w 76"/>
                    <a:gd name="T5" fmla="*/ 2 h 47"/>
                    <a:gd name="T6" fmla="*/ 11 w 76"/>
                    <a:gd name="T7" fmla="*/ 0 h 47"/>
                    <a:gd name="T8" fmla="*/ 0 w 76"/>
                    <a:gd name="T9" fmla="*/ 33 h 47"/>
                    <a:gd name="T10" fmla="*/ 7 w 76"/>
                    <a:gd name="T11" fmla="*/ 35 h 47"/>
                    <a:gd name="T12" fmla="*/ 55 w 76"/>
                    <a:gd name="T13" fmla="*/ 45 h 47"/>
                    <a:gd name="T14" fmla="*/ 60 w 76"/>
                    <a:gd name="T15" fmla="*/ 45 h 47"/>
                    <a:gd name="T16" fmla="*/ 61 w 76"/>
                    <a:gd name="T17" fmla="*/ 45 h 47"/>
                    <a:gd name="T18" fmla="*/ 68 w 76"/>
                    <a:gd name="T19" fmla="*/ 47 h 47"/>
                    <a:gd name="T20" fmla="*/ 76 w 76"/>
                    <a:gd name="T21" fmla="*/ 13 h 47"/>
                    <a:gd name="T22" fmla="*/ 69 w 76"/>
                    <a:gd name="T23" fmla="*/ 11 h 47"/>
                    <a:gd name="T24" fmla="*/ 60 w 76"/>
                    <a:gd name="T25"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7">
                      <a:moveTo>
                        <a:pt x="60" y="10"/>
                      </a:moveTo>
                      <a:cubicBezTo>
                        <a:pt x="58" y="10"/>
                        <a:pt x="58" y="10"/>
                        <a:pt x="58" y="10"/>
                      </a:cubicBezTo>
                      <a:cubicBezTo>
                        <a:pt x="49" y="11"/>
                        <a:pt x="35" y="8"/>
                        <a:pt x="18" y="2"/>
                      </a:cubicBezTo>
                      <a:cubicBezTo>
                        <a:pt x="11" y="0"/>
                        <a:pt x="11" y="0"/>
                        <a:pt x="11" y="0"/>
                      </a:cubicBezTo>
                      <a:cubicBezTo>
                        <a:pt x="0" y="33"/>
                        <a:pt x="0" y="33"/>
                        <a:pt x="0" y="33"/>
                      </a:cubicBezTo>
                      <a:cubicBezTo>
                        <a:pt x="7" y="35"/>
                        <a:pt x="7" y="35"/>
                        <a:pt x="7" y="35"/>
                      </a:cubicBezTo>
                      <a:cubicBezTo>
                        <a:pt x="20" y="40"/>
                        <a:pt x="39" y="45"/>
                        <a:pt x="55" y="45"/>
                      </a:cubicBezTo>
                      <a:cubicBezTo>
                        <a:pt x="57" y="45"/>
                        <a:pt x="59" y="45"/>
                        <a:pt x="60" y="45"/>
                      </a:cubicBezTo>
                      <a:cubicBezTo>
                        <a:pt x="60" y="45"/>
                        <a:pt x="61" y="45"/>
                        <a:pt x="61" y="45"/>
                      </a:cubicBezTo>
                      <a:cubicBezTo>
                        <a:pt x="68" y="47"/>
                        <a:pt x="68" y="47"/>
                        <a:pt x="68" y="47"/>
                      </a:cubicBezTo>
                      <a:cubicBezTo>
                        <a:pt x="76" y="13"/>
                        <a:pt x="76" y="13"/>
                        <a:pt x="76" y="13"/>
                      </a:cubicBezTo>
                      <a:cubicBezTo>
                        <a:pt x="69" y="11"/>
                        <a:pt x="69" y="11"/>
                        <a:pt x="69" y="11"/>
                      </a:cubicBezTo>
                      <a:cubicBezTo>
                        <a:pt x="66" y="10"/>
                        <a:pt x="63" y="10"/>
                        <a:pt x="6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3" name="Freeform 202"/>
                <p:cNvSpPr>
                  <a:spLocks/>
                </p:cNvSpPr>
                <p:nvPr/>
              </p:nvSpPr>
              <p:spPr bwMode="black">
                <a:xfrm>
                  <a:off x="7721600" y="3168650"/>
                  <a:ext cx="55563" cy="30163"/>
                </a:xfrm>
                <a:custGeom>
                  <a:avLst/>
                  <a:gdLst>
                    <a:gd name="T0" fmla="*/ 57 w 74"/>
                    <a:gd name="T1" fmla="*/ 3 h 40"/>
                    <a:gd name="T2" fmla="*/ 53 w 74"/>
                    <a:gd name="T3" fmla="*/ 4 h 40"/>
                    <a:gd name="T4" fmla="*/ 11 w 74"/>
                    <a:gd name="T5" fmla="*/ 4 h 40"/>
                    <a:gd name="T6" fmla="*/ 3 w 74"/>
                    <a:gd name="T7" fmla="*/ 3 h 40"/>
                    <a:gd name="T8" fmla="*/ 0 w 74"/>
                    <a:gd name="T9" fmla="*/ 38 h 40"/>
                    <a:gd name="T10" fmla="*/ 7 w 74"/>
                    <a:gd name="T11" fmla="*/ 39 h 40"/>
                    <a:gd name="T12" fmla="*/ 32 w 74"/>
                    <a:gd name="T13" fmla="*/ 40 h 40"/>
                    <a:gd name="T14" fmla="*/ 60 w 74"/>
                    <a:gd name="T15" fmla="*/ 38 h 40"/>
                    <a:gd name="T16" fmla="*/ 67 w 74"/>
                    <a:gd name="T17" fmla="*/ 36 h 40"/>
                    <a:gd name="T18" fmla="*/ 74 w 74"/>
                    <a:gd name="T19" fmla="*/ 34 h 40"/>
                    <a:gd name="T20" fmla="*/ 64 w 74"/>
                    <a:gd name="T21" fmla="*/ 0 h 40"/>
                    <a:gd name="T22" fmla="*/ 57 w 74"/>
                    <a:gd name="T2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0">
                      <a:moveTo>
                        <a:pt x="57" y="3"/>
                      </a:moveTo>
                      <a:cubicBezTo>
                        <a:pt x="56" y="3"/>
                        <a:pt x="55" y="3"/>
                        <a:pt x="53" y="4"/>
                      </a:cubicBezTo>
                      <a:cubicBezTo>
                        <a:pt x="43" y="5"/>
                        <a:pt x="28" y="6"/>
                        <a:pt x="11" y="4"/>
                      </a:cubicBezTo>
                      <a:cubicBezTo>
                        <a:pt x="3" y="3"/>
                        <a:pt x="3" y="3"/>
                        <a:pt x="3" y="3"/>
                      </a:cubicBezTo>
                      <a:cubicBezTo>
                        <a:pt x="0" y="38"/>
                        <a:pt x="0" y="38"/>
                        <a:pt x="0" y="38"/>
                      </a:cubicBezTo>
                      <a:cubicBezTo>
                        <a:pt x="7" y="39"/>
                        <a:pt x="7" y="39"/>
                        <a:pt x="7" y="39"/>
                      </a:cubicBezTo>
                      <a:cubicBezTo>
                        <a:pt x="16" y="40"/>
                        <a:pt x="25" y="40"/>
                        <a:pt x="32" y="40"/>
                      </a:cubicBezTo>
                      <a:cubicBezTo>
                        <a:pt x="43" y="40"/>
                        <a:pt x="52" y="40"/>
                        <a:pt x="60" y="38"/>
                      </a:cubicBezTo>
                      <a:cubicBezTo>
                        <a:pt x="62" y="38"/>
                        <a:pt x="65" y="37"/>
                        <a:pt x="67" y="36"/>
                      </a:cubicBezTo>
                      <a:cubicBezTo>
                        <a:pt x="74" y="34"/>
                        <a:pt x="74" y="34"/>
                        <a:pt x="74" y="34"/>
                      </a:cubicBezTo>
                      <a:cubicBezTo>
                        <a:pt x="64" y="0"/>
                        <a:pt x="64" y="0"/>
                        <a:pt x="64" y="0"/>
                      </a:cubicBezTo>
                      <a:lnTo>
                        <a:pt x="57"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4" name="Freeform 203"/>
                <p:cNvSpPr>
                  <a:spLocks/>
                </p:cNvSpPr>
                <p:nvPr/>
              </p:nvSpPr>
              <p:spPr bwMode="black">
                <a:xfrm>
                  <a:off x="7583488" y="3100388"/>
                  <a:ext cx="49213" cy="58738"/>
                </a:xfrm>
                <a:custGeom>
                  <a:avLst/>
                  <a:gdLst>
                    <a:gd name="T0" fmla="*/ 49 w 64"/>
                    <a:gd name="T1" fmla="*/ 34 h 78"/>
                    <a:gd name="T2" fmla="*/ 49 w 64"/>
                    <a:gd name="T3" fmla="*/ 33 h 78"/>
                    <a:gd name="T4" fmla="*/ 33 w 64"/>
                    <a:gd name="T5" fmla="*/ 6 h 78"/>
                    <a:gd name="T6" fmla="*/ 29 w 64"/>
                    <a:gd name="T7" fmla="*/ 0 h 78"/>
                    <a:gd name="T8" fmla="*/ 0 w 64"/>
                    <a:gd name="T9" fmla="*/ 19 h 78"/>
                    <a:gd name="T10" fmla="*/ 4 w 64"/>
                    <a:gd name="T11" fmla="*/ 26 h 78"/>
                    <a:gd name="T12" fmla="*/ 18 w 64"/>
                    <a:gd name="T13" fmla="*/ 50 h 78"/>
                    <a:gd name="T14" fmla="*/ 31 w 64"/>
                    <a:gd name="T15" fmla="*/ 72 h 78"/>
                    <a:gd name="T16" fmla="*/ 35 w 64"/>
                    <a:gd name="T17" fmla="*/ 78 h 78"/>
                    <a:gd name="T18" fmla="*/ 64 w 64"/>
                    <a:gd name="T19" fmla="*/ 59 h 78"/>
                    <a:gd name="T20" fmla="*/ 60 w 64"/>
                    <a:gd name="T21" fmla="*/ 52 h 78"/>
                    <a:gd name="T22" fmla="*/ 49 w 64"/>
                    <a:gd name="T2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78">
                      <a:moveTo>
                        <a:pt x="49" y="34"/>
                      </a:moveTo>
                      <a:cubicBezTo>
                        <a:pt x="49" y="33"/>
                        <a:pt x="49" y="33"/>
                        <a:pt x="49" y="33"/>
                      </a:cubicBezTo>
                      <a:cubicBezTo>
                        <a:pt x="44" y="25"/>
                        <a:pt x="39" y="15"/>
                        <a:pt x="33" y="6"/>
                      </a:cubicBezTo>
                      <a:cubicBezTo>
                        <a:pt x="29" y="0"/>
                        <a:pt x="29" y="0"/>
                        <a:pt x="29" y="0"/>
                      </a:cubicBezTo>
                      <a:cubicBezTo>
                        <a:pt x="0" y="19"/>
                        <a:pt x="0" y="19"/>
                        <a:pt x="0" y="19"/>
                      </a:cubicBezTo>
                      <a:cubicBezTo>
                        <a:pt x="4" y="26"/>
                        <a:pt x="4" y="26"/>
                        <a:pt x="4" y="26"/>
                      </a:cubicBezTo>
                      <a:cubicBezTo>
                        <a:pt x="9" y="34"/>
                        <a:pt x="14" y="43"/>
                        <a:pt x="18" y="50"/>
                      </a:cubicBezTo>
                      <a:cubicBezTo>
                        <a:pt x="22" y="58"/>
                        <a:pt x="27" y="65"/>
                        <a:pt x="31" y="72"/>
                      </a:cubicBezTo>
                      <a:cubicBezTo>
                        <a:pt x="35" y="78"/>
                        <a:pt x="35" y="78"/>
                        <a:pt x="35" y="78"/>
                      </a:cubicBezTo>
                      <a:cubicBezTo>
                        <a:pt x="64" y="59"/>
                        <a:pt x="64" y="59"/>
                        <a:pt x="64" y="59"/>
                      </a:cubicBezTo>
                      <a:cubicBezTo>
                        <a:pt x="60" y="52"/>
                        <a:pt x="60" y="52"/>
                        <a:pt x="60" y="52"/>
                      </a:cubicBezTo>
                      <a:cubicBezTo>
                        <a:pt x="57" y="47"/>
                        <a:pt x="53" y="41"/>
                        <a:pt x="49"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5" name="Freeform 204"/>
                <p:cNvSpPr>
                  <a:spLocks/>
                </p:cNvSpPr>
                <p:nvPr/>
              </p:nvSpPr>
              <p:spPr bwMode="black">
                <a:xfrm>
                  <a:off x="7521575" y="3054350"/>
                  <a:ext cx="55563" cy="47625"/>
                </a:xfrm>
                <a:custGeom>
                  <a:avLst/>
                  <a:gdLst>
                    <a:gd name="T0" fmla="*/ 23 w 75"/>
                    <a:gd name="T1" fmla="*/ 4 h 62"/>
                    <a:gd name="T2" fmla="*/ 17 w 75"/>
                    <a:gd name="T3" fmla="*/ 0 h 62"/>
                    <a:gd name="T4" fmla="*/ 0 w 75"/>
                    <a:gd name="T5" fmla="*/ 31 h 62"/>
                    <a:gd name="T6" fmla="*/ 6 w 75"/>
                    <a:gd name="T7" fmla="*/ 35 h 62"/>
                    <a:gd name="T8" fmla="*/ 57 w 75"/>
                    <a:gd name="T9" fmla="*/ 59 h 62"/>
                    <a:gd name="T10" fmla="*/ 66 w 75"/>
                    <a:gd name="T11" fmla="*/ 62 h 62"/>
                    <a:gd name="T12" fmla="*/ 75 w 75"/>
                    <a:gd name="T13" fmla="*/ 28 h 62"/>
                    <a:gd name="T14" fmla="*/ 66 w 75"/>
                    <a:gd name="T15" fmla="*/ 25 h 62"/>
                    <a:gd name="T16" fmla="*/ 23 w 75"/>
                    <a:gd name="T1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2">
                      <a:moveTo>
                        <a:pt x="23" y="4"/>
                      </a:moveTo>
                      <a:cubicBezTo>
                        <a:pt x="17" y="0"/>
                        <a:pt x="17" y="0"/>
                        <a:pt x="17" y="0"/>
                      </a:cubicBezTo>
                      <a:cubicBezTo>
                        <a:pt x="0" y="31"/>
                        <a:pt x="0" y="31"/>
                        <a:pt x="0" y="31"/>
                      </a:cubicBezTo>
                      <a:cubicBezTo>
                        <a:pt x="6" y="35"/>
                        <a:pt x="6" y="35"/>
                        <a:pt x="6" y="35"/>
                      </a:cubicBezTo>
                      <a:cubicBezTo>
                        <a:pt x="42" y="54"/>
                        <a:pt x="52" y="58"/>
                        <a:pt x="57" y="59"/>
                      </a:cubicBezTo>
                      <a:cubicBezTo>
                        <a:pt x="66" y="62"/>
                        <a:pt x="66" y="62"/>
                        <a:pt x="66" y="62"/>
                      </a:cubicBezTo>
                      <a:cubicBezTo>
                        <a:pt x="75" y="28"/>
                        <a:pt x="75" y="28"/>
                        <a:pt x="75" y="28"/>
                      </a:cubicBezTo>
                      <a:cubicBezTo>
                        <a:pt x="66" y="25"/>
                        <a:pt x="66" y="25"/>
                        <a:pt x="66" y="25"/>
                      </a:cubicBezTo>
                      <a:cubicBezTo>
                        <a:pt x="65" y="25"/>
                        <a:pt x="58" y="23"/>
                        <a:pt x="2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6" name="Freeform 205"/>
                <p:cNvSpPr>
                  <a:spLocks/>
                </p:cNvSpPr>
                <p:nvPr/>
              </p:nvSpPr>
              <p:spPr bwMode="black">
                <a:xfrm>
                  <a:off x="7640638" y="3154363"/>
                  <a:ext cx="57150" cy="38100"/>
                </a:xfrm>
                <a:custGeom>
                  <a:avLst/>
                  <a:gdLst>
                    <a:gd name="T0" fmla="*/ 19 w 76"/>
                    <a:gd name="T1" fmla="*/ 3 h 52"/>
                    <a:gd name="T2" fmla="*/ 12 w 76"/>
                    <a:gd name="T3" fmla="*/ 0 h 52"/>
                    <a:gd name="T4" fmla="*/ 0 w 76"/>
                    <a:gd name="T5" fmla="*/ 33 h 52"/>
                    <a:gd name="T6" fmla="*/ 7 w 76"/>
                    <a:gd name="T7" fmla="*/ 36 h 52"/>
                    <a:gd name="T8" fmla="*/ 61 w 76"/>
                    <a:gd name="T9" fmla="*/ 51 h 52"/>
                    <a:gd name="T10" fmla="*/ 68 w 76"/>
                    <a:gd name="T11" fmla="*/ 52 h 52"/>
                    <a:gd name="T12" fmla="*/ 76 w 76"/>
                    <a:gd name="T13" fmla="*/ 18 h 52"/>
                    <a:gd name="T14" fmla="*/ 68 w 76"/>
                    <a:gd name="T15" fmla="*/ 16 h 52"/>
                    <a:gd name="T16" fmla="*/ 19 w 76"/>
                    <a:gd name="T17" fmla="*/ 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19" y="3"/>
                      </a:moveTo>
                      <a:cubicBezTo>
                        <a:pt x="12" y="0"/>
                        <a:pt x="12" y="0"/>
                        <a:pt x="12" y="0"/>
                      </a:cubicBezTo>
                      <a:cubicBezTo>
                        <a:pt x="0" y="33"/>
                        <a:pt x="0" y="33"/>
                        <a:pt x="0" y="33"/>
                      </a:cubicBezTo>
                      <a:cubicBezTo>
                        <a:pt x="7" y="36"/>
                        <a:pt x="7" y="36"/>
                        <a:pt x="7" y="36"/>
                      </a:cubicBezTo>
                      <a:cubicBezTo>
                        <a:pt x="23" y="41"/>
                        <a:pt x="41" y="46"/>
                        <a:pt x="61" y="51"/>
                      </a:cubicBezTo>
                      <a:cubicBezTo>
                        <a:pt x="68" y="52"/>
                        <a:pt x="68" y="52"/>
                        <a:pt x="68" y="52"/>
                      </a:cubicBezTo>
                      <a:cubicBezTo>
                        <a:pt x="76" y="18"/>
                        <a:pt x="76" y="18"/>
                        <a:pt x="76" y="18"/>
                      </a:cubicBezTo>
                      <a:cubicBezTo>
                        <a:pt x="68" y="16"/>
                        <a:pt x="68" y="16"/>
                        <a:pt x="68" y="16"/>
                      </a:cubicBezTo>
                      <a:cubicBezTo>
                        <a:pt x="50" y="12"/>
                        <a:pt x="33" y="8"/>
                        <a:pt x="1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7" name="Freeform 206"/>
                <p:cNvSpPr>
                  <a:spLocks/>
                </p:cNvSpPr>
                <p:nvPr/>
              </p:nvSpPr>
              <p:spPr bwMode="black">
                <a:xfrm>
                  <a:off x="7451725" y="3016250"/>
                  <a:ext cx="57150" cy="47625"/>
                </a:xfrm>
                <a:custGeom>
                  <a:avLst/>
                  <a:gdLst>
                    <a:gd name="T0" fmla="*/ 24 w 77"/>
                    <a:gd name="T1" fmla="*/ 3 h 64"/>
                    <a:gd name="T2" fmla="*/ 17 w 77"/>
                    <a:gd name="T3" fmla="*/ 0 h 64"/>
                    <a:gd name="T4" fmla="*/ 0 w 77"/>
                    <a:gd name="T5" fmla="*/ 30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3"/>
                      </a:moveTo>
                      <a:cubicBezTo>
                        <a:pt x="17" y="0"/>
                        <a:pt x="17" y="0"/>
                        <a:pt x="17" y="0"/>
                      </a:cubicBezTo>
                      <a:cubicBezTo>
                        <a:pt x="0" y="30"/>
                        <a:pt x="0" y="30"/>
                        <a:pt x="0" y="30"/>
                      </a:cubicBezTo>
                      <a:cubicBezTo>
                        <a:pt x="6" y="34"/>
                        <a:pt x="6" y="34"/>
                        <a:pt x="6" y="34"/>
                      </a:cubicBezTo>
                      <a:cubicBezTo>
                        <a:pt x="23" y="43"/>
                        <a:pt x="38" y="52"/>
                        <a:pt x="53" y="61"/>
                      </a:cubicBezTo>
                      <a:cubicBezTo>
                        <a:pt x="59" y="64"/>
                        <a:pt x="59" y="64"/>
                        <a:pt x="59" y="64"/>
                      </a:cubicBezTo>
                      <a:cubicBezTo>
                        <a:pt x="77" y="34"/>
                        <a:pt x="77" y="34"/>
                        <a:pt x="77" y="34"/>
                      </a:cubicBezTo>
                      <a:cubicBezTo>
                        <a:pt x="70" y="30"/>
                        <a:pt x="70" y="30"/>
                        <a:pt x="70" y="30"/>
                      </a:cubicBezTo>
                      <a:cubicBezTo>
                        <a:pt x="56" y="22"/>
                        <a:pt x="41" y="13"/>
                        <a:pt x="2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sp>
              <p:nvSpPr>
                <p:cNvPr id="1548" name="Freeform 207"/>
                <p:cNvSpPr>
                  <a:spLocks noEditPoints="1"/>
                </p:cNvSpPr>
                <p:nvPr/>
              </p:nvSpPr>
              <p:spPr bwMode="black">
                <a:xfrm>
                  <a:off x="7108825" y="2208213"/>
                  <a:ext cx="1198563" cy="892175"/>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189" tIns="38094" rIns="76189" bIns="38094" numCol="1" anchor="t" anchorCtr="0" compatLnSpc="1">
                  <a:prstTxWarp prst="textNoShape">
                    <a:avLst/>
                  </a:prstTxWarp>
                </a:bodyPr>
                <a:lstStyle/>
                <a:p>
                  <a:pPr defTabSz="912927"/>
                  <a:endParaRPr lang="en-US" sz="1333">
                    <a:solidFill>
                      <a:srgbClr val="FFFFFF"/>
                    </a:solidFill>
                  </a:endParaRPr>
                </a:p>
              </p:txBody>
            </p:sp>
          </p:grpSp>
        </p:grpSp>
      </p:grpSp>
      <p:grpSp>
        <p:nvGrpSpPr>
          <p:cNvPr id="6" name="Group 5"/>
          <p:cNvGrpSpPr/>
          <p:nvPr/>
        </p:nvGrpSpPr>
        <p:grpSpPr>
          <a:xfrm>
            <a:off x="964784" y="4377578"/>
            <a:ext cx="10361730" cy="2278517"/>
            <a:chOff x="1147002" y="4930498"/>
            <a:chExt cx="12435840" cy="2734607"/>
          </a:xfrm>
        </p:grpSpPr>
        <p:grpSp>
          <p:nvGrpSpPr>
            <p:cNvPr id="1379" name="Group 1378"/>
            <p:cNvGrpSpPr/>
            <p:nvPr/>
          </p:nvGrpSpPr>
          <p:grpSpPr>
            <a:xfrm>
              <a:off x="1147002" y="4930498"/>
              <a:ext cx="12435840" cy="2734607"/>
              <a:chOff x="1147002" y="4930498"/>
              <a:chExt cx="12435840" cy="2734607"/>
            </a:xfrm>
          </p:grpSpPr>
          <p:sp>
            <p:nvSpPr>
              <p:cNvPr id="1380" name="Rectangle 1379"/>
              <p:cNvSpPr/>
              <p:nvPr/>
            </p:nvSpPr>
            <p:spPr>
              <a:xfrm>
                <a:off x="1147002" y="4930498"/>
                <a:ext cx="12435840" cy="2734607"/>
              </a:xfrm>
              <a:prstGeom prst="rect">
                <a:avLst/>
              </a:prstGeom>
              <a:solidFill>
                <a:srgbClr val="00B0F0"/>
              </a:solidFill>
              <a:ln w="9525" cap="flat" cmpd="sng" algn="ctr">
                <a:noFill/>
                <a:prstDash val="solid"/>
              </a:ln>
              <a:effectLst/>
            </p:spPr>
            <p:txBody>
              <a:bodyPr lIns="217598" tIns="108799" rIns="217598" bIns="380946" rtlCol="0" anchor="b" anchorCtr="0"/>
              <a:lstStyle/>
              <a:p>
                <a:pPr algn="r" defTabSz="1448923"/>
                <a:r>
                  <a:rPr lang="zh-CN" altLang="en-US" sz="2416" dirty="0">
                    <a:solidFill>
                      <a:srgbClr val="FFFFFF">
                        <a:alpha val="99000"/>
                      </a:srgbClr>
                    </a:solidFill>
                    <a:ea typeface="Segoe UI" pitchFamily="34" charset="0"/>
                    <a:cs typeface="Segoe UI" pitchFamily="34" charset="0"/>
                  </a:rPr>
                  <a:t>分布全球的微软自建数据中心</a:t>
                </a:r>
                <a:endParaRPr lang="en-US" sz="2416" dirty="0">
                  <a:solidFill>
                    <a:srgbClr val="FFFFFF">
                      <a:alpha val="99000"/>
                    </a:srgbClr>
                  </a:solidFill>
                  <a:ea typeface="Segoe UI" pitchFamily="34" charset="0"/>
                  <a:cs typeface="Segoe UI" pitchFamily="34" charset="0"/>
                </a:endParaRPr>
              </a:p>
            </p:txBody>
          </p:sp>
          <p:grpSp>
            <p:nvGrpSpPr>
              <p:cNvPr id="1383" name="Group 1382"/>
              <p:cNvGrpSpPr/>
              <p:nvPr/>
            </p:nvGrpSpPr>
            <p:grpSpPr>
              <a:xfrm>
                <a:off x="1412554" y="5345935"/>
                <a:ext cx="4724069" cy="1962001"/>
                <a:chOff x="440002" y="1799066"/>
                <a:chExt cx="7071528" cy="3915933"/>
              </a:xfrm>
              <a:solidFill>
                <a:schemeClr val="tx1"/>
              </a:solidFill>
            </p:grpSpPr>
            <p:grpSp>
              <p:nvGrpSpPr>
                <p:cNvPr id="1452" name="Group 1451"/>
                <p:cNvGrpSpPr/>
                <p:nvPr/>
              </p:nvGrpSpPr>
              <p:grpSpPr>
                <a:xfrm>
                  <a:off x="440002" y="1799066"/>
                  <a:ext cx="7071528" cy="3915933"/>
                  <a:chOff x="395371" y="1139688"/>
                  <a:chExt cx="8399866" cy="4651514"/>
                </a:xfrm>
                <a:grpFill/>
              </p:grpSpPr>
              <p:sp>
                <p:nvSpPr>
                  <p:cNvPr id="2762" name="Oval 9"/>
                  <p:cNvSpPr>
                    <a:spLocks noChangeAspect="1" noChangeArrowheads="1"/>
                  </p:cNvSpPr>
                  <p:nvPr userDrawn="1"/>
                </p:nvSpPr>
                <p:spPr bwMode="auto">
                  <a:xfrm>
                    <a:off x="2417310"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3" name="Oval 10"/>
                  <p:cNvSpPr>
                    <a:spLocks noChangeAspect="1" noChangeArrowheads="1"/>
                  </p:cNvSpPr>
                  <p:nvPr userDrawn="1"/>
                </p:nvSpPr>
                <p:spPr bwMode="auto">
                  <a:xfrm>
                    <a:off x="2528886"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4" name="Oval 11"/>
                  <p:cNvSpPr>
                    <a:spLocks noChangeAspect="1" noChangeArrowheads="1"/>
                  </p:cNvSpPr>
                  <p:nvPr userDrawn="1"/>
                </p:nvSpPr>
                <p:spPr bwMode="auto">
                  <a:xfrm>
                    <a:off x="264196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5" name="Oval 12"/>
                  <p:cNvSpPr>
                    <a:spLocks noChangeAspect="1" noChangeArrowheads="1"/>
                  </p:cNvSpPr>
                  <p:nvPr userDrawn="1"/>
                </p:nvSpPr>
                <p:spPr bwMode="auto">
                  <a:xfrm>
                    <a:off x="2753545"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6" name="Oval 13"/>
                  <p:cNvSpPr>
                    <a:spLocks noChangeAspect="1" noChangeArrowheads="1"/>
                  </p:cNvSpPr>
                  <p:nvPr userDrawn="1"/>
                </p:nvSpPr>
                <p:spPr bwMode="auto">
                  <a:xfrm>
                    <a:off x="309128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7" name="Oval 14"/>
                  <p:cNvSpPr>
                    <a:spLocks noChangeAspect="1" noChangeArrowheads="1"/>
                  </p:cNvSpPr>
                  <p:nvPr userDrawn="1"/>
                </p:nvSpPr>
                <p:spPr bwMode="auto">
                  <a:xfrm>
                    <a:off x="3204373"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8" name="Oval 15"/>
                  <p:cNvSpPr>
                    <a:spLocks noChangeAspect="1" noChangeArrowheads="1"/>
                  </p:cNvSpPr>
                  <p:nvPr userDrawn="1"/>
                </p:nvSpPr>
                <p:spPr bwMode="auto">
                  <a:xfrm>
                    <a:off x="3315949"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9" name="Oval 16"/>
                  <p:cNvSpPr>
                    <a:spLocks noChangeAspect="1" noChangeArrowheads="1"/>
                  </p:cNvSpPr>
                  <p:nvPr userDrawn="1"/>
                </p:nvSpPr>
                <p:spPr bwMode="auto">
                  <a:xfrm>
                    <a:off x="3429033"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0" name="Oval 17"/>
                  <p:cNvSpPr>
                    <a:spLocks noChangeAspect="1" noChangeArrowheads="1"/>
                  </p:cNvSpPr>
                  <p:nvPr userDrawn="1"/>
                </p:nvSpPr>
                <p:spPr bwMode="auto">
                  <a:xfrm>
                    <a:off x="3540609"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1" name="Oval 18"/>
                  <p:cNvSpPr>
                    <a:spLocks noChangeAspect="1" noChangeArrowheads="1"/>
                  </p:cNvSpPr>
                  <p:nvPr userDrawn="1"/>
                </p:nvSpPr>
                <p:spPr bwMode="auto">
                  <a:xfrm>
                    <a:off x="3653693"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2" name="Oval 19"/>
                  <p:cNvSpPr>
                    <a:spLocks noChangeAspect="1" noChangeArrowheads="1"/>
                  </p:cNvSpPr>
                  <p:nvPr userDrawn="1"/>
                </p:nvSpPr>
                <p:spPr bwMode="auto">
                  <a:xfrm>
                    <a:off x="3765269" y="113968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3" name="Oval 20"/>
                  <p:cNvSpPr>
                    <a:spLocks noChangeAspect="1" noChangeArrowheads="1"/>
                  </p:cNvSpPr>
                  <p:nvPr userDrawn="1"/>
                </p:nvSpPr>
                <p:spPr bwMode="auto">
                  <a:xfrm>
                    <a:off x="3878352"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4" name="Oval 21"/>
                  <p:cNvSpPr>
                    <a:spLocks noChangeAspect="1" noChangeArrowheads="1"/>
                  </p:cNvSpPr>
                  <p:nvPr userDrawn="1"/>
                </p:nvSpPr>
                <p:spPr bwMode="auto">
                  <a:xfrm>
                    <a:off x="3989928"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5" name="Oval 22"/>
                  <p:cNvSpPr>
                    <a:spLocks noChangeAspect="1" noChangeArrowheads="1"/>
                  </p:cNvSpPr>
                  <p:nvPr userDrawn="1"/>
                </p:nvSpPr>
                <p:spPr bwMode="auto">
                  <a:xfrm>
                    <a:off x="6574270" y="113968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6" name="Oval 23"/>
                  <p:cNvSpPr>
                    <a:spLocks noChangeAspect="1" noChangeArrowheads="1"/>
                  </p:cNvSpPr>
                  <p:nvPr userDrawn="1"/>
                </p:nvSpPr>
                <p:spPr bwMode="auto">
                  <a:xfrm>
                    <a:off x="2192650"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7" name="Oval 24"/>
                  <p:cNvSpPr>
                    <a:spLocks noChangeAspect="1" noChangeArrowheads="1"/>
                  </p:cNvSpPr>
                  <p:nvPr userDrawn="1"/>
                </p:nvSpPr>
                <p:spPr bwMode="auto">
                  <a:xfrm>
                    <a:off x="2304226"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8" name="Oval 25"/>
                  <p:cNvSpPr>
                    <a:spLocks noChangeAspect="1" noChangeArrowheads="1"/>
                  </p:cNvSpPr>
                  <p:nvPr userDrawn="1"/>
                </p:nvSpPr>
                <p:spPr bwMode="auto">
                  <a:xfrm>
                    <a:off x="2417310"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79" name="Oval 26"/>
                  <p:cNvSpPr>
                    <a:spLocks noChangeAspect="1" noChangeArrowheads="1"/>
                  </p:cNvSpPr>
                  <p:nvPr userDrawn="1"/>
                </p:nvSpPr>
                <p:spPr bwMode="auto">
                  <a:xfrm>
                    <a:off x="2528886"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0" name="Oval 27"/>
                  <p:cNvSpPr>
                    <a:spLocks noChangeAspect="1" noChangeArrowheads="1"/>
                  </p:cNvSpPr>
                  <p:nvPr userDrawn="1"/>
                </p:nvSpPr>
                <p:spPr bwMode="auto">
                  <a:xfrm>
                    <a:off x="264196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1" name="Oval 28"/>
                  <p:cNvSpPr>
                    <a:spLocks noChangeAspect="1" noChangeArrowheads="1"/>
                  </p:cNvSpPr>
                  <p:nvPr userDrawn="1"/>
                </p:nvSpPr>
                <p:spPr bwMode="auto">
                  <a:xfrm>
                    <a:off x="2866630"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2" name="Oval 29"/>
                  <p:cNvSpPr>
                    <a:spLocks noChangeAspect="1" noChangeArrowheads="1"/>
                  </p:cNvSpPr>
                  <p:nvPr userDrawn="1"/>
                </p:nvSpPr>
                <p:spPr bwMode="auto">
                  <a:xfrm>
                    <a:off x="2978206"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3" name="Oval 30"/>
                  <p:cNvSpPr>
                    <a:spLocks noChangeAspect="1" noChangeArrowheads="1"/>
                  </p:cNvSpPr>
                  <p:nvPr userDrawn="1"/>
                </p:nvSpPr>
                <p:spPr bwMode="auto">
                  <a:xfrm>
                    <a:off x="309128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4" name="Oval 31"/>
                  <p:cNvSpPr>
                    <a:spLocks noChangeAspect="1" noChangeArrowheads="1"/>
                  </p:cNvSpPr>
                  <p:nvPr userDrawn="1"/>
                </p:nvSpPr>
                <p:spPr bwMode="auto">
                  <a:xfrm>
                    <a:off x="3204373"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5" name="Oval 32"/>
                  <p:cNvSpPr>
                    <a:spLocks noChangeAspect="1" noChangeArrowheads="1"/>
                  </p:cNvSpPr>
                  <p:nvPr userDrawn="1"/>
                </p:nvSpPr>
                <p:spPr bwMode="auto">
                  <a:xfrm>
                    <a:off x="3315949"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6" name="Oval 33"/>
                  <p:cNvSpPr>
                    <a:spLocks noChangeAspect="1" noChangeArrowheads="1"/>
                  </p:cNvSpPr>
                  <p:nvPr userDrawn="1"/>
                </p:nvSpPr>
                <p:spPr bwMode="auto">
                  <a:xfrm>
                    <a:off x="3429033"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7" name="Oval 34"/>
                  <p:cNvSpPr>
                    <a:spLocks noChangeAspect="1" noChangeArrowheads="1"/>
                  </p:cNvSpPr>
                  <p:nvPr userDrawn="1"/>
                </p:nvSpPr>
                <p:spPr bwMode="auto">
                  <a:xfrm>
                    <a:off x="3540609"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8" name="Oval 35"/>
                  <p:cNvSpPr>
                    <a:spLocks noChangeAspect="1" noChangeArrowheads="1"/>
                  </p:cNvSpPr>
                  <p:nvPr userDrawn="1"/>
                </p:nvSpPr>
                <p:spPr bwMode="auto">
                  <a:xfrm>
                    <a:off x="3653693"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89" name="Oval 36"/>
                  <p:cNvSpPr>
                    <a:spLocks noChangeAspect="1" noChangeArrowheads="1"/>
                  </p:cNvSpPr>
                  <p:nvPr userDrawn="1"/>
                </p:nvSpPr>
                <p:spPr bwMode="auto">
                  <a:xfrm>
                    <a:off x="3765269"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0" name="Oval 37"/>
                  <p:cNvSpPr>
                    <a:spLocks noChangeAspect="1" noChangeArrowheads="1"/>
                  </p:cNvSpPr>
                  <p:nvPr userDrawn="1"/>
                </p:nvSpPr>
                <p:spPr bwMode="auto">
                  <a:xfrm>
                    <a:off x="3878352"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1" name="Oval 38"/>
                  <p:cNvSpPr>
                    <a:spLocks noChangeAspect="1" noChangeArrowheads="1"/>
                  </p:cNvSpPr>
                  <p:nvPr userDrawn="1"/>
                </p:nvSpPr>
                <p:spPr bwMode="auto">
                  <a:xfrm>
                    <a:off x="4663908"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2" name="Oval 39"/>
                  <p:cNvSpPr>
                    <a:spLocks noChangeAspect="1" noChangeArrowheads="1"/>
                  </p:cNvSpPr>
                  <p:nvPr userDrawn="1"/>
                </p:nvSpPr>
                <p:spPr bwMode="auto">
                  <a:xfrm>
                    <a:off x="4776992"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3" name="Oval 40"/>
                  <p:cNvSpPr>
                    <a:spLocks noChangeAspect="1" noChangeArrowheads="1"/>
                  </p:cNvSpPr>
                  <p:nvPr userDrawn="1"/>
                </p:nvSpPr>
                <p:spPr bwMode="auto">
                  <a:xfrm>
                    <a:off x="6462694"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4" name="Oval 41"/>
                  <p:cNvSpPr>
                    <a:spLocks noChangeAspect="1" noChangeArrowheads="1"/>
                  </p:cNvSpPr>
                  <p:nvPr userDrawn="1"/>
                </p:nvSpPr>
                <p:spPr bwMode="auto">
                  <a:xfrm>
                    <a:off x="6574270" y="1243725"/>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5" name="Oval 42"/>
                  <p:cNvSpPr>
                    <a:spLocks noChangeAspect="1" noChangeArrowheads="1"/>
                  </p:cNvSpPr>
                  <p:nvPr userDrawn="1"/>
                </p:nvSpPr>
                <p:spPr bwMode="auto">
                  <a:xfrm>
                    <a:off x="6687355" y="1243725"/>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6" name="Oval 43"/>
                  <p:cNvSpPr>
                    <a:spLocks noChangeAspect="1" noChangeArrowheads="1"/>
                  </p:cNvSpPr>
                  <p:nvPr userDrawn="1"/>
                </p:nvSpPr>
                <p:spPr bwMode="auto">
                  <a:xfrm>
                    <a:off x="1518671"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7" name="Oval 44"/>
                  <p:cNvSpPr>
                    <a:spLocks noChangeAspect="1" noChangeArrowheads="1"/>
                  </p:cNvSpPr>
                  <p:nvPr userDrawn="1"/>
                </p:nvSpPr>
                <p:spPr bwMode="auto">
                  <a:xfrm>
                    <a:off x="1630247"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8" name="Oval 45"/>
                  <p:cNvSpPr>
                    <a:spLocks noChangeAspect="1" noChangeArrowheads="1"/>
                  </p:cNvSpPr>
                  <p:nvPr userDrawn="1"/>
                </p:nvSpPr>
                <p:spPr bwMode="auto">
                  <a:xfrm>
                    <a:off x="1743330"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99" name="Oval 46"/>
                  <p:cNvSpPr>
                    <a:spLocks noChangeAspect="1" noChangeArrowheads="1"/>
                  </p:cNvSpPr>
                  <p:nvPr userDrawn="1"/>
                </p:nvSpPr>
                <p:spPr bwMode="auto">
                  <a:xfrm>
                    <a:off x="1854906"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0" name="Oval 47"/>
                  <p:cNvSpPr>
                    <a:spLocks noChangeAspect="1" noChangeArrowheads="1"/>
                  </p:cNvSpPr>
                  <p:nvPr userDrawn="1"/>
                </p:nvSpPr>
                <p:spPr bwMode="auto">
                  <a:xfrm>
                    <a:off x="196799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1" name="Oval 48"/>
                  <p:cNvSpPr>
                    <a:spLocks noChangeAspect="1" noChangeArrowheads="1"/>
                  </p:cNvSpPr>
                  <p:nvPr userDrawn="1"/>
                </p:nvSpPr>
                <p:spPr bwMode="auto">
                  <a:xfrm>
                    <a:off x="2192650"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2" name="Oval 49"/>
                  <p:cNvSpPr>
                    <a:spLocks noChangeAspect="1" noChangeArrowheads="1"/>
                  </p:cNvSpPr>
                  <p:nvPr userDrawn="1"/>
                </p:nvSpPr>
                <p:spPr bwMode="auto">
                  <a:xfrm>
                    <a:off x="2304226"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3" name="Oval 50"/>
                  <p:cNvSpPr>
                    <a:spLocks noChangeAspect="1" noChangeArrowheads="1"/>
                  </p:cNvSpPr>
                  <p:nvPr userDrawn="1"/>
                </p:nvSpPr>
                <p:spPr bwMode="auto">
                  <a:xfrm>
                    <a:off x="241731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4" name="Oval 51"/>
                  <p:cNvSpPr>
                    <a:spLocks noChangeAspect="1" noChangeArrowheads="1"/>
                  </p:cNvSpPr>
                  <p:nvPr userDrawn="1"/>
                </p:nvSpPr>
                <p:spPr bwMode="auto">
                  <a:xfrm>
                    <a:off x="2528886"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5" name="Oval 52"/>
                  <p:cNvSpPr>
                    <a:spLocks noChangeAspect="1" noChangeArrowheads="1"/>
                  </p:cNvSpPr>
                  <p:nvPr userDrawn="1"/>
                </p:nvSpPr>
                <p:spPr bwMode="auto">
                  <a:xfrm>
                    <a:off x="2753545"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6" name="Oval 53"/>
                  <p:cNvSpPr>
                    <a:spLocks noChangeAspect="1" noChangeArrowheads="1"/>
                  </p:cNvSpPr>
                  <p:nvPr userDrawn="1"/>
                </p:nvSpPr>
                <p:spPr bwMode="auto">
                  <a:xfrm>
                    <a:off x="2866630"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7" name="Oval 54"/>
                  <p:cNvSpPr>
                    <a:spLocks noChangeAspect="1" noChangeArrowheads="1"/>
                  </p:cNvSpPr>
                  <p:nvPr userDrawn="1"/>
                </p:nvSpPr>
                <p:spPr bwMode="auto">
                  <a:xfrm>
                    <a:off x="2978206"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8" name="Oval 55"/>
                  <p:cNvSpPr>
                    <a:spLocks noChangeAspect="1" noChangeArrowheads="1"/>
                  </p:cNvSpPr>
                  <p:nvPr userDrawn="1"/>
                </p:nvSpPr>
                <p:spPr bwMode="auto">
                  <a:xfrm>
                    <a:off x="3091289"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09" name="Oval 56"/>
                  <p:cNvSpPr>
                    <a:spLocks noChangeAspect="1" noChangeArrowheads="1"/>
                  </p:cNvSpPr>
                  <p:nvPr userDrawn="1"/>
                </p:nvSpPr>
                <p:spPr bwMode="auto">
                  <a:xfrm>
                    <a:off x="3204373"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0" name="Oval 57"/>
                  <p:cNvSpPr>
                    <a:spLocks noChangeAspect="1" noChangeArrowheads="1"/>
                  </p:cNvSpPr>
                  <p:nvPr userDrawn="1"/>
                </p:nvSpPr>
                <p:spPr bwMode="auto">
                  <a:xfrm>
                    <a:off x="3315949"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1" name="Oval 58"/>
                  <p:cNvSpPr>
                    <a:spLocks noChangeAspect="1" noChangeArrowheads="1"/>
                  </p:cNvSpPr>
                  <p:nvPr userDrawn="1"/>
                </p:nvSpPr>
                <p:spPr bwMode="auto">
                  <a:xfrm>
                    <a:off x="3429033"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2" name="Oval 59"/>
                  <p:cNvSpPr>
                    <a:spLocks noChangeAspect="1" noChangeArrowheads="1"/>
                  </p:cNvSpPr>
                  <p:nvPr userDrawn="1"/>
                </p:nvSpPr>
                <p:spPr bwMode="auto">
                  <a:xfrm>
                    <a:off x="3540609" y="134776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3" name="Oval 60"/>
                  <p:cNvSpPr>
                    <a:spLocks noChangeAspect="1" noChangeArrowheads="1"/>
                  </p:cNvSpPr>
                  <p:nvPr userDrawn="1"/>
                </p:nvSpPr>
                <p:spPr bwMode="auto">
                  <a:xfrm>
                    <a:off x="3653693"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4" name="Oval 61"/>
                  <p:cNvSpPr>
                    <a:spLocks noChangeAspect="1" noChangeArrowheads="1"/>
                  </p:cNvSpPr>
                  <p:nvPr userDrawn="1"/>
                </p:nvSpPr>
                <p:spPr bwMode="auto">
                  <a:xfrm>
                    <a:off x="3765269"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5" name="Oval 62"/>
                  <p:cNvSpPr>
                    <a:spLocks noChangeAspect="1" noChangeArrowheads="1"/>
                  </p:cNvSpPr>
                  <p:nvPr userDrawn="1"/>
                </p:nvSpPr>
                <p:spPr bwMode="auto">
                  <a:xfrm>
                    <a:off x="4663908"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6" name="Oval 63"/>
                  <p:cNvSpPr>
                    <a:spLocks noChangeAspect="1" noChangeArrowheads="1"/>
                  </p:cNvSpPr>
                  <p:nvPr userDrawn="1"/>
                </p:nvSpPr>
                <p:spPr bwMode="auto">
                  <a:xfrm>
                    <a:off x="6687355"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7" name="Oval 64"/>
                  <p:cNvSpPr>
                    <a:spLocks noChangeAspect="1" noChangeArrowheads="1"/>
                  </p:cNvSpPr>
                  <p:nvPr userDrawn="1"/>
                </p:nvSpPr>
                <p:spPr bwMode="auto">
                  <a:xfrm>
                    <a:off x="6798931" y="134776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8" name="Oval 65"/>
                  <p:cNvSpPr>
                    <a:spLocks noChangeAspect="1" noChangeArrowheads="1"/>
                  </p:cNvSpPr>
                  <p:nvPr userDrawn="1"/>
                </p:nvSpPr>
                <p:spPr bwMode="auto">
                  <a:xfrm>
                    <a:off x="140558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19" name="Oval 66"/>
                  <p:cNvSpPr>
                    <a:spLocks noChangeAspect="1" noChangeArrowheads="1"/>
                  </p:cNvSpPr>
                  <p:nvPr userDrawn="1"/>
                </p:nvSpPr>
                <p:spPr bwMode="auto">
                  <a:xfrm>
                    <a:off x="151867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0" name="Oval 67"/>
                  <p:cNvSpPr>
                    <a:spLocks noChangeAspect="1" noChangeArrowheads="1"/>
                  </p:cNvSpPr>
                  <p:nvPr userDrawn="1"/>
                </p:nvSpPr>
                <p:spPr bwMode="auto">
                  <a:xfrm>
                    <a:off x="1630247"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1" name="Oval 68"/>
                  <p:cNvSpPr>
                    <a:spLocks noChangeAspect="1" noChangeArrowheads="1"/>
                  </p:cNvSpPr>
                  <p:nvPr userDrawn="1"/>
                </p:nvSpPr>
                <p:spPr bwMode="auto">
                  <a:xfrm>
                    <a:off x="174333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2" name="Oval 69"/>
                  <p:cNvSpPr>
                    <a:spLocks noChangeAspect="1" noChangeArrowheads="1"/>
                  </p:cNvSpPr>
                  <p:nvPr userDrawn="1"/>
                </p:nvSpPr>
                <p:spPr bwMode="auto">
                  <a:xfrm>
                    <a:off x="185490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3" name="Oval 70"/>
                  <p:cNvSpPr>
                    <a:spLocks noChangeAspect="1" noChangeArrowheads="1"/>
                  </p:cNvSpPr>
                  <p:nvPr userDrawn="1"/>
                </p:nvSpPr>
                <p:spPr bwMode="auto">
                  <a:xfrm>
                    <a:off x="196799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4" name="Oval 71"/>
                  <p:cNvSpPr>
                    <a:spLocks noChangeAspect="1" noChangeArrowheads="1"/>
                  </p:cNvSpPr>
                  <p:nvPr userDrawn="1"/>
                </p:nvSpPr>
                <p:spPr bwMode="auto">
                  <a:xfrm>
                    <a:off x="2079566"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5" name="Oval 72"/>
                  <p:cNvSpPr>
                    <a:spLocks noChangeAspect="1" noChangeArrowheads="1"/>
                  </p:cNvSpPr>
                  <p:nvPr userDrawn="1"/>
                </p:nvSpPr>
                <p:spPr bwMode="auto">
                  <a:xfrm>
                    <a:off x="219265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6" name="Oval 73"/>
                  <p:cNvSpPr>
                    <a:spLocks noChangeAspect="1" noChangeArrowheads="1"/>
                  </p:cNvSpPr>
                  <p:nvPr userDrawn="1"/>
                </p:nvSpPr>
                <p:spPr bwMode="auto">
                  <a:xfrm>
                    <a:off x="2304226"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7" name="Oval 74"/>
                  <p:cNvSpPr>
                    <a:spLocks noChangeAspect="1" noChangeArrowheads="1"/>
                  </p:cNvSpPr>
                  <p:nvPr userDrawn="1"/>
                </p:nvSpPr>
                <p:spPr bwMode="auto">
                  <a:xfrm>
                    <a:off x="241731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8" name="Oval 75"/>
                  <p:cNvSpPr>
                    <a:spLocks noChangeAspect="1" noChangeArrowheads="1"/>
                  </p:cNvSpPr>
                  <p:nvPr userDrawn="1"/>
                </p:nvSpPr>
                <p:spPr bwMode="auto">
                  <a:xfrm>
                    <a:off x="2753545"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29" name="Oval 76"/>
                  <p:cNvSpPr>
                    <a:spLocks noChangeAspect="1" noChangeArrowheads="1"/>
                  </p:cNvSpPr>
                  <p:nvPr userDrawn="1"/>
                </p:nvSpPr>
                <p:spPr bwMode="auto">
                  <a:xfrm>
                    <a:off x="286663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0" name="Oval 77"/>
                  <p:cNvSpPr>
                    <a:spLocks noChangeAspect="1" noChangeArrowheads="1"/>
                  </p:cNvSpPr>
                  <p:nvPr userDrawn="1"/>
                </p:nvSpPr>
                <p:spPr bwMode="auto">
                  <a:xfrm>
                    <a:off x="2978206"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1" name="Oval 78"/>
                  <p:cNvSpPr>
                    <a:spLocks noChangeAspect="1" noChangeArrowheads="1"/>
                  </p:cNvSpPr>
                  <p:nvPr userDrawn="1"/>
                </p:nvSpPr>
                <p:spPr bwMode="auto">
                  <a:xfrm>
                    <a:off x="3091289"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2" name="Oval 79"/>
                  <p:cNvSpPr>
                    <a:spLocks noChangeAspect="1" noChangeArrowheads="1"/>
                  </p:cNvSpPr>
                  <p:nvPr userDrawn="1"/>
                </p:nvSpPr>
                <p:spPr bwMode="auto">
                  <a:xfrm>
                    <a:off x="3204373"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3" name="Oval 80"/>
                  <p:cNvSpPr>
                    <a:spLocks noChangeAspect="1" noChangeArrowheads="1"/>
                  </p:cNvSpPr>
                  <p:nvPr userDrawn="1"/>
                </p:nvSpPr>
                <p:spPr bwMode="auto">
                  <a:xfrm>
                    <a:off x="3315949"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4" name="Oval 81"/>
                  <p:cNvSpPr>
                    <a:spLocks noChangeAspect="1" noChangeArrowheads="1"/>
                  </p:cNvSpPr>
                  <p:nvPr userDrawn="1"/>
                </p:nvSpPr>
                <p:spPr bwMode="auto">
                  <a:xfrm>
                    <a:off x="3429033"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5" name="Oval 82"/>
                  <p:cNvSpPr>
                    <a:spLocks noChangeAspect="1" noChangeArrowheads="1"/>
                  </p:cNvSpPr>
                  <p:nvPr userDrawn="1"/>
                </p:nvSpPr>
                <p:spPr bwMode="auto">
                  <a:xfrm>
                    <a:off x="3540609"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6" name="Oval 83"/>
                  <p:cNvSpPr>
                    <a:spLocks noChangeAspect="1" noChangeArrowheads="1"/>
                  </p:cNvSpPr>
                  <p:nvPr userDrawn="1"/>
                </p:nvSpPr>
                <p:spPr bwMode="auto">
                  <a:xfrm>
                    <a:off x="3653693"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7" name="Oval 84"/>
                  <p:cNvSpPr>
                    <a:spLocks noChangeAspect="1" noChangeArrowheads="1"/>
                  </p:cNvSpPr>
                  <p:nvPr userDrawn="1"/>
                </p:nvSpPr>
                <p:spPr bwMode="auto">
                  <a:xfrm>
                    <a:off x="3765269"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8" name="Oval 85"/>
                  <p:cNvSpPr>
                    <a:spLocks noChangeAspect="1" noChangeArrowheads="1"/>
                  </p:cNvSpPr>
                  <p:nvPr userDrawn="1"/>
                </p:nvSpPr>
                <p:spPr bwMode="auto">
                  <a:xfrm>
                    <a:off x="5787207"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39" name="Oval 86"/>
                  <p:cNvSpPr>
                    <a:spLocks noChangeAspect="1" noChangeArrowheads="1"/>
                  </p:cNvSpPr>
                  <p:nvPr userDrawn="1"/>
                </p:nvSpPr>
                <p:spPr bwMode="auto">
                  <a:xfrm>
                    <a:off x="590029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0" name="Oval 87"/>
                  <p:cNvSpPr>
                    <a:spLocks noChangeAspect="1" noChangeArrowheads="1"/>
                  </p:cNvSpPr>
                  <p:nvPr userDrawn="1"/>
                </p:nvSpPr>
                <p:spPr bwMode="auto">
                  <a:xfrm>
                    <a:off x="6574270"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1" name="Oval 88"/>
                  <p:cNvSpPr>
                    <a:spLocks noChangeAspect="1" noChangeArrowheads="1"/>
                  </p:cNvSpPr>
                  <p:nvPr userDrawn="1"/>
                </p:nvSpPr>
                <p:spPr bwMode="auto">
                  <a:xfrm>
                    <a:off x="6687355"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2" name="Oval 89"/>
                  <p:cNvSpPr>
                    <a:spLocks noChangeAspect="1" noChangeArrowheads="1"/>
                  </p:cNvSpPr>
                  <p:nvPr userDrawn="1"/>
                </p:nvSpPr>
                <p:spPr bwMode="auto">
                  <a:xfrm>
                    <a:off x="6798931"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3" name="Oval 90"/>
                  <p:cNvSpPr>
                    <a:spLocks noChangeAspect="1" noChangeArrowheads="1"/>
                  </p:cNvSpPr>
                  <p:nvPr userDrawn="1"/>
                </p:nvSpPr>
                <p:spPr bwMode="auto">
                  <a:xfrm>
                    <a:off x="6912014"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4" name="Oval 91"/>
                  <p:cNvSpPr>
                    <a:spLocks noChangeAspect="1" noChangeArrowheads="1"/>
                  </p:cNvSpPr>
                  <p:nvPr userDrawn="1"/>
                </p:nvSpPr>
                <p:spPr bwMode="auto">
                  <a:xfrm>
                    <a:off x="7585994"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5" name="Oval 92"/>
                  <p:cNvSpPr>
                    <a:spLocks noChangeAspect="1" noChangeArrowheads="1"/>
                  </p:cNvSpPr>
                  <p:nvPr userDrawn="1"/>
                </p:nvSpPr>
                <p:spPr bwMode="auto">
                  <a:xfrm>
                    <a:off x="7697570" y="145179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6" name="Oval 93"/>
                  <p:cNvSpPr>
                    <a:spLocks noChangeAspect="1" noChangeArrowheads="1"/>
                  </p:cNvSpPr>
                  <p:nvPr userDrawn="1"/>
                </p:nvSpPr>
                <p:spPr bwMode="auto">
                  <a:xfrm>
                    <a:off x="7810653" y="145179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7" name="Oval 94"/>
                  <p:cNvSpPr>
                    <a:spLocks noChangeAspect="1" noChangeArrowheads="1"/>
                  </p:cNvSpPr>
                  <p:nvPr userDrawn="1"/>
                </p:nvSpPr>
                <p:spPr bwMode="auto">
                  <a:xfrm>
                    <a:off x="140558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8" name="Oval 95"/>
                  <p:cNvSpPr>
                    <a:spLocks noChangeAspect="1" noChangeArrowheads="1"/>
                  </p:cNvSpPr>
                  <p:nvPr userDrawn="1"/>
                </p:nvSpPr>
                <p:spPr bwMode="auto">
                  <a:xfrm>
                    <a:off x="151867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49" name="Oval 96"/>
                  <p:cNvSpPr>
                    <a:spLocks noChangeAspect="1" noChangeArrowheads="1"/>
                  </p:cNvSpPr>
                  <p:nvPr userDrawn="1"/>
                </p:nvSpPr>
                <p:spPr bwMode="auto">
                  <a:xfrm>
                    <a:off x="1630247"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0" name="Oval 97"/>
                  <p:cNvSpPr>
                    <a:spLocks noChangeAspect="1" noChangeArrowheads="1"/>
                  </p:cNvSpPr>
                  <p:nvPr userDrawn="1"/>
                </p:nvSpPr>
                <p:spPr bwMode="auto">
                  <a:xfrm>
                    <a:off x="174333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1" name="Oval 98"/>
                  <p:cNvSpPr>
                    <a:spLocks noChangeAspect="1" noChangeArrowheads="1"/>
                  </p:cNvSpPr>
                  <p:nvPr userDrawn="1"/>
                </p:nvSpPr>
                <p:spPr bwMode="auto">
                  <a:xfrm>
                    <a:off x="185490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2" name="Oval 99"/>
                  <p:cNvSpPr>
                    <a:spLocks noChangeAspect="1" noChangeArrowheads="1"/>
                  </p:cNvSpPr>
                  <p:nvPr userDrawn="1"/>
                </p:nvSpPr>
                <p:spPr bwMode="auto">
                  <a:xfrm>
                    <a:off x="196799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3" name="Oval 100"/>
                  <p:cNvSpPr>
                    <a:spLocks noChangeAspect="1" noChangeArrowheads="1"/>
                  </p:cNvSpPr>
                  <p:nvPr userDrawn="1"/>
                </p:nvSpPr>
                <p:spPr bwMode="auto">
                  <a:xfrm>
                    <a:off x="2079566"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4" name="Oval 101"/>
                  <p:cNvSpPr>
                    <a:spLocks noChangeAspect="1" noChangeArrowheads="1"/>
                  </p:cNvSpPr>
                  <p:nvPr userDrawn="1"/>
                </p:nvSpPr>
                <p:spPr bwMode="auto">
                  <a:xfrm>
                    <a:off x="219265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5" name="Oval 102"/>
                  <p:cNvSpPr>
                    <a:spLocks noChangeAspect="1" noChangeArrowheads="1"/>
                  </p:cNvSpPr>
                  <p:nvPr userDrawn="1"/>
                </p:nvSpPr>
                <p:spPr bwMode="auto">
                  <a:xfrm>
                    <a:off x="2304226"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6" name="Oval 103"/>
                  <p:cNvSpPr>
                    <a:spLocks noChangeAspect="1" noChangeArrowheads="1"/>
                  </p:cNvSpPr>
                  <p:nvPr userDrawn="1"/>
                </p:nvSpPr>
                <p:spPr bwMode="auto">
                  <a:xfrm>
                    <a:off x="241731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7" name="Oval 104"/>
                  <p:cNvSpPr>
                    <a:spLocks noChangeAspect="1" noChangeArrowheads="1"/>
                  </p:cNvSpPr>
                  <p:nvPr userDrawn="1"/>
                </p:nvSpPr>
                <p:spPr bwMode="auto">
                  <a:xfrm>
                    <a:off x="3091289"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8" name="Oval 105"/>
                  <p:cNvSpPr>
                    <a:spLocks noChangeAspect="1" noChangeArrowheads="1"/>
                  </p:cNvSpPr>
                  <p:nvPr userDrawn="1"/>
                </p:nvSpPr>
                <p:spPr bwMode="auto">
                  <a:xfrm>
                    <a:off x="3204373"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59" name="Oval 106"/>
                  <p:cNvSpPr>
                    <a:spLocks noChangeAspect="1" noChangeArrowheads="1"/>
                  </p:cNvSpPr>
                  <p:nvPr userDrawn="1"/>
                </p:nvSpPr>
                <p:spPr bwMode="auto">
                  <a:xfrm>
                    <a:off x="3315949"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0" name="Oval 107"/>
                  <p:cNvSpPr>
                    <a:spLocks noChangeAspect="1" noChangeArrowheads="1"/>
                  </p:cNvSpPr>
                  <p:nvPr userDrawn="1"/>
                </p:nvSpPr>
                <p:spPr bwMode="auto">
                  <a:xfrm>
                    <a:off x="3429033"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1" name="Oval 108"/>
                  <p:cNvSpPr>
                    <a:spLocks noChangeAspect="1" noChangeArrowheads="1"/>
                  </p:cNvSpPr>
                  <p:nvPr userDrawn="1"/>
                </p:nvSpPr>
                <p:spPr bwMode="auto">
                  <a:xfrm>
                    <a:off x="3540609"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2" name="Oval 109"/>
                  <p:cNvSpPr>
                    <a:spLocks noChangeAspect="1" noChangeArrowheads="1"/>
                  </p:cNvSpPr>
                  <p:nvPr userDrawn="1"/>
                </p:nvSpPr>
                <p:spPr bwMode="auto">
                  <a:xfrm>
                    <a:off x="3653693"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3" name="Oval 110"/>
                  <p:cNvSpPr>
                    <a:spLocks noChangeAspect="1" noChangeArrowheads="1"/>
                  </p:cNvSpPr>
                  <p:nvPr userDrawn="1"/>
                </p:nvSpPr>
                <p:spPr bwMode="auto">
                  <a:xfrm>
                    <a:off x="3765269"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4" name="Oval 111"/>
                  <p:cNvSpPr>
                    <a:spLocks noChangeAspect="1" noChangeArrowheads="1"/>
                  </p:cNvSpPr>
                  <p:nvPr userDrawn="1"/>
                </p:nvSpPr>
                <p:spPr bwMode="auto">
                  <a:xfrm>
                    <a:off x="5675631"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5" name="Oval 112"/>
                  <p:cNvSpPr>
                    <a:spLocks noChangeAspect="1" noChangeArrowheads="1"/>
                  </p:cNvSpPr>
                  <p:nvPr userDrawn="1"/>
                </p:nvSpPr>
                <p:spPr bwMode="auto">
                  <a:xfrm>
                    <a:off x="6238035"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6" name="Oval 113"/>
                  <p:cNvSpPr>
                    <a:spLocks noChangeAspect="1" noChangeArrowheads="1"/>
                  </p:cNvSpPr>
                  <p:nvPr userDrawn="1"/>
                </p:nvSpPr>
                <p:spPr bwMode="auto">
                  <a:xfrm>
                    <a:off x="634961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7" name="Oval 114"/>
                  <p:cNvSpPr>
                    <a:spLocks noChangeAspect="1" noChangeArrowheads="1"/>
                  </p:cNvSpPr>
                  <p:nvPr userDrawn="1"/>
                </p:nvSpPr>
                <p:spPr bwMode="auto">
                  <a:xfrm>
                    <a:off x="6462694"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8" name="Oval 115"/>
                  <p:cNvSpPr>
                    <a:spLocks noChangeAspect="1" noChangeArrowheads="1"/>
                  </p:cNvSpPr>
                  <p:nvPr userDrawn="1"/>
                </p:nvSpPr>
                <p:spPr bwMode="auto">
                  <a:xfrm>
                    <a:off x="657427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69" name="Oval 116"/>
                  <p:cNvSpPr>
                    <a:spLocks noChangeAspect="1" noChangeArrowheads="1"/>
                  </p:cNvSpPr>
                  <p:nvPr userDrawn="1"/>
                </p:nvSpPr>
                <p:spPr bwMode="auto">
                  <a:xfrm>
                    <a:off x="6687355"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0" name="Oval 117"/>
                  <p:cNvSpPr>
                    <a:spLocks noChangeAspect="1" noChangeArrowheads="1"/>
                  </p:cNvSpPr>
                  <p:nvPr userDrawn="1"/>
                </p:nvSpPr>
                <p:spPr bwMode="auto">
                  <a:xfrm>
                    <a:off x="6798931"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1" name="Oval 118"/>
                  <p:cNvSpPr>
                    <a:spLocks noChangeAspect="1" noChangeArrowheads="1"/>
                  </p:cNvSpPr>
                  <p:nvPr userDrawn="1"/>
                </p:nvSpPr>
                <p:spPr bwMode="auto">
                  <a:xfrm>
                    <a:off x="6912014"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2" name="Oval 119"/>
                  <p:cNvSpPr>
                    <a:spLocks noChangeAspect="1" noChangeArrowheads="1"/>
                  </p:cNvSpPr>
                  <p:nvPr userDrawn="1"/>
                </p:nvSpPr>
                <p:spPr bwMode="auto">
                  <a:xfrm>
                    <a:off x="7023590" y="155583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3" name="Oval 120"/>
                  <p:cNvSpPr>
                    <a:spLocks noChangeAspect="1" noChangeArrowheads="1"/>
                  </p:cNvSpPr>
                  <p:nvPr userDrawn="1"/>
                </p:nvSpPr>
                <p:spPr bwMode="auto">
                  <a:xfrm>
                    <a:off x="7136674"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4" name="Oval 121"/>
                  <p:cNvSpPr>
                    <a:spLocks noChangeAspect="1" noChangeArrowheads="1"/>
                  </p:cNvSpPr>
                  <p:nvPr userDrawn="1"/>
                </p:nvSpPr>
                <p:spPr bwMode="auto">
                  <a:xfrm>
                    <a:off x="7248250"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5" name="Oval 122"/>
                  <p:cNvSpPr>
                    <a:spLocks noChangeAspect="1" noChangeArrowheads="1"/>
                  </p:cNvSpPr>
                  <p:nvPr userDrawn="1"/>
                </p:nvSpPr>
                <p:spPr bwMode="auto">
                  <a:xfrm>
                    <a:off x="7585994" y="155583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6" name="Oval 123"/>
                  <p:cNvSpPr>
                    <a:spLocks noChangeAspect="1" noChangeArrowheads="1"/>
                  </p:cNvSpPr>
                  <p:nvPr userDrawn="1"/>
                </p:nvSpPr>
                <p:spPr bwMode="auto">
                  <a:xfrm>
                    <a:off x="140558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7" name="Oval 124"/>
                  <p:cNvSpPr>
                    <a:spLocks noChangeAspect="1" noChangeArrowheads="1"/>
                  </p:cNvSpPr>
                  <p:nvPr userDrawn="1"/>
                </p:nvSpPr>
                <p:spPr bwMode="auto">
                  <a:xfrm>
                    <a:off x="151867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8" name="Oval 125"/>
                  <p:cNvSpPr>
                    <a:spLocks noChangeAspect="1" noChangeArrowheads="1"/>
                  </p:cNvSpPr>
                  <p:nvPr userDrawn="1"/>
                </p:nvSpPr>
                <p:spPr bwMode="auto">
                  <a:xfrm>
                    <a:off x="1630247"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79" name="Oval 126"/>
                  <p:cNvSpPr>
                    <a:spLocks noChangeAspect="1" noChangeArrowheads="1"/>
                  </p:cNvSpPr>
                  <p:nvPr userDrawn="1"/>
                </p:nvSpPr>
                <p:spPr bwMode="auto">
                  <a:xfrm>
                    <a:off x="174333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0" name="Oval 127"/>
                  <p:cNvSpPr>
                    <a:spLocks noChangeAspect="1" noChangeArrowheads="1"/>
                  </p:cNvSpPr>
                  <p:nvPr userDrawn="1"/>
                </p:nvSpPr>
                <p:spPr bwMode="auto">
                  <a:xfrm>
                    <a:off x="185490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1" name="Oval 128"/>
                  <p:cNvSpPr>
                    <a:spLocks noChangeAspect="1" noChangeArrowheads="1"/>
                  </p:cNvSpPr>
                  <p:nvPr userDrawn="1"/>
                </p:nvSpPr>
                <p:spPr bwMode="auto">
                  <a:xfrm>
                    <a:off x="196799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2" name="Oval 129"/>
                  <p:cNvSpPr>
                    <a:spLocks noChangeAspect="1" noChangeArrowheads="1"/>
                  </p:cNvSpPr>
                  <p:nvPr userDrawn="1"/>
                </p:nvSpPr>
                <p:spPr bwMode="auto">
                  <a:xfrm>
                    <a:off x="2079566"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3" name="Oval 130"/>
                  <p:cNvSpPr>
                    <a:spLocks noChangeAspect="1" noChangeArrowheads="1"/>
                  </p:cNvSpPr>
                  <p:nvPr userDrawn="1"/>
                </p:nvSpPr>
                <p:spPr bwMode="auto">
                  <a:xfrm>
                    <a:off x="219265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4" name="Oval 131"/>
                  <p:cNvSpPr>
                    <a:spLocks noChangeAspect="1" noChangeArrowheads="1"/>
                  </p:cNvSpPr>
                  <p:nvPr userDrawn="1"/>
                </p:nvSpPr>
                <p:spPr bwMode="auto">
                  <a:xfrm>
                    <a:off x="2304226"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5" name="Oval 132"/>
                  <p:cNvSpPr>
                    <a:spLocks noChangeAspect="1" noChangeArrowheads="1"/>
                  </p:cNvSpPr>
                  <p:nvPr userDrawn="1"/>
                </p:nvSpPr>
                <p:spPr bwMode="auto">
                  <a:xfrm>
                    <a:off x="241731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6" name="Oval 133"/>
                  <p:cNvSpPr>
                    <a:spLocks noChangeAspect="1" noChangeArrowheads="1"/>
                  </p:cNvSpPr>
                  <p:nvPr userDrawn="1"/>
                </p:nvSpPr>
                <p:spPr bwMode="auto">
                  <a:xfrm>
                    <a:off x="2528886"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7" name="Oval 134"/>
                  <p:cNvSpPr>
                    <a:spLocks noChangeAspect="1" noChangeArrowheads="1"/>
                  </p:cNvSpPr>
                  <p:nvPr userDrawn="1"/>
                </p:nvSpPr>
                <p:spPr bwMode="auto">
                  <a:xfrm>
                    <a:off x="3091289"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8" name="Oval 135"/>
                  <p:cNvSpPr>
                    <a:spLocks noChangeAspect="1" noChangeArrowheads="1"/>
                  </p:cNvSpPr>
                  <p:nvPr userDrawn="1"/>
                </p:nvSpPr>
                <p:spPr bwMode="auto">
                  <a:xfrm>
                    <a:off x="3204373"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89" name="Oval 136"/>
                  <p:cNvSpPr>
                    <a:spLocks noChangeAspect="1" noChangeArrowheads="1"/>
                  </p:cNvSpPr>
                  <p:nvPr userDrawn="1"/>
                </p:nvSpPr>
                <p:spPr bwMode="auto">
                  <a:xfrm>
                    <a:off x="3315949"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0" name="Oval 137"/>
                  <p:cNvSpPr>
                    <a:spLocks noChangeAspect="1" noChangeArrowheads="1"/>
                  </p:cNvSpPr>
                  <p:nvPr userDrawn="1"/>
                </p:nvSpPr>
                <p:spPr bwMode="auto">
                  <a:xfrm>
                    <a:off x="3429033"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1" name="Oval 138"/>
                  <p:cNvSpPr>
                    <a:spLocks noChangeAspect="1" noChangeArrowheads="1"/>
                  </p:cNvSpPr>
                  <p:nvPr userDrawn="1"/>
                </p:nvSpPr>
                <p:spPr bwMode="auto">
                  <a:xfrm>
                    <a:off x="3540609"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2" name="Oval 139"/>
                  <p:cNvSpPr>
                    <a:spLocks noChangeAspect="1" noChangeArrowheads="1"/>
                  </p:cNvSpPr>
                  <p:nvPr userDrawn="1"/>
                </p:nvSpPr>
                <p:spPr bwMode="auto">
                  <a:xfrm>
                    <a:off x="3653693"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3" name="Oval 140"/>
                  <p:cNvSpPr>
                    <a:spLocks noChangeAspect="1" noChangeArrowheads="1"/>
                  </p:cNvSpPr>
                  <p:nvPr userDrawn="1"/>
                </p:nvSpPr>
                <p:spPr bwMode="auto">
                  <a:xfrm>
                    <a:off x="3765269"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4" name="Oval 141"/>
                  <p:cNvSpPr>
                    <a:spLocks noChangeAspect="1" noChangeArrowheads="1"/>
                  </p:cNvSpPr>
                  <p:nvPr userDrawn="1"/>
                </p:nvSpPr>
                <p:spPr bwMode="auto">
                  <a:xfrm>
                    <a:off x="4776992"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5" name="Oval 142"/>
                  <p:cNvSpPr>
                    <a:spLocks noChangeAspect="1" noChangeArrowheads="1"/>
                  </p:cNvSpPr>
                  <p:nvPr userDrawn="1"/>
                </p:nvSpPr>
                <p:spPr bwMode="auto">
                  <a:xfrm>
                    <a:off x="4888568"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6" name="Oval 143"/>
                  <p:cNvSpPr>
                    <a:spLocks noChangeAspect="1" noChangeArrowheads="1"/>
                  </p:cNvSpPr>
                  <p:nvPr userDrawn="1"/>
                </p:nvSpPr>
                <p:spPr bwMode="auto">
                  <a:xfrm>
                    <a:off x="5001652"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7" name="Oval 144"/>
                  <p:cNvSpPr>
                    <a:spLocks noChangeAspect="1" noChangeArrowheads="1"/>
                  </p:cNvSpPr>
                  <p:nvPr userDrawn="1"/>
                </p:nvSpPr>
                <p:spPr bwMode="auto">
                  <a:xfrm>
                    <a:off x="5562548"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8" name="Oval 145"/>
                  <p:cNvSpPr>
                    <a:spLocks noChangeAspect="1" noChangeArrowheads="1"/>
                  </p:cNvSpPr>
                  <p:nvPr userDrawn="1"/>
                </p:nvSpPr>
                <p:spPr bwMode="auto">
                  <a:xfrm>
                    <a:off x="6013375"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899" name="Oval 146"/>
                  <p:cNvSpPr>
                    <a:spLocks noChangeAspect="1" noChangeArrowheads="1"/>
                  </p:cNvSpPr>
                  <p:nvPr userDrawn="1"/>
                </p:nvSpPr>
                <p:spPr bwMode="auto">
                  <a:xfrm>
                    <a:off x="6124951"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0" name="Oval 147"/>
                  <p:cNvSpPr>
                    <a:spLocks noChangeAspect="1" noChangeArrowheads="1"/>
                  </p:cNvSpPr>
                  <p:nvPr userDrawn="1"/>
                </p:nvSpPr>
                <p:spPr bwMode="auto">
                  <a:xfrm>
                    <a:off x="6238035"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1" name="Oval 148"/>
                  <p:cNvSpPr>
                    <a:spLocks noChangeAspect="1" noChangeArrowheads="1"/>
                  </p:cNvSpPr>
                  <p:nvPr userDrawn="1"/>
                </p:nvSpPr>
                <p:spPr bwMode="auto">
                  <a:xfrm>
                    <a:off x="634961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2" name="Oval 149"/>
                  <p:cNvSpPr>
                    <a:spLocks noChangeAspect="1" noChangeArrowheads="1"/>
                  </p:cNvSpPr>
                  <p:nvPr userDrawn="1"/>
                </p:nvSpPr>
                <p:spPr bwMode="auto">
                  <a:xfrm>
                    <a:off x="646269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3" name="Oval 150"/>
                  <p:cNvSpPr>
                    <a:spLocks noChangeAspect="1" noChangeArrowheads="1"/>
                  </p:cNvSpPr>
                  <p:nvPr userDrawn="1"/>
                </p:nvSpPr>
                <p:spPr bwMode="auto">
                  <a:xfrm>
                    <a:off x="657427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4" name="Oval 151"/>
                  <p:cNvSpPr>
                    <a:spLocks noChangeAspect="1" noChangeArrowheads="1"/>
                  </p:cNvSpPr>
                  <p:nvPr userDrawn="1"/>
                </p:nvSpPr>
                <p:spPr bwMode="auto">
                  <a:xfrm>
                    <a:off x="6687355"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5" name="Oval 152"/>
                  <p:cNvSpPr>
                    <a:spLocks noChangeAspect="1" noChangeArrowheads="1"/>
                  </p:cNvSpPr>
                  <p:nvPr userDrawn="1"/>
                </p:nvSpPr>
                <p:spPr bwMode="auto">
                  <a:xfrm>
                    <a:off x="6798931"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6" name="Oval 153"/>
                  <p:cNvSpPr>
                    <a:spLocks noChangeAspect="1" noChangeArrowheads="1"/>
                  </p:cNvSpPr>
                  <p:nvPr userDrawn="1"/>
                </p:nvSpPr>
                <p:spPr bwMode="auto">
                  <a:xfrm>
                    <a:off x="691201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7" name="Oval 154"/>
                  <p:cNvSpPr>
                    <a:spLocks noChangeAspect="1" noChangeArrowheads="1"/>
                  </p:cNvSpPr>
                  <p:nvPr userDrawn="1"/>
                </p:nvSpPr>
                <p:spPr bwMode="auto">
                  <a:xfrm>
                    <a:off x="702359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8" name="Oval 155"/>
                  <p:cNvSpPr>
                    <a:spLocks noChangeAspect="1" noChangeArrowheads="1"/>
                  </p:cNvSpPr>
                  <p:nvPr userDrawn="1"/>
                </p:nvSpPr>
                <p:spPr bwMode="auto">
                  <a:xfrm>
                    <a:off x="7136674"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09" name="Oval 156"/>
                  <p:cNvSpPr>
                    <a:spLocks noChangeAspect="1" noChangeArrowheads="1"/>
                  </p:cNvSpPr>
                  <p:nvPr userDrawn="1"/>
                </p:nvSpPr>
                <p:spPr bwMode="auto">
                  <a:xfrm>
                    <a:off x="724825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0" name="Oval 157"/>
                  <p:cNvSpPr>
                    <a:spLocks noChangeAspect="1" noChangeArrowheads="1"/>
                  </p:cNvSpPr>
                  <p:nvPr userDrawn="1"/>
                </p:nvSpPr>
                <p:spPr bwMode="auto">
                  <a:xfrm>
                    <a:off x="7361334"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1" name="Oval 158"/>
                  <p:cNvSpPr>
                    <a:spLocks noChangeAspect="1" noChangeArrowheads="1"/>
                  </p:cNvSpPr>
                  <p:nvPr userDrawn="1"/>
                </p:nvSpPr>
                <p:spPr bwMode="auto">
                  <a:xfrm>
                    <a:off x="7472910"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2" name="Oval 159"/>
                  <p:cNvSpPr>
                    <a:spLocks noChangeAspect="1" noChangeArrowheads="1"/>
                  </p:cNvSpPr>
                  <p:nvPr userDrawn="1"/>
                </p:nvSpPr>
                <p:spPr bwMode="auto">
                  <a:xfrm>
                    <a:off x="7585994"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3" name="Oval 160"/>
                  <p:cNvSpPr>
                    <a:spLocks noChangeAspect="1" noChangeArrowheads="1"/>
                  </p:cNvSpPr>
                  <p:nvPr userDrawn="1"/>
                </p:nvSpPr>
                <p:spPr bwMode="auto">
                  <a:xfrm>
                    <a:off x="7697570" y="165836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4" name="Oval 161"/>
                  <p:cNvSpPr>
                    <a:spLocks noChangeAspect="1" noChangeArrowheads="1"/>
                  </p:cNvSpPr>
                  <p:nvPr userDrawn="1"/>
                </p:nvSpPr>
                <p:spPr bwMode="auto">
                  <a:xfrm>
                    <a:off x="7810653" y="165836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5" name="Oval 162"/>
                  <p:cNvSpPr>
                    <a:spLocks noChangeAspect="1" noChangeArrowheads="1"/>
                  </p:cNvSpPr>
                  <p:nvPr userDrawn="1"/>
                </p:nvSpPr>
                <p:spPr bwMode="auto">
                  <a:xfrm>
                    <a:off x="84469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6" name="Oval 163"/>
                  <p:cNvSpPr>
                    <a:spLocks noChangeAspect="1" noChangeArrowheads="1"/>
                  </p:cNvSpPr>
                  <p:nvPr userDrawn="1"/>
                </p:nvSpPr>
                <p:spPr bwMode="auto">
                  <a:xfrm>
                    <a:off x="95626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7" name="Oval 164"/>
                  <p:cNvSpPr>
                    <a:spLocks noChangeAspect="1" noChangeArrowheads="1"/>
                  </p:cNvSpPr>
                  <p:nvPr userDrawn="1"/>
                </p:nvSpPr>
                <p:spPr bwMode="auto">
                  <a:xfrm>
                    <a:off x="106935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8" name="Oval 165"/>
                  <p:cNvSpPr>
                    <a:spLocks noChangeAspect="1" noChangeArrowheads="1"/>
                  </p:cNvSpPr>
                  <p:nvPr userDrawn="1"/>
                </p:nvSpPr>
                <p:spPr bwMode="auto">
                  <a:xfrm>
                    <a:off x="118092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19" name="Oval 166"/>
                  <p:cNvSpPr>
                    <a:spLocks noChangeAspect="1" noChangeArrowheads="1"/>
                  </p:cNvSpPr>
                  <p:nvPr userDrawn="1"/>
                </p:nvSpPr>
                <p:spPr bwMode="auto">
                  <a:xfrm>
                    <a:off x="129401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0" name="Oval 167"/>
                  <p:cNvSpPr>
                    <a:spLocks noChangeAspect="1" noChangeArrowheads="1"/>
                  </p:cNvSpPr>
                  <p:nvPr userDrawn="1"/>
                </p:nvSpPr>
                <p:spPr bwMode="auto">
                  <a:xfrm>
                    <a:off x="140558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1" name="Oval 168"/>
                  <p:cNvSpPr>
                    <a:spLocks noChangeAspect="1" noChangeArrowheads="1"/>
                  </p:cNvSpPr>
                  <p:nvPr userDrawn="1"/>
                </p:nvSpPr>
                <p:spPr bwMode="auto">
                  <a:xfrm>
                    <a:off x="151867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2" name="Oval 169"/>
                  <p:cNvSpPr>
                    <a:spLocks noChangeAspect="1" noChangeArrowheads="1"/>
                  </p:cNvSpPr>
                  <p:nvPr userDrawn="1"/>
                </p:nvSpPr>
                <p:spPr bwMode="auto">
                  <a:xfrm>
                    <a:off x="163024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3" name="Oval 170"/>
                  <p:cNvSpPr>
                    <a:spLocks noChangeAspect="1" noChangeArrowheads="1"/>
                  </p:cNvSpPr>
                  <p:nvPr userDrawn="1"/>
                </p:nvSpPr>
                <p:spPr bwMode="auto">
                  <a:xfrm>
                    <a:off x="174333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4" name="Oval 171"/>
                  <p:cNvSpPr>
                    <a:spLocks noChangeAspect="1" noChangeArrowheads="1"/>
                  </p:cNvSpPr>
                  <p:nvPr userDrawn="1"/>
                </p:nvSpPr>
                <p:spPr bwMode="auto">
                  <a:xfrm>
                    <a:off x="185490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5" name="Oval 172"/>
                  <p:cNvSpPr>
                    <a:spLocks noChangeAspect="1" noChangeArrowheads="1"/>
                  </p:cNvSpPr>
                  <p:nvPr userDrawn="1"/>
                </p:nvSpPr>
                <p:spPr bwMode="auto">
                  <a:xfrm>
                    <a:off x="196799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6" name="Oval 173"/>
                  <p:cNvSpPr>
                    <a:spLocks noChangeAspect="1" noChangeArrowheads="1"/>
                  </p:cNvSpPr>
                  <p:nvPr userDrawn="1"/>
                </p:nvSpPr>
                <p:spPr bwMode="auto">
                  <a:xfrm>
                    <a:off x="2079566"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7" name="Oval 174"/>
                  <p:cNvSpPr>
                    <a:spLocks noChangeAspect="1" noChangeArrowheads="1"/>
                  </p:cNvSpPr>
                  <p:nvPr userDrawn="1"/>
                </p:nvSpPr>
                <p:spPr bwMode="auto">
                  <a:xfrm>
                    <a:off x="219265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8" name="Oval 175"/>
                  <p:cNvSpPr>
                    <a:spLocks noChangeAspect="1" noChangeArrowheads="1"/>
                  </p:cNvSpPr>
                  <p:nvPr userDrawn="1"/>
                </p:nvSpPr>
                <p:spPr bwMode="auto">
                  <a:xfrm>
                    <a:off x="2304226"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29" name="Oval 176"/>
                  <p:cNvSpPr>
                    <a:spLocks noChangeAspect="1" noChangeArrowheads="1"/>
                  </p:cNvSpPr>
                  <p:nvPr userDrawn="1"/>
                </p:nvSpPr>
                <p:spPr bwMode="auto">
                  <a:xfrm>
                    <a:off x="241731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0" name="Oval 177"/>
                  <p:cNvSpPr>
                    <a:spLocks noChangeAspect="1" noChangeArrowheads="1"/>
                  </p:cNvSpPr>
                  <p:nvPr userDrawn="1"/>
                </p:nvSpPr>
                <p:spPr bwMode="auto">
                  <a:xfrm>
                    <a:off x="2528886"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1" name="Oval 178"/>
                  <p:cNvSpPr>
                    <a:spLocks noChangeAspect="1" noChangeArrowheads="1"/>
                  </p:cNvSpPr>
                  <p:nvPr userDrawn="1"/>
                </p:nvSpPr>
                <p:spPr bwMode="auto">
                  <a:xfrm>
                    <a:off x="264196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2" name="Oval 179"/>
                  <p:cNvSpPr>
                    <a:spLocks noChangeAspect="1" noChangeArrowheads="1"/>
                  </p:cNvSpPr>
                  <p:nvPr userDrawn="1"/>
                </p:nvSpPr>
                <p:spPr bwMode="auto">
                  <a:xfrm>
                    <a:off x="2753545"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3" name="Oval 180"/>
                  <p:cNvSpPr>
                    <a:spLocks noChangeAspect="1" noChangeArrowheads="1"/>
                  </p:cNvSpPr>
                  <p:nvPr userDrawn="1"/>
                </p:nvSpPr>
                <p:spPr bwMode="auto">
                  <a:xfrm>
                    <a:off x="320437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4" name="Oval 181"/>
                  <p:cNvSpPr>
                    <a:spLocks noChangeAspect="1" noChangeArrowheads="1"/>
                  </p:cNvSpPr>
                  <p:nvPr userDrawn="1"/>
                </p:nvSpPr>
                <p:spPr bwMode="auto">
                  <a:xfrm>
                    <a:off x="3315949"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5" name="Oval 182"/>
                  <p:cNvSpPr>
                    <a:spLocks noChangeAspect="1" noChangeArrowheads="1"/>
                  </p:cNvSpPr>
                  <p:nvPr userDrawn="1"/>
                </p:nvSpPr>
                <p:spPr bwMode="auto">
                  <a:xfrm>
                    <a:off x="342903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6" name="Oval 183"/>
                  <p:cNvSpPr>
                    <a:spLocks noChangeAspect="1" noChangeArrowheads="1"/>
                  </p:cNvSpPr>
                  <p:nvPr userDrawn="1"/>
                </p:nvSpPr>
                <p:spPr bwMode="auto">
                  <a:xfrm>
                    <a:off x="354060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7" name="Oval 184"/>
                  <p:cNvSpPr>
                    <a:spLocks noChangeAspect="1" noChangeArrowheads="1"/>
                  </p:cNvSpPr>
                  <p:nvPr userDrawn="1"/>
                </p:nvSpPr>
                <p:spPr bwMode="auto">
                  <a:xfrm>
                    <a:off x="365369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8" name="Oval 185"/>
                  <p:cNvSpPr>
                    <a:spLocks noChangeAspect="1" noChangeArrowheads="1"/>
                  </p:cNvSpPr>
                  <p:nvPr userDrawn="1"/>
                </p:nvSpPr>
                <p:spPr bwMode="auto">
                  <a:xfrm>
                    <a:off x="466390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39" name="Oval 186"/>
                  <p:cNvSpPr>
                    <a:spLocks noChangeAspect="1" noChangeArrowheads="1"/>
                  </p:cNvSpPr>
                  <p:nvPr userDrawn="1"/>
                </p:nvSpPr>
                <p:spPr bwMode="auto">
                  <a:xfrm>
                    <a:off x="4776992"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0" name="Oval 187"/>
                  <p:cNvSpPr>
                    <a:spLocks noChangeAspect="1" noChangeArrowheads="1"/>
                  </p:cNvSpPr>
                  <p:nvPr userDrawn="1"/>
                </p:nvSpPr>
                <p:spPr bwMode="auto">
                  <a:xfrm>
                    <a:off x="4888568"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1" name="Oval 188"/>
                  <p:cNvSpPr>
                    <a:spLocks noChangeAspect="1" noChangeArrowheads="1"/>
                  </p:cNvSpPr>
                  <p:nvPr userDrawn="1"/>
                </p:nvSpPr>
                <p:spPr bwMode="auto">
                  <a:xfrm>
                    <a:off x="5001652"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2" name="Oval 189"/>
                  <p:cNvSpPr>
                    <a:spLocks noChangeAspect="1" noChangeArrowheads="1"/>
                  </p:cNvSpPr>
                  <p:nvPr userDrawn="1"/>
                </p:nvSpPr>
                <p:spPr bwMode="auto">
                  <a:xfrm>
                    <a:off x="511322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3" name="Oval 190"/>
                  <p:cNvSpPr>
                    <a:spLocks noChangeAspect="1" noChangeArrowheads="1"/>
                  </p:cNvSpPr>
                  <p:nvPr userDrawn="1"/>
                </p:nvSpPr>
                <p:spPr bwMode="auto">
                  <a:xfrm>
                    <a:off x="5562548"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4" name="Oval 191"/>
                  <p:cNvSpPr>
                    <a:spLocks noChangeAspect="1" noChangeArrowheads="1"/>
                  </p:cNvSpPr>
                  <p:nvPr userDrawn="1"/>
                </p:nvSpPr>
                <p:spPr bwMode="auto">
                  <a:xfrm>
                    <a:off x="567563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5" name="Oval 192"/>
                  <p:cNvSpPr>
                    <a:spLocks noChangeAspect="1" noChangeArrowheads="1"/>
                  </p:cNvSpPr>
                  <p:nvPr userDrawn="1"/>
                </p:nvSpPr>
                <p:spPr bwMode="auto">
                  <a:xfrm>
                    <a:off x="578720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6" name="Oval 193"/>
                  <p:cNvSpPr>
                    <a:spLocks noChangeAspect="1" noChangeArrowheads="1"/>
                  </p:cNvSpPr>
                  <p:nvPr userDrawn="1"/>
                </p:nvSpPr>
                <p:spPr bwMode="auto">
                  <a:xfrm>
                    <a:off x="590029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7" name="Oval 194"/>
                  <p:cNvSpPr>
                    <a:spLocks noChangeAspect="1" noChangeArrowheads="1"/>
                  </p:cNvSpPr>
                  <p:nvPr userDrawn="1"/>
                </p:nvSpPr>
                <p:spPr bwMode="auto">
                  <a:xfrm>
                    <a:off x="6013375"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8" name="Oval 195"/>
                  <p:cNvSpPr>
                    <a:spLocks noChangeAspect="1" noChangeArrowheads="1"/>
                  </p:cNvSpPr>
                  <p:nvPr userDrawn="1"/>
                </p:nvSpPr>
                <p:spPr bwMode="auto">
                  <a:xfrm>
                    <a:off x="6124951"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49" name="Oval 196"/>
                  <p:cNvSpPr>
                    <a:spLocks noChangeAspect="1" noChangeArrowheads="1"/>
                  </p:cNvSpPr>
                  <p:nvPr userDrawn="1"/>
                </p:nvSpPr>
                <p:spPr bwMode="auto">
                  <a:xfrm>
                    <a:off x="6238035"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0" name="Oval 197"/>
                  <p:cNvSpPr>
                    <a:spLocks noChangeAspect="1" noChangeArrowheads="1"/>
                  </p:cNvSpPr>
                  <p:nvPr userDrawn="1"/>
                </p:nvSpPr>
                <p:spPr bwMode="auto">
                  <a:xfrm>
                    <a:off x="634961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1" name="Oval 198"/>
                  <p:cNvSpPr>
                    <a:spLocks noChangeAspect="1" noChangeArrowheads="1"/>
                  </p:cNvSpPr>
                  <p:nvPr userDrawn="1"/>
                </p:nvSpPr>
                <p:spPr bwMode="auto">
                  <a:xfrm>
                    <a:off x="646269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2" name="Oval 199"/>
                  <p:cNvSpPr>
                    <a:spLocks noChangeAspect="1" noChangeArrowheads="1"/>
                  </p:cNvSpPr>
                  <p:nvPr userDrawn="1"/>
                </p:nvSpPr>
                <p:spPr bwMode="auto">
                  <a:xfrm>
                    <a:off x="657427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3" name="Oval 200"/>
                  <p:cNvSpPr>
                    <a:spLocks noChangeAspect="1" noChangeArrowheads="1"/>
                  </p:cNvSpPr>
                  <p:nvPr userDrawn="1"/>
                </p:nvSpPr>
                <p:spPr bwMode="auto">
                  <a:xfrm>
                    <a:off x="6687355"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4" name="Oval 201"/>
                  <p:cNvSpPr>
                    <a:spLocks noChangeAspect="1" noChangeArrowheads="1"/>
                  </p:cNvSpPr>
                  <p:nvPr userDrawn="1"/>
                </p:nvSpPr>
                <p:spPr bwMode="auto">
                  <a:xfrm>
                    <a:off x="679893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5" name="Oval 202"/>
                  <p:cNvSpPr>
                    <a:spLocks noChangeAspect="1" noChangeArrowheads="1"/>
                  </p:cNvSpPr>
                  <p:nvPr userDrawn="1"/>
                </p:nvSpPr>
                <p:spPr bwMode="auto">
                  <a:xfrm>
                    <a:off x="691201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6" name="Oval 203"/>
                  <p:cNvSpPr>
                    <a:spLocks noChangeAspect="1" noChangeArrowheads="1"/>
                  </p:cNvSpPr>
                  <p:nvPr userDrawn="1"/>
                </p:nvSpPr>
                <p:spPr bwMode="auto">
                  <a:xfrm>
                    <a:off x="702359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7" name="Oval 204"/>
                  <p:cNvSpPr>
                    <a:spLocks noChangeAspect="1" noChangeArrowheads="1"/>
                  </p:cNvSpPr>
                  <p:nvPr userDrawn="1"/>
                </p:nvSpPr>
                <p:spPr bwMode="auto">
                  <a:xfrm>
                    <a:off x="713667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8" name="Oval 205"/>
                  <p:cNvSpPr>
                    <a:spLocks noChangeAspect="1" noChangeArrowheads="1"/>
                  </p:cNvSpPr>
                  <p:nvPr userDrawn="1"/>
                </p:nvSpPr>
                <p:spPr bwMode="auto">
                  <a:xfrm>
                    <a:off x="724825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59" name="Oval 206"/>
                  <p:cNvSpPr>
                    <a:spLocks noChangeAspect="1" noChangeArrowheads="1"/>
                  </p:cNvSpPr>
                  <p:nvPr userDrawn="1"/>
                </p:nvSpPr>
                <p:spPr bwMode="auto">
                  <a:xfrm>
                    <a:off x="7361334"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0" name="Oval 207"/>
                  <p:cNvSpPr>
                    <a:spLocks noChangeAspect="1" noChangeArrowheads="1"/>
                  </p:cNvSpPr>
                  <p:nvPr userDrawn="1"/>
                </p:nvSpPr>
                <p:spPr bwMode="auto">
                  <a:xfrm>
                    <a:off x="7472910"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1" name="Oval 208"/>
                  <p:cNvSpPr>
                    <a:spLocks noChangeAspect="1" noChangeArrowheads="1"/>
                  </p:cNvSpPr>
                  <p:nvPr userDrawn="1"/>
                </p:nvSpPr>
                <p:spPr bwMode="auto">
                  <a:xfrm>
                    <a:off x="758599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2" name="Oval 209"/>
                  <p:cNvSpPr>
                    <a:spLocks noChangeAspect="1" noChangeArrowheads="1"/>
                  </p:cNvSpPr>
                  <p:nvPr userDrawn="1"/>
                </p:nvSpPr>
                <p:spPr bwMode="auto">
                  <a:xfrm>
                    <a:off x="769757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3" name="Oval 210"/>
                  <p:cNvSpPr>
                    <a:spLocks noChangeAspect="1" noChangeArrowheads="1"/>
                  </p:cNvSpPr>
                  <p:nvPr userDrawn="1"/>
                </p:nvSpPr>
                <p:spPr bwMode="auto">
                  <a:xfrm>
                    <a:off x="781065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4" name="Oval 211"/>
                  <p:cNvSpPr>
                    <a:spLocks noChangeAspect="1" noChangeArrowheads="1"/>
                  </p:cNvSpPr>
                  <p:nvPr userDrawn="1"/>
                </p:nvSpPr>
                <p:spPr bwMode="auto">
                  <a:xfrm>
                    <a:off x="792222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5" name="Oval 212"/>
                  <p:cNvSpPr>
                    <a:spLocks noChangeAspect="1" noChangeArrowheads="1"/>
                  </p:cNvSpPr>
                  <p:nvPr userDrawn="1"/>
                </p:nvSpPr>
                <p:spPr bwMode="auto">
                  <a:xfrm>
                    <a:off x="8035314"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6" name="Oval 213"/>
                  <p:cNvSpPr>
                    <a:spLocks noChangeAspect="1" noChangeArrowheads="1"/>
                  </p:cNvSpPr>
                  <p:nvPr userDrawn="1"/>
                </p:nvSpPr>
                <p:spPr bwMode="auto">
                  <a:xfrm>
                    <a:off x="8146890"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7" name="Oval 214"/>
                  <p:cNvSpPr>
                    <a:spLocks noChangeAspect="1" noChangeArrowheads="1"/>
                  </p:cNvSpPr>
                  <p:nvPr userDrawn="1"/>
                </p:nvSpPr>
                <p:spPr bwMode="auto">
                  <a:xfrm>
                    <a:off x="8259973"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8" name="Oval 215"/>
                  <p:cNvSpPr>
                    <a:spLocks noChangeAspect="1" noChangeArrowheads="1"/>
                  </p:cNvSpPr>
                  <p:nvPr userDrawn="1"/>
                </p:nvSpPr>
                <p:spPr bwMode="auto">
                  <a:xfrm>
                    <a:off x="8371549"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69" name="Oval 216"/>
                  <p:cNvSpPr>
                    <a:spLocks noChangeAspect="1" noChangeArrowheads="1"/>
                  </p:cNvSpPr>
                  <p:nvPr userDrawn="1"/>
                </p:nvSpPr>
                <p:spPr bwMode="auto">
                  <a:xfrm>
                    <a:off x="8484633"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0" name="Oval 217"/>
                  <p:cNvSpPr>
                    <a:spLocks noChangeAspect="1" noChangeArrowheads="1"/>
                  </p:cNvSpPr>
                  <p:nvPr userDrawn="1"/>
                </p:nvSpPr>
                <p:spPr bwMode="auto">
                  <a:xfrm>
                    <a:off x="8596209"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1" name="Oval 218"/>
                  <p:cNvSpPr>
                    <a:spLocks noChangeAspect="1" noChangeArrowheads="1"/>
                  </p:cNvSpPr>
                  <p:nvPr userDrawn="1"/>
                </p:nvSpPr>
                <p:spPr bwMode="auto">
                  <a:xfrm>
                    <a:off x="506947" y="176240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2" name="Oval 219"/>
                  <p:cNvSpPr>
                    <a:spLocks noChangeAspect="1" noChangeArrowheads="1"/>
                  </p:cNvSpPr>
                  <p:nvPr userDrawn="1"/>
                </p:nvSpPr>
                <p:spPr bwMode="auto">
                  <a:xfrm>
                    <a:off x="620031"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3" name="Oval 220"/>
                  <p:cNvSpPr>
                    <a:spLocks noChangeAspect="1" noChangeArrowheads="1"/>
                  </p:cNvSpPr>
                  <p:nvPr userDrawn="1"/>
                </p:nvSpPr>
                <p:spPr bwMode="auto">
                  <a:xfrm>
                    <a:off x="731607" y="176240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4" name="Oval 221"/>
                  <p:cNvSpPr>
                    <a:spLocks noChangeAspect="1" noChangeArrowheads="1"/>
                  </p:cNvSpPr>
                  <p:nvPr userDrawn="1"/>
                </p:nvSpPr>
                <p:spPr bwMode="auto">
                  <a:xfrm>
                    <a:off x="84469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5" name="Oval 222"/>
                  <p:cNvSpPr>
                    <a:spLocks noChangeAspect="1" noChangeArrowheads="1"/>
                  </p:cNvSpPr>
                  <p:nvPr userDrawn="1"/>
                </p:nvSpPr>
                <p:spPr bwMode="auto">
                  <a:xfrm>
                    <a:off x="95626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6" name="Oval 223"/>
                  <p:cNvSpPr>
                    <a:spLocks noChangeAspect="1" noChangeArrowheads="1"/>
                  </p:cNvSpPr>
                  <p:nvPr userDrawn="1"/>
                </p:nvSpPr>
                <p:spPr bwMode="auto">
                  <a:xfrm>
                    <a:off x="106935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7" name="Oval 224"/>
                  <p:cNvSpPr>
                    <a:spLocks noChangeAspect="1" noChangeArrowheads="1"/>
                  </p:cNvSpPr>
                  <p:nvPr userDrawn="1"/>
                </p:nvSpPr>
                <p:spPr bwMode="auto">
                  <a:xfrm>
                    <a:off x="118092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8" name="Oval 225"/>
                  <p:cNvSpPr>
                    <a:spLocks noChangeAspect="1" noChangeArrowheads="1"/>
                  </p:cNvSpPr>
                  <p:nvPr userDrawn="1"/>
                </p:nvSpPr>
                <p:spPr bwMode="auto">
                  <a:xfrm>
                    <a:off x="129401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79" name="Oval 226"/>
                  <p:cNvSpPr>
                    <a:spLocks noChangeAspect="1" noChangeArrowheads="1"/>
                  </p:cNvSpPr>
                  <p:nvPr userDrawn="1"/>
                </p:nvSpPr>
                <p:spPr bwMode="auto">
                  <a:xfrm>
                    <a:off x="140558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0" name="Oval 227"/>
                  <p:cNvSpPr>
                    <a:spLocks noChangeAspect="1" noChangeArrowheads="1"/>
                  </p:cNvSpPr>
                  <p:nvPr userDrawn="1"/>
                </p:nvSpPr>
                <p:spPr bwMode="auto">
                  <a:xfrm>
                    <a:off x="151867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1" name="Oval 228"/>
                  <p:cNvSpPr>
                    <a:spLocks noChangeAspect="1" noChangeArrowheads="1"/>
                  </p:cNvSpPr>
                  <p:nvPr userDrawn="1"/>
                </p:nvSpPr>
                <p:spPr bwMode="auto">
                  <a:xfrm>
                    <a:off x="163024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2" name="Oval 229"/>
                  <p:cNvSpPr>
                    <a:spLocks noChangeAspect="1" noChangeArrowheads="1"/>
                  </p:cNvSpPr>
                  <p:nvPr userDrawn="1"/>
                </p:nvSpPr>
                <p:spPr bwMode="auto">
                  <a:xfrm>
                    <a:off x="174333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3" name="Oval 230"/>
                  <p:cNvSpPr>
                    <a:spLocks noChangeAspect="1" noChangeArrowheads="1"/>
                  </p:cNvSpPr>
                  <p:nvPr userDrawn="1"/>
                </p:nvSpPr>
                <p:spPr bwMode="auto">
                  <a:xfrm>
                    <a:off x="185490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4" name="Oval 231"/>
                  <p:cNvSpPr>
                    <a:spLocks noChangeAspect="1" noChangeArrowheads="1"/>
                  </p:cNvSpPr>
                  <p:nvPr userDrawn="1"/>
                </p:nvSpPr>
                <p:spPr bwMode="auto">
                  <a:xfrm>
                    <a:off x="196799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5" name="Oval 232"/>
                  <p:cNvSpPr>
                    <a:spLocks noChangeAspect="1" noChangeArrowheads="1"/>
                  </p:cNvSpPr>
                  <p:nvPr userDrawn="1"/>
                </p:nvSpPr>
                <p:spPr bwMode="auto">
                  <a:xfrm>
                    <a:off x="2079566"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6" name="Oval 233"/>
                  <p:cNvSpPr>
                    <a:spLocks noChangeAspect="1" noChangeArrowheads="1"/>
                  </p:cNvSpPr>
                  <p:nvPr userDrawn="1"/>
                </p:nvSpPr>
                <p:spPr bwMode="auto">
                  <a:xfrm>
                    <a:off x="219265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7" name="Oval 234"/>
                  <p:cNvSpPr>
                    <a:spLocks noChangeAspect="1" noChangeArrowheads="1"/>
                  </p:cNvSpPr>
                  <p:nvPr userDrawn="1"/>
                </p:nvSpPr>
                <p:spPr bwMode="auto">
                  <a:xfrm>
                    <a:off x="2304226"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8" name="Oval 235"/>
                  <p:cNvSpPr>
                    <a:spLocks noChangeAspect="1" noChangeArrowheads="1"/>
                  </p:cNvSpPr>
                  <p:nvPr userDrawn="1"/>
                </p:nvSpPr>
                <p:spPr bwMode="auto">
                  <a:xfrm>
                    <a:off x="2528886"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89" name="Oval 236"/>
                  <p:cNvSpPr>
                    <a:spLocks noChangeAspect="1" noChangeArrowheads="1"/>
                  </p:cNvSpPr>
                  <p:nvPr userDrawn="1"/>
                </p:nvSpPr>
                <p:spPr bwMode="auto">
                  <a:xfrm>
                    <a:off x="264196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0" name="Oval 237"/>
                  <p:cNvSpPr>
                    <a:spLocks noChangeAspect="1" noChangeArrowheads="1"/>
                  </p:cNvSpPr>
                  <p:nvPr userDrawn="1"/>
                </p:nvSpPr>
                <p:spPr bwMode="auto">
                  <a:xfrm>
                    <a:off x="2753545"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1" name="Oval 238"/>
                  <p:cNvSpPr>
                    <a:spLocks noChangeAspect="1" noChangeArrowheads="1"/>
                  </p:cNvSpPr>
                  <p:nvPr userDrawn="1"/>
                </p:nvSpPr>
                <p:spPr bwMode="auto">
                  <a:xfrm>
                    <a:off x="3204373"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2" name="Oval 239"/>
                  <p:cNvSpPr>
                    <a:spLocks noChangeAspect="1" noChangeArrowheads="1"/>
                  </p:cNvSpPr>
                  <p:nvPr userDrawn="1"/>
                </p:nvSpPr>
                <p:spPr bwMode="auto">
                  <a:xfrm>
                    <a:off x="3315949"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3" name="Oval 240"/>
                  <p:cNvSpPr>
                    <a:spLocks noChangeAspect="1" noChangeArrowheads="1"/>
                  </p:cNvSpPr>
                  <p:nvPr userDrawn="1"/>
                </p:nvSpPr>
                <p:spPr bwMode="auto">
                  <a:xfrm>
                    <a:off x="342903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4" name="Oval 241"/>
                  <p:cNvSpPr>
                    <a:spLocks noChangeAspect="1" noChangeArrowheads="1"/>
                  </p:cNvSpPr>
                  <p:nvPr userDrawn="1"/>
                </p:nvSpPr>
                <p:spPr bwMode="auto">
                  <a:xfrm>
                    <a:off x="3878352"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5" name="Oval 242"/>
                  <p:cNvSpPr>
                    <a:spLocks noChangeAspect="1" noChangeArrowheads="1"/>
                  </p:cNvSpPr>
                  <p:nvPr userDrawn="1"/>
                </p:nvSpPr>
                <p:spPr bwMode="auto">
                  <a:xfrm>
                    <a:off x="466390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6" name="Oval 243"/>
                  <p:cNvSpPr>
                    <a:spLocks noChangeAspect="1" noChangeArrowheads="1"/>
                  </p:cNvSpPr>
                  <p:nvPr userDrawn="1"/>
                </p:nvSpPr>
                <p:spPr bwMode="auto">
                  <a:xfrm>
                    <a:off x="4776992"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7" name="Oval 244"/>
                  <p:cNvSpPr>
                    <a:spLocks noChangeAspect="1" noChangeArrowheads="1"/>
                  </p:cNvSpPr>
                  <p:nvPr userDrawn="1"/>
                </p:nvSpPr>
                <p:spPr bwMode="auto">
                  <a:xfrm>
                    <a:off x="4888568"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8" name="Oval 245"/>
                  <p:cNvSpPr>
                    <a:spLocks noChangeAspect="1" noChangeArrowheads="1"/>
                  </p:cNvSpPr>
                  <p:nvPr userDrawn="1"/>
                </p:nvSpPr>
                <p:spPr bwMode="auto">
                  <a:xfrm>
                    <a:off x="5001652"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999" name="Oval 246"/>
                  <p:cNvSpPr>
                    <a:spLocks noChangeAspect="1" noChangeArrowheads="1"/>
                  </p:cNvSpPr>
                  <p:nvPr userDrawn="1"/>
                </p:nvSpPr>
                <p:spPr bwMode="auto">
                  <a:xfrm>
                    <a:off x="511322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0" name="Oval 247"/>
                  <p:cNvSpPr>
                    <a:spLocks noChangeAspect="1" noChangeArrowheads="1"/>
                  </p:cNvSpPr>
                  <p:nvPr userDrawn="1"/>
                </p:nvSpPr>
                <p:spPr bwMode="auto">
                  <a:xfrm>
                    <a:off x="522631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1" name="Oval 248"/>
                  <p:cNvSpPr>
                    <a:spLocks noChangeAspect="1" noChangeArrowheads="1"/>
                  </p:cNvSpPr>
                  <p:nvPr userDrawn="1"/>
                </p:nvSpPr>
                <p:spPr bwMode="auto">
                  <a:xfrm>
                    <a:off x="533788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2" name="Oval 249"/>
                  <p:cNvSpPr>
                    <a:spLocks noChangeAspect="1" noChangeArrowheads="1"/>
                  </p:cNvSpPr>
                  <p:nvPr userDrawn="1"/>
                </p:nvSpPr>
                <p:spPr bwMode="auto">
                  <a:xfrm>
                    <a:off x="5450972"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3" name="Oval 250"/>
                  <p:cNvSpPr>
                    <a:spLocks noChangeAspect="1" noChangeArrowheads="1"/>
                  </p:cNvSpPr>
                  <p:nvPr userDrawn="1"/>
                </p:nvSpPr>
                <p:spPr bwMode="auto">
                  <a:xfrm>
                    <a:off x="5562548"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4" name="Oval 251"/>
                  <p:cNvSpPr>
                    <a:spLocks noChangeAspect="1" noChangeArrowheads="1"/>
                  </p:cNvSpPr>
                  <p:nvPr userDrawn="1"/>
                </p:nvSpPr>
                <p:spPr bwMode="auto">
                  <a:xfrm>
                    <a:off x="567563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5" name="Oval 252"/>
                  <p:cNvSpPr>
                    <a:spLocks noChangeAspect="1" noChangeArrowheads="1"/>
                  </p:cNvSpPr>
                  <p:nvPr userDrawn="1"/>
                </p:nvSpPr>
                <p:spPr bwMode="auto">
                  <a:xfrm>
                    <a:off x="578720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6" name="Oval 253"/>
                  <p:cNvSpPr>
                    <a:spLocks noChangeAspect="1" noChangeArrowheads="1"/>
                  </p:cNvSpPr>
                  <p:nvPr userDrawn="1"/>
                </p:nvSpPr>
                <p:spPr bwMode="auto">
                  <a:xfrm>
                    <a:off x="590029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7" name="Oval 254"/>
                  <p:cNvSpPr>
                    <a:spLocks noChangeAspect="1" noChangeArrowheads="1"/>
                  </p:cNvSpPr>
                  <p:nvPr userDrawn="1"/>
                </p:nvSpPr>
                <p:spPr bwMode="auto">
                  <a:xfrm>
                    <a:off x="6013375"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8" name="Oval 255"/>
                  <p:cNvSpPr>
                    <a:spLocks noChangeAspect="1" noChangeArrowheads="1"/>
                  </p:cNvSpPr>
                  <p:nvPr userDrawn="1"/>
                </p:nvSpPr>
                <p:spPr bwMode="auto">
                  <a:xfrm>
                    <a:off x="6124951"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09" name="Oval 256"/>
                  <p:cNvSpPr>
                    <a:spLocks noChangeAspect="1" noChangeArrowheads="1"/>
                  </p:cNvSpPr>
                  <p:nvPr userDrawn="1"/>
                </p:nvSpPr>
                <p:spPr bwMode="auto">
                  <a:xfrm>
                    <a:off x="6238035"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0" name="Oval 257"/>
                  <p:cNvSpPr>
                    <a:spLocks noChangeAspect="1" noChangeArrowheads="1"/>
                  </p:cNvSpPr>
                  <p:nvPr userDrawn="1"/>
                </p:nvSpPr>
                <p:spPr bwMode="auto">
                  <a:xfrm>
                    <a:off x="634961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1" name="Oval 258"/>
                  <p:cNvSpPr>
                    <a:spLocks noChangeAspect="1" noChangeArrowheads="1"/>
                  </p:cNvSpPr>
                  <p:nvPr userDrawn="1"/>
                </p:nvSpPr>
                <p:spPr bwMode="auto">
                  <a:xfrm>
                    <a:off x="646269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2" name="Oval 259"/>
                  <p:cNvSpPr>
                    <a:spLocks noChangeAspect="1" noChangeArrowheads="1"/>
                  </p:cNvSpPr>
                  <p:nvPr userDrawn="1"/>
                </p:nvSpPr>
                <p:spPr bwMode="auto">
                  <a:xfrm>
                    <a:off x="657427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3" name="Oval 260"/>
                  <p:cNvSpPr>
                    <a:spLocks noChangeAspect="1" noChangeArrowheads="1"/>
                  </p:cNvSpPr>
                  <p:nvPr userDrawn="1"/>
                </p:nvSpPr>
                <p:spPr bwMode="auto">
                  <a:xfrm>
                    <a:off x="6687355"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4" name="Oval 261"/>
                  <p:cNvSpPr>
                    <a:spLocks noChangeAspect="1" noChangeArrowheads="1"/>
                  </p:cNvSpPr>
                  <p:nvPr userDrawn="1"/>
                </p:nvSpPr>
                <p:spPr bwMode="auto">
                  <a:xfrm>
                    <a:off x="679893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5" name="Oval 262"/>
                  <p:cNvSpPr>
                    <a:spLocks noChangeAspect="1" noChangeArrowheads="1"/>
                  </p:cNvSpPr>
                  <p:nvPr userDrawn="1"/>
                </p:nvSpPr>
                <p:spPr bwMode="auto">
                  <a:xfrm>
                    <a:off x="691201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6" name="Oval 263"/>
                  <p:cNvSpPr>
                    <a:spLocks noChangeAspect="1" noChangeArrowheads="1"/>
                  </p:cNvSpPr>
                  <p:nvPr userDrawn="1"/>
                </p:nvSpPr>
                <p:spPr bwMode="auto">
                  <a:xfrm>
                    <a:off x="702359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7" name="Oval 264"/>
                  <p:cNvSpPr>
                    <a:spLocks noChangeAspect="1" noChangeArrowheads="1"/>
                  </p:cNvSpPr>
                  <p:nvPr userDrawn="1"/>
                </p:nvSpPr>
                <p:spPr bwMode="auto">
                  <a:xfrm>
                    <a:off x="713667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8" name="Oval 265"/>
                  <p:cNvSpPr>
                    <a:spLocks noChangeAspect="1" noChangeArrowheads="1"/>
                  </p:cNvSpPr>
                  <p:nvPr userDrawn="1"/>
                </p:nvSpPr>
                <p:spPr bwMode="auto">
                  <a:xfrm>
                    <a:off x="724825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19" name="Oval 266"/>
                  <p:cNvSpPr>
                    <a:spLocks noChangeAspect="1" noChangeArrowheads="1"/>
                  </p:cNvSpPr>
                  <p:nvPr userDrawn="1"/>
                </p:nvSpPr>
                <p:spPr bwMode="auto">
                  <a:xfrm>
                    <a:off x="7361334"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0" name="Oval 267"/>
                  <p:cNvSpPr>
                    <a:spLocks noChangeAspect="1" noChangeArrowheads="1"/>
                  </p:cNvSpPr>
                  <p:nvPr userDrawn="1"/>
                </p:nvSpPr>
                <p:spPr bwMode="auto">
                  <a:xfrm>
                    <a:off x="7472910"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1" name="Oval 268"/>
                  <p:cNvSpPr>
                    <a:spLocks noChangeAspect="1" noChangeArrowheads="1"/>
                  </p:cNvSpPr>
                  <p:nvPr userDrawn="1"/>
                </p:nvSpPr>
                <p:spPr bwMode="auto">
                  <a:xfrm>
                    <a:off x="758599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2" name="Oval 269"/>
                  <p:cNvSpPr>
                    <a:spLocks noChangeAspect="1" noChangeArrowheads="1"/>
                  </p:cNvSpPr>
                  <p:nvPr userDrawn="1"/>
                </p:nvSpPr>
                <p:spPr bwMode="auto">
                  <a:xfrm>
                    <a:off x="769757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3" name="Oval 270"/>
                  <p:cNvSpPr>
                    <a:spLocks noChangeAspect="1" noChangeArrowheads="1"/>
                  </p:cNvSpPr>
                  <p:nvPr userDrawn="1"/>
                </p:nvSpPr>
                <p:spPr bwMode="auto">
                  <a:xfrm>
                    <a:off x="781065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4" name="Oval 271"/>
                  <p:cNvSpPr>
                    <a:spLocks noChangeAspect="1" noChangeArrowheads="1"/>
                  </p:cNvSpPr>
                  <p:nvPr userDrawn="1"/>
                </p:nvSpPr>
                <p:spPr bwMode="auto">
                  <a:xfrm>
                    <a:off x="792222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5" name="Oval 272"/>
                  <p:cNvSpPr>
                    <a:spLocks noChangeAspect="1" noChangeArrowheads="1"/>
                  </p:cNvSpPr>
                  <p:nvPr userDrawn="1"/>
                </p:nvSpPr>
                <p:spPr bwMode="auto">
                  <a:xfrm>
                    <a:off x="8035314"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6" name="Oval 273"/>
                  <p:cNvSpPr>
                    <a:spLocks noChangeAspect="1" noChangeArrowheads="1"/>
                  </p:cNvSpPr>
                  <p:nvPr userDrawn="1"/>
                </p:nvSpPr>
                <p:spPr bwMode="auto">
                  <a:xfrm>
                    <a:off x="8146890"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7" name="Oval 274"/>
                  <p:cNvSpPr>
                    <a:spLocks noChangeAspect="1" noChangeArrowheads="1"/>
                  </p:cNvSpPr>
                  <p:nvPr userDrawn="1"/>
                </p:nvSpPr>
                <p:spPr bwMode="auto">
                  <a:xfrm>
                    <a:off x="825997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8" name="Oval 275"/>
                  <p:cNvSpPr>
                    <a:spLocks noChangeAspect="1" noChangeArrowheads="1"/>
                  </p:cNvSpPr>
                  <p:nvPr userDrawn="1"/>
                </p:nvSpPr>
                <p:spPr bwMode="auto">
                  <a:xfrm>
                    <a:off x="8371549"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29" name="Oval 276"/>
                  <p:cNvSpPr>
                    <a:spLocks noChangeAspect="1" noChangeArrowheads="1"/>
                  </p:cNvSpPr>
                  <p:nvPr userDrawn="1"/>
                </p:nvSpPr>
                <p:spPr bwMode="auto">
                  <a:xfrm>
                    <a:off x="8484633"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0" name="Oval 277"/>
                  <p:cNvSpPr>
                    <a:spLocks noChangeAspect="1" noChangeArrowheads="1"/>
                  </p:cNvSpPr>
                  <p:nvPr userDrawn="1"/>
                </p:nvSpPr>
                <p:spPr bwMode="auto">
                  <a:xfrm>
                    <a:off x="8596209"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1" name="Oval 278"/>
                  <p:cNvSpPr>
                    <a:spLocks noChangeAspect="1" noChangeArrowheads="1"/>
                  </p:cNvSpPr>
                  <p:nvPr userDrawn="1"/>
                </p:nvSpPr>
                <p:spPr bwMode="auto">
                  <a:xfrm>
                    <a:off x="8709293"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2" name="Oval 279"/>
                  <p:cNvSpPr>
                    <a:spLocks noChangeAspect="1" noChangeArrowheads="1"/>
                  </p:cNvSpPr>
                  <p:nvPr userDrawn="1"/>
                </p:nvSpPr>
                <p:spPr bwMode="auto">
                  <a:xfrm>
                    <a:off x="506947" y="186644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3" name="Oval 280"/>
                  <p:cNvSpPr>
                    <a:spLocks noChangeAspect="1" noChangeArrowheads="1"/>
                  </p:cNvSpPr>
                  <p:nvPr userDrawn="1"/>
                </p:nvSpPr>
                <p:spPr bwMode="auto">
                  <a:xfrm>
                    <a:off x="620031"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4" name="Oval 281"/>
                  <p:cNvSpPr>
                    <a:spLocks noChangeAspect="1" noChangeArrowheads="1"/>
                  </p:cNvSpPr>
                  <p:nvPr userDrawn="1"/>
                </p:nvSpPr>
                <p:spPr bwMode="auto">
                  <a:xfrm>
                    <a:off x="731607" y="186644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5" name="Oval 282"/>
                  <p:cNvSpPr>
                    <a:spLocks noChangeAspect="1" noChangeArrowheads="1"/>
                  </p:cNvSpPr>
                  <p:nvPr userDrawn="1"/>
                </p:nvSpPr>
                <p:spPr bwMode="auto">
                  <a:xfrm>
                    <a:off x="84469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6" name="Oval 283"/>
                  <p:cNvSpPr>
                    <a:spLocks noChangeAspect="1" noChangeArrowheads="1"/>
                  </p:cNvSpPr>
                  <p:nvPr userDrawn="1"/>
                </p:nvSpPr>
                <p:spPr bwMode="auto">
                  <a:xfrm>
                    <a:off x="95626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7" name="Oval 284"/>
                  <p:cNvSpPr>
                    <a:spLocks noChangeAspect="1" noChangeArrowheads="1"/>
                  </p:cNvSpPr>
                  <p:nvPr userDrawn="1"/>
                </p:nvSpPr>
                <p:spPr bwMode="auto">
                  <a:xfrm>
                    <a:off x="106935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8" name="Oval 285"/>
                  <p:cNvSpPr>
                    <a:spLocks noChangeAspect="1" noChangeArrowheads="1"/>
                  </p:cNvSpPr>
                  <p:nvPr userDrawn="1"/>
                </p:nvSpPr>
                <p:spPr bwMode="auto">
                  <a:xfrm>
                    <a:off x="118092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39" name="Oval 286"/>
                  <p:cNvSpPr>
                    <a:spLocks noChangeAspect="1" noChangeArrowheads="1"/>
                  </p:cNvSpPr>
                  <p:nvPr userDrawn="1"/>
                </p:nvSpPr>
                <p:spPr bwMode="auto">
                  <a:xfrm>
                    <a:off x="129401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0" name="Oval 287"/>
                  <p:cNvSpPr>
                    <a:spLocks noChangeAspect="1" noChangeArrowheads="1"/>
                  </p:cNvSpPr>
                  <p:nvPr userDrawn="1"/>
                </p:nvSpPr>
                <p:spPr bwMode="auto">
                  <a:xfrm>
                    <a:off x="140558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1" name="Oval 288"/>
                  <p:cNvSpPr>
                    <a:spLocks noChangeAspect="1" noChangeArrowheads="1"/>
                  </p:cNvSpPr>
                  <p:nvPr userDrawn="1"/>
                </p:nvSpPr>
                <p:spPr bwMode="auto">
                  <a:xfrm>
                    <a:off x="151867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2" name="Oval 289"/>
                  <p:cNvSpPr>
                    <a:spLocks noChangeAspect="1" noChangeArrowheads="1"/>
                  </p:cNvSpPr>
                  <p:nvPr userDrawn="1"/>
                </p:nvSpPr>
                <p:spPr bwMode="auto">
                  <a:xfrm>
                    <a:off x="163024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3" name="Oval 290"/>
                  <p:cNvSpPr>
                    <a:spLocks noChangeAspect="1" noChangeArrowheads="1"/>
                  </p:cNvSpPr>
                  <p:nvPr userDrawn="1"/>
                </p:nvSpPr>
                <p:spPr bwMode="auto">
                  <a:xfrm>
                    <a:off x="174333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4" name="Oval 291"/>
                  <p:cNvSpPr>
                    <a:spLocks noChangeAspect="1" noChangeArrowheads="1"/>
                  </p:cNvSpPr>
                  <p:nvPr userDrawn="1"/>
                </p:nvSpPr>
                <p:spPr bwMode="auto">
                  <a:xfrm>
                    <a:off x="185490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5" name="Oval 292"/>
                  <p:cNvSpPr>
                    <a:spLocks noChangeAspect="1" noChangeArrowheads="1"/>
                  </p:cNvSpPr>
                  <p:nvPr userDrawn="1"/>
                </p:nvSpPr>
                <p:spPr bwMode="auto">
                  <a:xfrm>
                    <a:off x="196799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6" name="Oval 293"/>
                  <p:cNvSpPr>
                    <a:spLocks noChangeAspect="1" noChangeArrowheads="1"/>
                  </p:cNvSpPr>
                  <p:nvPr userDrawn="1"/>
                </p:nvSpPr>
                <p:spPr bwMode="auto">
                  <a:xfrm>
                    <a:off x="2079566"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7" name="Oval 294"/>
                  <p:cNvSpPr>
                    <a:spLocks noChangeAspect="1" noChangeArrowheads="1"/>
                  </p:cNvSpPr>
                  <p:nvPr userDrawn="1"/>
                </p:nvSpPr>
                <p:spPr bwMode="auto">
                  <a:xfrm>
                    <a:off x="219265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8" name="Oval 295"/>
                  <p:cNvSpPr>
                    <a:spLocks noChangeAspect="1" noChangeArrowheads="1"/>
                  </p:cNvSpPr>
                  <p:nvPr userDrawn="1"/>
                </p:nvSpPr>
                <p:spPr bwMode="auto">
                  <a:xfrm>
                    <a:off x="2304226"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49" name="Oval 296"/>
                  <p:cNvSpPr>
                    <a:spLocks noChangeAspect="1" noChangeArrowheads="1"/>
                  </p:cNvSpPr>
                  <p:nvPr userDrawn="1"/>
                </p:nvSpPr>
                <p:spPr bwMode="auto">
                  <a:xfrm>
                    <a:off x="264196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0" name="Oval 297"/>
                  <p:cNvSpPr>
                    <a:spLocks noChangeAspect="1" noChangeArrowheads="1"/>
                  </p:cNvSpPr>
                  <p:nvPr userDrawn="1"/>
                </p:nvSpPr>
                <p:spPr bwMode="auto">
                  <a:xfrm>
                    <a:off x="2753545"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1" name="Oval 298"/>
                  <p:cNvSpPr>
                    <a:spLocks noChangeAspect="1" noChangeArrowheads="1"/>
                  </p:cNvSpPr>
                  <p:nvPr userDrawn="1"/>
                </p:nvSpPr>
                <p:spPr bwMode="auto">
                  <a:xfrm>
                    <a:off x="3204373"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2" name="Oval 299"/>
                  <p:cNvSpPr>
                    <a:spLocks noChangeAspect="1" noChangeArrowheads="1"/>
                  </p:cNvSpPr>
                  <p:nvPr userDrawn="1"/>
                </p:nvSpPr>
                <p:spPr bwMode="auto">
                  <a:xfrm>
                    <a:off x="3315949"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3" name="Oval 300"/>
                  <p:cNvSpPr>
                    <a:spLocks noChangeAspect="1" noChangeArrowheads="1"/>
                  </p:cNvSpPr>
                  <p:nvPr userDrawn="1"/>
                </p:nvSpPr>
                <p:spPr bwMode="auto">
                  <a:xfrm>
                    <a:off x="3878352"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4" name="Oval 301"/>
                  <p:cNvSpPr>
                    <a:spLocks noChangeAspect="1" noChangeArrowheads="1"/>
                  </p:cNvSpPr>
                  <p:nvPr userDrawn="1"/>
                </p:nvSpPr>
                <p:spPr bwMode="auto">
                  <a:xfrm>
                    <a:off x="3989928"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5" name="Oval 302"/>
                  <p:cNvSpPr>
                    <a:spLocks noChangeAspect="1" noChangeArrowheads="1"/>
                  </p:cNvSpPr>
                  <p:nvPr userDrawn="1"/>
                </p:nvSpPr>
                <p:spPr bwMode="auto">
                  <a:xfrm>
                    <a:off x="455233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6" name="Oval 303"/>
                  <p:cNvSpPr>
                    <a:spLocks noChangeAspect="1" noChangeArrowheads="1"/>
                  </p:cNvSpPr>
                  <p:nvPr userDrawn="1"/>
                </p:nvSpPr>
                <p:spPr bwMode="auto">
                  <a:xfrm>
                    <a:off x="466390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7" name="Oval 304"/>
                  <p:cNvSpPr>
                    <a:spLocks noChangeAspect="1" noChangeArrowheads="1"/>
                  </p:cNvSpPr>
                  <p:nvPr userDrawn="1"/>
                </p:nvSpPr>
                <p:spPr bwMode="auto">
                  <a:xfrm>
                    <a:off x="4776992"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8" name="Oval 305"/>
                  <p:cNvSpPr>
                    <a:spLocks noChangeAspect="1" noChangeArrowheads="1"/>
                  </p:cNvSpPr>
                  <p:nvPr userDrawn="1"/>
                </p:nvSpPr>
                <p:spPr bwMode="auto">
                  <a:xfrm>
                    <a:off x="4888568"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59" name="Oval 306"/>
                  <p:cNvSpPr>
                    <a:spLocks noChangeAspect="1" noChangeArrowheads="1"/>
                  </p:cNvSpPr>
                  <p:nvPr userDrawn="1"/>
                </p:nvSpPr>
                <p:spPr bwMode="auto">
                  <a:xfrm>
                    <a:off x="500165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0" name="Oval 307"/>
                  <p:cNvSpPr>
                    <a:spLocks noChangeAspect="1" noChangeArrowheads="1"/>
                  </p:cNvSpPr>
                  <p:nvPr userDrawn="1"/>
                </p:nvSpPr>
                <p:spPr bwMode="auto">
                  <a:xfrm>
                    <a:off x="511322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1" name="Oval 308"/>
                  <p:cNvSpPr>
                    <a:spLocks noChangeAspect="1" noChangeArrowheads="1"/>
                  </p:cNvSpPr>
                  <p:nvPr userDrawn="1"/>
                </p:nvSpPr>
                <p:spPr bwMode="auto">
                  <a:xfrm>
                    <a:off x="522631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2" name="Oval 309"/>
                  <p:cNvSpPr>
                    <a:spLocks noChangeAspect="1" noChangeArrowheads="1"/>
                  </p:cNvSpPr>
                  <p:nvPr userDrawn="1"/>
                </p:nvSpPr>
                <p:spPr bwMode="auto">
                  <a:xfrm>
                    <a:off x="533788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3" name="Oval 310"/>
                  <p:cNvSpPr>
                    <a:spLocks noChangeAspect="1" noChangeArrowheads="1"/>
                  </p:cNvSpPr>
                  <p:nvPr userDrawn="1"/>
                </p:nvSpPr>
                <p:spPr bwMode="auto">
                  <a:xfrm>
                    <a:off x="5450972"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4" name="Oval 311"/>
                  <p:cNvSpPr>
                    <a:spLocks noChangeAspect="1" noChangeArrowheads="1"/>
                  </p:cNvSpPr>
                  <p:nvPr userDrawn="1"/>
                </p:nvSpPr>
                <p:spPr bwMode="auto">
                  <a:xfrm>
                    <a:off x="5562548"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5" name="Oval 312"/>
                  <p:cNvSpPr>
                    <a:spLocks noChangeAspect="1" noChangeArrowheads="1"/>
                  </p:cNvSpPr>
                  <p:nvPr userDrawn="1"/>
                </p:nvSpPr>
                <p:spPr bwMode="auto">
                  <a:xfrm>
                    <a:off x="567563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6" name="Oval 313"/>
                  <p:cNvSpPr>
                    <a:spLocks noChangeAspect="1" noChangeArrowheads="1"/>
                  </p:cNvSpPr>
                  <p:nvPr userDrawn="1"/>
                </p:nvSpPr>
                <p:spPr bwMode="auto">
                  <a:xfrm>
                    <a:off x="578720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7" name="Oval 314"/>
                  <p:cNvSpPr>
                    <a:spLocks noChangeAspect="1" noChangeArrowheads="1"/>
                  </p:cNvSpPr>
                  <p:nvPr userDrawn="1"/>
                </p:nvSpPr>
                <p:spPr bwMode="auto">
                  <a:xfrm>
                    <a:off x="590029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8" name="Oval 315"/>
                  <p:cNvSpPr>
                    <a:spLocks noChangeAspect="1" noChangeArrowheads="1"/>
                  </p:cNvSpPr>
                  <p:nvPr userDrawn="1"/>
                </p:nvSpPr>
                <p:spPr bwMode="auto">
                  <a:xfrm>
                    <a:off x="6013375"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69" name="Oval 316"/>
                  <p:cNvSpPr>
                    <a:spLocks noChangeAspect="1" noChangeArrowheads="1"/>
                  </p:cNvSpPr>
                  <p:nvPr userDrawn="1"/>
                </p:nvSpPr>
                <p:spPr bwMode="auto">
                  <a:xfrm>
                    <a:off x="612495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0" name="Oval 317"/>
                  <p:cNvSpPr>
                    <a:spLocks noChangeAspect="1" noChangeArrowheads="1"/>
                  </p:cNvSpPr>
                  <p:nvPr userDrawn="1"/>
                </p:nvSpPr>
                <p:spPr bwMode="auto">
                  <a:xfrm>
                    <a:off x="6238035"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1" name="Oval 318"/>
                  <p:cNvSpPr>
                    <a:spLocks noChangeAspect="1" noChangeArrowheads="1"/>
                  </p:cNvSpPr>
                  <p:nvPr userDrawn="1"/>
                </p:nvSpPr>
                <p:spPr bwMode="auto">
                  <a:xfrm>
                    <a:off x="634961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2" name="Oval 319"/>
                  <p:cNvSpPr>
                    <a:spLocks noChangeAspect="1" noChangeArrowheads="1"/>
                  </p:cNvSpPr>
                  <p:nvPr userDrawn="1"/>
                </p:nvSpPr>
                <p:spPr bwMode="auto">
                  <a:xfrm>
                    <a:off x="646269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3" name="Oval 320"/>
                  <p:cNvSpPr>
                    <a:spLocks noChangeAspect="1" noChangeArrowheads="1"/>
                  </p:cNvSpPr>
                  <p:nvPr userDrawn="1"/>
                </p:nvSpPr>
                <p:spPr bwMode="auto">
                  <a:xfrm>
                    <a:off x="657427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4" name="Oval 321"/>
                  <p:cNvSpPr>
                    <a:spLocks noChangeAspect="1" noChangeArrowheads="1"/>
                  </p:cNvSpPr>
                  <p:nvPr userDrawn="1"/>
                </p:nvSpPr>
                <p:spPr bwMode="auto">
                  <a:xfrm>
                    <a:off x="6687355"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5" name="Oval 322"/>
                  <p:cNvSpPr>
                    <a:spLocks noChangeAspect="1" noChangeArrowheads="1"/>
                  </p:cNvSpPr>
                  <p:nvPr userDrawn="1"/>
                </p:nvSpPr>
                <p:spPr bwMode="auto">
                  <a:xfrm>
                    <a:off x="679893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6" name="Oval 323"/>
                  <p:cNvSpPr>
                    <a:spLocks noChangeAspect="1" noChangeArrowheads="1"/>
                  </p:cNvSpPr>
                  <p:nvPr userDrawn="1"/>
                </p:nvSpPr>
                <p:spPr bwMode="auto">
                  <a:xfrm>
                    <a:off x="691201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7" name="Oval 324"/>
                  <p:cNvSpPr>
                    <a:spLocks noChangeAspect="1" noChangeArrowheads="1"/>
                  </p:cNvSpPr>
                  <p:nvPr userDrawn="1"/>
                </p:nvSpPr>
                <p:spPr bwMode="auto">
                  <a:xfrm>
                    <a:off x="702359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8" name="Oval 325"/>
                  <p:cNvSpPr>
                    <a:spLocks noChangeAspect="1" noChangeArrowheads="1"/>
                  </p:cNvSpPr>
                  <p:nvPr userDrawn="1"/>
                </p:nvSpPr>
                <p:spPr bwMode="auto">
                  <a:xfrm>
                    <a:off x="713667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79" name="Oval 326"/>
                  <p:cNvSpPr>
                    <a:spLocks noChangeAspect="1" noChangeArrowheads="1"/>
                  </p:cNvSpPr>
                  <p:nvPr userDrawn="1"/>
                </p:nvSpPr>
                <p:spPr bwMode="auto">
                  <a:xfrm>
                    <a:off x="724825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0" name="Oval 327"/>
                  <p:cNvSpPr>
                    <a:spLocks noChangeAspect="1" noChangeArrowheads="1"/>
                  </p:cNvSpPr>
                  <p:nvPr userDrawn="1"/>
                </p:nvSpPr>
                <p:spPr bwMode="auto">
                  <a:xfrm>
                    <a:off x="7361334"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1" name="Oval 328"/>
                  <p:cNvSpPr>
                    <a:spLocks noChangeAspect="1" noChangeArrowheads="1"/>
                  </p:cNvSpPr>
                  <p:nvPr userDrawn="1"/>
                </p:nvSpPr>
                <p:spPr bwMode="auto">
                  <a:xfrm>
                    <a:off x="7472910"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2" name="Oval 329"/>
                  <p:cNvSpPr>
                    <a:spLocks noChangeAspect="1" noChangeArrowheads="1"/>
                  </p:cNvSpPr>
                  <p:nvPr userDrawn="1"/>
                </p:nvSpPr>
                <p:spPr bwMode="auto">
                  <a:xfrm>
                    <a:off x="758599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3" name="Oval 330"/>
                  <p:cNvSpPr>
                    <a:spLocks noChangeAspect="1" noChangeArrowheads="1"/>
                  </p:cNvSpPr>
                  <p:nvPr userDrawn="1"/>
                </p:nvSpPr>
                <p:spPr bwMode="auto">
                  <a:xfrm>
                    <a:off x="769757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4" name="Oval 331"/>
                  <p:cNvSpPr>
                    <a:spLocks noChangeAspect="1" noChangeArrowheads="1"/>
                  </p:cNvSpPr>
                  <p:nvPr userDrawn="1"/>
                </p:nvSpPr>
                <p:spPr bwMode="auto">
                  <a:xfrm>
                    <a:off x="7810653"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5" name="Oval 332"/>
                  <p:cNvSpPr>
                    <a:spLocks noChangeAspect="1" noChangeArrowheads="1"/>
                  </p:cNvSpPr>
                  <p:nvPr userDrawn="1"/>
                </p:nvSpPr>
                <p:spPr bwMode="auto">
                  <a:xfrm>
                    <a:off x="792222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6" name="Oval 333"/>
                  <p:cNvSpPr>
                    <a:spLocks noChangeAspect="1" noChangeArrowheads="1"/>
                  </p:cNvSpPr>
                  <p:nvPr userDrawn="1"/>
                </p:nvSpPr>
                <p:spPr bwMode="auto">
                  <a:xfrm>
                    <a:off x="8035314"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7" name="Oval 334"/>
                  <p:cNvSpPr>
                    <a:spLocks noChangeAspect="1" noChangeArrowheads="1"/>
                  </p:cNvSpPr>
                  <p:nvPr userDrawn="1"/>
                </p:nvSpPr>
                <p:spPr bwMode="auto">
                  <a:xfrm>
                    <a:off x="8146890"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8" name="Oval 335"/>
                  <p:cNvSpPr>
                    <a:spLocks noChangeAspect="1" noChangeArrowheads="1"/>
                  </p:cNvSpPr>
                  <p:nvPr userDrawn="1"/>
                </p:nvSpPr>
                <p:spPr bwMode="auto">
                  <a:xfrm>
                    <a:off x="8259973"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89" name="Oval 336"/>
                  <p:cNvSpPr>
                    <a:spLocks noChangeAspect="1" noChangeArrowheads="1"/>
                  </p:cNvSpPr>
                  <p:nvPr userDrawn="1"/>
                </p:nvSpPr>
                <p:spPr bwMode="auto">
                  <a:xfrm>
                    <a:off x="8371549"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0" name="Oval 337"/>
                  <p:cNvSpPr>
                    <a:spLocks noChangeAspect="1" noChangeArrowheads="1"/>
                  </p:cNvSpPr>
                  <p:nvPr userDrawn="1"/>
                </p:nvSpPr>
                <p:spPr bwMode="auto">
                  <a:xfrm>
                    <a:off x="8484633"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1" name="Oval 338"/>
                  <p:cNvSpPr>
                    <a:spLocks noChangeAspect="1" noChangeArrowheads="1"/>
                  </p:cNvSpPr>
                  <p:nvPr userDrawn="1"/>
                </p:nvSpPr>
                <p:spPr bwMode="auto">
                  <a:xfrm>
                    <a:off x="395371"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2" name="Oval 339"/>
                  <p:cNvSpPr>
                    <a:spLocks noChangeAspect="1" noChangeArrowheads="1"/>
                  </p:cNvSpPr>
                  <p:nvPr userDrawn="1"/>
                </p:nvSpPr>
                <p:spPr bwMode="auto">
                  <a:xfrm>
                    <a:off x="506947" y="1970477"/>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3" name="Oval 340"/>
                  <p:cNvSpPr>
                    <a:spLocks noChangeAspect="1" noChangeArrowheads="1"/>
                  </p:cNvSpPr>
                  <p:nvPr userDrawn="1"/>
                </p:nvSpPr>
                <p:spPr bwMode="auto">
                  <a:xfrm>
                    <a:off x="620031"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4" name="Oval 341"/>
                  <p:cNvSpPr>
                    <a:spLocks noChangeAspect="1" noChangeArrowheads="1"/>
                  </p:cNvSpPr>
                  <p:nvPr userDrawn="1"/>
                </p:nvSpPr>
                <p:spPr bwMode="auto">
                  <a:xfrm>
                    <a:off x="731607"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5" name="Oval 342"/>
                  <p:cNvSpPr>
                    <a:spLocks noChangeAspect="1" noChangeArrowheads="1"/>
                  </p:cNvSpPr>
                  <p:nvPr userDrawn="1"/>
                </p:nvSpPr>
                <p:spPr bwMode="auto">
                  <a:xfrm>
                    <a:off x="84469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6" name="Oval 343"/>
                  <p:cNvSpPr>
                    <a:spLocks noChangeAspect="1" noChangeArrowheads="1"/>
                  </p:cNvSpPr>
                  <p:nvPr userDrawn="1"/>
                </p:nvSpPr>
                <p:spPr bwMode="auto">
                  <a:xfrm>
                    <a:off x="95626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7" name="Oval 344"/>
                  <p:cNvSpPr>
                    <a:spLocks noChangeAspect="1" noChangeArrowheads="1"/>
                  </p:cNvSpPr>
                  <p:nvPr userDrawn="1"/>
                </p:nvSpPr>
                <p:spPr bwMode="auto">
                  <a:xfrm>
                    <a:off x="106935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8" name="Oval 345"/>
                  <p:cNvSpPr>
                    <a:spLocks noChangeAspect="1" noChangeArrowheads="1"/>
                  </p:cNvSpPr>
                  <p:nvPr userDrawn="1"/>
                </p:nvSpPr>
                <p:spPr bwMode="auto">
                  <a:xfrm>
                    <a:off x="118092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099" name="Oval 346"/>
                  <p:cNvSpPr>
                    <a:spLocks noChangeAspect="1" noChangeArrowheads="1"/>
                  </p:cNvSpPr>
                  <p:nvPr userDrawn="1"/>
                </p:nvSpPr>
                <p:spPr bwMode="auto">
                  <a:xfrm>
                    <a:off x="129401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0" name="Oval 347"/>
                  <p:cNvSpPr>
                    <a:spLocks noChangeAspect="1" noChangeArrowheads="1"/>
                  </p:cNvSpPr>
                  <p:nvPr userDrawn="1"/>
                </p:nvSpPr>
                <p:spPr bwMode="auto">
                  <a:xfrm>
                    <a:off x="1405586"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1" name="Oval 348"/>
                  <p:cNvSpPr>
                    <a:spLocks noChangeAspect="1" noChangeArrowheads="1"/>
                  </p:cNvSpPr>
                  <p:nvPr userDrawn="1"/>
                </p:nvSpPr>
                <p:spPr bwMode="auto">
                  <a:xfrm>
                    <a:off x="151867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2" name="Oval 349"/>
                  <p:cNvSpPr>
                    <a:spLocks noChangeAspect="1" noChangeArrowheads="1"/>
                  </p:cNvSpPr>
                  <p:nvPr userDrawn="1"/>
                </p:nvSpPr>
                <p:spPr bwMode="auto">
                  <a:xfrm>
                    <a:off x="163024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3" name="Oval 350"/>
                  <p:cNvSpPr>
                    <a:spLocks noChangeAspect="1" noChangeArrowheads="1"/>
                  </p:cNvSpPr>
                  <p:nvPr userDrawn="1"/>
                </p:nvSpPr>
                <p:spPr bwMode="auto">
                  <a:xfrm>
                    <a:off x="174333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4" name="Oval 351"/>
                  <p:cNvSpPr>
                    <a:spLocks noChangeAspect="1" noChangeArrowheads="1"/>
                  </p:cNvSpPr>
                  <p:nvPr userDrawn="1"/>
                </p:nvSpPr>
                <p:spPr bwMode="auto">
                  <a:xfrm>
                    <a:off x="1854906"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5" name="Oval 352"/>
                  <p:cNvSpPr>
                    <a:spLocks noChangeAspect="1" noChangeArrowheads="1"/>
                  </p:cNvSpPr>
                  <p:nvPr userDrawn="1"/>
                </p:nvSpPr>
                <p:spPr bwMode="auto">
                  <a:xfrm>
                    <a:off x="196799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6" name="Oval 353"/>
                  <p:cNvSpPr>
                    <a:spLocks noChangeAspect="1" noChangeArrowheads="1"/>
                  </p:cNvSpPr>
                  <p:nvPr userDrawn="1"/>
                </p:nvSpPr>
                <p:spPr bwMode="auto">
                  <a:xfrm>
                    <a:off x="2079566"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7" name="Oval 354"/>
                  <p:cNvSpPr>
                    <a:spLocks noChangeAspect="1" noChangeArrowheads="1"/>
                  </p:cNvSpPr>
                  <p:nvPr userDrawn="1"/>
                </p:nvSpPr>
                <p:spPr bwMode="auto">
                  <a:xfrm>
                    <a:off x="2528886"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8" name="Oval 355"/>
                  <p:cNvSpPr>
                    <a:spLocks noChangeAspect="1" noChangeArrowheads="1"/>
                  </p:cNvSpPr>
                  <p:nvPr userDrawn="1"/>
                </p:nvSpPr>
                <p:spPr bwMode="auto">
                  <a:xfrm>
                    <a:off x="3315949"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09" name="Oval 356"/>
                  <p:cNvSpPr>
                    <a:spLocks noChangeAspect="1" noChangeArrowheads="1"/>
                  </p:cNvSpPr>
                  <p:nvPr userDrawn="1"/>
                </p:nvSpPr>
                <p:spPr bwMode="auto">
                  <a:xfrm>
                    <a:off x="3765269" y="1970477"/>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0" name="Oval 357"/>
                  <p:cNvSpPr>
                    <a:spLocks noChangeAspect="1" noChangeArrowheads="1"/>
                  </p:cNvSpPr>
                  <p:nvPr userDrawn="1"/>
                </p:nvSpPr>
                <p:spPr bwMode="auto">
                  <a:xfrm>
                    <a:off x="4439248"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1" name="Oval 358"/>
                  <p:cNvSpPr>
                    <a:spLocks noChangeAspect="1" noChangeArrowheads="1"/>
                  </p:cNvSpPr>
                  <p:nvPr userDrawn="1"/>
                </p:nvSpPr>
                <p:spPr bwMode="auto">
                  <a:xfrm>
                    <a:off x="455233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2" name="Oval 359"/>
                  <p:cNvSpPr>
                    <a:spLocks noChangeAspect="1" noChangeArrowheads="1"/>
                  </p:cNvSpPr>
                  <p:nvPr userDrawn="1"/>
                </p:nvSpPr>
                <p:spPr bwMode="auto">
                  <a:xfrm>
                    <a:off x="4663908" y="2074514"/>
                    <a:ext cx="85943"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113" name="Oval 360"/>
                  <p:cNvSpPr>
                    <a:spLocks noChangeAspect="1" noChangeArrowheads="1"/>
                  </p:cNvSpPr>
                  <p:nvPr userDrawn="1"/>
                </p:nvSpPr>
                <p:spPr bwMode="auto">
                  <a:xfrm>
                    <a:off x="4888568"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4" name="Oval 361"/>
                  <p:cNvSpPr>
                    <a:spLocks noChangeAspect="1" noChangeArrowheads="1"/>
                  </p:cNvSpPr>
                  <p:nvPr userDrawn="1"/>
                </p:nvSpPr>
                <p:spPr bwMode="auto">
                  <a:xfrm>
                    <a:off x="500165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5" name="Oval 362"/>
                  <p:cNvSpPr>
                    <a:spLocks noChangeAspect="1" noChangeArrowheads="1"/>
                  </p:cNvSpPr>
                  <p:nvPr userDrawn="1"/>
                </p:nvSpPr>
                <p:spPr bwMode="auto">
                  <a:xfrm>
                    <a:off x="5113228"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6" name="Oval 363"/>
                  <p:cNvSpPr>
                    <a:spLocks noChangeAspect="1" noChangeArrowheads="1"/>
                  </p:cNvSpPr>
                  <p:nvPr userDrawn="1"/>
                </p:nvSpPr>
                <p:spPr bwMode="auto">
                  <a:xfrm>
                    <a:off x="5226311" y="2074514"/>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117" name="Oval 364"/>
                  <p:cNvSpPr>
                    <a:spLocks noChangeAspect="1" noChangeArrowheads="1"/>
                  </p:cNvSpPr>
                  <p:nvPr userDrawn="1"/>
                </p:nvSpPr>
                <p:spPr bwMode="auto">
                  <a:xfrm>
                    <a:off x="533788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8" name="Oval 365"/>
                  <p:cNvSpPr>
                    <a:spLocks noChangeAspect="1" noChangeArrowheads="1"/>
                  </p:cNvSpPr>
                  <p:nvPr userDrawn="1"/>
                </p:nvSpPr>
                <p:spPr bwMode="auto">
                  <a:xfrm>
                    <a:off x="5450972"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19" name="Oval 366"/>
                  <p:cNvSpPr>
                    <a:spLocks noChangeAspect="1" noChangeArrowheads="1"/>
                  </p:cNvSpPr>
                  <p:nvPr userDrawn="1"/>
                </p:nvSpPr>
                <p:spPr bwMode="auto">
                  <a:xfrm>
                    <a:off x="5562548"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0" name="Oval 367"/>
                  <p:cNvSpPr>
                    <a:spLocks noChangeAspect="1" noChangeArrowheads="1"/>
                  </p:cNvSpPr>
                  <p:nvPr userDrawn="1"/>
                </p:nvSpPr>
                <p:spPr bwMode="auto">
                  <a:xfrm>
                    <a:off x="567563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1" name="Oval 368"/>
                  <p:cNvSpPr>
                    <a:spLocks noChangeAspect="1" noChangeArrowheads="1"/>
                  </p:cNvSpPr>
                  <p:nvPr userDrawn="1"/>
                </p:nvSpPr>
                <p:spPr bwMode="auto">
                  <a:xfrm>
                    <a:off x="578720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2" name="Oval 369"/>
                  <p:cNvSpPr>
                    <a:spLocks noChangeAspect="1" noChangeArrowheads="1"/>
                  </p:cNvSpPr>
                  <p:nvPr userDrawn="1"/>
                </p:nvSpPr>
                <p:spPr bwMode="auto">
                  <a:xfrm>
                    <a:off x="590029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3" name="Oval 370"/>
                  <p:cNvSpPr>
                    <a:spLocks noChangeAspect="1" noChangeArrowheads="1"/>
                  </p:cNvSpPr>
                  <p:nvPr userDrawn="1"/>
                </p:nvSpPr>
                <p:spPr bwMode="auto">
                  <a:xfrm>
                    <a:off x="6013375"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4" name="Oval 371"/>
                  <p:cNvSpPr>
                    <a:spLocks noChangeAspect="1" noChangeArrowheads="1"/>
                  </p:cNvSpPr>
                  <p:nvPr userDrawn="1"/>
                </p:nvSpPr>
                <p:spPr bwMode="auto">
                  <a:xfrm>
                    <a:off x="612495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5" name="Oval 372"/>
                  <p:cNvSpPr>
                    <a:spLocks noChangeAspect="1" noChangeArrowheads="1"/>
                  </p:cNvSpPr>
                  <p:nvPr userDrawn="1"/>
                </p:nvSpPr>
                <p:spPr bwMode="auto">
                  <a:xfrm>
                    <a:off x="6238035"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6" name="Oval 373"/>
                  <p:cNvSpPr>
                    <a:spLocks noChangeAspect="1" noChangeArrowheads="1"/>
                  </p:cNvSpPr>
                  <p:nvPr userDrawn="1"/>
                </p:nvSpPr>
                <p:spPr bwMode="auto">
                  <a:xfrm>
                    <a:off x="634961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7" name="Oval 374"/>
                  <p:cNvSpPr>
                    <a:spLocks noChangeAspect="1" noChangeArrowheads="1"/>
                  </p:cNvSpPr>
                  <p:nvPr userDrawn="1"/>
                </p:nvSpPr>
                <p:spPr bwMode="auto">
                  <a:xfrm>
                    <a:off x="646269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8" name="Oval 375"/>
                  <p:cNvSpPr>
                    <a:spLocks noChangeAspect="1" noChangeArrowheads="1"/>
                  </p:cNvSpPr>
                  <p:nvPr userDrawn="1"/>
                </p:nvSpPr>
                <p:spPr bwMode="auto">
                  <a:xfrm>
                    <a:off x="657427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29" name="Oval 376"/>
                  <p:cNvSpPr>
                    <a:spLocks noChangeAspect="1" noChangeArrowheads="1"/>
                  </p:cNvSpPr>
                  <p:nvPr userDrawn="1"/>
                </p:nvSpPr>
                <p:spPr bwMode="auto">
                  <a:xfrm>
                    <a:off x="6687355"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0" name="Oval 377"/>
                  <p:cNvSpPr>
                    <a:spLocks noChangeAspect="1" noChangeArrowheads="1"/>
                  </p:cNvSpPr>
                  <p:nvPr userDrawn="1"/>
                </p:nvSpPr>
                <p:spPr bwMode="auto">
                  <a:xfrm>
                    <a:off x="679893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1" name="Oval 378"/>
                  <p:cNvSpPr>
                    <a:spLocks noChangeAspect="1" noChangeArrowheads="1"/>
                  </p:cNvSpPr>
                  <p:nvPr userDrawn="1"/>
                </p:nvSpPr>
                <p:spPr bwMode="auto">
                  <a:xfrm>
                    <a:off x="691201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2" name="Oval 379"/>
                  <p:cNvSpPr>
                    <a:spLocks noChangeAspect="1" noChangeArrowheads="1"/>
                  </p:cNvSpPr>
                  <p:nvPr userDrawn="1"/>
                </p:nvSpPr>
                <p:spPr bwMode="auto">
                  <a:xfrm>
                    <a:off x="702359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3" name="Oval 380"/>
                  <p:cNvSpPr>
                    <a:spLocks noChangeAspect="1" noChangeArrowheads="1"/>
                  </p:cNvSpPr>
                  <p:nvPr userDrawn="1"/>
                </p:nvSpPr>
                <p:spPr bwMode="auto">
                  <a:xfrm>
                    <a:off x="713667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4" name="Oval 381"/>
                  <p:cNvSpPr>
                    <a:spLocks noChangeAspect="1" noChangeArrowheads="1"/>
                  </p:cNvSpPr>
                  <p:nvPr userDrawn="1"/>
                </p:nvSpPr>
                <p:spPr bwMode="auto">
                  <a:xfrm>
                    <a:off x="724825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5" name="Oval 382"/>
                  <p:cNvSpPr>
                    <a:spLocks noChangeAspect="1" noChangeArrowheads="1"/>
                  </p:cNvSpPr>
                  <p:nvPr userDrawn="1"/>
                </p:nvSpPr>
                <p:spPr bwMode="auto">
                  <a:xfrm>
                    <a:off x="7361334"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6" name="Oval 383"/>
                  <p:cNvSpPr>
                    <a:spLocks noChangeAspect="1" noChangeArrowheads="1"/>
                  </p:cNvSpPr>
                  <p:nvPr userDrawn="1"/>
                </p:nvSpPr>
                <p:spPr bwMode="auto">
                  <a:xfrm>
                    <a:off x="7472910"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7" name="Oval 384"/>
                  <p:cNvSpPr>
                    <a:spLocks noChangeAspect="1" noChangeArrowheads="1"/>
                  </p:cNvSpPr>
                  <p:nvPr userDrawn="1"/>
                </p:nvSpPr>
                <p:spPr bwMode="auto">
                  <a:xfrm>
                    <a:off x="758599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8" name="Oval 385"/>
                  <p:cNvSpPr>
                    <a:spLocks noChangeAspect="1" noChangeArrowheads="1"/>
                  </p:cNvSpPr>
                  <p:nvPr userDrawn="1"/>
                </p:nvSpPr>
                <p:spPr bwMode="auto">
                  <a:xfrm>
                    <a:off x="769757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39" name="Oval 386"/>
                  <p:cNvSpPr>
                    <a:spLocks noChangeAspect="1" noChangeArrowheads="1"/>
                  </p:cNvSpPr>
                  <p:nvPr userDrawn="1"/>
                </p:nvSpPr>
                <p:spPr bwMode="auto">
                  <a:xfrm>
                    <a:off x="7810653"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0" name="Oval 387"/>
                  <p:cNvSpPr>
                    <a:spLocks noChangeAspect="1" noChangeArrowheads="1"/>
                  </p:cNvSpPr>
                  <p:nvPr userDrawn="1"/>
                </p:nvSpPr>
                <p:spPr bwMode="auto">
                  <a:xfrm>
                    <a:off x="7922229"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1" name="Oval 388"/>
                  <p:cNvSpPr>
                    <a:spLocks noChangeAspect="1" noChangeArrowheads="1"/>
                  </p:cNvSpPr>
                  <p:nvPr userDrawn="1"/>
                </p:nvSpPr>
                <p:spPr bwMode="auto">
                  <a:xfrm>
                    <a:off x="8035314"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2" name="Oval 389"/>
                  <p:cNvSpPr>
                    <a:spLocks noChangeAspect="1" noChangeArrowheads="1"/>
                  </p:cNvSpPr>
                  <p:nvPr userDrawn="1"/>
                </p:nvSpPr>
                <p:spPr bwMode="auto">
                  <a:xfrm>
                    <a:off x="8146890"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3" name="Oval 390"/>
                  <p:cNvSpPr>
                    <a:spLocks noChangeAspect="1" noChangeArrowheads="1"/>
                  </p:cNvSpPr>
                  <p:nvPr userDrawn="1"/>
                </p:nvSpPr>
                <p:spPr bwMode="auto">
                  <a:xfrm>
                    <a:off x="8259973"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4" name="Oval 391"/>
                  <p:cNvSpPr>
                    <a:spLocks noChangeAspect="1" noChangeArrowheads="1"/>
                  </p:cNvSpPr>
                  <p:nvPr userDrawn="1"/>
                </p:nvSpPr>
                <p:spPr bwMode="auto">
                  <a:xfrm>
                    <a:off x="8371549"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5" name="Oval 392"/>
                  <p:cNvSpPr>
                    <a:spLocks noChangeAspect="1" noChangeArrowheads="1"/>
                  </p:cNvSpPr>
                  <p:nvPr userDrawn="1"/>
                </p:nvSpPr>
                <p:spPr bwMode="auto">
                  <a:xfrm>
                    <a:off x="395371"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6" name="Oval 393"/>
                  <p:cNvSpPr>
                    <a:spLocks noChangeAspect="1" noChangeArrowheads="1"/>
                  </p:cNvSpPr>
                  <p:nvPr userDrawn="1"/>
                </p:nvSpPr>
                <p:spPr bwMode="auto">
                  <a:xfrm>
                    <a:off x="506947" y="2074514"/>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7" name="Oval 394"/>
                  <p:cNvSpPr>
                    <a:spLocks noChangeAspect="1" noChangeArrowheads="1"/>
                  </p:cNvSpPr>
                  <p:nvPr userDrawn="1"/>
                </p:nvSpPr>
                <p:spPr bwMode="auto">
                  <a:xfrm>
                    <a:off x="620031"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8" name="Oval 395"/>
                  <p:cNvSpPr>
                    <a:spLocks noChangeAspect="1" noChangeArrowheads="1"/>
                  </p:cNvSpPr>
                  <p:nvPr userDrawn="1"/>
                </p:nvSpPr>
                <p:spPr bwMode="auto">
                  <a:xfrm>
                    <a:off x="731607" y="2074514"/>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49" name="Oval 396"/>
                  <p:cNvSpPr>
                    <a:spLocks noChangeAspect="1" noChangeArrowheads="1"/>
                  </p:cNvSpPr>
                  <p:nvPr userDrawn="1"/>
                </p:nvSpPr>
                <p:spPr bwMode="auto">
                  <a:xfrm>
                    <a:off x="118092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0" name="Oval 397"/>
                  <p:cNvSpPr>
                    <a:spLocks noChangeAspect="1" noChangeArrowheads="1"/>
                  </p:cNvSpPr>
                  <p:nvPr userDrawn="1"/>
                </p:nvSpPr>
                <p:spPr bwMode="auto">
                  <a:xfrm>
                    <a:off x="129401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1" name="Oval 398"/>
                  <p:cNvSpPr>
                    <a:spLocks noChangeAspect="1" noChangeArrowheads="1"/>
                  </p:cNvSpPr>
                  <p:nvPr userDrawn="1"/>
                </p:nvSpPr>
                <p:spPr bwMode="auto">
                  <a:xfrm>
                    <a:off x="1405586"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2" name="Oval 399"/>
                  <p:cNvSpPr>
                    <a:spLocks noChangeAspect="1" noChangeArrowheads="1"/>
                  </p:cNvSpPr>
                  <p:nvPr userDrawn="1"/>
                </p:nvSpPr>
                <p:spPr bwMode="auto">
                  <a:xfrm>
                    <a:off x="151867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3" name="Oval 400"/>
                  <p:cNvSpPr>
                    <a:spLocks noChangeAspect="1" noChangeArrowheads="1"/>
                  </p:cNvSpPr>
                  <p:nvPr userDrawn="1"/>
                </p:nvSpPr>
                <p:spPr bwMode="auto">
                  <a:xfrm>
                    <a:off x="163024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4" name="Oval 401"/>
                  <p:cNvSpPr>
                    <a:spLocks noChangeAspect="1" noChangeArrowheads="1"/>
                  </p:cNvSpPr>
                  <p:nvPr userDrawn="1"/>
                </p:nvSpPr>
                <p:spPr bwMode="auto">
                  <a:xfrm>
                    <a:off x="174333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5" name="Oval 402"/>
                  <p:cNvSpPr>
                    <a:spLocks noChangeAspect="1" noChangeArrowheads="1"/>
                  </p:cNvSpPr>
                  <p:nvPr userDrawn="1"/>
                </p:nvSpPr>
                <p:spPr bwMode="auto">
                  <a:xfrm>
                    <a:off x="1854906"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6" name="Oval 403"/>
                  <p:cNvSpPr>
                    <a:spLocks noChangeAspect="1" noChangeArrowheads="1"/>
                  </p:cNvSpPr>
                  <p:nvPr userDrawn="1"/>
                </p:nvSpPr>
                <p:spPr bwMode="auto">
                  <a:xfrm>
                    <a:off x="196799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7" name="Oval 404"/>
                  <p:cNvSpPr>
                    <a:spLocks noChangeAspect="1" noChangeArrowheads="1"/>
                  </p:cNvSpPr>
                  <p:nvPr userDrawn="1"/>
                </p:nvSpPr>
                <p:spPr bwMode="auto">
                  <a:xfrm>
                    <a:off x="2079566"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8" name="Oval 405"/>
                  <p:cNvSpPr>
                    <a:spLocks noChangeAspect="1" noChangeArrowheads="1"/>
                  </p:cNvSpPr>
                  <p:nvPr userDrawn="1"/>
                </p:nvSpPr>
                <p:spPr bwMode="auto">
                  <a:xfrm>
                    <a:off x="2528886"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59" name="Oval 406"/>
                  <p:cNvSpPr>
                    <a:spLocks noChangeAspect="1" noChangeArrowheads="1"/>
                  </p:cNvSpPr>
                  <p:nvPr userDrawn="1"/>
                </p:nvSpPr>
                <p:spPr bwMode="auto">
                  <a:xfrm>
                    <a:off x="2641969"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0" name="Oval 407"/>
                  <p:cNvSpPr>
                    <a:spLocks noChangeAspect="1" noChangeArrowheads="1"/>
                  </p:cNvSpPr>
                  <p:nvPr userDrawn="1"/>
                </p:nvSpPr>
                <p:spPr bwMode="auto">
                  <a:xfrm>
                    <a:off x="2753545"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1" name="Oval 408"/>
                  <p:cNvSpPr>
                    <a:spLocks noChangeAspect="1" noChangeArrowheads="1"/>
                  </p:cNvSpPr>
                  <p:nvPr userDrawn="1"/>
                </p:nvSpPr>
                <p:spPr bwMode="auto">
                  <a:xfrm>
                    <a:off x="4214589" y="2178551"/>
                    <a:ext cx="85943" cy="85944"/>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162" name="Oval 409"/>
                  <p:cNvSpPr>
                    <a:spLocks noChangeAspect="1" noChangeArrowheads="1"/>
                  </p:cNvSpPr>
                  <p:nvPr userDrawn="1"/>
                </p:nvSpPr>
                <p:spPr bwMode="auto">
                  <a:xfrm>
                    <a:off x="4439248"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3" name="Oval 410"/>
                  <p:cNvSpPr>
                    <a:spLocks noChangeAspect="1" noChangeArrowheads="1"/>
                  </p:cNvSpPr>
                  <p:nvPr userDrawn="1"/>
                </p:nvSpPr>
                <p:spPr bwMode="auto">
                  <a:xfrm>
                    <a:off x="455233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4" name="Oval 411"/>
                  <p:cNvSpPr>
                    <a:spLocks noChangeAspect="1" noChangeArrowheads="1"/>
                  </p:cNvSpPr>
                  <p:nvPr userDrawn="1"/>
                </p:nvSpPr>
                <p:spPr bwMode="auto">
                  <a:xfrm>
                    <a:off x="466390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5" name="Oval 412"/>
                  <p:cNvSpPr>
                    <a:spLocks noChangeAspect="1" noChangeArrowheads="1"/>
                  </p:cNvSpPr>
                  <p:nvPr userDrawn="1"/>
                </p:nvSpPr>
                <p:spPr bwMode="auto">
                  <a:xfrm>
                    <a:off x="4888568"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6" name="Oval 413"/>
                  <p:cNvSpPr>
                    <a:spLocks noChangeAspect="1" noChangeArrowheads="1"/>
                  </p:cNvSpPr>
                  <p:nvPr userDrawn="1"/>
                </p:nvSpPr>
                <p:spPr bwMode="auto">
                  <a:xfrm>
                    <a:off x="500165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7" name="Oval 414"/>
                  <p:cNvSpPr>
                    <a:spLocks noChangeAspect="1" noChangeArrowheads="1"/>
                  </p:cNvSpPr>
                  <p:nvPr userDrawn="1"/>
                </p:nvSpPr>
                <p:spPr bwMode="auto">
                  <a:xfrm>
                    <a:off x="511322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8" name="Oval 415"/>
                  <p:cNvSpPr>
                    <a:spLocks noChangeAspect="1" noChangeArrowheads="1"/>
                  </p:cNvSpPr>
                  <p:nvPr userDrawn="1"/>
                </p:nvSpPr>
                <p:spPr bwMode="auto">
                  <a:xfrm>
                    <a:off x="522631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69" name="Oval 416"/>
                  <p:cNvSpPr>
                    <a:spLocks noChangeAspect="1" noChangeArrowheads="1"/>
                  </p:cNvSpPr>
                  <p:nvPr userDrawn="1"/>
                </p:nvSpPr>
                <p:spPr bwMode="auto">
                  <a:xfrm>
                    <a:off x="533788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0" name="Oval 417"/>
                  <p:cNvSpPr>
                    <a:spLocks noChangeAspect="1" noChangeArrowheads="1"/>
                  </p:cNvSpPr>
                  <p:nvPr userDrawn="1"/>
                </p:nvSpPr>
                <p:spPr bwMode="auto">
                  <a:xfrm>
                    <a:off x="5450972"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1" name="Oval 418"/>
                  <p:cNvSpPr>
                    <a:spLocks noChangeAspect="1" noChangeArrowheads="1"/>
                  </p:cNvSpPr>
                  <p:nvPr userDrawn="1"/>
                </p:nvSpPr>
                <p:spPr bwMode="auto">
                  <a:xfrm>
                    <a:off x="5562548"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2" name="Oval 419"/>
                  <p:cNvSpPr>
                    <a:spLocks noChangeAspect="1" noChangeArrowheads="1"/>
                  </p:cNvSpPr>
                  <p:nvPr userDrawn="1"/>
                </p:nvSpPr>
                <p:spPr bwMode="auto">
                  <a:xfrm>
                    <a:off x="567563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3" name="Oval 420"/>
                  <p:cNvSpPr>
                    <a:spLocks noChangeAspect="1" noChangeArrowheads="1"/>
                  </p:cNvSpPr>
                  <p:nvPr userDrawn="1"/>
                </p:nvSpPr>
                <p:spPr bwMode="auto">
                  <a:xfrm>
                    <a:off x="578720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4" name="Oval 421"/>
                  <p:cNvSpPr>
                    <a:spLocks noChangeAspect="1" noChangeArrowheads="1"/>
                  </p:cNvSpPr>
                  <p:nvPr userDrawn="1"/>
                </p:nvSpPr>
                <p:spPr bwMode="auto">
                  <a:xfrm>
                    <a:off x="590029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5" name="Oval 422"/>
                  <p:cNvSpPr>
                    <a:spLocks noChangeAspect="1" noChangeArrowheads="1"/>
                  </p:cNvSpPr>
                  <p:nvPr userDrawn="1"/>
                </p:nvSpPr>
                <p:spPr bwMode="auto">
                  <a:xfrm>
                    <a:off x="6013375"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6" name="Oval 423"/>
                  <p:cNvSpPr>
                    <a:spLocks noChangeAspect="1" noChangeArrowheads="1"/>
                  </p:cNvSpPr>
                  <p:nvPr userDrawn="1"/>
                </p:nvSpPr>
                <p:spPr bwMode="auto">
                  <a:xfrm>
                    <a:off x="6124951"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7" name="Oval 424"/>
                  <p:cNvSpPr>
                    <a:spLocks noChangeAspect="1" noChangeArrowheads="1"/>
                  </p:cNvSpPr>
                  <p:nvPr userDrawn="1"/>
                </p:nvSpPr>
                <p:spPr bwMode="auto">
                  <a:xfrm>
                    <a:off x="6238035"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8" name="Oval 425"/>
                  <p:cNvSpPr>
                    <a:spLocks noChangeAspect="1" noChangeArrowheads="1"/>
                  </p:cNvSpPr>
                  <p:nvPr userDrawn="1"/>
                </p:nvSpPr>
                <p:spPr bwMode="auto">
                  <a:xfrm>
                    <a:off x="634961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79" name="Oval 426"/>
                  <p:cNvSpPr>
                    <a:spLocks noChangeAspect="1" noChangeArrowheads="1"/>
                  </p:cNvSpPr>
                  <p:nvPr userDrawn="1"/>
                </p:nvSpPr>
                <p:spPr bwMode="auto">
                  <a:xfrm>
                    <a:off x="646269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0" name="Oval 427"/>
                  <p:cNvSpPr>
                    <a:spLocks noChangeAspect="1" noChangeArrowheads="1"/>
                  </p:cNvSpPr>
                  <p:nvPr userDrawn="1"/>
                </p:nvSpPr>
                <p:spPr bwMode="auto">
                  <a:xfrm>
                    <a:off x="657427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1" name="Oval 428"/>
                  <p:cNvSpPr>
                    <a:spLocks noChangeAspect="1" noChangeArrowheads="1"/>
                  </p:cNvSpPr>
                  <p:nvPr userDrawn="1"/>
                </p:nvSpPr>
                <p:spPr bwMode="auto">
                  <a:xfrm>
                    <a:off x="6687355"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2" name="Oval 429"/>
                  <p:cNvSpPr>
                    <a:spLocks noChangeAspect="1" noChangeArrowheads="1"/>
                  </p:cNvSpPr>
                  <p:nvPr userDrawn="1"/>
                </p:nvSpPr>
                <p:spPr bwMode="auto">
                  <a:xfrm>
                    <a:off x="679893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3" name="Oval 430"/>
                  <p:cNvSpPr>
                    <a:spLocks noChangeAspect="1" noChangeArrowheads="1"/>
                  </p:cNvSpPr>
                  <p:nvPr userDrawn="1"/>
                </p:nvSpPr>
                <p:spPr bwMode="auto">
                  <a:xfrm>
                    <a:off x="691201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4" name="Oval 431"/>
                  <p:cNvSpPr>
                    <a:spLocks noChangeAspect="1" noChangeArrowheads="1"/>
                  </p:cNvSpPr>
                  <p:nvPr userDrawn="1"/>
                </p:nvSpPr>
                <p:spPr bwMode="auto">
                  <a:xfrm>
                    <a:off x="702359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5" name="Oval 432"/>
                  <p:cNvSpPr>
                    <a:spLocks noChangeAspect="1" noChangeArrowheads="1"/>
                  </p:cNvSpPr>
                  <p:nvPr userDrawn="1"/>
                </p:nvSpPr>
                <p:spPr bwMode="auto">
                  <a:xfrm>
                    <a:off x="713667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6" name="Oval 433"/>
                  <p:cNvSpPr>
                    <a:spLocks noChangeAspect="1" noChangeArrowheads="1"/>
                  </p:cNvSpPr>
                  <p:nvPr userDrawn="1"/>
                </p:nvSpPr>
                <p:spPr bwMode="auto">
                  <a:xfrm>
                    <a:off x="724825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7" name="Oval 434"/>
                  <p:cNvSpPr>
                    <a:spLocks noChangeAspect="1" noChangeArrowheads="1"/>
                  </p:cNvSpPr>
                  <p:nvPr userDrawn="1"/>
                </p:nvSpPr>
                <p:spPr bwMode="auto">
                  <a:xfrm>
                    <a:off x="7361334"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8" name="Oval 435"/>
                  <p:cNvSpPr>
                    <a:spLocks noChangeAspect="1" noChangeArrowheads="1"/>
                  </p:cNvSpPr>
                  <p:nvPr userDrawn="1"/>
                </p:nvSpPr>
                <p:spPr bwMode="auto">
                  <a:xfrm>
                    <a:off x="7472910"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89" name="Oval 436"/>
                  <p:cNvSpPr>
                    <a:spLocks noChangeAspect="1" noChangeArrowheads="1"/>
                  </p:cNvSpPr>
                  <p:nvPr userDrawn="1"/>
                </p:nvSpPr>
                <p:spPr bwMode="auto">
                  <a:xfrm>
                    <a:off x="758599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0" name="Oval 437"/>
                  <p:cNvSpPr>
                    <a:spLocks noChangeAspect="1" noChangeArrowheads="1"/>
                  </p:cNvSpPr>
                  <p:nvPr userDrawn="1"/>
                </p:nvSpPr>
                <p:spPr bwMode="auto">
                  <a:xfrm>
                    <a:off x="8035314"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1" name="Oval 438"/>
                  <p:cNvSpPr>
                    <a:spLocks noChangeAspect="1" noChangeArrowheads="1"/>
                  </p:cNvSpPr>
                  <p:nvPr userDrawn="1"/>
                </p:nvSpPr>
                <p:spPr bwMode="auto">
                  <a:xfrm>
                    <a:off x="8146890"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2" name="Oval 439"/>
                  <p:cNvSpPr>
                    <a:spLocks noChangeAspect="1" noChangeArrowheads="1"/>
                  </p:cNvSpPr>
                  <p:nvPr userDrawn="1"/>
                </p:nvSpPr>
                <p:spPr bwMode="auto">
                  <a:xfrm>
                    <a:off x="506947" y="217855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3" name="Oval 440"/>
                  <p:cNvSpPr>
                    <a:spLocks noChangeAspect="1" noChangeArrowheads="1"/>
                  </p:cNvSpPr>
                  <p:nvPr userDrawn="1"/>
                </p:nvSpPr>
                <p:spPr bwMode="auto">
                  <a:xfrm>
                    <a:off x="620031"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4" name="Oval 441"/>
                  <p:cNvSpPr>
                    <a:spLocks noChangeAspect="1" noChangeArrowheads="1"/>
                  </p:cNvSpPr>
                  <p:nvPr userDrawn="1"/>
                </p:nvSpPr>
                <p:spPr bwMode="auto">
                  <a:xfrm>
                    <a:off x="731607" y="2178551"/>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5" name="Oval 442"/>
                  <p:cNvSpPr>
                    <a:spLocks noChangeAspect="1" noChangeArrowheads="1"/>
                  </p:cNvSpPr>
                  <p:nvPr userDrawn="1"/>
                </p:nvSpPr>
                <p:spPr bwMode="auto">
                  <a:xfrm>
                    <a:off x="1180927"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6" name="Oval 443"/>
                  <p:cNvSpPr>
                    <a:spLocks noChangeAspect="1" noChangeArrowheads="1"/>
                  </p:cNvSpPr>
                  <p:nvPr userDrawn="1"/>
                </p:nvSpPr>
                <p:spPr bwMode="auto">
                  <a:xfrm>
                    <a:off x="129401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7" name="Oval 444"/>
                  <p:cNvSpPr>
                    <a:spLocks noChangeAspect="1" noChangeArrowheads="1"/>
                  </p:cNvSpPr>
                  <p:nvPr userDrawn="1"/>
                </p:nvSpPr>
                <p:spPr bwMode="auto">
                  <a:xfrm>
                    <a:off x="1405586"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8" name="Oval 445"/>
                  <p:cNvSpPr>
                    <a:spLocks noChangeAspect="1" noChangeArrowheads="1"/>
                  </p:cNvSpPr>
                  <p:nvPr userDrawn="1"/>
                </p:nvSpPr>
                <p:spPr bwMode="auto">
                  <a:xfrm>
                    <a:off x="151867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199" name="Oval 446"/>
                  <p:cNvSpPr>
                    <a:spLocks noChangeAspect="1" noChangeArrowheads="1"/>
                  </p:cNvSpPr>
                  <p:nvPr userDrawn="1"/>
                </p:nvSpPr>
                <p:spPr bwMode="auto">
                  <a:xfrm>
                    <a:off x="1630247"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0" name="Oval 447"/>
                  <p:cNvSpPr>
                    <a:spLocks noChangeAspect="1" noChangeArrowheads="1"/>
                  </p:cNvSpPr>
                  <p:nvPr userDrawn="1"/>
                </p:nvSpPr>
                <p:spPr bwMode="auto">
                  <a:xfrm>
                    <a:off x="174333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1" name="Oval 448"/>
                  <p:cNvSpPr>
                    <a:spLocks noChangeAspect="1" noChangeArrowheads="1"/>
                  </p:cNvSpPr>
                  <p:nvPr userDrawn="1"/>
                </p:nvSpPr>
                <p:spPr bwMode="auto">
                  <a:xfrm>
                    <a:off x="1854906"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2" name="Oval 449"/>
                  <p:cNvSpPr>
                    <a:spLocks noChangeAspect="1" noChangeArrowheads="1"/>
                  </p:cNvSpPr>
                  <p:nvPr userDrawn="1"/>
                </p:nvSpPr>
                <p:spPr bwMode="auto">
                  <a:xfrm>
                    <a:off x="196799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3" name="Oval 450"/>
                  <p:cNvSpPr>
                    <a:spLocks noChangeAspect="1" noChangeArrowheads="1"/>
                  </p:cNvSpPr>
                  <p:nvPr userDrawn="1"/>
                </p:nvSpPr>
                <p:spPr bwMode="auto">
                  <a:xfrm>
                    <a:off x="2079566"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4" name="Oval 451"/>
                  <p:cNvSpPr>
                    <a:spLocks noChangeAspect="1" noChangeArrowheads="1"/>
                  </p:cNvSpPr>
                  <p:nvPr userDrawn="1"/>
                </p:nvSpPr>
                <p:spPr bwMode="auto">
                  <a:xfrm>
                    <a:off x="219265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5" name="Oval 452"/>
                  <p:cNvSpPr>
                    <a:spLocks noChangeAspect="1" noChangeArrowheads="1"/>
                  </p:cNvSpPr>
                  <p:nvPr userDrawn="1"/>
                </p:nvSpPr>
                <p:spPr bwMode="auto">
                  <a:xfrm>
                    <a:off x="2528886"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6" name="Oval 453"/>
                  <p:cNvSpPr>
                    <a:spLocks noChangeAspect="1" noChangeArrowheads="1"/>
                  </p:cNvSpPr>
                  <p:nvPr userDrawn="1"/>
                </p:nvSpPr>
                <p:spPr bwMode="auto">
                  <a:xfrm>
                    <a:off x="2641969"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7" name="Oval 454"/>
                  <p:cNvSpPr>
                    <a:spLocks noChangeAspect="1" noChangeArrowheads="1"/>
                  </p:cNvSpPr>
                  <p:nvPr userDrawn="1"/>
                </p:nvSpPr>
                <p:spPr bwMode="auto">
                  <a:xfrm>
                    <a:off x="2753545"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8" name="Oval 455"/>
                  <p:cNvSpPr>
                    <a:spLocks noChangeAspect="1" noChangeArrowheads="1"/>
                  </p:cNvSpPr>
                  <p:nvPr userDrawn="1"/>
                </p:nvSpPr>
                <p:spPr bwMode="auto">
                  <a:xfrm>
                    <a:off x="286663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09" name="Oval 456"/>
                  <p:cNvSpPr>
                    <a:spLocks noChangeAspect="1" noChangeArrowheads="1"/>
                  </p:cNvSpPr>
                  <p:nvPr userDrawn="1"/>
                </p:nvSpPr>
                <p:spPr bwMode="auto">
                  <a:xfrm>
                    <a:off x="4214589"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0" name="Oval 457"/>
                  <p:cNvSpPr>
                    <a:spLocks noChangeAspect="1" noChangeArrowheads="1"/>
                  </p:cNvSpPr>
                  <p:nvPr userDrawn="1"/>
                </p:nvSpPr>
                <p:spPr bwMode="auto">
                  <a:xfrm>
                    <a:off x="455233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1" name="Oval 458"/>
                  <p:cNvSpPr>
                    <a:spLocks noChangeAspect="1" noChangeArrowheads="1"/>
                  </p:cNvSpPr>
                  <p:nvPr userDrawn="1"/>
                </p:nvSpPr>
                <p:spPr bwMode="auto">
                  <a:xfrm>
                    <a:off x="4888568"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2" name="Oval 459"/>
                  <p:cNvSpPr>
                    <a:spLocks noChangeAspect="1" noChangeArrowheads="1"/>
                  </p:cNvSpPr>
                  <p:nvPr userDrawn="1"/>
                </p:nvSpPr>
                <p:spPr bwMode="auto">
                  <a:xfrm>
                    <a:off x="500165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3" name="Oval 460"/>
                  <p:cNvSpPr>
                    <a:spLocks noChangeAspect="1" noChangeArrowheads="1"/>
                  </p:cNvSpPr>
                  <p:nvPr userDrawn="1"/>
                </p:nvSpPr>
                <p:spPr bwMode="auto">
                  <a:xfrm>
                    <a:off x="5113228"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4" name="Oval 461"/>
                  <p:cNvSpPr>
                    <a:spLocks noChangeAspect="1" noChangeArrowheads="1"/>
                  </p:cNvSpPr>
                  <p:nvPr userDrawn="1"/>
                </p:nvSpPr>
                <p:spPr bwMode="auto">
                  <a:xfrm>
                    <a:off x="522631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5" name="Oval 462"/>
                  <p:cNvSpPr>
                    <a:spLocks noChangeAspect="1" noChangeArrowheads="1"/>
                  </p:cNvSpPr>
                  <p:nvPr userDrawn="1"/>
                </p:nvSpPr>
                <p:spPr bwMode="auto">
                  <a:xfrm>
                    <a:off x="533788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6" name="Oval 463"/>
                  <p:cNvSpPr>
                    <a:spLocks noChangeAspect="1" noChangeArrowheads="1"/>
                  </p:cNvSpPr>
                  <p:nvPr userDrawn="1"/>
                </p:nvSpPr>
                <p:spPr bwMode="auto">
                  <a:xfrm>
                    <a:off x="5450972"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7" name="Oval 464"/>
                  <p:cNvSpPr>
                    <a:spLocks noChangeAspect="1" noChangeArrowheads="1"/>
                  </p:cNvSpPr>
                  <p:nvPr userDrawn="1"/>
                </p:nvSpPr>
                <p:spPr bwMode="auto">
                  <a:xfrm>
                    <a:off x="5562548"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8" name="Oval 465"/>
                  <p:cNvSpPr>
                    <a:spLocks noChangeAspect="1" noChangeArrowheads="1"/>
                  </p:cNvSpPr>
                  <p:nvPr userDrawn="1"/>
                </p:nvSpPr>
                <p:spPr bwMode="auto">
                  <a:xfrm>
                    <a:off x="567563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19" name="Oval 466"/>
                  <p:cNvSpPr>
                    <a:spLocks noChangeAspect="1" noChangeArrowheads="1"/>
                  </p:cNvSpPr>
                  <p:nvPr userDrawn="1"/>
                </p:nvSpPr>
                <p:spPr bwMode="auto">
                  <a:xfrm>
                    <a:off x="578720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0" name="Oval 467"/>
                  <p:cNvSpPr>
                    <a:spLocks noChangeAspect="1" noChangeArrowheads="1"/>
                  </p:cNvSpPr>
                  <p:nvPr userDrawn="1"/>
                </p:nvSpPr>
                <p:spPr bwMode="auto">
                  <a:xfrm>
                    <a:off x="590029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1" name="Oval 468"/>
                  <p:cNvSpPr>
                    <a:spLocks noChangeAspect="1" noChangeArrowheads="1"/>
                  </p:cNvSpPr>
                  <p:nvPr userDrawn="1"/>
                </p:nvSpPr>
                <p:spPr bwMode="auto">
                  <a:xfrm>
                    <a:off x="6013375"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2" name="Oval 469"/>
                  <p:cNvSpPr>
                    <a:spLocks noChangeAspect="1" noChangeArrowheads="1"/>
                  </p:cNvSpPr>
                  <p:nvPr userDrawn="1"/>
                </p:nvSpPr>
                <p:spPr bwMode="auto">
                  <a:xfrm>
                    <a:off x="6124951"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3" name="Oval 470"/>
                  <p:cNvSpPr>
                    <a:spLocks noChangeAspect="1" noChangeArrowheads="1"/>
                  </p:cNvSpPr>
                  <p:nvPr userDrawn="1"/>
                </p:nvSpPr>
                <p:spPr bwMode="auto">
                  <a:xfrm>
                    <a:off x="6238035"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4" name="Oval 471"/>
                  <p:cNvSpPr>
                    <a:spLocks noChangeAspect="1" noChangeArrowheads="1"/>
                  </p:cNvSpPr>
                  <p:nvPr userDrawn="1"/>
                </p:nvSpPr>
                <p:spPr bwMode="auto">
                  <a:xfrm>
                    <a:off x="634961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5" name="Oval 472"/>
                  <p:cNvSpPr>
                    <a:spLocks noChangeAspect="1" noChangeArrowheads="1"/>
                  </p:cNvSpPr>
                  <p:nvPr userDrawn="1"/>
                </p:nvSpPr>
                <p:spPr bwMode="auto">
                  <a:xfrm>
                    <a:off x="646269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6" name="Oval 473"/>
                  <p:cNvSpPr>
                    <a:spLocks noChangeAspect="1" noChangeArrowheads="1"/>
                  </p:cNvSpPr>
                  <p:nvPr userDrawn="1"/>
                </p:nvSpPr>
                <p:spPr bwMode="auto">
                  <a:xfrm>
                    <a:off x="657427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7" name="Oval 474"/>
                  <p:cNvSpPr>
                    <a:spLocks noChangeAspect="1" noChangeArrowheads="1"/>
                  </p:cNvSpPr>
                  <p:nvPr userDrawn="1"/>
                </p:nvSpPr>
                <p:spPr bwMode="auto">
                  <a:xfrm>
                    <a:off x="6687355"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8" name="Oval 475"/>
                  <p:cNvSpPr>
                    <a:spLocks noChangeAspect="1" noChangeArrowheads="1"/>
                  </p:cNvSpPr>
                  <p:nvPr userDrawn="1"/>
                </p:nvSpPr>
                <p:spPr bwMode="auto">
                  <a:xfrm>
                    <a:off x="6798931"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29" name="Oval 476"/>
                  <p:cNvSpPr>
                    <a:spLocks noChangeAspect="1" noChangeArrowheads="1"/>
                  </p:cNvSpPr>
                  <p:nvPr userDrawn="1"/>
                </p:nvSpPr>
                <p:spPr bwMode="auto">
                  <a:xfrm>
                    <a:off x="691201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0" name="Oval 477"/>
                  <p:cNvSpPr>
                    <a:spLocks noChangeAspect="1" noChangeArrowheads="1"/>
                  </p:cNvSpPr>
                  <p:nvPr userDrawn="1"/>
                </p:nvSpPr>
                <p:spPr bwMode="auto">
                  <a:xfrm>
                    <a:off x="702359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1" name="Oval 478"/>
                  <p:cNvSpPr>
                    <a:spLocks noChangeAspect="1" noChangeArrowheads="1"/>
                  </p:cNvSpPr>
                  <p:nvPr userDrawn="1"/>
                </p:nvSpPr>
                <p:spPr bwMode="auto">
                  <a:xfrm>
                    <a:off x="7136674"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2" name="Oval 479"/>
                  <p:cNvSpPr>
                    <a:spLocks noChangeAspect="1" noChangeArrowheads="1"/>
                  </p:cNvSpPr>
                  <p:nvPr userDrawn="1"/>
                </p:nvSpPr>
                <p:spPr bwMode="auto">
                  <a:xfrm>
                    <a:off x="724825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3" name="Oval 480"/>
                  <p:cNvSpPr>
                    <a:spLocks noChangeAspect="1" noChangeArrowheads="1"/>
                  </p:cNvSpPr>
                  <p:nvPr userDrawn="1"/>
                </p:nvSpPr>
                <p:spPr bwMode="auto">
                  <a:xfrm>
                    <a:off x="7361334"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4" name="Oval 481"/>
                  <p:cNvSpPr>
                    <a:spLocks noChangeAspect="1" noChangeArrowheads="1"/>
                  </p:cNvSpPr>
                  <p:nvPr userDrawn="1"/>
                </p:nvSpPr>
                <p:spPr bwMode="auto">
                  <a:xfrm>
                    <a:off x="7472910"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5" name="Oval 482"/>
                  <p:cNvSpPr>
                    <a:spLocks noChangeAspect="1" noChangeArrowheads="1"/>
                  </p:cNvSpPr>
                  <p:nvPr userDrawn="1"/>
                </p:nvSpPr>
                <p:spPr bwMode="auto">
                  <a:xfrm>
                    <a:off x="8035314"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6" name="Oval 483"/>
                  <p:cNvSpPr>
                    <a:spLocks noChangeAspect="1" noChangeArrowheads="1"/>
                  </p:cNvSpPr>
                  <p:nvPr userDrawn="1"/>
                </p:nvSpPr>
                <p:spPr bwMode="auto">
                  <a:xfrm>
                    <a:off x="8146890" y="228108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7" name="Oval 484"/>
                  <p:cNvSpPr>
                    <a:spLocks noChangeAspect="1" noChangeArrowheads="1"/>
                  </p:cNvSpPr>
                  <p:nvPr userDrawn="1"/>
                </p:nvSpPr>
                <p:spPr bwMode="auto">
                  <a:xfrm>
                    <a:off x="506947" y="228108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8" name="Oval 485"/>
                  <p:cNvSpPr>
                    <a:spLocks noChangeAspect="1" noChangeArrowheads="1"/>
                  </p:cNvSpPr>
                  <p:nvPr userDrawn="1"/>
                </p:nvSpPr>
                <p:spPr bwMode="auto">
                  <a:xfrm>
                    <a:off x="1180927"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39" name="Oval 486"/>
                  <p:cNvSpPr>
                    <a:spLocks noChangeAspect="1" noChangeArrowheads="1"/>
                  </p:cNvSpPr>
                  <p:nvPr userDrawn="1"/>
                </p:nvSpPr>
                <p:spPr bwMode="auto">
                  <a:xfrm>
                    <a:off x="129401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0" name="Oval 487"/>
                  <p:cNvSpPr>
                    <a:spLocks noChangeAspect="1" noChangeArrowheads="1"/>
                  </p:cNvSpPr>
                  <p:nvPr userDrawn="1"/>
                </p:nvSpPr>
                <p:spPr bwMode="auto">
                  <a:xfrm>
                    <a:off x="140558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1" name="Oval 488"/>
                  <p:cNvSpPr>
                    <a:spLocks noChangeAspect="1" noChangeArrowheads="1"/>
                  </p:cNvSpPr>
                  <p:nvPr userDrawn="1"/>
                </p:nvSpPr>
                <p:spPr bwMode="auto">
                  <a:xfrm>
                    <a:off x="151867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2" name="Oval 489"/>
                  <p:cNvSpPr>
                    <a:spLocks noChangeAspect="1" noChangeArrowheads="1"/>
                  </p:cNvSpPr>
                  <p:nvPr userDrawn="1"/>
                </p:nvSpPr>
                <p:spPr bwMode="auto">
                  <a:xfrm>
                    <a:off x="1630247"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3" name="Oval 490"/>
                  <p:cNvSpPr>
                    <a:spLocks noChangeAspect="1" noChangeArrowheads="1"/>
                  </p:cNvSpPr>
                  <p:nvPr userDrawn="1"/>
                </p:nvSpPr>
                <p:spPr bwMode="auto">
                  <a:xfrm>
                    <a:off x="174333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4" name="Oval 491"/>
                  <p:cNvSpPr>
                    <a:spLocks noChangeAspect="1" noChangeArrowheads="1"/>
                  </p:cNvSpPr>
                  <p:nvPr userDrawn="1"/>
                </p:nvSpPr>
                <p:spPr bwMode="auto">
                  <a:xfrm>
                    <a:off x="185490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5" name="Oval 492"/>
                  <p:cNvSpPr>
                    <a:spLocks noChangeAspect="1" noChangeArrowheads="1"/>
                  </p:cNvSpPr>
                  <p:nvPr userDrawn="1"/>
                </p:nvSpPr>
                <p:spPr bwMode="auto">
                  <a:xfrm>
                    <a:off x="196799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6" name="Oval 493"/>
                  <p:cNvSpPr>
                    <a:spLocks noChangeAspect="1" noChangeArrowheads="1"/>
                  </p:cNvSpPr>
                  <p:nvPr userDrawn="1"/>
                </p:nvSpPr>
                <p:spPr bwMode="auto">
                  <a:xfrm>
                    <a:off x="207956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7" name="Oval 494"/>
                  <p:cNvSpPr>
                    <a:spLocks noChangeAspect="1" noChangeArrowheads="1"/>
                  </p:cNvSpPr>
                  <p:nvPr userDrawn="1"/>
                </p:nvSpPr>
                <p:spPr bwMode="auto">
                  <a:xfrm>
                    <a:off x="219265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8" name="Oval 495"/>
                  <p:cNvSpPr>
                    <a:spLocks noChangeAspect="1" noChangeArrowheads="1"/>
                  </p:cNvSpPr>
                  <p:nvPr userDrawn="1"/>
                </p:nvSpPr>
                <p:spPr bwMode="auto">
                  <a:xfrm>
                    <a:off x="2304226"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49" name="Oval 496"/>
                  <p:cNvSpPr>
                    <a:spLocks noChangeAspect="1" noChangeArrowheads="1"/>
                  </p:cNvSpPr>
                  <p:nvPr userDrawn="1"/>
                </p:nvSpPr>
                <p:spPr bwMode="auto">
                  <a:xfrm>
                    <a:off x="241731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0" name="Oval 497"/>
                  <p:cNvSpPr>
                    <a:spLocks noChangeAspect="1" noChangeArrowheads="1"/>
                  </p:cNvSpPr>
                  <p:nvPr userDrawn="1"/>
                </p:nvSpPr>
                <p:spPr bwMode="auto">
                  <a:xfrm>
                    <a:off x="252888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1" name="Oval 498"/>
                  <p:cNvSpPr>
                    <a:spLocks noChangeAspect="1" noChangeArrowheads="1"/>
                  </p:cNvSpPr>
                  <p:nvPr userDrawn="1"/>
                </p:nvSpPr>
                <p:spPr bwMode="auto">
                  <a:xfrm>
                    <a:off x="2641969"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2" name="Oval 499"/>
                  <p:cNvSpPr>
                    <a:spLocks noChangeAspect="1" noChangeArrowheads="1"/>
                  </p:cNvSpPr>
                  <p:nvPr userDrawn="1"/>
                </p:nvSpPr>
                <p:spPr bwMode="auto">
                  <a:xfrm>
                    <a:off x="2753545"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3" name="Oval 500"/>
                  <p:cNvSpPr>
                    <a:spLocks noChangeAspect="1" noChangeArrowheads="1"/>
                  </p:cNvSpPr>
                  <p:nvPr userDrawn="1"/>
                </p:nvSpPr>
                <p:spPr bwMode="auto">
                  <a:xfrm>
                    <a:off x="286663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4" name="Oval 501"/>
                  <p:cNvSpPr>
                    <a:spLocks noChangeAspect="1" noChangeArrowheads="1"/>
                  </p:cNvSpPr>
                  <p:nvPr userDrawn="1"/>
                </p:nvSpPr>
                <p:spPr bwMode="auto">
                  <a:xfrm>
                    <a:off x="2978206"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5" name="Oval 502"/>
                  <p:cNvSpPr>
                    <a:spLocks noChangeAspect="1" noChangeArrowheads="1"/>
                  </p:cNvSpPr>
                  <p:nvPr userDrawn="1"/>
                </p:nvSpPr>
                <p:spPr bwMode="auto">
                  <a:xfrm>
                    <a:off x="4103013"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6" name="Oval 503"/>
                  <p:cNvSpPr>
                    <a:spLocks noChangeAspect="1" noChangeArrowheads="1"/>
                  </p:cNvSpPr>
                  <p:nvPr userDrawn="1"/>
                </p:nvSpPr>
                <p:spPr bwMode="auto">
                  <a:xfrm>
                    <a:off x="4214589"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7" name="Oval 504"/>
                  <p:cNvSpPr>
                    <a:spLocks noChangeAspect="1" noChangeArrowheads="1"/>
                  </p:cNvSpPr>
                  <p:nvPr userDrawn="1"/>
                </p:nvSpPr>
                <p:spPr bwMode="auto">
                  <a:xfrm>
                    <a:off x="4327672"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8" name="Oval 505"/>
                  <p:cNvSpPr>
                    <a:spLocks noChangeAspect="1" noChangeArrowheads="1"/>
                  </p:cNvSpPr>
                  <p:nvPr userDrawn="1"/>
                </p:nvSpPr>
                <p:spPr bwMode="auto">
                  <a:xfrm>
                    <a:off x="4439248"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59" name="Oval 506"/>
                  <p:cNvSpPr>
                    <a:spLocks noChangeAspect="1" noChangeArrowheads="1"/>
                  </p:cNvSpPr>
                  <p:nvPr userDrawn="1"/>
                </p:nvSpPr>
                <p:spPr bwMode="auto">
                  <a:xfrm>
                    <a:off x="455233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0" name="Oval 507"/>
                  <p:cNvSpPr>
                    <a:spLocks noChangeAspect="1" noChangeArrowheads="1"/>
                  </p:cNvSpPr>
                  <p:nvPr userDrawn="1"/>
                </p:nvSpPr>
                <p:spPr bwMode="auto">
                  <a:xfrm>
                    <a:off x="466390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1" name="Oval 508"/>
                  <p:cNvSpPr>
                    <a:spLocks noChangeAspect="1" noChangeArrowheads="1"/>
                  </p:cNvSpPr>
                  <p:nvPr userDrawn="1"/>
                </p:nvSpPr>
                <p:spPr bwMode="auto">
                  <a:xfrm>
                    <a:off x="4776992"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2" name="Oval 509"/>
                  <p:cNvSpPr>
                    <a:spLocks noChangeAspect="1" noChangeArrowheads="1"/>
                  </p:cNvSpPr>
                  <p:nvPr userDrawn="1"/>
                </p:nvSpPr>
                <p:spPr bwMode="auto">
                  <a:xfrm>
                    <a:off x="4888568" y="2385118"/>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263" name="Oval 510"/>
                  <p:cNvSpPr>
                    <a:spLocks noChangeAspect="1" noChangeArrowheads="1"/>
                  </p:cNvSpPr>
                  <p:nvPr userDrawn="1"/>
                </p:nvSpPr>
                <p:spPr bwMode="auto">
                  <a:xfrm>
                    <a:off x="500165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4" name="Oval 511"/>
                  <p:cNvSpPr>
                    <a:spLocks noChangeAspect="1" noChangeArrowheads="1"/>
                  </p:cNvSpPr>
                  <p:nvPr userDrawn="1"/>
                </p:nvSpPr>
                <p:spPr bwMode="auto">
                  <a:xfrm>
                    <a:off x="511322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5" name="Oval 512"/>
                  <p:cNvSpPr>
                    <a:spLocks noChangeAspect="1" noChangeArrowheads="1"/>
                  </p:cNvSpPr>
                  <p:nvPr userDrawn="1"/>
                </p:nvSpPr>
                <p:spPr bwMode="auto">
                  <a:xfrm>
                    <a:off x="522631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6" name="Oval 513"/>
                  <p:cNvSpPr>
                    <a:spLocks noChangeAspect="1" noChangeArrowheads="1"/>
                  </p:cNvSpPr>
                  <p:nvPr userDrawn="1"/>
                </p:nvSpPr>
                <p:spPr bwMode="auto">
                  <a:xfrm>
                    <a:off x="5337887"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7" name="Oval 514"/>
                  <p:cNvSpPr>
                    <a:spLocks noChangeAspect="1" noChangeArrowheads="1"/>
                  </p:cNvSpPr>
                  <p:nvPr userDrawn="1"/>
                </p:nvSpPr>
                <p:spPr bwMode="auto">
                  <a:xfrm>
                    <a:off x="5450972"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8" name="Oval 515"/>
                  <p:cNvSpPr>
                    <a:spLocks noChangeAspect="1" noChangeArrowheads="1"/>
                  </p:cNvSpPr>
                  <p:nvPr userDrawn="1"/>
                </p:nvSpPr>
                <p:spPr bwMode="auto">
                  <a:xfrm>
                    <a:off x="5562548"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69" name="Oval 516"/>
                  <p:cNvSpPr>
                    <a:spLocks noChangeAspect="1" noChangeArrowheads="1"/>
                  </p:cNvSpPr>
                  <p:nvPr userDrawn="1"/>
                </p:nvSpPr>
                <p:spPr bwMode="auto">
                  <a:xfrm>
                    <a:off x="567563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0" name="Oval 517"/>
                  <p:cNvSpPr>
                    <a:spLocks noChangeAspect="1" noChangeArrowheads="1"/>
                  </p:cNvSpPr>
                  <p:nvPr userDrawn="1"/>
                </p:nvSpPr>
                <p:spPr bwMode="auto">
                  <a:xfrm>
                    <a:off x="5787207"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1" name="Oval 518"/>
                  <p:cNvSpPr>
                    <a:spLocks noChangeAspect="1" noChangeArrowheads="1"/>
                  </p:cNvSpPr>
                  <p:nvPr userDrawn="1"/>
                </p:nvSpPr>
                <p:spPr bwMode="auto">
                  <a:xfrm>
                    <a:off x="590029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2" name="Oval 519"/>
                  <p:cNvSpPr>
                    <a:spLocks noChangeAspect="1" noChangeArrowheads="1"/>
                  </p:cNvSpPr>
                  <p:nvPr userDrawn="1"/>
                </p:nvSpPr>
                <p:spPr bwMode="auto">
                  <a:xfrm>
                    <a:off x="6013375"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3" name="Oval 520"/>
                  <p:cNvSpPr>
                    <a:spLocks noChangeAspect="1" noChangeArrowheads="1"/>
                  </p:cNvSpPr>
                  <p:nvPr userDrawn="1"/>
                </p:nvSpPr>
                <p:spPr bwMode="auto">
                  <a:xfrm>
                    <a:off x="6124951"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4" name="Oval 521"/>
                  <p:cNvSpPr>
                    <a:spLocks noChangeAspect="1" noChangeArrowheads="1"/>
                  </p:cNvSpPr>
                  <p:nvPr userDrawn="1"/>
                </p:nvSpPr>
                <p:spPr bwMode="auto">
                  <a:xfrm>
                    <a:off x="6238035"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5" name="Oval 522"/>
                  <p:cNvSpPr>
                    <a:spLocks noChangeAspect="1" noChangeArrowheads="1"/>
                  </p:cNvSpPr>
                  <p:nvPr userDrawn="1"/>
                </p:nvSpPr>
                <p:spPr bwMode="auto">
                  <a:xfrm>
                    <a:off x="634961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6" name="Oval 523"/>
                  <p:cNvSpPr>
                    <a:spLocks noChangeAspect="1" noChangeArrowheads="1"/>
                  </p:cNvSpPr>
                  <p:nvPr userDrawn="1"/>
                </p:nvSpPr>
                <p:spPr bwMode="auto">
                  <a:xfrm>
                    <a:off x="646269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7" name="Oval 524"/>
                  <p:cNvSpPr>
                    <a:spLocks noChangeAspect="1" noChangeArrowheads="1"/>
                  </p:cNvSpPr>
                  <p:nvPr userDrawn="1"/>
                </p:nvSpPr>
                <p:spPr bwMode="auto">
                  <a:xfrm>
                    <a:off x="657427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8" name="Oval 525"/>
                  <p:cNvSpPr>
                    <a:spLocks noChangeAspect="1" noChangeArrowheads="1"/>
                  </p:cNvSpPr>
                  <p:nvPr userDrawn="1"/>
                </p:nvSpPr>
                <p:spPr bwMode="auto">
                  <a:xfrm>
                    <a:off x="6687355"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79" name="Oval 526"/>
                  <p:cNvSpPr>
                    <a:spLocks noChangeAspect="1" noChangeArrowheads="1"/>
                  </p:cNvSpPr>
                  <p:nvPr userDrawn="1"/>
                </p:nvSpPr>
                <p:spPr bwMode="auto">
                  <a:xfrm>
                    <a:off x="6798931"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0" name="Oval 527"/>
                  <p:cNvSpPr>
                    <a:spLocks noChangeAspect="1" noChangeArrowheads="1"/>
                  </p:cNvSpPr>
                  <p:nvPr userDrawn="1"/>
                </p:nvSpPr>
                <p:spPr bwMode="auto">
                  <a:xfrm>
                    <a:off x="691201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1" name="Oval 528"/>
                  <p:cNvSpPr>
                    <a:spLocks noChangeAspect="1" noChangeArrowheads="1"/>
                  </p:cNvSpPr>
                  <p:nvPr userDrawn="1"/>
                </p:nvSpPr>
                <p:spPr bwMode="auto">
                  <a:xfrm>
                    <a:off x="702359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2" name="Oval 529"/>
                  <p:cNvSpPr>
                    <a:spLocks noChangeAspect="1" noChangeArrowheads="1"/>
                  </p:cNvSpPr>
                  <p:nvPr userDrawn="1"/>
                </p:nvSpPr>
                <p:spPr bwMode="auto">
                  <a:xfrm>
                    <a:off x="713667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3" name="Oval 530"/>
                  <p:cNvSpPr>
                    <a:spLocks noChangeAspect="1" noChangeArrowheads="1"/>
                  </p:cNvSpPr>
                  <p:nvPr userDrawn="1"/>
                </p:nvSpPr>
                <p:spPr bwMode="auto">
                  <a:xfrm>
                    <a:off x="724825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4" name="Oval 531"/>
                  <p:cNvSpPr>
                    <a:spLocks noChangeAspect="1" noChangeArrowheads="1"/>
                  </p:cNvSpPr>
                  <p:nvPr userDrawn="1"/>
                </p:nvSpPr>
                <p:spPr bwMode="auto">
                  <a:xfrm>
                    <a:off x="7361334"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5" name="Oval 532"/>
                  <p:cNvSpPr>
                    <a:spLocks noChangeAspect="1" noChangeArrowheads="1"/>
                  </p:cNvSpPr>
                  <p:nvPr userDrawn="1"/>
                </p:nvSpPr>
                <p:spPr bwMode="auto">
                  <a:xfrm>
                    <a:off x="7472910" y="238511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6" name="Oval 533"/>
                  <p:cNvSpPr>
                    <a:spLocks noChangeAspect="1" noChangeArrowheads="1"/>
                  </p:cNvSpPr>
                  <p:nvPr userDrawn="1"/>
                </p:nvSpPr>
                <p:spPr bwMode="auto">
                  <a:xfrm>
                    <a:off x="758599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7" name="Oval 534"/>
                  <p:cNvSpPr>
                    <a:spLocks noChangeAspect="1" noChangeArrowheads="1"/>
                  </p:cNvSpPr>
                  <p:nvPr userDrawn="1"/>
                </p:nvSpPr>
                <p:spPr bwMode="auto">
                  <a:xfrm>
                    <a:off x="7697570"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8" name="Oval 535"/>
                  <p:cNvSpPr>
                    <a:spLocks noChangeAspect="1" noChangeArrowheads="1"/>
                  </p:cNvSpPr>
                  <p:nvPr userDrawn="1"/>
                </p:nvSpPr>
                <p:spPr bwMode="auto">
                  <a:xfrm>
                    <a:off x="8035314" y="238511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89" name="Oval 536"/>
                  <p:cNvSpPr>
                    <a:spLocks noChangeAspect="1" noChangeArrowheads="1"/>
                  </p:cNvSpPr>
                  <p:nvPr userDrawn="1"/>
                </p:nvSpPr>
                <p:spPr bwMode="auto">
                  <a:xfrm>
                    <a:off x="140558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0" name="Oval 537"/>
                  <p:cNvSpPr>
                    <a:spLocks noChangeAspect="1" noChangeArrowheads="1"/>
                  </p:cNvSpPr>
                  <p:nvPr userDrawn="1"/>
                </p:nvSpPr>
                <p:spPr bwMode="auto">
                  <a:xfrm>
                    <a:off x="151867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1" name="Oval 538"/>
                  <p:cNvSpPr>
                    <a:spLocks noChangeAspect="1" noChangeArrowheads="1"/>
                  </p:cNvSpPr>
                  <p:nvPr userDrawn="1"/>
                </p:nvSpPr>
                <p:spPr bwMode="auto">
                  <a:xfrm>
                    <a:off x="1630247"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2" name="Oval 539"/>
                  <p:cNvSpPr>
                    <a:spLocks noChangeAspect="1" noChangeArrowheads="1"/>
                  </p:cNvSpPr>
                  <p:nvPr userDrawn="1"/>
                </p:nvSpPr>
                <p:spPr bwMode="auto">
                  <a:xfrm>
                    <a:off x="174333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3" name="Oval 540"/>
                  <p:cNvSpPr>
                    <a:spLocks noChangeAspect="1" noChangeArrowheads="1"/>
                  </p:cNvSpPr>
                  <p:nvPr userDrawn="1"/>
                </p:nvSpPr>
                <p:spPr bwMode="auto">
                  <a:xfrm>
                    <a:off x="185490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4" name="Oval 541"/>
                  <p:cNvSpPr>
                    <a:spLocks noChangeAspect="1" noChangeArrowheads="1"/>
                  </p:cNvSpPr>
                  <p:nvPr userDrawn="1"/>
                </p:nvSpPr>
                <p:spPr bwMode="auto">
                  <a:xfrm>
                    <a:off x="196799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5" name="Oval 542"/>
                  <p:cNvSpPr>
                    <a:spLocks noChangeAspect="1" noChangeArrowheads="1"/>
                  </p:cNvSpPr>
                  <p:nvPr userDrawn="1"/>
                </p:nvSpPr>
                <p:spPr bwMode="auto">
                  <a:xfrm>
                    <a:off x="207956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6" name="Oval 543"/>
                  <p:cNvSpPr>
                    <a:spLocks noChangeAspect="1" noChangeArrowheads="1"/>
                  </p:cNvSpPr>
                  <p:nvPr userDrawn="1"/>
                </p:nvSpPr>
                <p:spPr bwMode="auto">
                  <a:xfrm>
                    <a:off x="219265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7" name="Oval 544"/>
                  <p:cNvSpPr>
                    <a:spLocks noChangeAspect="1" noChangeArrowheads="1"/>
                  </p:cNvSpPr>
                  <p:nvPr userDrawn="1"/>
                </p:nvSpPr>
                <p:spPr bwMode="auto">
                  <a:xfrm>
                    <a:off x="2304226"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8" name="Oval 545"/>
                  <p:cNvSpPr>
                    <a:spLocks noChangeAspect="1" noChangeArrowheads="1"/>
                  </p:cNvSpPr>
                  <p:nvPr userDrawn="1"/>
                </p:nvSpPr>
                <p:spPr bwMode="auto">
                  <a:xfrm>
                    <a:off x="241731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299" name="Oval 546"/>
                  <p:cNvSpPr>
                    <a:spLocks noChangeAspect="1" noChangeArrowheads="1"/>
                  </p:cNvSpPr>
                  <p:nvPr userDrawn="1"/>
                </p:nvSpPr>
                <p:spPr bwMode="auto">
                  <a:xfrm>
                    <a:off x="252888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0" name="Oval 547"/>
                  <p:cNvSpPr>
                    <a:spLocks noChangeAspect="1" noChangeArrowheads="1"/>
                  </p:cNvSpPr>
                  <p:nvPr userDrawn="1"/>
                </p:nvSpPr>
                <p:spPr bwMode="auto">
                  <a:xfrm>
                    <a:off x="2641969"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1" name="Oval 548"/>
                  <p:cNvSpPr>
                    <a:spLocks noChangeAspect="1" noChangeArrowheads="1"/>
                  </p:cNvSpPr>
                  <p:nvPr userDrawn="1"/>
                </p:nvSpPr>
                <p:spPr bwMode="auto">
                  <a:xfrm>
                    <a:off x="2753545"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2" name="Oval 549"/>
                  <p:cNvSpPr>
                    <a:spLocks noChangeAspect="1" noChangeArrowheads="1"/>
                  </p:cNvSpPr>
                  <p:nvPr userDrawn="1"/>
                </p:nvSpPr>
                <p:spPr bwMode="auto">
                  <a:xfrm>
                    <a:off x="286663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3" name="Oval 550"/>
                  <p:cNvSpPr>
                    <a:spLocks noChangeAspect="1" noChangeArrowheads="1"/>
                  </p:cNvSpPr>
                  <p:nvPr userDrawn="1"/>
                </p:nvSpPr>
                <p:spPr bwMode="auto">
                  <a:xfrm>
                    <a:off x="2978206"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4" name="Oval 551"/>
                  <p:cNvSpPr>
                    <a:spLocks noChangeAspect="1" noChangeArrowheads="1"/>
                  </p:cNvSpPr>
                  <p:nvPr userDrawn="1"/>
                </p:nvSpPr>
                <p:spPr bwMode="auto">
                  <a:xfrm>
                    <a:off x="4214589"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5" name="Oval 552"/>
                  <p:cNvSpPr>
                    <a:spLocks noChangeAspect="1" noChangeArrowheads="1"/>
                  </p:cNvSpPr>
                  <p:nvPr userDrawn="1"/>
                </p:nvSpPr>
                <p:spPr bwMode="auto">
                  <a:xfrm>
                    <a:off x="4327672" y="2489154"/>
                    <a:ext cx="85944" cy="85944"/>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306" name="Oval 553"/>
                  <p:cNvSpPr>
                    <a:spLocks noChangeAspect="1" noChangeArrowheads="1"/>
                  </p:cNvSpPr>
                  <p:nvPr userDrawn="1"/>
                </p:nvSpPr>
                <p:spPr bwMode="auto">
                  <a:xfrm>
                    <a:off x="4439248"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7" name="Oval 554"/>
                  <p:cNvSpPr>
                    <a:spLocks noChangeAspect="1" noChangeArrowheads="1"/>
                  </p:cNvSpPr>
                  <p:nvPr userDrawn="1"/>
                </p:nvSpPr>
                <p:spPr bwMode="auto">
                  <a:xfrm>
                    <a:off x="455233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8" name="Oval 555"/>
                  <p:cNvSpPr>
                    <a:spLocks noChangeAspect="1" noChangeArrowheads="1"/>
                  </p:cNvSpPr>
                  <p:nvPr userDrawn="1"/>
                </p:nvSpPr>
                <p:spPr bwMode="auto">
                  <a:xfrm>
                    <a:off x="466390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09" name="Oval 556"/>
                  <p:cNvSpPr>
                    <a:spLocks noChangeAspect="1" noChangeArrowheads="1"/>
                  </p:cNvSpPr>
                  <p:nvPr userDrawn="1"/>
                </p:nvSpPr>
                <p:spPr bwMode="auto">
                  <a:xfrm>
                    <a:off x="4776992"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0" name="Oval 557"/>
                  <p:cNvSpPr>
                    <a:spLocks noChangeAspect="1" noChangeArrowheads="1"/>
                  </p:cNvSpPr>
                  <p:nvPr userDrawn="1"/>
                </p:nvSpPr>
                <p:spPr bwMode="auto">
                  <a:xfrm>
                    <a:off x="4888568"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1" name="Oval 558"/>
                  <p:cNvSpPr>
                    <a:spLocks noChangeAspect="1" noChangeArrowheads="1"/>
                  </p:cNvSpPr>
                  <p:nvPr userDrawn="1"/>
                </p:nvSpPr>
                <p:spPr bwMode="auto">
                  <a:xfrm>
                    <a:off x="500165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2" name="Oval 559"/>
                  <p:cNvSpPr>
                    <a:spLocks noChangeAspect="1" noChangeArrowheads="1"/>
                  </p:cNvSpPr>
                  <p:nvPr userDrawn="1"/>
                </p:nvSpPr>
                <p:spPr bwMode="auto">
                  <a:xfrm>
                    <a:off x="511322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3" name="Oval 560"/>
                  <p:cNvSpPr>
                    <a:spLocks noChangeAspect="1" noChangeArrowheads="1"/>
                  </p:cNvSpPr>
                  <p:nvPr userDrawn="1"/>
                </p:nvSpPr>
                <p:spPr bwMode="auto">
                  <a:xfrm>
                    <a:off x="522631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4" name="Oval 561"/>
                  <p:cNvSpPr>
                    <a:spLocks noChangeAspect="1" noChangeArrowheads="1"/>
                  </p:cNvSpPr>
                  <p:nvPr userDrawn="1"/>
                </p:nvSpPr>
                <p:spPr bwMode="auto">
                  <a:xfrm>
                    <a:off x="5337887"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5" name="Oval 562"/>
                  <p:cNvSpPr>
                    <a:spLocks noChangeAspect="1" noChangeArrowheads="1"/>
                  </p:cNvSpPr>
                  <p:nvPr userDrawn="1"/>
                </p:nvSpPr>
                <p:spPr bwMode="auto">
                  <a:xfrm>
                    <a:off x="5450972"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6" name="Oval 563"/>
                  <p:cNvSpPr>
                    <a:spLocks noChangeAspect="1" noChangeArrowheads="1"/>
                  </p:cNvSpPr>
                  <p:nvPr userDrawn="1"/>
                </p:nvSpPr>
                <p:spPr bwMode="auto">
                  <a:xfrm>
                    <a:off x="5562548"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7" name="Oval 564"/>
                  <p:cNvSpPr>
                    <a:spLocks noChangeAspect="1" noChangeArrowheads="1"/>
                  </p:cNvSpPr>
                  <p:nvPr userDrawn="1"/>
                </p:nvSpPr>
                <p:spPr bwMode="auto">
                  <a:xfrm>
                    <a:off x="567563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8" name="Oval 565"/>
                  <p:cNvSpPr>
                    <a:spLocks noChangeAspect="1" noChangeArrowheads="1"/>
                  </p:cNvSpPr>
                  <p:nvPr userDrawn="1"/>
                </p:nvSpPr>
                <p:spPr bwMode="auto">
                  <a:xfrm>
                    <a:off x="5787207"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19" name="Oval 566"/>
                  <p:cNvSpPr>
                    <a:spLocks noChangeAspect="1" noChangeArrowheads="1"/>
                  </p:cNvSpPr>
                  <p:nvPr userDrawn="1"/>
                </p:nvSpPr>
                <p:spPr bwMode="auto">
                  <a:xfrm>
                    <a:off x="590029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0" name="Oval 567"/>
                  <p:cNvSpPr>
                    <a:spLocks noChangeAspect="1" noChangeArrowheads="1"/>
                  </p:cNvSpPr>
                  <p:nvPr userDrawn="1"/>
                </p:nvSpPr>
                <p:spPr bwMode="auto">
                  <a:xfrm>
                    <a:off x="6013375"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1" name="Oval 568"/>
                  <p:cNvSpPr>
                    <a:spLocks noChangeAspect="1" noChangeArrowheads="1"/>
                  </p:cNvSpPr>
                  <p:nvPr userDrawn="1"/>
                </p:nvSpPr>
                <p:spPr bwMode="auto">
                  <a:xfrm>
                    <a:off x="6124951"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2" name="Oval 569"/>
                  <p:cNvSpPr>
                    <a:spLocks noChangeAspect="1" noChangeArrowheads="1"/>
                  </p:cNvSpPr>
                  <p:nvPr userDrawn="1"/>
                </p:nvSpPr>
                <p:spPr bwMode="auto">
                  <a:xfrm>
                    <a:off x="6238035"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3" name="Oval 570"/>
                  <p:cNvSpPr>
                    <a:spLocks noChangeAspect="1" noChangeArrowheads="1"/>
                  </p:cNvSpPr>
                  <p:nvPr userDrawn="1"/>
                </p:nvSpPr>
                <p:spPr bwMode="auto">
                  <a:xfrm>
                    <a:off x="634961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4" name="Oval 571"/>
                  <p:cNvSpPr>
                    <a:spLocks noChangeAspect="1" noChangeArrowheads="1"/>
                  </p:cNvSpPr>
                  <p:nvPr userDrawn="1"/>
                </p:nvSpPr>
                <p:spPr bwMode="auto">
                  <a:xfrm>
                    <a:off x="646269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5" name="Oval 572"/>
                  <p:cNvSpPr>
                    <a:spLocks noChangeAspect="1" noChangeArrowheads="1"/>
                  </p:cNvSpPr>
                  <p:nvPr userDrawn="1"/>
                </p:nvSpPr>
                <p:spPr bwMode="auto">
                  <a:xfrm>
                    <a:off x="657427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6" name="Oval 573"/>
                  <p:cNvSpPr>
                    <a:spLocks noChangeAspect="1" noChangeArrowheads="1"/>
                  </p:cNvSpPr>
                  <p:nvPr userDrawn="1"/>
                </p:nvSpPr>
                <p:spPr bwMode="auto">
                  <a:xfrm>
                    <a:off x="6687355"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7" name="Oval 574"/>
                  <p:cNvSpPr>
                    <a:spLocks noChangeAspect="1" noChangeArrowheads="1"/>
                  </p:cNvSpPr>
                  <p:nvPr userDrawn="1"/>
                </p:nvSpPr>
                <p:spPr bwMode="auto">
                  <a:xfrm>
                    <a:off x="6798931"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8" name="Oval 575"/>
                  <p:cNvSpPr>
                    <a:spLocks noChangeAspect="1" noChangeArrowheads="1"/>
                  </p:cNvSpPr>
                  <p:nvPr userDrawn="1"/>
                </p:nvSpPr>
                <p:spPr bwMode="auto">
                  <a:xfrm>
                    <a:off x="691201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29" name="Oval 576"/>
                  <p:cNvSpPr>
                    <a:spLocks noChangeAspect="1" noChangeArrowheads="1"/>
                  </p:cNvSpPr>
                  <p:nvPr userDrawn="1"/>
                </p:nvSpPr>
                <p:spPr bwMode="auto">
                  <a:xfrm>
                    <a:off x="702359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0" name="Oval 577"/>
                  <p:cNvSpPr>
                    <a:spLocks noChangeAspect="1" noChangeArrowheads="1"/>
                  </p:cNvSpPr>
                  <p:nvPr userDrawn="1"/>
                </p:nvSpPr>
                <p:spPr bwMode="auto">
                  <a:xfrm>
                    <a:off x="713667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1" name="Oval 578"/>
                  <p:cNvSpPr>
                    <a:spLocks noChangeAspect="1" noChangeArrowheads="1"/>
                  </p:cNvSpPr>
                  <p:nvPr userDrawn="1"/>
                </p:nvSpPr>
                <p:spPr bwMode="auto">
                  <a:xfrm>
                    <a:off x="724825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2" name="Oval 579"/>
                  <p:cNvSpPr>
                    <a:spLocks noChangeAspect="1" noChangeArrowheads="1"/>
                  </p:cNvSpPr>
                  <p:nvPr userDrawn="1"/>
                </p:nvSpPr>
                <p:spPr bwMode="auto">
                  <a:xfrm>
                    <a:off x="7361334"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3" name="Oval 580"/>
                  <p:cNvSpPr>
                    <a:spLocks noChangeAspect="1" noChangeArrowheads="1"/>
                  </p:cNvSpPr>
                  <p:nvPr userDrawn="1"/>
                </p:nvSpPr>
                <p:spPr bwMode="auto">
                  <a:xfrm>
                    <a:off x="7472910" y="248915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4" name="Oval 581"/>
                  <p:cNvSpPr>
                    <a:spLocks noChangeAspect="1" noChangeArrowheads="1"/>
                  </p:cNvSpPr>
                  <p:nvPr userDrawn="1"/>
                </p:nvSpPr>
                <p:spPr bwMode="auto">
                  <a:xfrm>
                    <a:off x="758599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5" name="Oval 582"/>
                  <p:cNvSpPr>
                    <a:spLocks noChangeAspect="1" noChangeArrowheads="1"/>
                  </p:cNvSpPr>
                  <p:nvPr userDrawn="1"/>
                </p:nvSpPr>
                <p:spPr bwMode="auto">
                  <a:xfrm>
                    <a:off x="7697570"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6" name="Oval 583"/>
                  <p:cNvSpPr>
                    <a:spLocks noChangeAspect="1" noChangeArrowheads="1"/>
                  </p:cNvSpPr>
                  <p:nvPr userDrawn="1"/>
                </p:nvSpPr>
                <p:spPr bwMode="auto">
                  <a:xfrm>
                    <a:off x="8035314" y="248915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7" name="Oval 584"/>
                  <p:cNvSpPr>
                    <a:spLocks noChangeAspect="1" noChangeArrowheads="1"/>
                  </p:cNvSpPr>
                  <p:nvPr userDrawn="1"/>
                </p:nvSpPr>
                <p:spPr bwMode="auto">
                  <a:xfrm>
                    <a:off x="140558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8" name="Oval 585"/>
                  <p:cNvSpPr>
                    <a:spLocks noChangeAspect="1" noChangeArrowheads="1"/>
                  </p:cNvSpPr>
                  <p:nvPr userDrawn="1"/>
                </p:nvSpPr>
                <p:spPr bwMode="auto">
                  <a:xfrm>
                    <a:off x="151867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39" name="Oval 586"/>
                  <p:cNvSpPr>
                    <a:spLocks noChangeAspect="1" noChangeArrowheads="1"/>
                  </p:cNvSpPr>
                  <p:nvPr userDrawn="1"/>
                </p:nvSpPr>
                <p:spPr bwMode="auto">
                  <a:xfrm>
                    <a:off x="1630247"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0" name="Oval 587"/>
                  <p:cNvSpPr>
                    <a:spLocks noChangeAspect="1" noChangeArrowheads="1"/>
                  </p:cNvSpPr>
                  <p:nvPr userDrawn="1"/>
                </p:nvSpPr>
                <p:spPr bwMode="auto">
                  <a:xfrm>
                    <a:off x="174333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1" name="Oval 588"/>
                  <p:cNvSpPr>
                    <a:spLocks noChangeAspect="1" noChangeArrowheads="1"/>
                  </p:cNvSpPr>
                  <p:nvPr userDrawn="1"/>
                </p:nvSpPr>
                <p:spPr bwMode="auto">
                  <a:xfrm>
                    <a:off x="185490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2" name="Oval 589"/>
                  <p:cNvSpPr>
                    <a:spLocks noChangeAspect="1" noChangeArrowheads="1"/>
                  </p:cNvSpPr>
                  <p:nvPr userDrawn="1"/>
                </p:nvSpPr>
                <p:spPr bwMode="auto">
                  <a:xfrm>
                    <a:off x="196799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3" name="Oval 590"/>
                  <p:cNvSpPr>
                    <a:spLocks noChangeAspect="1" noChangeArrowheads="1"/>
                  </p:cNvSpPr>
                  <p:nvPr userDrawn="1"/>
                </p:nvSpPr>
                <p:spPr bwMode="auto">
                  <a:xfrm>
                    <a:off x="207956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4" name="Oval 591"/>
                  <p:cNvSpPr>
                    <a:spLocks noChangeAspect="1" noChangeArrowheads="1"/>
                  </p:cNvSpPr>
                  <p:nvPr userDrawn="1"/>
                </p:nvSpPr>
                <p:spPr bwMode="auto">
                  <a:xfrm>
                    <a:off x="219265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5" name="Oval 592"/>
                  <p:cNvSpPr>
                    <a:spLocks noChangeAspect="1" noChangeArrowheads="1"/>
                  </p:cNvSpPr>
                  <p:nvPr userDrawn="1"/>
                </p:nvSpPr>
                <p:spPr bwMode="auto">
                  <a:xfrm>
                    <a:off x="2304226"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6" name="Oval 593"/>
                  <p:cNvSpPr>
                    <a:spLocks noChangeAspect="1" noChangeArrowheads="1"/>
                  </p:cNvSpPr>
                  <p:nvPr userDrawn="1"/>
                </p:nvSpPr>
                <p:spPr bwMode="auto">
                  <a:xfrm>
                    <a:off x="241731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7" name="Oval 594"/>
                  <p:cNvSpPr>
                    <a:spLocks noChangeAspect="1" noChangeArrowheads="1"/>
                  </p:cNvSpPr>
                  <p:nvPr userDrawn="1"/>
                </p:nvSpPr>
                <p:spPr bwMode="auto">
                  <a:xfrm>
                    <a:off x="252888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8" name="Oval 595"/>
                  <p:cNvSpPr>
                    <a:spLocks noChangeAspect="1" noChangeArrowheads="1"/>
                  </p:cNvSpPr>
                  <p:nvPr userDrawn="1"/>
                </p:nvSpPr>
                <p:spPr bwMode="auto">
                  <a:xfrm>
                    <a:off x="2641969"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49" name="Oval 596"/>
                  <p:cNvSpPr>
                    <a:spLocks noChangeAspect="1" noChangeArrowheads="1"/>
                  </p:cNvSpPr>
                  <p:nvPr userDrawn="1"/>
                </p:nvSpPr>
                <p:spPr bwMode="auto">
                  <a:xfrm>
                    <a:off x="2753545"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0" name="Oval 597"/>
                  <p:cNvSpPr>
                    <a:spLocks noChangeAspect="1" noChangeArrowheads="1"/>
                  </p:cNvSpPr>
                  <p:nvPr userDrawn="1"/>
                </p:nvSpPr>
                <p:spPr bwMode="auto">
                  <a:xfrm>
                    <a:off x="286663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1" name="Oval 598"/>
                  <p:cNvSpPr>
                    <a:spLocks noChangeAspect="1" noChangeArrowheads="1"/>
                  </p:cNvSpPr>
                  <p:nvPr userDrawn="1"/>
                </p:nvSpPr>
                <p:spPr bwMode="auto">
                  <a:xfrm>
                    <a:off x="2978206"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2" name="Oval 599"/>
                  <p:cNvSpPr>
                    <a:spLocks noChangeAspect="1" noChangeArrowheads="1"/>
                  </p:cNvSpPr>
                  <p:nvPr userDrawn="1"/>
                </p:nvSpPr>
                <p:spPr bwMode="auto">
                  <a:xfrm>
                    <a:off x="4327672"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3" name="Oval 600"/>
                  <p:cNvSpPr>
                    <a:spLocks noChangeAspect="1" noChangeArrowheads="1"/>
                  </p:cNvSpPr>
                  <p:nvPr userDrawn="1"/>
                </p:nvSpPr>
                <p:spPr bwMode="auto">
                  <a:xfrm>
                    <a:off x="4439248"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4" name="Oval 601"/>
                  <p:cNvSpPr>
                    <a:spLocks noChangeAspect="1" noChangeArrowheads="1"/>
                  </p:cNvSpPr>
                  <p:nvPr userDrawn="1"/>
                </p:nvSpPr>
                <p:spPr bwMode="auto">
                  <a:xfrm>
                    <a:off x="455233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5" name="Oval 602"/>
                  <p:cNvSpPr>
                    <a:spLocks noChangeAspect="1" noChangeArrowheads="1"/>
                  </p:cNvSpPr>
                  <p:nvPr userDrawn="1"/>
                </p:nvSpPr>
                <p:spPr bwMode="auto">
                  <a:xfrm>
                    <a:off x="466390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6" name="Oval 603"/>
                  <p:cNvSpPr>
                    <a:spLocks noChangeAspect="1" noChangeArrowheads="1"/>
                  </p:cNvSpPr>
                  <p:nvPr userDrawn="1"/>
                </p:nvSpPr>
                <p:spPr bwMode="auto">
                  <a:xfrm>
                    <a:off x="4776992" y="2593192"/>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357" name="Oval 604"/>
                  <p:cNvSpPr>
                    <a:spLocks noChangeAspect="1" noChangeArrowheads="1"/>
                  </p:cNvSpPr>
                  <p:nvPr userDrawn="1"/>
                </p:nvSpPr>
                <p:spPr bwMode="auto">
                  <a:xfrm>
                    <a:off x="4888568"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8" name="Oval 605"/>
                  <p:cNvSpPr>
                    <a:spLocks noChangeAspect="1" noChangeArrowheads="1"/>
                  </p:cNvSpPr>
                  <p:nvPr userDrawn="1"/>
                </p:nvSpPr>
                <p:spPr bwMode="auto">
                  <a:xfrm>
                    <a:off x="500165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59" name="Oval 606"/>
                  <p:cNvSpPr>
                    <a:spLocks noChangeAspect="1" noChangeArrowheads="1"/>
                  </p:cNvSpPr>
                  <p:nvPr userDrawn="1"/>
                </p:nvSpPr>
                <p:spPr bwMode="auto">
                  <a:xfrm>
                    <a:off x="511322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0" name="Oval 607"/>
                  <p:cNvSpPr>
                    <a:spLocks noChangeAspect="1" noChangeArrowheads="1"/>
                  </p:cNvSpPr>
                  <p:nvPr userDrawn="1"/>
                </p:nvSpPr>
                <p:spPr bwMode="auto">
                  <a:xfrm>
                    <a:off x="522631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1" name="Oval 608"/>
                  <p:cNvSpPr>
                    <a:spLocks noChangeAspect="1" noChangeArrowheads="1"/>
                  </p:cNvSpPr>
                  <p:nvPr userDrawn="1"/>
                </p:nvSpPr>
                <p:spPr bwMode="auto">
                  <a:xfrm>
                    <a:off x="5337887"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2" name="Oval 609"/>
                  <p:cNvSpPr>
                    <a:spLocks noChangeAspect="1" noChangeArrowheads="1"/>
                  </p:cNvSpPr>
                  <p:nvPr userDrawn="1"/>
                </p:nvSpPr>
                <p:spPr bwMode="auto">
                  <a:xfrm>
                    <a:off x="5450972"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3" name="Oval 610"/>
                  <p:cNvSpPr>
                    <a:spLocks noChangeAspect="1" noChangeArrowheads="1"/>
                  </p:cNvSpPr>
                  <p:nvPr userDrawn="1"/>
                </p:nvSpPr>
                <p:spPr bwMode="auto">
                  <a:xfrm>
                    <a:off x="5562548"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4" name="Oval 611"/>
                  <p:cNvSpPr>
                    <a:spLocks noChangeAspect="1" noChangeArrowheads="1"/>
                  </p:cNvSpPr>
                  <p:nvPr userDrawn="1"/>
                </p:nvSpPr>
                <p:spPr bwMode="auto">
                  <a:xfrm>
                    <a:off x="567563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5" name="Oval 612"/>
                  <p:cNvSpPr>
                    <a:spLocks noChangeAspect="1" noChangeArrowheads="1"/>
                  </p:cNvSpPr>
                  <p:nvPr userDrawn="1"/>
                </p:nvSpPr>
                <p:spPr bwMode="auto">
                  <a:xfrm>
                    <a:off x="5787207"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6" name="Oval 613"/>
                  <p:cNvSpPr>
                    <a:spLocks noChangeAspect="1" noChangeArrowheads="1"/>
                  </p:cNvSpPr>
                  <p:nvPr userDrawn="1"/>
                </p:nvSpPr>
                <p:spPr bwMode="auto">
                  <a:xfrm>
                    <a:off x="590029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7" name="Oval 614"/>
                  <p:cNvSpPr>
                    <a:spLocks noChangeAspect="1" noChangeArrowheads="1"/>
                  </p:cNvSpPr>
                  <p:nvPr userDrawn="1"/>
                </p:nvSpPr>
                <p:spPr bwMode="auto">
                  <a:xfrm>
                    <a:off x="6013375"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8" name="Oval 615"/>
                  <p:cNvSpPr>
                    <a:spLocks noChangeAspect="1" noChangeArrowheads="1"/>
                  </p:cNvSpPr>
                  <p:nvPr userDrawn="1"/>
                </p:nvSpPr>
                <p:spPr bwMode="auto">
                  <a:xfrm>
                    <a:off x="6124951"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69" name="Oval 616"/>
                  <p:cNvSpPr>
                    <a:spLocks noChangeAspect="1" noChangeArrowheads="1"/>
                  </p:cNvSpPr>
                  <p:nvPr userDrawn="1"/>
                </p:nvSpPr>
                <p:spPr bwMode="auto">
                  <a:xfrm>
                    <a:off x="6238035"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0" name="Oval 617"/>
                  <p:cNvSpPr>
                    <a:spLocks noChangeAspect="1" noChangeArrowheads="1"/>
                  </p:cNvSpPr>
                  <p:nvPr userDrawn="1"/>
                </p:nvSpPr>
                <p:spPr bwMode="auto">
                  <a:xfrm>
                    <a:off x="634961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1" name="Oval 618"/>
                  <p:cNvSpPr>
                    <a:spLocks noChangeAspect="1" noChangeArrowheads="1"/>
                  </p:cNvSpPr>
                  <p:nvPr userDrawn="1"/>
                </p:nvSpPr>
                <p:spPr bwMode="auto">
                  <a:xfrm>
                    <a:off x="646269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2" name="Oval 619"/>
                  <p:cNvSpPr>
                    <a:spLocks noChangeAspect="1" noChangeArrowheads="1"/>
                  </p:cNvSpPr>
                  <p:nvPr userDrawn="1"/>
                </p:nvSpPr>
                <p:spPr bwMode="auto">
                  <a:xfrm>
                    <a:off x="657427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3" name="Oval 620"/>
                  <p:cNvSpPr>
                    <a:spLocks noChangeAspect="1" noChangeArrowheads="1"/>
                  </p:cNvSpPr>
                  <p:nvPr userDrawn="1"/>
                </p:nvSpPr>
                <p:spPr bwMode="auto">
                  <a:xfrm>
                    <a:off x="6687355"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4" name="Oval 621"/>
                  <p:cNvSpPr>
                    <a:spLocks noChangeAspect="1" noChangeArrowheads="1"/>
                  </p:cNvSpPr>
                  <p:nvPr userDrawn="1"/>
                </p:nvSpPr>
                <p:spPr bwMode="auto">
                  <a:xfrm>
                    <a:off x="6798931"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5" name="Oval 622"/>
                  <p:cNvSpPr>
                    <a:spLocks noChangeAspect="1" noChangeArrowheads="1"/>
                  </p:cNvSpPr>
                  <p:nvPr userDrawn="1"/>
                </p:nvSpPr>
                <p:spPr bwMode="auto">
                  <a:xfrm>
                    <a:off x="691201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6" name="Oval 623"/>
                  <p:cNvSpPr>
                    <a:spLocks noChangeAspect="1" noChangeArrowheads="1"/>
                  </p:cNvSpPr>
                  <p:nvPr userDrawn="1"/>
                </p:nvSpPr>
                <p:spPr bwMode="auto">
                  <a:xfrm>
                    <a:off x="702359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7" name="Oval 624"/>
                  <p:cNvSpPr>
                    <a:spLocks noChangeAspect="1" noChangeArrowheads="1"/>
                  </p:cNvSpPr>
                  <p:nvPr userDrawn="1"/>
                </p:nvSpPr>
                <p:spPr bwMode="auto">
                  <a:xfrm>
                    <a:off x="7136674"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8" name="Oval 625"/>
                  <p:cNvSpPr>
                    <a:spLocks noChangeAspect="1" noChangeArrowheads="1"/>
                  </p:cNvSpPr>
                  <p:nvPr userDrawn="1"/>
                </p:nvSpPr>
                <p:spPr bwMode="auto">
                  <a:xfrm>
                    <a:off x="724825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79" name="Oval 626"/>
                  <p:cNvSpPr>
                    <a:spLocks noChangeAspect="1" noChangeArrowheads="1"/>
                  </p:cNvSpPr>
                  <p:nvPr userDrawn="1"/>
                </p:nvSpPr>
                <p:spPr bwMode="auto">
                  <a:xfrm>
                    <a:off x="7361334"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0" name="Oval 627"/>
                  <p:cNvSpPr>
                    <a:spLocks noChangeAspect="1" noChangeArrowheads="1"/>
                  </p:cNvSpPr>
                  <p:nvPr userDrawn="1"/>
                </p:nvSpPr>
                <p:spPr bwMode="auto">
                  <a:xfrm>
                    <a:off x="7472910" y="2593192"/>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1" name="Oval 628"/>
                  <p:cNvSpPr>
                    <a:spLocks noChangeAspect="1" noChangeArrowheads="1"/>
                  </p:cNvSpPr>
                  <p:nvPr userDrawn="1"/>
                </p:nvSpPr>
                <p:spPr bwMode="auto">
                  <a:xfrm>
                    <a:off x="7585994"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2" name="Oval 629"/>
                  <p:cNvSpPr>
                    <a:spLocks noChangeAspect="1" noChangeArrowheads="1"/>
                  </p:cNvSpPr>
                  <p:nvPr userDrawn="1"/>
                </p:nvSpPr>
                <p:spPr bwMode="auto">
                  <a:xfrm>
                    <a:off x="7697570" y="2593192"/>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3" name="Oval 630"/>
                  <p:cNvSpPr>
                    <a:spLocks noChangeAspect="1" noChangeArrowheads="1"/>
                  </p:cNvSpPr>
                  <p:nvPr userDrawn="1"/>
                </p:nvSpPr>
                <p:spPr bwMode="auto">
                  <a:xfrm>
                    <a:off x="7810653" y="2593192"/>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384" name="Oval 631"/>
                  <p:cNvSpPr>
                    <a:spLocks noChangeAspect="1" noChangeArrowheads="1"/>
                  </p:cNvSpPr>
                  <p:nvPr userDrawn="1"/>
                </p:nvSpPr>
                <p:spPr bwMode="auto">
                  <a:xfrm>
                    <a:off x="140558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5" name="Oval 632"/>
                  <p:cNvSpPr>
                    <a:spLocks noChangeAspect="1" noChangeArrowheads="1"/>
                  </p:cNvSpPr>
                  <p:nvPr userDrawn="1"/>
                </p:nvSpPr>
                <p:spPr bwMode="auto">
                  <a:xfrm>
                    <a:off x="151867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6" name="Oval 633"/>
                  <p:cNvSpPr>
                    <a:spLocks noChangeAspect="1" noChangeArrowheads="1"/>
                  </p:cNvSpPr>
                  <p:nvPr userDrawn="1"/>
                </p:nvSpPr>
                <p:spPr bwMode="auto">
                  <a:xfrm>
                    <a:off x="1630247"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7" name="Oval 634"/>
                  <p:cNvSpPr>
                    <a:spLocks noChangeAspect="1" noChangeArrowheads="1"/>
                  </p:cNvSpPr>
                  <p:nvPr userDrawn="1"/>
                </p:nvSpPr>
                <p:spPr bwMode="auto">
                  <a:xfrm>
                    <a:off x="174333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8" name="Oval 635"/>
                  <p:cNvSpPr>
                    <a:spLocks noChangeAspect="1" noChangeArrowheads="1"/>
                  </p:cNvSpPr>
                  <p:nvPr userDrawn="1"/>
                </p:nvSpPr>
                <p:spPr bwMode="auto">
                  <a:xfrm>
                    <a:off x="185490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89" name="Oval 636"/>
                  <p:cNvSpPr>
                    <a:spLocks noChangeAspect="1" noChangeArrowheads="1"/>
                  </p:cNvSpPr>
                  <p:nvPr userDrawn="1"/>
                </p:nvSpPr>
                <p:spPr bwMode="auto">
                  <a:xfrm>
                    <a:off x="196799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0" name="Oval 637"/>
                  <p:cNvSpPr>
                    <a:spLocks noChangeAspect="1" noChangeArrowheads="1"/>
                  </p:cNvSpPr>
                  <p:nvPr userDrawn="1"/>
                </p:nvSpPr>
                <p:spPr bwMode="auto">
                  <a:xfrm>
                    <a:off x="2079566"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1" name="Oval 638"/>
                  <p:cNvSpPr>
                    <a:spLocks noChangeAspect="1" noChangeArrowheads="1"/>
                  </p:cNvSpPr>
                  <p:nvPr userDrawn="1"/>
                </p:nvSpPr>
                <p:spPr bwMode="auto">
                  <a:xfrm>
                    <a:off x="219265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2" name="Oval 639"/>
                  <p:cNvSpPr>
                    <a:spLocks noChangeAspect="1" noChangeArrowheads="1"/>
                  </p:cNvSpPr>
                  <p:nvPr userDrawn="1"/>
                </p:nvSpPr>
                <p:spPr bwMode="auto">
                  <a:xfrm>
                    <a:off x="2304226"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3" name="Oval 640"/>
                  <p:cNvSpPr>
                    <a:spLocks noChangeAspect="1" noChangeArrowheads="1"/>
                  </p:cNvSpPr>
                  <p:nvPr userDrawn="1"/>
                </p:nvSpPr>
                <p:spPr bwMode="auto">
                  <a:xfrm>
                    <a:off x="241731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4" name="Oval 641"/>
                  <p:cNvSpPr>
                    <a:spLocks noChangeAspect="1" noChangeArrowheads="1"/>
                  </p:cNvSpPr>
                  <p:nvPr userDrawn="1"/>
                </p:nvSpPr>
                <p:spPr bwMode="auto">
                  <a:xfrm>
                    <a:off x="2528886"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5" name="Oval 642"/>
                  <p:cNvSpPr>
                    <a:spLocks noChangeAspect="1" noChangeArrowheads="1"/>
                  </p:cNvSpPr>
                  <p:nvPr userDrawn="1"/>
                </p:nvSpPr>
                <p:spPr bwMode="auto">
                  <a:xfrm>
                    <a:off x="2641969"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6" name="Oval 643"/>
                  <p:cNvSpPr>
                    <a:spLocks noChangeAspect="1" noChangeArrowheads="1"/>
                  </p:cNvSpPr>
                  <p:nvPr userDrawn="1"/>
                </p:nvSpPr>
                <p:spPr bwMode="auto">
                  <a:xfrm>
                    <a:off x="2753545"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7" name="Oval 644"/>
                  <p:cNvSpPr>
                    <a:spLocks noChangeAspect="1" noChangeArrowheads="1"/>
                  </p:cNvSpPr>
                  <p:nvPr userDrawn="1"/>
                </p:nvSpPr>
                <p:spPr bwMode="auto">
                  <a:xfrm>
                    <a:off x="4327672"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8" name="Oval 645"/>
                  <p:cNvSpPr>
                    <a:spLocks noChangeAspect="1" noChangeArrowheads="1"/>
                  </p:cNvSpPr>
                  <p:nvPr userDrawn="1"/>
                </p:nvSpPr>
                <p:spPr bwMode="auto">
                  <a:xfrm>
                    <a:off x="4439248"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399" name="Oval 646"/>
                  <p:cNvSpPr>
                    <a:spLocks noChangeAspect="1" noChangeArrowheads="1"/>
                  </p:cNvSpPr>
                  <p:nvPr userDrawn="1"/>
                </p:nvSpPr>
                <p:spPr bwMode="auto">
                  <a:xfrm>
                    <a:off x="455233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0" name="Oval 647"/>
                  <p:cNvSpPr>
                    <a:spLocks noChangeAspect="1" noChangeArrowheads="1"/>
                  </p:cNvSpPr>
                  <p:nvPr userDrawn="1"/>
                </p:nvSpPr>
                <p:spPr bwMode="auto">
                  <a:xfrm>
                    <a:off x="4663908"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1" name="Oval 648"/>
                  <p:cNvSpPr>
                    <a:spLocks noChangeAspect="1" noChangeArrowheads="1"/>
                  </p:cNvSpPr>
                  <p:nvPr userDrawn="1"/>
                </p:nvSpPr>
                <p:spPr bwMode="auto">
                  <a:xfrm>
                    <a:off x="4776992"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2" name="Oval 649"/>
                  <p:cNvSpPr>
                    <a:spLocks noChangeAspect="1" noChangeArrowheads="1"/>
                  </p:cNvSpPr>
                  <p:nvPr userDrawn="1"/>
                </p:nvSpPr>
                <p:spPr bwMode="auto">
                  <a:xfrm>
                    <a:off x="4888568"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3" name="Oval 650"/>
                  <p:cNvSpPr>
                    <a:spLocks noChangeAspect="1" noChangeArrowheads="1"/>
                  </p:cNvSpPr>
                  <p:nvPr userDrawn="1"/>
                </p:nvSpPr>
                <p:spPr bwMode="auto">
                  <a:xfrm>
                    <a:off x="500165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4" name="Oval 651"/>
                  <p:cNvSpPr>
                    <a:spLocks noChangeAspect="1" noChangeArrowheads="1"/>
                  </p:cNvSpPr>
                  <p:nvPr userDrawn="1"/>
                </p:nvSpPr>
                <p:spPr bwMode="auto">
                  <a:xfrm>
                    <a:off x="522631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5" name="Oval 652"/>
                  <p:cNvSpPr>
                    <a:spLocks noChangeAspect="1" noChangeArrowheads="1"/>
                  </p:cNvSpPr>
                  <p:nvPr userDrawn="1"/>
                </p:nvSpPr>
                <p:spPr bwMode="auto">
                  <a:xfrm>
                    <a:off x="5337887"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6" name="Oval 653"/>
                  <p:cNvSpPr>
                    <a:spLocks noChangeAspect="1" noChangeArrowheads="1"/>
                  </p:cNvSpPr>
                  <p:nvPr userDrawn="1"/>
                </p:nvSpPr>
                <p:spPr bwMode="auto">
                  <a:xfrm>
                    <a:off x="5450972"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7" name="Oval 654"/>
                  <p:cNvSpPr>
                    <a:spLocks noChangeAspect="1" noChangeArrowheads="1"/>
                  </p:cNvSpPr>
                  <p:nvPr userDrawn="1"/>
                </p:nvSpPr>
                <p:spPr bwMode="auto">
                  <a:xfrm>
                    <a:off x="5562548"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8" name="Oval 655"/>
                  <p:cNvSpPr>
                    <a:spLocks noChangeAspect="1" noChangeArrowheads="1"/>
                  </p:cNvSpPr>
                  <p:nvPr userDrawn="1"/>
                </p:nvSpPr>
                <p:spPr bwMode="auto">
                  <a:xfrm>
                    <a:off x="567563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09" name="Oval 656"/>
                  <p:cNvSpPr>
                    <a:spLocks noChangeAspect="1" noChangeArrowheads="1"/>
                  </p:cNvSpPr>
                  <p:nvPr userDrawn="1"/>
                </p:nvSpPr>
                <p:spPr bwMode="auto">
                  <a:xfrm>
                    <a:off x="590029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0" name="Oval 657"/>
                  <p:cNvSpPr>
                    <a:spLocks noChangeAspect="1" noChangeArrowheads="1"/>
                  </p:cNvSpPr>
                  <p:nvPr userDrawn="1"/>
                </p:nvSpPr>
                <p:spPr bwMode="auto">
                  <a:xfrm>
                    <a:off x="6013375"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1" name="Oval 658"/>
                  <p:cNvSpPr>
                    <a:spLocks noChangeAspect="1" noChangeArrowheads="1"/>
                  </p:cNvSpPr>
                  <p:nvPr userDrawn="1"/>
                </p:nvSpPr>
                <p:spPr bwMode="auto">
                  <a:xfrm>
                    <a:off x="6124951"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2" name="Oval 659"/>
                  <p:cNvSpPr>
                    <a:spLocks noChangeAspect="1" noChangeArrowheads="1"/>
                  </p:cNvSpPr>
                  <p:nvPr userDrawn="1"/>
                </p:nvSpPr>
                <p:spPr bwMode="auto">
                  <a:xfrm>
                    <a:off x="6238035"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3" name="Oval 660"/>
                  <p:cNvSpPr>
                    <a:spLocks noChangeAspect="1" noChangeArrowheads="1"/>
                  </p:cNvSpPr>
                  <p:nvPr userDrawn="1"/>
                </p:nvSpPr>
                <p:spPr bwMode="auto">
                  <a:xfrm>
                    <a:off x="634961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4" name="Oval 661"/>
                  <p:cNvSpPr>
                    <a:spLocks noChangeAspect="1" noChangeArrowheads="1"/>
                  </p:cNvSpPr>
                  <p:nvPr userDrawn="1"/>
                </p:nvSpPr>
                <p:spPr bwMode="auto">
                  <a:xfrm>
                    <a:off x="646269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5" name="Oval 662"/>
                  <p:cNvSpPr>
                    <a:spLocks noChangeAspect="1" noChangeArrowheads="1"/>
                  </p:cNvSpPr>
                  <p:nvPr userDrawn="1"/>
                </p:nvSpPr>
                <p:spPr bwMode="auto">
                  <a:xfrm>
                    <a:off x="657427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6" name="Oval 663"/>
                  <p:cNvSpPr>
                    <a:spLocks noChangeAspect="1" noChangeArrowheads="1"/>
                  </p:cNvSpPr>
                  <p:nvPr userDrawn="1"/>
                </p:nvSpPr>
                <p:spPr bwMode="auto">
                  <a:xfrm>
                    <a:off x="6687355"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7" name="Oval 664"/>
                  <p:cNvSpPr>
                    <a:spLocks noChangeAspect="1" noChangeArrowheads="1"/>
                  </p:cNvSpPr>
                  <p:nvPr userDrawn="1"/>
                </p:nvSpPr>
                <p:spPr bwMode="auto">
                  <a:xfrm>
                    <a:off x="6798931"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8" name="Oval 665"/>
                  <p:cNvSpPr>
                    <a:spLocks noChangeAspect="1" noChangeArrowheads="1"/>
                  </p:cNvSpPr>
                  <p:nvPr userDrawn="1"/>
                </p:nvSpPr>
                <p:spPr bwMode="auto">
                  <a:xfrm>
                    <a:off x="691201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19" name="Oval 666"/>
                  <p:cNvSpPr>
                    <a:spLocks noChangeAspect="1" noChangeArrowheads="1"/>
                  </p:cNvSpPr>
                  <p:nvPr userDrawn="1"/>
                </p:nvSpPr>
                <p:spPr bwMode="auto">
                  <a:xfrm>
                    <a:off x="702359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0" name="Oval 667"/>
                  <p:cNvSpPr>
                    <a:spLocks noChangeAspect="1" noChangeArrowheads="1"/>
                  </p:cNvSpPr>
                  <p:nvPr userDrawn="1"/>
                </p:nvSpPr>
                <p:spPr bwMode="auto">
                  <a:xfrm>
                    <a:off x="7136674"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1" name="Oval 668"/>
                  <p:cNvSpPr>
                    <a:spLocks noChangeAspect="1" noChangeArrowheads="1"/>
                  </p:cNvSpPr>
                  <p:nvPr userDrawn="1"/>
                </p:nvSpPr>
                <p:spPr bwMode="auto">
                  <a:xfrm>
                    <a:off x="7248250"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2" name="Oval 669"/>
                  <p:cNvSpPr>
                    <a:spLocks noChangeAspect="1" noChangeArrowheads="1"/>
                  </p:cNvSpPr>
                  <p:nvPr userDrawn="1"/>
                </p:nvSpPr>
                <p:spPr bwMode="auto">
                  <a:xfrm>
                    <a:off x="7361334"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3" name="Oval 670"/>
                  <p:cNvSpPr>
                    <a:spLocks noChangeAspect="1" noChangeArrowheads="1"/>
                  </p:cNvSpPr>
                  <p:nvPr userDrawn="1"/>
                </p:nvSpPr>
                <p:spPr bwMode="auto">
                  <a:xfrm>
                    <a:off x="7472910" y="2697229"/>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4" name="Oval 671"/>
                  <p:cNvSpPr>
                    <a:spLocks noChangeAspect="1" noChangeArrowheads="1"/>
                  </p:cNvSpPr>
                  <p:nvPr userDrawn="1"/>
                </p:nvSpPr>
                <p:spPr bwMode="auto">
                  <a:xfrm>
                    <a:off x="140558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5" name="Oval 672"/>
                  <p:cNvSpPr>
                    <a:spLocks noChangeAspect="1" noChangeArrowheads="1"/>
                  </p:cNvSpPr>
                  <p:nvPr userDrawn="1"/>
                </p:nvSpPr>
                <p:spPr bwMode="auto">
                  <a:xfrm>
                    <a:off x="151867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6" name="Oval 673"/>
                  <p:cNvSpPr>
                    <a:spLocks noChangeAspect="1" noChangeArrowheads="1"/>
                  </p:cNvSpPr>
                  <p:nvPr userDrawn="1"/>
                </p:nvSpPr>
                <p:spPr bwMode="auto">
                  <a:xfrm>
                    <a:off x="1630247"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7" name="Oval 674"/>
                  <p:cNvSpPr>
                    <a:spLocks noChangeAspect="1" noChangeArrowheads="1"/>
                  </p:cNvSpPr>
                  <p:nvPr userDrawn="1"/>
                </p:nvSpPr>
                <p:spPr bwMode="auto">
                  <a:xfrm>
                    <a:off x="174333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8" name="Oval 675"/>
                  <p:cNvSpPr>
                    <a:spLocks noChangeAspect="1" noChangeArrowheads="1"/>
                  </p:cNvSpPr>
                  <p:nvPr userDrawn="1"/>
                </p:nvSpPr>
                <p:spPr bwMode="auto">
                  <a:xfrm>
                    <a:off x="185490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29" name="Oval 676"/>
                  <p:cNvSpPr>
                    <a:spLocks noChangeAspect="1" noChangeArrowheads="1"/>
                  </p:cNvSpPr>
                  <p:nvPr userDrawn="1"/>
                </p:nvSpPr>
                <p:spPr bwMode="auto">
                  <a:xfrm>
                    <a:off x="196799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0" name="Oval 677"/>
                  <p:cNvSpPr>
                    <a:spLocks noChangeAspect="1" noChangeArrowheads="1"/>
                  </p:cNvSpPr>
                  <p:nvPr userDrawn="1"/>
                </p:nvSpPr>
                <p:spPr bwMode="auto">
                  <a:xfrm>
                    <a:off x="2079566"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1" name="Oval 678"/>
                  <p:cNvSpPr>
                    <a:spLocks noChangeAspect="1" noChangeArrowheads="1"/>
                  </p:cNvSpPr>
                  <p:nvPr userDrawn="1"/>
                </p:nvSpPr>
                <p:spPr bwMode="auto">
                  <a:xfrm>
                    <a:off x="219265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2" name="Oval 679"/>
                  <p:cNvSpPr>
                    <a:spLocks noChangeAspect="1" noChangeArrowheads="1"/>
                  </p:cNvSpPr>
                  <p:nvPr userDrawn="1"/>
                </p:nvSpPr>
                <p:spPr bwMode="auto">
                  <a:xfrm>
                    <a:off x="2304226"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3" name="Oval 680"/>
                  <p:cNvSpPr>
                    <a:spLocks noChangeAspect="1" noChangeArrowheads="1"/>
                  </p:cNvSpPr>
                  <p:nvPr userDrawn="1"/>
                </p:nvSpPr>
                <p:spPr bwMode="auto">
                  <a:xfrm>
                    <a:off x="241731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4" name="Oval 681"/>
                  <p:cNvSpPr>
                    <a:spLocks noChangeAspect="1" noChangeArrowheads="1"/>
                  </p:cNvSpPr>
                  <p:nvPr userDrawn="1"/>
                </p:nvSpPr>
                <p:spPr bwMode="auto">
                  <a:xfrm>
                    <a:off x="2528886"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5" name="Oval 682"/>
                  <p:cNvSpPr>
                    <a:spLocks noChangeAspect="1" noChangeArrowheads="1"/>
                  </p:cNvSpPr>
                  <p:nvPr userDrawn="1"/>
                </p:nvSpPr>
                <p:spPr bwMode="auto">
                  <a:xfrm>
                    <a:off x="2641969"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6" name="Oval 683"/>
                  <p:cNvSpPr>
                    <a:spLocks noChangeAspect="1" noChangeArrowheads="1"/>
                  </p:cNvSpPr>
                  <p:nvPr userDrawn="1"/>
                </p:nvSpPr>
                <p:spPr bwMode="auto">
                  <a:xfrm>
                    <a:off x="4103013"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7" name="Oval 684"/>
                  <p:cNvSpPr>
                    <a:spLocks noChangeAspect="1" noChangeArrowheads="1"/>
                  </p:cNvSpPr>
                  <p:nvPr userDrawn="1"/>
                </p:nvSpPr>
                <p:spPr bwMode="auto">
                  <a:xfrm>
                    <a:off x="4214589"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8" name="Oval 685"/>
                  <p:cNvSpPr>
                    <a:spLocks noChangeAspect="1" noChangeArrowheads="1"/>
                  </p:cNvSpPr>
                  <p:nvPr userDrawn="1"/>
                </p:nvSpPr>
                <p:spPr bwMode="auto">
                  <a:xfrm>
                    <a:off x="4327672"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39" name="Oval 686"/>
                  <p:cNvSpPr>
                    <a:spLocks noChangeAspect="1" noChangeArrowheads="1"/>
                  </p:cNvSpPr>
                  <p:nvPr userDrawn="1"/>
                </p:nvSpPr>
                <p:spPr bwMode="auto">
                  <a:xfrm>
                    <a:off x="4663908"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0" name="Oval 687"/>
                  <p:cNvSpPr>
                    <a:spLocks noChangeAspect="1" noChangeArrowheads="1"/>
                  </p:cNvSpPr>
                  <p:nvPr userDrawn="1"/>
                </p:nvSpPr>
                <p:spPr bwMode="auto">
                  <a:xfrm>
                    <a:off x="4776992"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1" name="Oval 688"/>
                  <p:cNvSpPr>
                    <a:spLocks noChangeAspect="1" noChangeArrowheads="1"/>
                  </p:cNvSpPr>
                  <p:nvPr userDrawn="1"/>
                </p:nvSpPr>
                <p:spPr bwMode="auto">
                  <a:xfrm>
                    <a:off x="4888568"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2" name="Oval 689"/>
                  <p:cNvSpPr>
                    <a:spLocks noChangeAspect="1" noChangeArrowheads="1"/>
                  </p:cNvSpPr>
                  <p:nvPr userDrawn="1"/>
                </p:nvSpPr>
                <p:spPr bwMode="auto">
                  <a:xfrm>
                    <a:off x="5001652"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3" name="Oval 690"/>
                  <p:cNvSpPr>
                    <a:spLocks noChangeAspect="1" noChangeArrowheads="1"/>
                  </p:cNvSpPr>
                  <p:nvPr userDrawn="1"/>
                </p:nvSpPr>
                <p:spPr bwMode="auto">
                  <a:xfrm>
                    <a:off x="5113228"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4" name="Oval 691"/>
                  <p:cNvSpPr>
                    <a:spLocks noChangeAspect="1" noChangeArrowheads="1"/>
                  </p:cNvSpPr>
                  <p:nvPr userDrawn="1"/>
                </p:nvSpPr>
                <p:spPr bwMode="auto">
                  <a:xfrm>
                    <a:off x="522631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5" name="Oval 692"/>
                  <p:cNvSpPr>
                    <a:spLocks noChangeAspect="1" noChangeArrowheads="1"/>
                  </p:cNvSpPr>
                  <p:nvPr userDrawn="1"/>
                </p:nvSpPr>
                <p:spPr bwMode="auto">
                  <a:xfrm>
                    <a:off x="5337887"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6" name="Oval 693"/>
                  <p:cNvSpPr>
                    <a:spLocks noChangeAspect="1" noChangeArrowheads="1"/>
                  </p:cNvSpPr>
                  <p:nvPr userDrawn="1"/>
                </p:nvSpPr>
                <p:spPr bwMode="auto">
                  <a:xfrm>
                    <a:off x="5450972"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7" name="Oval 694"/>
                  <p:cNvSpPr>
                    <a:spLocks noChangeAspect="1" noChangeArrowheads="1"/>
                  </p:cNvSpPr>
                  <p:nvPr userDrawn="1"/>
                </p:nvSpPr>
                <p:spPr bwMode="auto">
                  <a:xfrm>
                    <a:off x="567563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8" name="Oval 695"/>
                  <p:cNvSpPr>
                    <a:spLocks noChangeAspect="1" noChangeArrowheads="1"/>
                  </p:cNvSpPr>
                  <p:nvPr userDrawn="1"/>
                </p:nvSpPr>
                <p:spPr bwMode="auto">
                  <a:xfrm>
                    <a:off x="5787207"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49" name="Oval 696"/>
                  <p:cNvSpPr>
                    <a:spLocks noChangeAspect="1" noChangeArrowheads="1"/>
                  </p:cNvSpPr>
                  <p:nvPr userDrawn="1"/>
                </p:nvSpPr>
                <p:spPr bwMode="auto">
                  <a:xfrm>
                    <a:off x="590029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0" name="Oval 697"/>
                  <p:cNvSpPr>
                    <a:spLocks noChangeAspect="1" noChangeArrowheads="1"/>
                  </p:cNvSpPr>
                  <p:nvPr userDrawn="1"/>
                </p:nvSpPr>
                <p:spPr bwMode="auto">
                  <a:xfrm>
                    <a:off x="6013375"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1" name="Oval 698"/>
                  <p:cNvSpPr>
                    <a:spLocks noChangeAspect="1" noChangeArrowheads="1"/>
                  </p:cNvSpPr>
                  <p:nvPr userDrawn="1"/>
                </p:nvSpPr>
                <p:spPr bwMode="auto">
                  <a:xfrm>
                    <a:off x="6124951"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2" name="Oval 699"/>
                  <p:cNvSpPr>
                    <a:spLocks noChangeAspect="1" noChangeArrowheads="1"/>
                  </p:cNvSpPr>
                  <p:nvPr userDrawn="1"/>
                </p:nvSpPr>
                <p:spPr bwMode="auto">
                  <a:xfrm>
                    <a:off x="6238035"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3" name="Oval 700"/>
                  <p:cNvSpPr>
                    <a:spLocks noChangeAspect="1" noChangeArrowheads="1"/>
                  </p:cNvSpPr>
                  <p:nvPr userDrawn="1"/>
                </p:nvSpPr>
                <p:spPr bwMode="auto">
                  <a:xfrm>
                    <a:off x="634961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4" name="Oval 701"/>
                  <p:cNvSpPr>
                    <a:spLocks noChangeAspect="1" noChangeArrowheads="1"/>
                  </p:cNvSpPr>
                  <p:nvPr userDrawn="1"/>
                </p:nvSpPr>
                <p:spPr bwMode="auto">
                  <a:xfrm>
                    <a:off x="646269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5" name="Oval 702"/>
                  <p:cNvSpPr>
                    <a:spLocks noChangeAspect="1" noChangeArrowheads="1"/>
                  </p:cNvSpPr>
                  <p:nvPr userDrawn="1"/>
                </p:nvSpPr>
                <p:spPr bwMode="auto">
                  <a:xfrm>
                    <a:off x="657427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6" name="Oval 703"/>
                  <p:cNvSpPr>
                    <a:spLocks noChangeAspect="1" noChangeArrowheads="1"/>
                  </p:cNvSpPr>
                  <p:nvPr userDrawn="1"/>
                </p:nvSpPr>
                <p:spPr bwMode="auto">
                  <a:xfrm>
                    <a:off x="6687355"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7" name="Oval 704"/>
                  <p:cNvSpPr>
                    <a:spLocks noChangeAspect="1" noChangeArrowheads="1"/>
                  </p:cNvSpPr>
                  <p:nvPr userDrawn="1"/>
                </p:nvSpPr>
                <p:spPr bwMode="auto">
                  <a:xfrm>
                    <a:off x="6798931"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8" name="Oval 705"/>
                  <p:cNvSpPr>
                    <a:spLocks noChangeAspect="1" noChangeArrowheads="1"/>
                  </p:cNvSpPr>
                  <p:nvPr userDrawn="1"/>
                </p:nvSpPr>
                <p:spPr bwMode="auto">
                  <a:xfrm>
                    <a:off x="691201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59" name="Oval 706"/>
                  <p:cNvSpPr>
                    <a:spLocks noChangeAspect="1" noChangeArrowheads="1"/>
                  </p:cNvSpPr>
                  <p:nvPr userDrawn="1"/>
                </p:nvSpPr>
                <p:spPr bwMode="auto">
                  <a:xfrm>
                    <a:off x="7023590"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0" name="Oval 707"/>
                  <p:cNvSpPr>
                    <a:spLocks noChangeAspect="1" noChangeArrowheads="1"/>
                  </p:cNvSpPr>
                  <p:nvPr userDrawn="1"/>
                </p:nvSpPr>
                <p:spPr bwMode="auto">
                  <a:xfrm>
                    <a:off x="7136674"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1" name="Oval 708"/>
                  <p:cNvSpPr>
                    <a:spLocks noChangeAspect="1" noChangeArrowheads="1"/>
                  </p:cNvSpPr>
                  <p:nvPr userDrawn="1"/>
                </p:nvSpPr>
                <p:spPr bwMode="auto">
                  <a:xfrm>
                    <a:off x="7248250"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2" name="Oval 709"/>
                  <p:cNvSpPr>
                    <a:spLocks noChangeAspect="1" noChangeArrowheads="1"/>
                  </p:cNvSpPr>
                  <p:nvPr userDrawn="1"/>
                </p:nvSpPr>
                <p:spPr bwMode="auto">
                  <a:xfrm>
                    <a:off x="7361334" y="279975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3" name="Oval 710"/>
                  <p:cNvSpPr>
                    <a:spLocks noChangeAspect="1" noChangeArrowheads="1"/>
                  </p:cNvSpPr>
                  <p:nvPr userDrawn="1"/>
                </p:nvSpPr>
                <p:spPr bwMode="auto">
                  <a:xfrm>
                    <a:off x="7585994" y="279975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4" name="Oval 711"/>
                  <p:cNvSpPr>
                    <a:spLocks noChangeAspect="1" noChangeArrowheads="1"/>
                  </p:cNvSpPr>
                  <p:nvPr userDrawn="1"/>
                </p:nvSpPr>
                <p:spPr bwMode="auto">
                  <a:xfrm>
                    <a:off x="140558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5" name="Oval 712"/>
                  <p:cNvSpPr>
                    <a:spLocks noChangeAspect="1" noChangeArrowheads="1"/>
                  </p:cNvSpPr>
                  <p:nvPr userDrawn="1"/>
                </p:nvSpPr>
                <p:spPr bwMode="auto">
                  <a:xfrm>
                    <a:off x="151867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6" name="Oval 713"/>
                  <p:cNvSpPr>
                    <a:spLocks noChangeAspect="1" noChangeArrowheads="1"/>
                  </p:cNvSpPr>
                  <p:nvPr userDrawn="1"/>
                </p:nvSpPr>
                <p:spPr bwMode="auto">
                  <a:xfrm>
                    <a:off x="1630247"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7" name="Oval 714"/>
                  <p:cNvSpPr>
                    <a:spLocks noChangeAspect="1" noChangeArrowheads="1"/>
                  </p:cNvSpPr>
                  <p:nvPr userDrawn="1"/>
                </p:nvSpPr>
                <p:spPr bwMode="auto">
                  <a:xfrm>
                    <a:off x="174333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8" name="Oval 715"/>
                  <p:cNvSpPr>
                    <a:spLocks noChangeAspect="1" noChangeArrowheads="1"/>
                  </p:cNvSpPr>
                  <p:nvPr userDrawn="1"/>
                </p:nvSpPr>
                <p:spPr bwMode="auto">
                  <a:xfrm>
                    <a:off x="185490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69" name="Oval 716"/>
                  <p:cNvSpPr>
                    <a:spLocks noChangeAspect="1" noChangeArrowheads="1"/>
                  </p:cNvSpPr>
                  <p:nvPr userDrawn="1"/>
                </p:nvSpPr>
                <p:spPr bwMode="auto">
                  <a:xfrm>
                    <a:off x="1967990"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0" name="Oval 717"/>
                  <p:cNvSpPr>
                    <a:spLocks noChangeAspect="1" noChangeArrowheads="1"/>
                  </p:cNvSpPr>
                  <p:nvPr userDrawn="1"/>
                </p:nvSpPr>
                <p:spPr bwMode="auto">
                  <a:xfrm>
                    <a:off x="2079566"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1" name="Oval 718"/>
                  <p:cNvSpPr>
                    <a:spLocks noChangeAspect="1" noChangeArrowheads="1"/>
                  </p:cNvSpPr>
                  <p:nvPr userDrawn="1"/>
                </p:nvSpPr>
                <p:spPr bwMode="auto">
                  <a:xfrm>
                    <a:off x="219265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2" name="Oval 719"/>
                  <p:cNvSpPr>
                    <a:spLocks noChangeAspect="1" noChangeArrowheads="1"/>
                  </p:cNvSpPr>
                  <p:nvPr userDrawn="1"/>
                </p:nvSpPr>
                <p:spPr bwMode="auto">
                  <a:xfrm>
                    <a:off x="2304226"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3" name="Oval 720"/>
                  <p:cNvSpPr>
                    <a:spLocks noChangeAspect="1" noChangeArrowheads="1"/>
                  </p:cNvSpPr>
                  <p:nvPr userDrawn="1"/>
                </p:nvSpPr>
                <p:spPr bwMode="auto">
                  <a:xfrm>
                    <a:off x="2417310"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4" name="Oval 721"/>
                  <p:cNvSpPr>
                    <a:spLocks noChangeAspect="1" noChangeArrowheads="1"/>
                  </p:cNvSpPr>
                  <p:nvPr userDrawn="1"/>
                </p:nvSpPr>
                <p:spPr bwMode="auto">
                  <a:xfrm>
                    <a:off x="2528886"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5" name="Oval 722"/>
                  <p:cNvSpPr>
                    <a:spLocks noChangeAspect="1" noChangeArrowheads="1"/>
                  </p:cNvSpPr>
                  <p:nvPr userDrawn="1"/>
                </p:nvSpPr>
                <p:spPr bwMode="auto">
                  <a:xfrm>
                    <a:off x="4103013"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6" name="Oval 723"/>
                  <p:cNvSpPr>
                    <a:spLocks noChangeAspect="1" noChangeArrowheads="1"/>
                  </p:cNvSpPr>
                  <p:nvPr userDrawn="1"/>
                </p:nvSpPr>
                <p:spPr bwMode="auto">
                  <a:xfrm>
                    <a:off x="4214589"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7" name="Oval 724"/>
                  <p:cNvSpPr>
                    <a:spLocks noChangeAspect="1" noChangeArrowheads="1"/>
                  </p:cNvSpPr>
                  <p:nvPr userDrawn="1"/>
                </p:nvSpPr>
                <p:spPr bwMode="auto">
                  <a:xfrm>
                    <a:off x="4663908"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8" name="Oval 725"/>
                  <p:cNvSpPr>
                    <a:spLocks noChangeAspect="1" noChangeArrowheads="1"/>
                  </p:cNvSpPr>
                  <p:nvPr userDrawn="1"/>
                </p:nvSpPr>
                <p:spPr bwMode="auto">
                  <a:xfrm>
                    <a:off x="4888568"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79" name="Oval 726"/>
                  <p:cNvSpPr>
                    <a:spLocks noChangeAspect="1" noChangeArrowheads="1"/>
                  </p:cNvSpPr>
                  <p:nvPr userDrawn="1"/>
                </p:nvSpPr>
                <p:spPr bwMode="auto">
                  <a:xfrm>
                    <a:off x="5001652"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0" name="Oval 727"/>
                  <p:cNvSpPr>
                    <a:spLocks noChangeAspect="1" noChangeArrowheads="1"/>
                  </p:cNvSpPr>
                  <p:nvPr userDrawn="1"/>
                </p:nvSpPr>
                <p:spPr bwMode="auto">
                  <a:xfrm>
                    <a:off x="5113228" y="2903796"/>
                    <a:ext cx="85943"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481" name="Oval 728"/>
                  <p:cNvSpPr>
                    <a:spLocks noChangeAspect="1" noChangeArrowheads="1"/>
                  </p:cNvSpPr>
                  <p:nvPr userDrawn="1"/>
                </p:nvSpPr>
                <p:spPr bwMode="auto">
                  <a:xfrm>
                    <a:off x="522631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2" name="Oval 729"/>
                  <p:cNvSpPr>
                    <a:spLocks noChangeAspect="1" noChangeArrowheads="1"/>
                  </p:cNvSpPr>
                  <p:nvPr userDrawn="1"/>
                </p:nvSpPr>
                <p:spPr bwMode="auto">
                  <a:xfrm>
                    <a:off x="5337887"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3" name="Oval 730"/>
                  <p:cNvSpPr>
                    <a:spLocks noChangeAspect="1" noChangeArrowheads="1"/>
                  </p:cNvSpPr>
                  <p:nvPr userDrawn="1"/>
                </p:nvSpPr>
                <p:spPr bwMode="auto">
                  <a:xfrm>
                    <a:off x="5450972"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4" name="Oval 731"/>
                  <p:cNvSpPr>
                    <a:spLocks noChangeAspect="1" noChangeArrowheads="1"/>
                  </p:cNvSpPr>
                  <p:nvPr userDrawn="1"/>
                </p:nvSpPr>
                <p:spPr bwMode="auto">
                  <a:xfrm>
                    <a:off x="567563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5" name="Oval 732"/>
                  <p:cNvSpPr>
                    <a:spLocks noChangeAspect="1" noChangeArrowheads="1"/>
                  </p:cNvSpPr>
                  <p:nvPr userDrawn="1"/>
                </p:nvSpPr>
                <p:spPr bwMode="auto">
                  <a:xfrm>
                    <a:off x="5787207"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6" name="Oval 733"/>
                  <p:cNvSpPr>
                    <a:spLocks noChangeAspect="1" noChangeArrowheads="1"/>
                  </p:cNvSpPr>
                  <p:nvPr userDrawn="1"/>
                </p:nvSpPr>
                <p:spPr bwMode="auto">
                  <a:xfrm>
                    <a:off x="590029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7" name="Oval 734"/>
                  <p:cNvSpPr>
                    <a:spLocks noChangeAspect="1" noChangeArrowheads="1"/>
                  </p:cNvSpPr>
                  <p:nvPr userDrawn="1"/>
                </p:nvSpPr>
                <p:spPr bwMode="auto">
                  <a:xfrm>
                    <a:off x="6013375"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8" name="Oval 735"/>
                  <p:cNvSpPr>
                    <a:spLocks noChangeAspect="1" noChangeArrowheads="1"/>
                  </p:cNvSpPr>
                  <p:nvPr userDrawn="1"/>
                </p:nvSpPr>
                <p:spPr bwMode="auto">
                  <a:xfrm>
                    <a:off x="6124951"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89" name="Oval 736"/>
                  <p:cNvSpPr>
                    <a:spLocks noChangeAspect="1" noChangeArrowheads="1"/>
                  </p:cNvSpPr>
                  <p:nvPr userDrawn="1"/>
                </p:nvSpPr>
                <p:spPr bwMode="auto">
                  <a:xfrm>
                    <a:off x="6238035"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0" name="Oval 737"/>
                  <p:cNvSpPr>
                    <a:spLocks noChangeAspect="1" noChangeArrowheads="1"/>
                  </p:cNvSpPr>
                  <p:nvPr userDrawn="1"/>
                </p:nvSpPr>
                <p:spPr bwMode="auto">
                  <a:xfrm>
                    <a:off x="634961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1" name="Oval 738"/>
                  <p:cNvSpPr>
                    <a:spLocks noChangeAspect="1" noChangeArrowheads="1"/>
                  </p:cNvSpPr>
                  <p:nvPr userDrawn="1"/>
                </p:nvSpPr>
                <p:spPr bwMode="auto">
                  <a:xfrm>
                    <a:off x="646269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2" name="Oval 739"/>
                  <p:cNvSpPr>
                    <a:spLocks noChangeAspect="1" noChangeArrowheads="1"/>
                  </p:cNvSpPr>
                  <p:nvPr userDrawn="1"/>
                </p:nvSpPr>
                <p:spPr bwMode="auto">
                  <a:xfrm>
                    <a:off x="657427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3" name="Oval 740"/>
                  <p:cNvSpPr>
                    <a:spLocks noChangeAspect="1" noChangeArrowheads="1"/>
                  </p:cNvSpPr>
                  <p:nvPr userDrawn="1"/>
                </p:nvSpPr>
                <p:spPr bwMode="auto">
                  <a:xfrm>
                    <a:off x="6687355"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4" name="Oval 741"/>
                  <p:cNvSpPr>
                    <a:spLocks noChangeAspect="1" noChangeArrowheads="1"/>
                  </p:cNvSpPr>
                  <p:nvPr userDrawn="1"/>
                </p:nvSpPr>
                <p:spPr bwMode="auto">
                  <a:xfrm>
                    <a:off x="6798931"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5" name="Oval 742"/>
                  <p:cNvSpPr>
                    <a:spLocks noChangeAspect="1" noChangeArrowheads="1"/>
                  </p:cNvSpPr>
                  <p:nvPr userDrawn="1"/>
                </p:nvSpPr>
                <p:spPr bwMode="auto">
                  <a:xfrm>
                    <a:off x="691201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6" name="Oval 743"/>
                  <p:cNvSpPr>
                    <a:spLocks noChangeAspect="1" noChangeArrowheads="1"/>
                  </p:cNvSpPr>
                  <p:nvPr userDrawn="1"/>
                </p:nvSpPr>
                <p:spPr bwMode="auto">
                  <a:xfrm>
                    <a:off x="7023590"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7" name="Oval 744"/>
                  <p:cNvSpPr>
                    <a:spLocks noChangeAspect="1" noChangeArrowheads="1"/>
                  </p:cNvSpPr>
                  <p:nvPr userDrawn="1"/>
                </p:nvSpPr>
                <p:spPr bwMode="auto">
                  <a:xfrm>
                    <a:off x="7136674" y="2903796"/>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8" name="Oval 745"/>
                  <p:cNvSpPr>
                    <a:spLocks noChangeAspect="1" noChangeArrowheads="1"/>
                  </p:cNvSpPr>
                  <p:nvPr userDrawn="1"/>
                </p:nvSpPr>
                <p:spPr bwMode="auto">
                  <a:xfrm>
                    <a:off x="7361334" y="2903796"/>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499" name="Oval 746"/>
                  <p:cNvSpPr>
                    <a:spLocks noChangeAspect="1" noChangeArrowheads="1"/>
                  </p:cNvSpPr>
                  <p:nvPr userDrawn="1"/>
                </p:nvSpPr>
                <p:spPr bwMode="auto">
                  <a:xfrm>
                    <a:off x="7585994" y="2903796"/>
                    <a:ext cx="85943"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500" name="Oval 747"/>
                  <p:cNvSpPr>
                    <a:spLocks noChangeAspect="1" noChangeArrowheads="1"/>
                  </p:cNvSpPr>
                  <p:nvPr userDrawn="1"/>
                </p:nvSpPr>
                <p:spPr bwMode="auto">
                  <a:xfrm>
                    <a:off x="151867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1" name="Oval 748"/>
                  <p:cNvSpPr>
                    <a:spLocks noChangeAspect="1" noChangeArrowheads="1"/>
                  </p:cNvSpPr>
                  <p:nvPr userDrawn="1"/>
                </p:nvSpPr>
                <p:spPr bwMode="auto">
                  <a:xfrm>
                    <a:off x="1630247"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2" name="Oval 749"/>
                  <p:cNvSpPr>
                    <a:spLocks noChangeAspect="1" noChangeArrowheads="1"/>
                  </p:cNvSpPr>
                  <p:nvPr userDrawn="1"/>
                </p:nvSpPr>
                <p:spPr bwMode="auto">
                  <a:xfrm>
                    <a:off x="174333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3" name="Oval 750"/>
                  <p:cNvSpPr>
                    <a:spLocks noChangeAspect="1" noChangeArrowheads="1"/>
                  </p:cNvSpPr>
                  <p:nvPr userDrawn="1"/>
                </p:nvSpPr>
                <p:spPr bwMode="auto">
                  <a:xfrm>
                    <a:off x="1854906"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4" name="Oval 751"/>
                  <p:cNvSpPr>
                    <a:spLocks noChangeAspect="1" noChangeArrowheads="1"/>
                  </p:cNvSpPr>
                  <p:nvPr userDrawn="1"/>
                </p:nvSpPr>
                <p:spPr bwMode="auto">
                  <a:xfrm>
                    <a:off x="1967990"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5" name="Oval 752"/>
                  <p:cNvSpPr>
                    <a:spLocks noChangeAspect="1" noChangeArrowheads="1"/>
                  </p:cNvSpPr>
                  <p:nvPr userDrawn="1"/>
                </p:nvSpPr>
                <p:spPr bwMode="auto">
                  <a:xfrm>
                    <a:off x="2079566"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6" name="Oval 753"/>
                  <p:cNvSpPr>
                    <a:spLocks noChangeAspect="1" noChangeArrowheads="1"/>
                  </p:cNvSpPr>
                  <p:nvPr userDrawn="1"/>
                </p:nvSpPr>
                <p:spPr bwMode="auto">
                  <a:xfrm>
                    <a:off x="219265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7" name="Oval 754"/>
                  <p:cNvSpPr>
                    <a:spLocks noChangeAspect="1" noChangeArrowheads="1"/>
                  </p:cNvSpPr>
                  <p:nvPr userDrawn="1"/>
                </p:nvSpPr>
                <p:spPr bwMode="auto">
                  <a:xfrm>
                    <a:off x="2304226"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8" name="Oval 755"/>
                  <p:cNvSpPr>
                    <a:spLocks noChangeAspect="1" noChangeArrowheads="1"/>
                  </p:cNvSpPr>
                  <p:nvPr userDrawn="1"/>
                </p:nvSpPr>
                <p:spPr bwMode="auto">
                  <a:xfrm>
                    <a:off x="2417310"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09" name="Oval 756"/>
                  <p:cNvSpPr>
                    <a:spLocks noChangeAspect="1" noChangeArrowheads="1"/>
                  </p:cNvSpPr>
                  <p:nvPr userDrawn="1"/>
                </p:nvSpPr>
                <p:spPr bwMode="auto">
                  <a:xfrm>
                    <a:off x="4214589"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0" name="Oval 757"/>
                  <p:cNvSpPr>
                    <a:spLocks noChangeAspect="1" noChangeArrowheads="1"/>
                  </p:cNvSpPr>
                  <p:nvPr userDrawn="1"/>
                </p:nvSpPr>
                <p:spPr bwMode="auto">
                  <a:xfrm>
                    <a:off x="4327672"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1" name="Oval 758"/>
                  <p:cNvSpPr>
                    <a:spLocks noChangeAspect="1" noChangeArrowheads="1"/>
                  </p:cNvSpPr>
                  <p:nvPr userDrawn="1"/>
                </p:nvSpPr>
                <p:spPr bwMode="auto">
                  <a:xfrm>
                    <a:off x="4439248"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2" name="Oval 759"/>
                  <p:cNvSpPr>
                    <a:spLocks noChangeAspect="1" noChangeArrowheads="1"/>
                  </p:cNvSpPr>
                  <p:nvPr userDrawn="1"/>
                </p:nvSpPr>
                <p:spPr bwMode="auto">
                  <a:xfrm>
                    <a:off x="4552332"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3" name="Oval 760"/>
                  <p:cNvSpPr>
                    <a:spLocks noChangeAspect="1" noChangeArrowheads="1"/>
                  </p:cNvSpPr>
                  <p:nvPr userDrawn="1"/>
                </p:nvSpPr>
                <p:spPr bwMode="auto">
                  <a:xfrm>
                    <a:off x="522631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4" name="Oval 761"/>
                  <p:cNvSpPr>
                    <a:spLocks noChangeAspect="1" noChangeArrowheads="1"/>
                  </p:cNvSpPr>
                  <p:nvPr userDrawn="1"/>
                </p:nvSpPr>
                <p:spPr bwMode="auto">
                  <a:xfrm>
                    <a:off x="5337887"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5" name="Oval 762"/>
                  <p:cNvSpPr>
                    <a:spLocks noChangeAspect="1" noChangeArrowheads="1"/>
                  </p:cNvSpPr>
                  <p:nvPr userDrawn="1"/>
                </p:nvSpPr>
                <p:spPr bwMode="auto">
                  <a:xfrm>
                    <a:off x="5450972"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6" name="Oval 763"/>
                  <p:cNvSpPr>
                    <a:spLocks noChangeAspect="1" noChangeArrowheads="1"/>
                  </p:cNvSpPr>
                  <p:nvPr userDrawn="1"/>
                </p:nvSpPr>
                <p:spPr bwMode="auto">
                  <a:xfrm>
                    <a:off x="5562548"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7" name="Oval 764"/>
                  <p:cNvSpPr>
                    <a:spLocks noChangeAspect="1" noChangeArrowheads="1"/>
                  </p:cNvSpPr>
                  <p:nvPr userDrawn="1"/>
                </p:nvSpPr>
                <p:spPr bwMode="auto">
                  <a:xfrm>
                    <a:off x="567563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8" name="Oval 765"/>
                  <p:cNvSpPr>
                    <a:spLocks noChangeAspect="1" noChangeArrowheads="1"/>
                  </p:cNvSpPr>
                  <p:nvPr userDrawn="1"/>
                </p:nvSpPr>
                <p:spPr bwMode="auto">
                  <a:xfrm>
                    <a:off x="5787207"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19" name="Oval 766"/>
                  <p:cNvSpPr>
                    <a:spLocks noChangeAspect="1" noChangeArrowheads="1"/>
                  </p:cNvSpPr>
                  <p:nvPr userDrawn="1"/>
                </p:nvSpPr>
                <p:spPr bwMode="auto">
                  <a:xfrm>
                    <a:off x="590029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0" name="Oval 767"/>
                  <p:cNvSpPr>
                    <a:spLocks noChangeAspect="1" noChangeArrowheads="1"/>
                  </p:cNvSpPr>
                  <p:nvPr userDrawn="1"/>
                </p:nvSpPr>
                <p:spPr bwMode="auto">
                  <a:xfrm>
                    <a:off x="6013375"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1" name="Oval 768"/>
                  <p:cNvSpPr>
                    <a:spLocks noChangeAspect="1" noChangeArrowheads="1"/>
                  </p:cNvSpPr>
                  <p:nvPr userDrawn="1"/>
                </p:nvSpPr>
                <p:spPr bwMode="auto">
                  <a:xfrm>
                    <a:off x="6124951"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2" name="Oval 769"/>
                  <p:cNvSpPr>
                    <a:spLocks noChangeAspect="1" noChangeArrowheads="1"/>
                  </p:cNvSpPr>
                  <p:nvPr userDrawn="1"/>
                </p:nvSpPr>
                <p:spPr bwMode="auto">
                  <a:xfrm>
                    <a:off x="6238035"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3" name="Oval 770"/>
                  <p:cNvSpPr>
                    <a:spLocks noChangeAspect="1" noChangeArrowheads="1"/>
                  </p:cNvSpPr>
                  <p:nvPr userDrawn="1"/>
                </p:nvSpPr>
                <p:spPr bwMode="auto">
                  <a:xfrm>
                    <a:off x="634961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4" name="Oval 771"/>
                  <p:cNvSpPr>
                    <a:spLocks noChangeAspect="1" noChangeArrowheads="1"/>
                  </p:cNvSpPr>
                  <p:nvPr userDrawn="1"/>
                </p:nvSpPr>
                <p:spPr bwMode="auto">
                  <a:xfrm>
                    <a:off x="6462694"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5" name="Oval 772"/>
                  <p:cNvSpPr>
                    <a:spLocks noChangeAspect="1" noChangeArrowheads="1"/>
                  </p:cNvSpPr>
                  <p:nvPr userDrawn="1"/>
                </p:nvSpPr>
                <p:spPr bwMode="auto">
                  <a:xfrm>
                    <a:off x="657427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6" name="Oval 773"/>
                  <p:cNvSpPr>
                    <a:spLocks noChangeAspect="1" noChangeArrowheads="1"/>
                  </p:cNvSpPr>
                  <p:nvPr userDrawn="1"/>
                </p:nvSpPr>
                <p:spPr bwMode="auto">
                  <a:xfrm>
                    <a:off x="6687355"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7" name="Oval 774"/>
                  <p:cNvSpPr>
                    <a:spLocks noChangeAspect="1" noChangeArrowheads="1"/>
                  </p:cNvSpPr>
                  <p:nvPr userDrawn="1"/>
                </p:nvSpPr>
                <p:spPr bwMode="auto">
                  <a:xfrm>
                    <a:off x="6798931"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8" name="Oval 775"/>
                  <p:cNvSpPr>
                    <a:spLocks noChangeAspect="1" noChangeArrowheads="1"/>
                  </p:cNvSpPr>
                  <p:nvPr userDrawn="1"/>
                </p:nvSpPr>
                <p:spPr bwMode="auto">
                  <a:xfrm>
                    <a:off x="6912014"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29" name="Oval 776"/>
                  <p:cNvSpPr>
                    <a:spLocks noChangeAspect="1" noChangeArrowheads="1"/>
                  </p:cNvSpPr>
                  <p:nvPr userDrawn="1"/>
                </p:nvSpPr>
                <p:spPr bwMode="auto">
                  <a:xfrm>
                    <a:off x="702359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0" name="Oval 777"/>
                  <p:cNvSpPr>
                    <a:spLocks noChangeAspect="1" noChangeArrowheads="1"/>
                  </p:cNvSpPr>
                  <p:nvPr userDrawn="1"/>
                </p:nvSpPr>
                <p:spPr bwMode="auto">
                  <a:xfrm>
                    <a:off x="7136674"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1" name="Oval 778"/>
                  <p:cNvSpPr>
                    <a:spLocks noChangeAspect="1" noChangeArrowheads="1"/>
                  </p:cNvSpPr>
                  <p:nvPr userDrawn="1"/>
                </p:nvSpPr>
                <p:spPr bwMode="auto">
                  <a:xfrm>
                    <a:off x="7472910" y="300783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2" name="Oval 779"/>
                  <p:cNvSpPr>
                    <a:spLocks noChangeAspect="1" noChangeArrowheads="1"/>
                  </p:cNvSpPr>
                  <p:nvPr userDrawn="1"/>
                </p:nvSpPr>
                <p:spPr bwMode="auto">
                  <a:xfrm>
                    <a:off x="7585994" y="300783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3" name="Oval 780"/>
                  <p:cNvSpPr>
                    <a:spLocks noChangeAspect="1" noChangeArrowheads="1"/>
                  </p:cNvSpPr>
                  <p:nvPr userDrawn="1"/>
                </p:nvSpPr>
                <p:spPr bwMode="auto">
                  <a:xfrm>
                    <a:off x="1630247"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4" name="Oval 781"/>
                  <p:cNvSpPr>
                    <a:spLocks noChangeAspect="1" noChangeArrowheads="1"/>
                  </p:cNvSpPr>
                  <p:nvPr userDrawn="1"/>
                </p:nvSpPr>
                <p:spPr bwMode="auto">
                  <a:xfrm>
                    <a:off x="174333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5" name="Oval 782"/>
                  <p:cNvSpPr>
                    <a:spLocks noChangeAspect="1" noChangeArrowheads="1"/>
                  </p:cNvSpPr>
                  <p:nvPr userDrawn="1"/>
                </p:nvSpPr>
                <p:spPr bwMode="auto">
                  <a:xfrm>
                    <a:off x="1854906"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6" name="Oval 783"/>
                  <p:cNvSpPr>
                    <a:spLocks noChangeAspect="1" noChangeArrowheads="1"/>
                  </p:cNvSpPr>
                  <p:nvPr userDrawn="1"/>
                </p:nvSpPr>
                <p:spPr bwMode="auto">
                  <a:xfrm>
                    <a:off x="1967990"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7" name="Oval 784"/>
                  <p:cNvSpPr>
                    <a:spLocks noChangeAspect="1" noChangeArrowheads="1"/>
                  </p:cNvSpPr>
                  <p:nvPr userDrawn="1"/>
                </p:nvSpPr>
                <p:spPr bwMode="auto">
                  <a:xfrm>
                    <a:off x="2079566"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8" name="Oval 785"/>
                  <p:cNvSpPr>
                    <a:spLocks noChangeAspect="1" noChangeArrowheads="1"/>
                  </p:cNvSpPr>
                  <p:nvPr userDrawn="1"/>
                </p:nvSpPr>
                <p:spPr bwMode="auto">
                  <a:xfrm>
                    <a:off x="219265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39" name="Oval 786"/>
                  <p:cNvSpPr>
                    <a:spLocks noChangeAspect="1" noChangeArrowheads="1"/>
                  </p:cNvSpPr>
                  <p:nvPr userDrawn="1"/>
                </p:nvSpPr>
                <p:spPr bwMode="auto">
                  <a:xfrm>
                    <a:off x="2304226"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0" name="Oval 787"/>
                  <p:cNvSpPr>
                    <a:spLocks noChangeAspect="1" noChangeArrowheads="1"/>
                  </p:cNvSpPr>
                  <p:nvPr userDrawn="1"/>
                </p:nvSpPr>
                <p:spPr bwMode="auto">
                  <a:xfrm>
                    <a:off x="2417310"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1" name="Oval 788"/>
                  <p:cNvSpPr>
                    <a:spLocks noChangeAspect="1" noChangeArrowheads="1"/>
                  </p:cNvSpPr>
                  <p:nvPr userDrawn="1"/>
                </p:nvSpPr>
                <p:spPr bwMode="auto">
                  <a:xfrm>
                    <a:off x="4103013"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2" name="Oval 789"/>
                  <p:cNvSpPr>
                    <a:spLocks noChangeAspect="1" noChangeArrowheads="1"/>
                  </p:cNvSpPr>
                  <p:nvPr userDrawn="1"/>
                </p:nvSpPr>
                <p:spPr bwMode="auto">
                  <a:xfrm>
                    <a:off x="4214589"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3" name="Oval 790"/>
                  <p:cNvSpPr>
                    <a:spLocks noChangeAspect="1" noChangeArrowheads="1"/>
                  </p:cNvSpPr>
                  <p:nvPr userDrawn="1"/>
                </p:nvSpPr>
                <p:spPr bwMode="auto">
                  <a:xfrm>
                    <a:off x="4327672"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4" name="Oval 791"/>
                  <p:cNvSpPr>
                    <a:spLocks noChangeAspect="1" noChangeArrowheads="1"/>
                  </p:cNvSpPr>
                  <p:nvPr userDrawn="1"/>
                </p:nvSpPr>
                <p:spPr bwMode="auto">
                  <a:xfrm>
                    <a:off x="4439248"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5" name="Oval 792"/>
                  <p:cNvSpPr>
                    <a:spLocks noChangeAspect="1" noChangeArrowheads="1"/>
                  </p:cNvSpPr>
                  <p:nvPr userDrawn="1"/>
                </p:nvSpPr>
                <p:spPr bwMode="auto">
                  <a:xfrm>
                    <a:off x="455233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6" name="Oval 793"/>
                  <p:cNvSpPr>
                    <a:spLocks noChangeAspect="1" noChangeArrowheads="1"/>
                  </p:cNvSpPr>
                  <p:nvPr userDrawn="1"/>
                </p:nvSpPr>
                <p:spPr bwMode="auto">
                  <a:xfrm>
                    <a:off x="4663908"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7" name="Oval 794"/>
                  <p:cNvSpPr>
                    <a:spLocks noChangeAspect="1" noChangeArrowheads="1"/>
                  </p:cNvSpPr>
                  <p:nvPr userDrawn="1"/>
                </p:nvSpPr>
                <p:spPr bwMode="auto">
                  <a:xfrm>
                    <a:off x="4776992"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8" name="Oval 795"/>
                  <p:cNvSpPr>
                    <a:spLocks noChangeAspect="1" noChangeArrowheads="1"/>
                  </p:cNvSpPr>
                  <p:nvPr userDrawn="1"/>
                </p:nvSpPr>
                <p:spPr bwMode="auto">
                  <a:xfrm>
                    <a:off x="4888568"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49" name="Oval 796"/>
                  <p:cNvSpPr>
                    <a:spLocks noChangeAspect="1" noChangeArrowheads="1"/>
                  </p:cNvSpPr>
                  <p:nvPr userDrawn="1"/>
                </p:nvSpPr>
                <p:spPr bwMode="auto">
                  <a:xfrm>
                    <a:off x="500165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0" name="Oval 797"/>
                  <p:cNvSpPr>
                    <a:spLocks noChangeAspect="1" noChangeArrowheads="1"/>
                  </p:cNvSpPr>
                  <p:nvPr userDrawn="1"/>
                </p:nvSpPr>
                <p:spPr bwMode="auto">
                  <a:xfrm>
                    <a:off x="522631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1" name="Oval 798"/>
                  <p:cNvSpPr>
                    <a:spLocks noChangeAspect="1" noChangeArrowheads="1"/>
                  </p:cNvSpPr>
                  <p:nvPr userDrawn="1"/>
                </p:nvSpPr>
                <p:spPr bwMode="auto">
                  <a:xfrm>
                    <a:off x="5337887"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2" name="Oval 799"/>
                  <p:cNvSpPr>
                    <a:spLocks noChangeAspect="1" noChangeArrowheads="1"/>
                  </p:cNvSpPr>
                  <p:nvPr userDrawn="1"/>
                </p:nvSpPr>
                <p:spPr bwMode="auto">
                  <a:xfrm>
                    <a:off x="5450972"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3" name="Oval 800"/>
                  <p:cNvSpPr>
                    <a:spLocks noChangeAspect="1" noChangeArrowheads="1"/>
                  </p:cNvSpPr>
                  <p:nvPr userDrawn="1"/>
                </p:nvSpPr>
                <p:spPr bwMode="auto">
                  <a:xfrm>
                    <a:off x="5562548"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4" name="Oval 801"/>
                  <p:cNvSpPr>
                    <a:spLocks noChangeAspect="1" noChangeArrowheads="1"/>
                  </p:cNvSpPr>
                  <p:nvPr userDrawn="1"/>
                </p:nvSpPr>
                <p:spPr bwMode="auto">
                  <a:xfrm>
                    <a:off x="567563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5" name="Oval 802"/>
                  <p:cNvSpPr>
                    <a:spLocks noChangeAspect="1" noChangeArrowheads="1"/>
                  </p:cNvSpPr>
                  <p:nvPr userDrawn="1"/>
                </p:nvSpPr>
                <p:spPr bwMode="auto">
                  <a:xfrm>
                    <a:off x="5787207"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6" name="Oval 803"/>
                  <p:cNvSpPr>
                    <a:spLocks noChangeAspect="1" noChangeArrowheads="1"/>
                  </p:cNvSpPr>
                  <p:nvPr userDrawn="1"/>
                </p:nvSpPr>
                <p:spPr bwMode="auto">
                  <a:xfrm>
                    <a:off x="590029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7" name="Oval 804"/>
                  <p:cNvSpPr>
                    <a:spLocks noChangeAspect="1" noChangeArrowheads="1"/>
                  </p:cNvSpPr>
                  <p:nvPr userDrawn="1"/>
                </p:nvSpPr>
                <p:spPr bwMode="auto">
                  <a:xfrm>
                    <a:off x="6013375"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8" name="Oval 805"/>
                  <p:cNvSpPr>
                    <a:spLocks noChangeAspect="1" noChangeArrowheads="1"/>
                  </p:cNvSpPr>
                  <p:nvPr userDrawn="1"/>
                </p:nvSpPr>
                <p:spPr bwMode="auto">
                  <a:xfrm>
                    <a:off x="6124951"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59" name="Oval 806"/>
                  <p:cNvSpPr>
                    <a:spLocks noChangeAspect="1" noChangeArrowheads="1"/>
                  </p:cNvSpPr>
                  <p:nvPr userDrawn="1"/>
                </p:nvSpPr>
                <p:spPr bwMode="auto">
                  <a:xfrm>
                    <a:off x="6238035"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0" name="Oval 807"/>
                  <p:cNvSpPr>
                    <a:spLocks noChangeAspect="1" noChangeArrowheads="1"/>
                  </p:cNvSpPr>
                  <p:nvPr userDrawn="1"/>
                </p:nvSpPr>
                <p:spPr bwMode="auto">
                  <a:xfrm>
                    <a:off x="634961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1" name="Oval 808"/>
                  <p:cNvSpPr>
                    <a:spLocks noChangeAspect="1" noChangeArrowheads="1"/>
                  </p:cNvSpPr>
                  <p:nvPr userDrawn="1"/>
                </p:nvSpPr>
                <p:spPr bwMode="auto">
                  <a:xfrm>
                    <a:off x="6462694"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2" name="Oval 809"/>
                  <p:cNvSpPr>
                    <a:spLocks noChangeAspect="1" noChangeArrowheads="1"/>
                  </p:cNvSpPr>
                  <p:nvPr userDrawn="1"/>
                </p:nvSpPr>
                <p:spPr bwMode="auto">
                  <a:xfrm>
                    <a:off x="657427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3" name="Oval 810"/>
                  <p:cNvSpPr>
                    <a:spLocks noChangeAspect="1" noChangeArrowheads="1"/>
                  </p:cNvSpPr>
                  <p:nvPr userDrawn="1"/>
                </p:nvSpPr>
                <p:spPr bwMode="auto">
                  <a:xfrm>
                    <a:off x="6687355"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4" name="Oval 811"/>
                  <p:cNvSpPr>
                    <a:spLocks noChangeAspect="1" noChangeArrowheads="1"/>
                  </p:cNvSpPr>
                  <p:nvPr userDrawn="1"/>
                </p:nvSpPr>
                <p:spPr bwMode="auto">
                  <a:xfrm>
                    <a:off x="6798931"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5" name="Oval 812"/>
                  <p:cNvSpPr>
                    <a:spLocks noChangeAspect="1" noChangeArrowheads="1"/>
                  </p:cNvSpPr>
                  <p:nvPr userDrawn="1"/>
                </p:nvSpPr>
                <p:spPr bwMode="auto">
                  <a:xfrm>
                    <a:off x="6912014"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6" name="Oval 813"/>
                  <p:cNvSpPr>
                    <a:spLocks noChangeAspect="1" noChangeArrowheads="1"/>
                  </p:cNvSpPr>
                  <p:nvPr userDrawn="1"/>
                </p:nvSpPr>
                <p:spPr bwMode="auto">
                  <a:xfrm>
                    <a:off x="7023590" y="311187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7" name="Oval 814"/>
                  <p:cNvSpPr>
                    <a:spLocks noChangeAspect="1" noChangeArrowheads="1"/>
                  </p:cNvSpPr>
                  <p:nvPr userDrawn="1"/>
                </p:nvSpPr>
                <p:spPr bwMode="auto">
                  <a:xfrm>
                    <a:off x="7136674" y="311187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8" name="Oval 815"/>
                  <p:cNvSpPr>
                    <a:spLocks noChangeAspect="1" noChangeArrowheads="1"/>
                  </p:cNvSpPr>
                  <p:nvPr userDrawn="1"/>
                </p:nvSpPr>
                <p:spPr bwMode="auto">
                  <a:xfrm>
                    <a:off x="1630247"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69" name="Oval 816"/>
                  <p:cNvSpPr>
                    <a:spLocks noChangeAspect="1" noChangeArrowheads="1"/>
                  </p:cNvSpPr>
                  <p:nvPr userDrawn="1"/>
                </p:nvSpPr>
                <p:spPr bwMode="auto">
                  <a:xfrm>
                    <a:off x="174333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0" name="Oval 817"/>
                  <p:cNvSpPr>
                    <a:spLocks noChangeAspect="1" noChangeArrowheads="1"/>
                  </p:cNvSpPr>
                  <p:nvPr userDrawn="1"/>
                </p:nvSpPr>
                <p:spPr bwMode="auto">
                  <a:xfrm>
                    <a:off x="1854906"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1" name="Oval 818"/>
                  <p:cNvSpPr>
                    <a:spLocks noChangeAspect="1" noChangeArrowheads="1"/>
                  </p:cNvSpPr>
                  <p:nvPr userDrawn="1"/>
                </p:nvSpPr>
                <p:spPr bwMode="auto">
                  <a:xfrm>
                    <a:off x="1967990"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2" name="Oval 819"/>
                  <p:cNvSpPr>
                    <a:spLocks noChangeAspect="1" noChangeArrowheads="1"/>
                  </p:cNvSpPr>
                  <p:nvPr userDrawn="1"/>
                </p:nvSpPr>
                <p:spPr bwMode="auto">
                  <a:xfrm>
                    <a:off x="2417310"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3" name="Oval 820"/>
                  <p:cNvSpPr>
                    <a:spLocks noChangeAspect="1" noChangeArrowheads="1"/>
                  </p:cNvSpPr>
                  <p:nvPr userDrawn="1"/>
                </p:nvSpPr>
                <p:spPr bwMode="auto">
                  <a:xfrm>
                    <a:off x="4103013"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4" name="Oval 821"/>
                  <p:cNvSpPr>
                    <a:spLocks noChangeAspect="1" noChangeArrowheads="1"/>
                  </p:cNvSpPr>
                  <p:nvPr userDrawn="1"/>
                </p:nvSpPr>
                <p:spPr bwMode="auto">
                  <a:xfrm>
                    <a:off x="4214589"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5" name="Oval 822"/>
                  <p:cNvSpPr>
                    <a:spLocks noChangeAspect="1" noChangeArrowheads="1"/>
                  </p:cNvSpPr>
                  <p:nvPr userDrawn="1"/>
                </p:nvSpPr>
                <p:spPr bwMode="auto">
                  <a:xfrm>
                    <a:off x="4327672"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6" name="Oval 823"/>
                  <p:cNvSpPr>
                    <a:spLocks noChangeAspect="1" noChangeArrowheads="1"/>
                  </p:cNvSpPr>
                  <p:nvPr userDrawn="1"/>
                </p:nvSpPr>
                <p:spPr bwMode="auto">
                  <a:xfrm>
                    <a:off x="4439248"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7" name="Oval 824"/>
                  <p:cNvSpPr>
                    <a:spLocks noChangeAspect="1" noChangeArrowheads="1"/>
                  </p:cNvSpPr>
                  <p:nvPr userDrawn="1"/>
                </p:nvSpPr>
                <p:spPr bwMode="auto">
                  <a:xfrm>
                    <a:off x="455233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8" name="Oval 825"/>
                  <p:cNvSpPr>
                    <a:spLocks noChangeAspect="1" noChangeArrowheads="1"/>
                  </p:cNvSpPr>
                  <p:nvPr userDrawn="1"/>
                </p:nvSpPr>
                <p:spPr bwMode="auto">
                  <a:xfrm>
                    <a:off x="466390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79" name="Oval 826"/>
                  <p:cNvSpPr>
                    <a:spLocks noChangeAspect="1" noChangeArrowheads="1"/>
                  </p:cNvSpPr>
                  <p:nvPr userDrawn="1"/>
                </p:nvSpPr>
                <p:spPr bwMode="auto">
                  <a:xfrm>
                    <a:off x="4776992"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0" name="Oval 827"/>
                  <p:cNvSpPr>
                    <a:spLocks noChangeAspect="1" noChangeArrowheads="1"/>
                  </p:cNvSpPr>
                  <p:nvPr userDrawn="1"/>
                </p:nvSpPr>
                <p:spPr bwMode="auto">
                  <a:xfrm>
                    <a:off x="4888568"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1" name="Oval 828"/>
                  <p:cNvSpPr>
                    <a:spLocks noChangeAspect="1" noChangeArrowheads="1"/>
                  </p:cNvSpPr>
                  <p:nvPr userDrawn="1"/>
                </p:nvSpPr>
                <p:spPr bwMode="auto">
                  <a:xfrm>
                    <a:off x="500165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2" name="Oval 829"/>
                  <p:cNvSpPr>
                    <a:spLocks noChangeAspect="1" noChangeArrowheads="1"/>
                  </p:cNvSpPr>
                  <p:nvPr userDrawn="1"/>
                </p:nvSpPr>
                <p:spPr bwMode="auto">
                  <a:xfrm>
                    <a:off x="511322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3" name="Oval 830"/>
                  <p:cNvSpPr>
                    <a:spLocks noChangeAspect="1" noChangeArrowheads="1"/>
                  </p:cNvSpPr>
                  <p:nvPr userDrawn="1"/>
                </p:nvSpPr>
                <p:spPr bwMode="auto">
                  <a:xfrm>
                    <a:off x="522631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4" name="Oval 831"/>
                  <p:cNvSpPr>
                    <a:spLocks noChangeAspect="1" noChangeArrowheads="1"/>
                  </p:cNvSpPr>
                  <p:nvPr userDrawn="1"/>
                </p:nvSpPr>
                <p:spPr bwMode="auto">
                  <a:xfrm>
                    <a:off x="5337887"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5" name="Oval 832"/>
                  <p:cNvSpPr>
                    <a:spLocks noChangeAspect="1" noChangeArrowheads="1"/>
                  </p:cNvSpPr>
                  <p:nvPr userDrawn="1"/>
                </p:nvSpPr>
                <p:spPr bwMode="auto">
                  <a:xfrm>
                    <a:off x="5450972"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6" name="Oval 833"/>
                  <p:cNvSpPr>
                    <a:spLocks noChangeAspect="1" noChangeArrowheads="1"/>
                  </p:cNvSpPr>
                  <p:nvPr userDrawn="1"/>
                </p:nvSpPr>
                <p:spPr bwMode="auto">
                  <a:xfrm>
                    <a:off x="5562548"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7" name="Oval 834"/>
                  <p:cNvSpPr>
                    <a:spLocks noChangeAspect="1" noChangeArrowheads="1"/>
                  </p:cNvSpPr>
                  <p:nvPr userDrawn="1"/>
                </p:nvSpPr>
                <p:spPr bwMode="auto">
                  <a:xfrm>
                    <a:off x="567563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8" name="Oval 835"/>
                  <p:cNvSpPr>
                    <a:spLocks noChangeAspect="1" noChangeArrowheads="1"/>
                  </p:cNvSpPr>
                  <p:nvPr userDrawn="1"/>
                </p:nvSpPr>
                <p:spPr bwMode="auto">
                  <a:xfrm>
                    <a:off x="5787207"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89" name="Oval 836"/>
                  <p:cNvSpPr>
                    <a:spLocks noChangeAspect="1" noChangeArrowheads="1"/>
                  </p:cNvSpPr>
                  <p:nvPr userDrawn="1"/>
                </p:nvSpPr>
                <p:spPr bwMode="auto">
                  <a:xfrm>
                    <a:off x="590029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0" name="Oval 837"/>
                  <p:cNvSpPr>
                    <a:spLocks noChangeAspect="1" noChangeArrowheads="1"/>
                  </p:cNvSpPr>
                  <p:nvPr userDrawn="1"/>
                </p:nvSpPr>
                <p:spPr bwMode="auto">
                  <a:xfrm>
                    <a:off x="6013375"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1" name="Oval 838"/>
                  <p:cNvSpPr>
                    <a:spLocks noChangeAspect="1" noChangeArrowheads="1"/>
                  </p:cNvSpPr>
                  <p:nvPr userDrawn="1"/>
                </p:nvSpPr>
                <p:spPr bwMode="auto">
                  <a:xfrm>
                    <a:off x="6124951"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2" name="Oval 839"/>
                  <p:cNvSpPr>
                    <a:spLocks noChangeAspect="1" noChangeArrowheads="1"/>
                  </p:cNvSpPr>
                  <p:nvPr userDrawn="1"/>
                </p:nvSpPr>
                <p:spPr bwMode="auto">
                  <a:xfrm>
                    <a:off x="6238035"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3" name="Oval 840"/>
                  <p:cNvSpPr>
                    <a:spLocks noChangeAspect="1" noChangeArrowheads="1"/>
                  </p:cNvSpPr>
                  <p:nvPr userDrawn="1"/>
                </p:nvSpPr>
                <p:spPr bwMode="auto">
                  <a:xfrm>
                    <a:off x="634961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4" name="Oval 841"/>
                  <p:cNvSpPr>
                    <a:spLocks noChangeAspect="1" noChangeArrowheads="1"/>
                  </p:cNvSpPr>
                  <p:nvPr userDrawn="1"/>
                </p:nvSpPr>
                <p:spPr bwMode="auto">
                  <a:xfrm>
                    <a:off x="6462694"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5" name="Oval 842"/>
                  <p:cNvSpPr>
                    <a:spLocks noChangeAspect="1" noChangeArrowheads="1"/>
                  </p:cNvSpPr>
                  <p:nvPr userDrawn="1"/>
                </p:nvSpPr>
                <p:spPr bwMode="auto">
                  <a:xfrm>
                    <a:off x="657427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6" name="Oval 843"/>
                  <p:cNvSpPr>
                    <a:spLocks noChangeAspect="1" noChangeArrowheads="1"/>
                  </p:cNvSpPr>
                  <p:nvPr userDrawn="1"/>
                </p:nvSpPr>
                <p:spPr bwMode="auto">
                  <a:xfrm>
                    <a:off x="6687355"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7" name="Oval 844"/>
                  <p:cNvSpPr>
                    <a:spLocks noChangeAspect="1" noChangeArrowheads="1"/>
                  </p:cNvSpPr>
                  <p:nvPr userDrawn="1"/>
                </p:nvSpPr>
                <p:spPr bwMode="auto">
                  <a:xfrm>
                    <a:off x="6798931"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8" name="Oval 845"/>
                  <p:cNvSpPr>
                    <a:spLocks noChangeAspect="1" noChangeArrowheads="1"/>
                  </p:cNvSpPr>
                  <p:nvPr userDrawn="1"/>
                </p:nvSpPr>
                <p:spPr bwMode="auto">
                  <a:xfrm>
                    <a:off x="6912014"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599" name="Oval 846"/>
                  <p:cNvSpPr>
                    <a:spLocks noChangeAspect="1" noChangeArrowheads="1"/>
                  </p:cNvSpPr>
                  <p:nvPr userDrawn="1"/>
                </p:nvSpPr>
                <p:spPr bwMode="auto">
                  <a:xfrm>
                    <a:off x="7023590" y="321590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0" name="Oval 847"/>
                  <p:cNvSpPr>
                    <a:spLocks noChangeAspect="1" noChangeArrowheads="1"/>
                  </p:cNvSpPr>
                  <p:nvPr userDrawn="1"/>
                </p:nvSpPr>
                <p:spPr bwMode="auto">
                  <a:xfrm>
                    <a:off x="7136674" y="321590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1" name="Oval 848"/>
                  <p:cNvSpPr>
                    <a:spLocks noChangeAspect="1" noChangeArrowheads="1"/>
                  </p:cNvSpPr>
                  <p:nvPr userDrawn="1"/>
                </p:nvSpPr>
                <p:spPr bwMode="auto">
                  <a:xfrm>
                    <a:off x="174333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2" name="Oval 849"/>
                  <p:cNvSpPr>
                    <a:spLocks noChangeAspect="1" noChangeArrowheads="1"/>
                  </p:cNvSpPr>
                  <p:nvPr userDrawn="1"/>
                </p:nvSpPr>
                <p:spPr bwMode="auto">
                  <a:xfrm>
                    <a:off x="1854906"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3" name="Oval 850"/>
                  <p:cNvSpPr>
                    <a:spLocks noChangeAspect="1" noChangeArrowheads="1"/>
                  </p:cNvSpPr>
                  <p:nvPr userDrawn="1"/>
                </p:nvSpPr>
                <p:spPr bwMode="auto">
                  <a:xfrm>
                    <a:off x="1967990"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4" name="Oval 851"/>
                  <p:cNvSpPr>
                    <a:spLocks noChangeAspect="1" noChangeArrowheads="1"/>
                  </p:cNvSpPr>
                  <p:nvPr userDrawn="1"/>
                </p:nvSpPr>
                <p:spPr bwMode="auto">
                  <a:xfrm>
                    <a:off x="398992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5" name="Oval 852"/>
                  <p:cNvSpPr>
                    <a:spLocks noChangeAspect="1" noChangeArrowheads="1"/>
                  </p:cNvSpPr>
                  <p:nvPr userDrawn="1"/>
                </p:nvSpPr>
                <p:spPr bwMode="auto">
                  <a:xfrm>
                    <a:off x="4103013"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6" name="Oval 853"/>
                  <p:cNvSpPr>
                    <a:spLocks noChangeAspect="1" noChangeArrowheads="1"/>
                  </p:cNvSpPr>
                  <p:nvPr userDrawn="1"/>
                </p:nvSpPr>
                <p:spPr bwMode="auto">
                  <a:xfrm>
                    <a:off x="4214589"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7" name="Oval 854"/>
                  <p:cNvSpPr>
                    <a:spLocks noChangeAspect="1" noChangeArrowheads="1"/>
                  </p:cNvSpPr>
                  <p:nvPr userDrawn="1"/>
                </p:nvSpPr>
                <p:spPr bwMode="auto">
                  <a:xfrm>
                    <a:off x="4327672"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8" name="Oval 855"/>
                  <p:cNvSpPr>
                    <a:spLocks noChangeAspect="1" noChangeArrowheads="1"/>
                  </p:cNvSpPr>
                  <p:nvPr userDrawn="1"/>
                </p:nvSpPr>
                <p:spPr bwMode="auto">
                  <a:xfrm>
                    <a:off x="443924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09" name="Oval 856"/>
                  <p:cNvSpPr>
                    <a:spLocks noChangeAspect="1" noChangeArrowheads="1"/>
                  </p:cNvSpPr>
                  <p:nvPr userDrawn="1"/>
                </p:nvSpPr>
                <p:spPr bwMode="auto">
                  <a:xfrm>
                    <a:off x="455233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0" name="Oval 857"/>
                  <p:cNvSpPr>
                    <a:spLocks noChangeAspect="1" noChangeArrowheads="1"/>
                  </p:cNvSpPr>
                  <p:nvPr userDrawn="1"/>
                </p:nvSpPr>
                <p:spPr bwMode="auto">
                  <a:xfrm>
                    <a:off x="466390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1" name="Oval 858"/>
                  <p:cNvSpPr>
                    <a:spLocks noChangeAspect="1" noChangeArrowheads="1"/>
                  </p:cNvSpPr>
                  <p:nvPr userDrawn="1"/>
                </p:nvSpPr>
                <p:spPr bwMode="auto">
                  <a:xfrm>
                    <a:off x="4776992"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2" name="Oval 859"/>
                  <p:cNvSpPr>
                    <a:spLocks noChangeAspect="1" noChangeArrowheads="1"/>
                  </p:cNvSpPr>
                  <p:nvPr userDrawn="1"/>
                </p:nvSpPr>
                <p:spPr bwMode="auto">
                  <a:xfrm>
                    <a:off x="4888568"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3" name="Oval 860"/>
                  <p:cNvSpPr>
                    <a:spLocks noChangeAspect="1" noChangeArrowheads="1"/>
                  </p:cNvSpPr>
                  <p:nvPr userDrawn="1"/>
                </p:nvSpPr>
                <p:spPr bwMode="auto">
                  <a:xfrm>
                    <a:off x="500165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4" name="Oval 861"/>
                  <p:cNvSpPr>
                    <a:spLocks noChangeAspect="1" noChangeArrowheads="1"/>
                  </p:cNvSpPr>
                  <p:nvPr userDrawn="1"/>
                </p:nvSpPr>
                <p:spPr bwMode="auto">
                  <a:xfrm>
                    <a:off x="511322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5" name="Oval 862"/>
                  <p:cNvSpPr>
                    <a:spLocks noChangeAspect="1" noChangeArrowheads="1"/>
                  </p:cNvSpPr>
                  <p:nvPr userDrawn="1"/>
                </p:nvSpPr>
                <p:spPr bwMode="auto">
                  <a:xfrm>
                    <a:off x="522631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6" name="Oval 863"/>
                  <p:cNvSpPr>
                    <a:spLocks noChangeAspect="1" noChangeArrowheads="1"/>
                  </p:cNvSpPr>
                  <p:nvPr userDrawn="1"/>
                </p:nvSpPr>
                <p:spPr bwMode="auto">
                  <a:xfrm>
                    <a:off x="5337887"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7" name="Oval 864"/>
                  <p:cNvSpPr>
                    <a:spLocks noChangeAspect="1" noChangeArrowheads="1"/>
                  </p:cNvSpPr>
                  <p:nvPr userDrawn="1"/>
                </p:nvSpPr>
                <p:spPr bwMode="auto">
                  <a:xfrm>
                    <a:off x="5450972"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8" name="Oval 865"/>
                  <p:cNvSpPr>
                    <a:spLocks noChangeAspect="1" noChangeArrowheads="1"/>
                  </p:cNvSpPr>
                  <p:nvPr userDrawn="1"/>
                </p:nvSpPr>
                <p:spPr bwMode="auto">
                  <a:xfrm>
                    <a:off x="5562548"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19" name="Oval 866"/>
                  <p:cNvSpPr>
                    <a:spLocks noChangeAspect="1" noChangeArrowheads="1"/>
                  </p:cNvSpPr>
                  <p:nvPr userDrawn="1"/>
                </p:nvSpPr>
                <p:spPr bwMode="auto">
                  <a:xfrm>
                    <a:off x="567563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0" name="Oval 867"/>
                  <p:cNvSpPr>
                    <a:spLocks noChangeAspect="1" noChangeArrowheads="1"/>
                  </p:cNvSpPr>
                  <p:nvPr userDrawn="1"/>
                </p:nvSpPr>
                <p:spPr bwMode="auto">
                  <a:xfrm>
                    <a:off x="5787207"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1" name="Oval 868"/>
                  <p:cNvSpPr>
                    <a:spLocks noChangeAspect="1" noChangeArrowheads="1"/>
                  </p:cNvSpPr>
                  <p:nvPr userDrawn="1"/>
                </p:nvSpPr>
                <p:spPr bwMode="auto">
                  <a:xfrm>
                    <a:off x="590029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2" name="Oval 869"/>
                  <p:cNvSpPr>
                    <a:spLocks noChangeAspect="1" noChangeArrowheads="1"/>
                  </p:cNvSpPr>
                  <p:nvPr userDrawn="1"/>
                </p:nvSpPr>
                <p:spPr bwMode="auto">
                  <a:xfrm>
                    <a:off x="6013375"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3" name="Oval 870"/>
                  <p:cNvSpPr>
                    <a:spLocks noChangeAspect="1" noChangeArrowheads="1"/>
                  </p:cNvSpPr>
                  <p:nvPr userDrawn="1"/>
                </p:nvSpPr>
                <p:spPr bwMode="auto">
                  <a:xfrm>
                    <a:off x="6124951"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4" name="Oval 871"/>
                  <p:cNvSpPr>
                    <a:spLocks noChangeAspect="1" noChangeArrowheads="1"/>
                  </p:cNvSpPr>
                  <p:nvPr userDrawn="1"/>
                </p:nvSpPr>
                <p:spPr bwMode="auto">
                  <a:xfrm>
                    <a:off x="6238035"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5" name="Oval 872"/>
                  <p:cNvSpPr>
                    <a:spLocks noChangeAspect="1" noChangeArrowheads="1"/>
                  </p:cNvSpPr>
                  <p:nvPr userDrawn="1"/>
                </p:nvSpPr>
                <p:spPr bwMode="auto">
                  <a:xfrm>
                    <a:off x="634961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6" name="Oval 873"/>
                  <p:cNvSpPr>
                    <a:spLocks noChangeAspect="1" noChangeArrowheads="1"/>
                  </p:cNvSpPr>
                  <p:nvPr userDrawn="1"/>
                </p:nvSpPr>
                <p:spPr bwMode="auto">
                  <a:xfrm>
                    <a:off x="6462694"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7" name="Oval 874"/>
                  <p:cNvSpPr>
                    <a:spLocks noChangeAspect="1" noChangeArrowheads="1"/>
                  </p:cNvSpPr>
                  <p:nvPr userDrawn="1"/>
                </p:nvSpPr>
                <p:spPr bwMode="auto">
                  <a:xfrm>
                    <a:off x="657427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8" name="Oval 875"/>
                  <p:cNvSpPr>
                    <a:spLocks noChangeAspect="1" noChangeArrowheads="1"/>
                  </p:cNvSpPr>
                  <p:nvPr userDrawn="1"/>
                </p:nvSpPr>
                <p:spPr bwMode="auto">
                  <a:xfrm>
                    <a:off x="6687355"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29" name="Oval 876"/>
                  <p:cNvSpPr>
                    <a:spLocks noChangeAspect="1" noChangeArrowheads="1"/>
                  </p:cNvSpPr>
                  <p:nvPr userDrawn="1"/>
                </p:nvSpPr>
                <p:spPr bwMode="auto">
                  <a:xfrm>
                    <a:off x="6798931"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0" name="Oval 877"/>
                  <p:cNvSpPr>
                    <a:spLocks noChangeAspect="1" noChangeArrowheads="1"/>
                  </p:cNvSpPr>
                  <p:nvPr userDrawn="1"/>
                </p:nvSpPr>
                <p:spPr bwMode="auto">
                  <a:xfrm>
                    <a:off x="6912014"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1" name="Oval 878"/>
                  <p:cNvSpPr>
                    <a:spLocks noChangeAspect="1" noChangeArrowheads="1"/>
                  </p:cNvSpPr>
                  <p:nvPr userDrawn="1"/>
                </p:nvSpPr>
                <p:spPr bwMode="auto">
                  <a:xfrm>
                    <a:off x="7023590" y="331843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2" name="Oval 879"/>
                  <p:cNvSpPr>
                    <a:spLocks noChangeAspect="1" noChangeArrowheads="1"/>
                  </p:cNvSpPr>
                  <p:nvPr userDrawn="1"/>
                </p:nvSpPr>
                <p:spPr bwMode="auto">
                  <a:xfrm>
                    <a:off x="7136674" y="331843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3" name="Oval 880"/>
                  <p:cNvSpPr>
                    <a:spLocks noChangeAspect="1" noChangeArrowheads="1"/>
                  </p:cNvSpPr>
                  <p:nvPr userDrawn="1"/>
                </p:nvSpPr>
                <p:spPr bwMode="auto">
                  <a:xfrm>
                    <a:off x="1854906"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4" name="Oval 881"/>
                  <p:cNvSpPr>
                    <a:spLocks noChangeAspect="1" noChangeArrowheads="1"/>
                  </p:cNvSpPr>
                  <p:nvPr userDrawn="1"/>
                </p:nvSpPr>
                <p:spPr bwMode="auto">
                  <a:xfrm>
                    <a:off x="1967990"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5" name="Oval 882"/>
                  <p:cNvSpPr>
                    <a:spLocks noChangeAspect="1" noChangeArrowheads="1"/>
                  </p:cNvSpPr>
                  <p:nvPr userDrawn="1"/>
                </p:nvSpPr>
                <p:spPr bwMode="auto">
                  <a:xfrm>
                    <a:off x="2192650"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6" name="Oval 883"/>
                  <p:cNvSpPr>
                    <a:spLocks noChangeAspect="1" noChangeArrowheads="1"/>
                  </p:cNvSpPr>
                  <p:nvPr userDrawn="1"/>
                </p:nvSpPr>
                <p:spPr bwMode="auto">
                  <a:xfrm>
                    <a:off x="2417310"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7" name="Oval 884"/>
                  <p:cNvSpPr>
                    <a:spLocks noChangeAspect="1" noChangeArrowheads="1"/>
                  </p:cNvSpPr>
                  <p:nvPr userDrawn="1"/>
                </p:nvSpPr>
                <p:spPr bwMode="auto">
                  <a:xfrm>
                    <a:off x="398992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8" name="Oval 885"/>
                  <p:cNvSpPr>
                    <a:spLocks noChangeAspect="1" noChangeArrowheads="1"/>
                  </p:cNvSpPr>
                  <p:nvPr userDrawn="1"/>
                </p:nvSpPr>
                <p:spPr bwMode="auto">
                  <a:xfrm>
                    <a:off x="4103013"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39" name="Oval 886"/>
                  <p:cNvSpPr>
                    <a:spLocks noChangeAspect="1" noChangeArrowheads="1"/>
                  </p:cNvSpPr>
                  <p:nvPr userDrawn="1"/>
                </p:nvSpPr>
                <p:spPr bwMode="auto">
                  <a:xfrm>
                    <a:off x="4214589"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0" name="Oval 887"/>
                  <p:cNvSpPr>
                    <a:spLocks noChangeAspect="1" noChangeArrowheads="1"/>
                  </p:cNvSpPr>
                  <p:nvPr userDrawn="1"/>
                </p:nvSpPr>
                <p:spPr bwMode="auto">
                  <a:xfrm>
                    <a:off x="4327672"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1" name="Oval 888"/>
                  <p:cNvSpPr>
                    <a:spLocks noChangeAspect="1" noChangeArrowheads="1"/>
                  </p:cNvSpPr>
                  <p:nvPr userDrawn="1"/>
                </p:nvSpPr>
                <p:spPr bwMode="auto">
                  <a:xfrm>
                    <a:off x="443924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2" name="Oval 889"/>
                  <p:cNvSpPr>
                    <a:spLocks noChangeAspect="1" noChangeArrowheads="1"/>
                  </p:cNvSpPr>
                  <p:nvPr userDrawn="1"/>
                </p:nvSpPr>
                <p:spPr bwMode="auto">
                  <a:xfrm>
                    <a:off x="455233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3" name="Oval 890"/>
                  <p:cNvSpPr>
                    <a:spLocks noChangeAspect="1" noChangeArrowheads="1"/>
                  </p:cNvSpPr>
                  <p:nvPr userDrawn="1"/>
                </p:nvSpPr>
                <p:spPr bwMode="auto">
                  <a:xfrm>
                    <a:off x="466390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4" name="Oval 891"/>
                  <p:cNvSpPr>
                    <a:spLocks noChangeAspect="1" noChangeArrowheads="1"/>
                  </p:cNvSpPr>
                  <p:nvPr userDrawn="1"/>
                </p:nvSpPr>
                <p:spPr bwMode="auto">
                  <a:xfrm>
                    <a:off x="4776992"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5" name="Oval 892"/>
                  <p:cNvSpPr>
                    <a:spLocks noChangeAspect="1" noChangeArrowheads="1"/>
                  </p:cNvSpPr>
                  <p:nvPr userDrawn="1"/>
                </p:nvSpPr>
                <p:spPr bwMode="auto">
                  <a:xfrm>
                    <a:off x="4888568"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6" name="Oval 893"/>
                  <p:cNvSpPr>
                    <a:spLocks noChangeAspect="1" noChangeArrowheads="1"/>
                  </p:cNvSpPr>
                  <p:nvPr userDrawn="1"/>
                </p:nvSpPr>
                <p:spPr bwMode="auto">
                  <a:xfrm>
                    <a:off x="500165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7" name="Oval 894"/>
                  <p:cNvSpPr>
                    <a:spLocks noChangeAspect="1" noChangeArrowheads="1"/>
                  </p:cNvSpPr>
                  <p:nvPr userDrawn="1"/>
                </p:nvSpPr>
                <p:spPr bwMode="auto">
                  <a:xfrm>
                    <a:off x="511322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8" name="Oval 895"/>
                  <p:cNvSpPr>
                    <a:spLocks noChangeAspect="1" noChangeArrowheads="1"/>
                  </p:cNvSpPr>
                  <p:nvPr userDrawn="1"/>
                </p:nvSpPr>
                <p:spPr bwMode="auto">
                  <a:xfrm>
                    <a:off x="5337887"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49" name="Oval 896"/>
                  <p:cNvSpPr>
                    <a:spLocks noChangeAspect="1" noChangeArrowheads="1"/>
                  </p:cNvSpPr>
                  <p:nvPr userDrawn="1"/>
                </p:nvSpPr>
                <p:spPr bwMode="auto">
                  <a:xfrm>
                    <a:off x="5450972"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0" name="Oval 897"/>
                  <p:cNvSpPr>
                    <a:spLocks noChangeAspect="1" noChangeArrowheads="1"/>
                  </p:cNvSpPr>
                  <p:nvPr userDrawn="1"/>
                </p:nvSpPr>
                <p:spPr bwMode="auto">
                  <a:xfrm>
                    <a:off x="5562548"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1" name="Oval 898"/>
                  <p:cNvSpPr>
                    <a:spLocks noChangeAspect="1" noChangeArrowheads="1"/>
                  </p:cNvSpPr>
                  <p:nvPr userDrawn="1"/>
                </p:nvSpPr>
                <p:spPr bwMode="auto">
                  <a:xfrm>
                    <a:off x="5675631"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2" name="Oval 899"/>
                  <p:cNvSpPr>
                    <a:spLocks noChangeAspect="1" noChangeArrowheads="1"/>
                  </p:cNvSpPr>
                  <p:nvPr userDrawn="1"/>
                </p:nvSpPr>
                <p:spPr bwMode="auto">
                  <a:xfrm>
                    <a:off x="6013375"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3" name="Oval 900"/>
                  <p:cNvSpPr>
                    <a:spLocks noChangeAspect="1" noChangeArrowheads="1"/>
                  </p:cNvSpPr>
                  <p:nvPr userDrawn="1"/>
                </p:nvSpPr>
                <p:spPr bwMode="auto">
                  <a:xfrm>
                    <a:off x="6124951"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4" name="Oval 901"/>
                  <p:cNvSpPr>
                    <a:spLocks noChangeAspect="1" noChangeArrowheads="1"/>
                  </p:cNvSpPr>
                  <p:nvPr userDrawn="1"/>
                </p:nvSpPr>
                <p:spPr bwMode="auto">
                  <a:xfrm>
                    <a:off x="6238035"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5" name="Oval 902"/>
                  <p:cNvSpPr>
                    <a:spLocks noChangeAspect="1" noChangeArrowheads="1"/>
                  </p:cNvSpPr>
                  <p:nvPr userDrawn="1"/>
                </p:nvSpPr>
                <p:spPr bwMode="auto">
                  <a:xfrm>
                    <a:off x="6349611"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6" name="Oval 903"/>
                  <p:cNvSpPr>
                    <a:spLocks noChangeAspect="1" noChangeArrowheads="1"/>
                  </p:cNvSpPr>
                  <p:nvPr userDrawn="1"/>
                </p:nvSpPr>
                <p:spPr bwMode="auto">
                  <a:xfrm>
                    <a:off x="6574270" y="342247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7" name="Oval 904"/>
                  <p:cNvSpPr>
                    <a:spLocks noChangeAspect="1" noChangeArrowheads="1"/>
                  </p:cNvSpPr>
                  <p:nvPr userDrawn="1"/>
                </p:nvSpPr>
                <p:spPr bwMode="auto">
                  <a:xfrm>
                    <a:off x="6687355"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8" name="Oval 905"/>
                  <p:cNvSpPr>
                    <a:spLocks noChangeAspect="1" noChangeArrowheads="1"/>
                  </p:cNvSpPr>
                  <p:nvPr userDrawn="1"/>
                </p:nvSpPr>
                <p:spPr bwMode="auto">
                  <a:xfrm>
                    <a:off x="6798931" y="342247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59" name="Oval 906"/>
                  <p:cNvSpPr>
                    <a:spLocks noChangeAspect="1" noChangeArrowheads="1"/>
                  </p:cNvSpPr>
                  <p:nvPr userDrawn="1"/>
                </p:nvSpPr>
                <p:spPr bwMode="auto">
                  <a:xfrm>
                    <a:off x="1854906"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0" name="Oval 907"/>
                  <p:cNvSpPr>
                    <a:spLocks noChangeAspect="1" noChangeArrowheads="1"/>
                  </p:cNvSpPr>
                  <p:nvPr userDrawn="1"/>
                </p:nvSpPr>
                <p:spPr bwMode="auto">
                  <a:xfrm>
                    <a:off x="1967990"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1" name="Oval 908"/>
                  <p:cNvSpPr>
                    <a:spLocks noChangeAspect="1" noChangeArrowheads="1"/>
                  </p:cNvSpPr>
                  <p:nvPr userDrawn="1"/>
                </p:nvSpPr>
                <p:spPr bwMode="auto">
                  <a:xfrm>
                    <a:off x="2079566"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2" name="Oval 909"/>
                  <p:cNvSpPr>
                    <a:spLocks noChangeAspect="1" noChangeArrowheads="1"/>
                  </p:cNvSpPr>
                  <p:nvPr userDrawn="1"/>
                </p:nvSpPr>
                <p:spPr bwMode="auto">
                  <a:xfrm>
                    <a:off x="2192650"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3" name="Oval 910"/>
                  <p:cNvSpPr>
                    <a:spLocks noChangeAspect="1" noChangeArrowheads="1"/>
                  </p:cNvSpPr>
                  <p:nvPr userDrawn="1"/>
                </p:nvSpPr>
                <p:spPr bwMode="auto">
                  <a:xfrm>
                    <a:off x="2641969"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4" name="Oval 911"/>
                  <p:cNvSpPr>
                    <a:spLocks noChangeAspect="1" noChangeArrowheads="1"/>
                  </p:cNvSpPr>
                  <p:nvPr userDrawn="1"/>
                </p:nvSpPr>
                <p:spPr bwMode="auto">
                  <a:xfrm>
                    <a:off x="398992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5" name="Oval 912"/>
                  <p:cNvSpPr>
                    <a:spLocks noChangeAspect="1" noChangeArrowheads="1"/>
                  </p:cNvSpPr>
                  <p:nvPr userDrawn="1"/>
                </p:nvSpPr>
                <p:spPr bwMode="auto">
                  <a:xfrm>
                    <a:off x="4103013"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6" name="Oval 913"/>
                  <p:cNvSpPr>
                    <a:spLocks noChangeAspect="1" noChangeArrowheads="1"/>
                  </p:cNvSpPr>
                  <p:nvPr userDrawn="1"/>
                </p:nvSpPr>
                <p:spPr bwMode="auto">
                  <a:xfrm>
                    <a:off x="4214589"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7" name="Oval 914"/>
                  <p:cNvSpPr>
                    <a:spLocks noChangeAspect="1" noChangeArrowheads="1"/>
                  </p:cNvSpPr>
                  <p:nvPr userDrawn="1"/>
                </p:nvSpPr>
                <p:spPr bwMode="auto">
                  <a:xfrm>
                    <a:off x="4327672"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8" name="Oval 915"/>
                  <p:cNvSpPr>
                    <a:spLocks noChangeAspect="1" noChangeArrowheads="1"/>
                  </p:cNvSpPr>
                  <p:nvPr userDrawn="1"/>
                </p:nvSpPr>
                <p:spPr bwMode="auto">
                  <a:xfrm>
                    <a:off x="443924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69" name="Oval 916"/>
                  <p:cNvSpPr>
                    <a:spLocks noChangeAspect="1" noChangeArrowheads="1"/>
                  </p:cNvSpPr>
                  <p:nvPr userDrawn="1"/>
                </p:nvSpPr>
                <p:spPr bwMode="auto">
                  <a:xfrm>
                    <a:off x="455233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0" name="Oval 917"/>
                  <p:cNvSpPr>
                    <a:spLocks noChangeAspect="1" noChangeArrowheads="1"/>
                  </p:cNvSpPr>
                  <p:nvPr userDrawn="1"/>
                </p:nvSpPr>
                <p:spPr bwMode="auto">
                  <a:xfrm>
                    <a:off x="466390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1" name="Oval 918"/>
                  <p:cNvSpPr>
                    <a:spLocks noChangeAspect="1" noChangeArrowheads="1"/>
                  </p:cNvSpPr>
                  <p:nvPr userDrawn="1"/>
                </p:nvSpPr>
                <p:spPr bwMode="auto">
                  <a:xfrm>
                    <a:off x="4776992"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2" name="Oval 919"/>
                  <p:cNvSpPr>
                    <a:spLocks noChangeAspect="1" noChangeArrowheads="1"/>
                  </p:cNvSpPr>
                  <p:nvPr userDrawn="1"/>
                </p:nvSpPr>
                <p:spPr bwMode="auto">
                  <a:xfrm>
                    <a:off x="4888568"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3" name="Oval 920"/>
                  <p:cNvSpPr>
                    <a:spLocks noChangeAspect="1" noChangeArrowheads="1"/>
                  </p:cNvSpPr>
                  <p:nvPr userDrawn="1"/>
                </p:nvSpPr>
                <p:spPr bwMode="auto">
                  <a:xfrm>
                    <a:off x="500165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4" name="Oval 921"/>
                  <p:cNvSpPr>
                    <a:spLocks noChangeAspect="1" noChangeArrowheads="1"/>
                  </p:cNvSpPr>
                  <p:nvPr userDrawn="1"/>
                </p:nvSpPr>
                <p:spPr bwMode="auto">
                  <a:xfrm>
                    <a:off x="511322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5" name="Oval 922"/>
                  <p:cNvSpPr>
                    <a:spLocks noChangeAspect="1" noChangeArrowheads="1"/>
                  </p:cNvSpPr>
                  <p:nvPr userDrawn="1"/>
                </p:nvSpPr>
                <p:spPr bwMode="auto">
                  <a:xfrm>
                    <a:off x="5337887"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6" name="Oval 923"/>
                  <p:cNvSpPr>
                    <a:spLocks noChangeAspect="1" noChangeArrowheads="1"/>
                  </p:cNvSpPr>
                  <p:nvPr userDrawn="1"/>
                </p:nvSpPr>
                <p:spPr bwMode="auto">
                  <a:xfrm>
                    <a:off x="5450972"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7" name="Oval 924"/>
                  <p:cNvSpPr>
                    <a:spLocks noChangeAspect="1" noChangeArrowheads="1"/>
                  </p:cNvSpPr>
                  <p:nvPr userDrawn="1"/>
                </p:nvSpPr>
                <p:spPr bwMode="auto">
                  <a:xfrm>
                    <a:off x="5562548"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8" name="Oval 925"/>
                  <p:cNvSpPr>
                    <a:spLocks noChangeAspect="1" noChangeArrowheads="1"/>
                  </p:cNvSpPr>
                  <p:nvPr userDrawn="1"/>
                </p:nvSpPr>
                <p:spPr bwMode="auto">
                  <a:xfrm>
                    <a:off x="6124951"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79" name="Oval 926"/>
                  <p:cNvSpPr>
                    <a:spLocks noChangeAspect="1" noChangeArrowheads="1"/>
                  </p:cNvSpPr>
                  <p:nvPr userDrawn="1"/>
                </p:nvSpPr>
                <p:spPr bwMode="auto">
                  <a:xfrm>
                    <a:off x="6238035"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0" name="Oval 927"/>
                  <p:cNvSpPr>
                    <a:spLocks noChangeAspect="1" noChangeArrowheads="1"/>
                  </p:cNvSpPr>
                  <p:nvPr userDrawn="1"/>
                </p:nvSpPr>
                <p:spPr bwMode="auto">
                  <a:xfrm>
                    <a:off x="6574270"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1" name="Oval 928"/>
                  <p:cNvSpPr>
                    <a:spLocks noChangeAspect="1" noChangeArrowheads="1"/>
                  </p:cNvSpPr>
                  <p:nvPr userDrawn="1"/>
                </p:nvSpPr>
                <p:spPr bwMode="auto">
                  <a:xfrm>
                    <a:off x="6687355"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2" name="Oval 929"/>
                  <p:cNvSpPr>
                    <a:spLocks noChangeAspect="1" noChangeArrowheads="1"/>
                  </p:cNvSpPr>
                  <p:nvPr userDrawn="1"/>
                </p:nvSpPr>
                <p:spPr bwMode="auto">
                  <a:xfrm>
                    <a:off x="6798931"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3" name="Oval 930"/>
                  <p:cNvSpPr>
                    <a:spLocks noChangeAspect="1" noChangeArrowheads="1"/>
                  </p:cNvSpPr>
                  <p:nvPr userDrawn="1"/>
                </p:nvSpPr>
                <p:spPr bwMode="auto">
                  <a:xfrm>
                    <a:off x="6912014" y="352651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4" name="Oval 931"/>
                  <p:cNvSpPr>
                    <a:spLocks noChangeAspect="1" noChangeArrowheads="1"/>
                  </p:cNvSpPr>
                  <p:nvPr userDrawn="1"/>
                </p:nvSpPr>
                <p:spPr bwMode="auto">
                  <a:xfrm>
                    <a:off x="7136674" y="352651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5" name="Oval 932"/>
                  <p:cNvSpPr>
                    <a:spLocks noChangeAspect="1" noChangeArrowheads="1"/>
                  </p:cNvSpPr>
                  <p:nvPr userDrawn="1"/>
                </p:nvSpPr>
                <p:spPr bwMode="auto">
                  <a:xfrm>
                    <a:off x="7248250" y="3526510"/>
                    <a:ext cx="85943" cy="85944"/>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686" name="Oval 933"/>
                  <p:cNvSpPr>
                    <a:spLocks noChangeAspect="1" noChangeArrowheads="1"/>
                  </p:cNvSpPr>
                  <p:nvPr userDrawn="1"/>
                </p:nvSpPr>
                <p:spPr bwMode="auto">
                  <a:xfrm>
                    <a:off x="2192650"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7" name="Oval 934"/>
                  <p:cNvSpPr>
                    <a:spLocks noChangeAspect="1" noChangeArrowheads="1"/>
                  </p:cNvSpPr>
                  <p:nvPr userDrawn="1"/>
                </p:nvSpPr>
                <p:spPr bwMode="auto">
                  <a:xfrm>
                    <a:off x="2304226"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8" name="Oval 935"/>
                  <p:cNvSpPr>
                    <a:spLocks noChangeAspect="1" noChangeArrowheads="1"/>
                  </p:cNvSpPr>
                  <p:nvPr userDrawn="1"/>
                </p:nvSpPr>
                <p:spPr bwMode="auto">
                  <a:xfrm>
                    <a:off x="398992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89" name="Oval 936"/>
                  <p:cNvSpPr>
                    <a:spLocks noChangeAspect="1" noChangeArrowheads="1"/>
                  </p:cNvSpPr>
                  <p:nvPr userDrawn="1"/>
                </p:nvSpPr>
                <p:spPr bwMode="auto">
                  <a:xfrm>
                    <a:off x="4103013"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0" name="Oval 937"/>
                  <p:cNvSpPr>
                    <a:spLocks noChangeAspect="1" noChangeArrowheads="1"/>
                  </p:cNvSpPr>
                  <p:nvPr userDrawn="1"/>
                </p:nvSpPr>
                <p:spPr bwMode="auto">
                  <a:xfrm>
                    <a:off x="4214589"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1" name="Oval 938"/>
                  <p:cNvSpPr>
                    <a:spLocks noChangeAspect="1" noChangeArrowheads="1"/>
                  </p:cNvSpPr>
                  <p:nvPr userDrawn="1"/>
                </p:nvSpPr>
                <p:spPr bwMode="auto">
                  <a:xfrm>
                    <a:off x="4327672"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2" name="Oval 939"/>
                  <p:cNvSpPr>
                    <a:spLocks noChangeAspect="1" noChangeArrowheads="1"/>
                  </p:cNvSpPr>
                  <p:nvPr userDrawn="1"/>
                </p:nvSpPr>
                <p:spPr bwMode="auto">
                  <a:xfrm>
                    <a:off x="443924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3" name="Oval 940"/>
                  <p:cNvSpPr>
                    <a:spLocks noChangeAspect="1" noChangeArrowheads="1"/>
                  </p:cNvSpPr>
                  <p:nvPr userDrawn="1"/>
                </p:nvSpPr>
                <p:spPr bwMode="auto">
                  <a:xfrm>
                    <a:off x="4552332"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4" name="Oval 941"/>
                  <p:cNvSpPr>
                    <a:spLocks noChangeAspect="1" noChangeArrowheads="1"/>
                  </p:cNvSpPr>
                  <p:nvPr userDrawn="1"/>
                </p:nvSpPr>
                <p:spPr bwMode="auto">
                  <a:xfrm>
                    <a:off x="4663908"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5" name="Oval 942"/>
                  <p:cNvSpPr>
                    <a:spLocks noChangeAspect="1" noChangeArrowheads="1"/>
                  </p:cNvSpPr>
                  <p:nvPr userDrawn="1"/>
                </p:nvSpPr>
                <p:spPr bwMode="auto">
                  <a:xfrm>
                    <a:off x="4776992"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6" name="Oval 943"/>
                  <p:cNvSpPr>
                    <a:spLocks noChangeAspect="1" noChangeArrowheads="1"/>
                  </p:cNvSpPr>
                  <p:nvPr userDrawn="1"/>
                </p:nvSpPr>
                <p:spPr bwMode="auto">
                  <a:xfrm>
                    <a:off x="4888568"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7" name="Oval 944"/>
                  <p:cNvSpPr>
                    <a:spLocks noChangeAspect="1" noChangeArrowheads="1"/>
                  </p:cNvSpPr>
                  <p:nvPr userDrawn="1"/>
                </p:nvSpPr>
                <p:spPr bwMode="auto">
                  <a:xfrm>
                    <a:off x="5001652"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8" name="Oval 945"/>
                  <p:cNvSpPr>
                    <a:spLocks noChangeAspect="1" noChangeArrowheads="1"/>
                  </p:cNvSpPr>
                  <p:nvPr userDrawn="1"/>
                </p:nvSpPr>
                <p:spPr bwMode="auto">
                  <a:xfrm>
                    <a:off x="5113228"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699" name="Oval 946"/>
                  <p:cNvSpPr>
                    <a:spLocks noChangeAspect="1" noChangeArrowheads="1"/>
                  </p:cNvSpPr>
                  <p:nvPr userDrawn="1"/>
                </p:nvSpPr>
                <p:spPr bwMode="auto">
                  <a:xfrm>
                    <a:off x="5226311"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0" name="Oval 947"/>
                  <p:cNvSpPr>
                    <a:spLocks noChangeAspect="1" noChangeArrowheads="1"/>
                  </p:cNvSpPr>
                  <p:nvPr userDrawn="1"/>
                </p:nvSpPr>
                <p:spPr bwMode="auto">
                  <a:xfrm>
                    <a:off x="6124951" y="3630548"/>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1" name="Oval 948"/>
                  <p:cNvSpPr>
                    <a:spLocks noChangeAspect="1" noChangeArrowheads="1"/>
                  </p:cNvSpPr>
                  <p:nvPr userDrawn="1"/>
                </p:nvSpPr>
                <p:spPr bwMode="auto">
                  <a:xfrm>
                    <a:off x="6238035"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2" name="Oval 949"/>
                  <p:cNvSpPr>
                    <a:spLocks noChangeAspect="1" noChangeArrowheads="1"/>
                  </p:cNvSpPr>
                  <p:nvPr userDrawn="1"/>
                </p:nvSpPr>
                <p:spPr bwMode="auto">
                  <a:xfrm>
                    <a:off x="6687355"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3" name="Oval 950"/>
                  <p:cNvSpPr>
                    <a:spLocks noChangeAspect="1" noChangeArrowheads="1"/>
                  </p:cNvSpPr>
                  <p:nvPr userDrawn="1"/>
                </p:nvSpPr>
                <p:spPr bwMode="auto">
                  <a:xfrm>
                    <a:off x="6798931"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4" name="Oval 951"/>
                  <p:cNvSpPr>
                    <a:spLocks noChangeAspect="1" noChangeArrowheads="1"/>
                  </p:cNvSpPr>
                  <p:nvPr userDrawn="1"/>
                </p:nvSpPr>
                <p:spPr bwMode="auto">
                  <a:xfrm>
                    <a:off x="7248250" y="3630548"/>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5" name="Oval 952"/>
                  <p:cNvSpPr>
                    <a:spLocks noChangeAspect="1" noChangeArrowheads="1"/>
                  </p:cNvSpPr>
                  <p:nvPr userDrawn="1"/>
                </p:nvSpPr>
                <p:spPr bwMode="auto">
                  <a:xfrm>
                    <a:off x="2304226"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6" name="Oval 953"/>
                  <p:cNvSpPr>
                    <a:spLocks noChangeAspect="1" noChangeArrowheads="1"/>
                  </p:cNvSpPr>
                  <p:nvPr userDrawn="1"/>
                </p:nvSpPr>
                <p:spPr bwMode="auto">
                  <a:xfrm>
                    <a:off x="2417310"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7" name="Oval 954"/>
                  <p:cNvSpPr>
                    <a:spLocks noChangeAspect="1" noChangeArrowheads="1"/>
                  </p:cNvSpPr>
                  <p:nvPr userDrawn="1"/>
                </p:nvSpPr>
                <p:spPr bwMode="auto">
                  <a:xfrm>
                    <a:off x="2528886"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8" name="Oval 955"/>
                  <p:cNvSpPr>
                    <a:spLocks noChangeAspect="1" noChangeArrowheads="1"/>
                  </p:cNvSpPr>
                  <p:nvPr userDrawn="1"/>
                </p:nvSpPr>
                <p:spPr bwMode="auto">
                  <a:xfrm>
                    <a:off x="2641969"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09" name="Oval 956"/>
                  <p:cNvSpPr>
                    <a:spLocks noChangeAspect="1" noChangeArrowheads="1"/>
                  </p:cNvSpPr>
                  <p:nvPr userDrawn="1"/>
                </p:nvSpPr>
                <p:spPr bwMode="auto">
                  <a:xfrm>
                    <a:off x="2753545"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0" name="Oval 957"/>
                  <p:cNvSpPr>
                    <a:spLocks noChangeAspect="1" noChangeArrowheads="1"/>
                  </p:cNvSpPr>
                  <p:nvPr userDrawn="1"/>
                </p:nvSpPr>
                <p:spPr bwMode="auto">
                  <a:xfrm>
                    <a:off x="398992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1" name="Oval 958"/>
                  <p:cNvSpPr>
                    <a:spLocks noChangeAspect="1" noChangeArrowheads="1"/>
                  </p:cNvSpPr>
                  <p:nvPr userDrawn="1"/>
                </p:nvSpPr>
                <p:spPr bwMode="auto">
                  <a:xfrm>
                    <a:off x="4103013"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2" name="Oval 959"/>
                  <p:cNvSpPr>
                    <a:spLocks noChangeAspect="1" noChangeArrowheads="1"/>
                  </p:cNvSpPr>
                  <p:nvPr userDrawn="1"/>
                </p:nvSpPr>
                <p:spPr bwMode="auto">
                  <a:xfrm>
                    <a:off x="4214589"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3" name="Oval 960"/>
                  <p:cNvSpPr>
                    <a:spLocks noChangeAspect="1" noChangeArrowheads="1"/>
                  </p:cNvSpPr>
                  <p:nvPr userDrawn="1"/>
                </p:nvSpPr>
                <p:spPr bwMode="auto">
                  <a:xfrm>
                    <a:off x="4327672"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4" name="Oval 961"/>
                  <p:cNvSpPr>
                    <a:spLocks noChangeAspect="1" noChangeArrowheads="1"/>
                  </p:cNvSpPr>
                  <p:nvPr userDrawn="1"/>
                </p:nvSpPr>
                <p:spPr bwMode="auto">
                  <a:xfrm>
                    <a:off x="443924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5" name="Oval 962"/>
                  <p:cNvSpPr>
                    <a:spLocks noChangeAspect="1" noChangeArrowheads="1"/>
                  </p:cNvSpPr>
                  <p:nvPr userDrawn="1"/>
                </p:nvSpPr>
                <p:spPr bwMode="auto">
                  <a:xfrm>
                    <a:off x="455233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6" name="Oval 963"/>
                  <p:cNvSpPr>
                    <a:spLocks noChangeAspect="1" noChangeArrowheads="1"/>
                  </p:cNvSpPr>
                  <p:nvPr userDrawn="1"/>
                </p:nvSpPr>
                <p:spPr bwMode="auto">
                  <a:xfrm>
                    <a:off x="466390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7" name="Oval 964"/>
                  <p:cNvSpPr>
                    <a:spLocks noChangeAspect="1" noChangeArrowheads="1"/>
                  </p:cNvSpPr>
                  <p:nvPr userDrawn="1"/>
                </p:nvSpPr>
                <p:spPr bwMode="auto">
                  <a:xfrm>
                    <a:off x="4776992"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8" name="Oval 965"/>
                  <p:cNvSpPr>
                    <a:spLocks noChangeAspect="1" noChangeArrowheads="1"/>
                  </p:cNvSpPr>
                  <p:nvPr userDrawn="1"/>
                </p:nvSpPr>
                <p:spPr bwMode="auto">
                  <a:xfrm>
                    <a:off x="4888568"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19" name="Oval 966"/>
                  <p:cNvSpPr>
                    <a:spLocks noChangeAspect="1" noChangeArrowheads="1"/>
                  </p:cNvSpPr>
                  <p:nvPr userDrawn="1"/>
                </p:nvSpPr>
                <p:spPr bwMode="auto">
                  <a:xfrm>
                    <a:off x="500165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0" name="Oval 967"/>
                  <p:cNvSpPr>
                    <a:spLocks noChangeAspect="1" noChangeArrowheads="1"/>
                  </p:cNvSpPr>
                  <p:nvPr userDrawn="1"/>
                </p:nvSpPr>
                <p:spPr bwMode="auto">
                  <a:xfrm>
                    <a:off x="511322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1" name="Oval 968"/>
                  <p:cNvSpPr>
                    <a:spLocks noChangeAspect="1" noChangeArrowheads="1"/>
                  </p:cNvSpPr>
                  <p:nvPr userDrawn="1"/>
                </p:nvSpPr>
                <p:spPr bwMode="auto">
                  <a:xfrm>
                    <a:off x="5226311"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2" name="Oval 969"/>
                  <p:cNvSpPr>
                    <a:spLocks noChangeAspect="1" noChangeArrowheads="1"/>
                  </p:cNvSpPr>
                  <p:nvPr userDrawn="1"/>
                </p:nvSpPr>
                <p:spPr bwMode="auto">
                  <a:xfrm>
                    <a:off x="5337887"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3" name="Oval 970"/>
                  <p:cNvSpPr>
                    <a:spLocks noChangeAspect="1" noChangeArrowheads="1"/>
                  </p:cNvSpPr>
                  <p:nvPr userDrawn="1"/>
                </p:nvSpPr>
                <p:spPr bwMode="auto">
                  <a:xfrm>
                    <a:off x="5450972"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4" name="Oval 971"/>
                  <p:cNvSpPr>
                    <a:spLocks noChangeAspect="1" noChangeArrowheads="1"/>
                  </p:cNvSpPr>
                  <p:nvPr userDrawn="1"/>
                </p:nvSpPr>
                <p:spPr bwMode="auto">
                  <a:xfrm>
                    <a:off x="5562548"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5" name="Oval 972"/>
                  <p:cNvSpPr>
                    <a:spLocks noChangeAspect="1" noChangeArrowheads="1"/>
                  </p:cNvSpPr>
                  <p:nvPr userDrawn="1"/>
                </p:nvSpPr>
                <p:spPr bwMode="auto">
                  <a:xfrm>
                    <a:off x="6124951" y="373458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6" name="Oval 973"/>
                  <p:cNvSpPr>
                    <a:spLocks noChangeAspect="1" noChangeArrowheads="1"/>
                  </p:cNvSpPr>
                  <p:nvPr userDrawn="1"/>
                </p:nvSpPr>
                <p:spPr bwMode="auto">
                  <a:xfrm>
                    <a:off x="6687355"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7" name="Oval 974"/>
                  <p:cNvSpPr>
                    <a:spLocks noChangeAspect="1" noChangeArrowheads="1"/>
                  </p:cNvSpPr>
                  <p:nvPr userDrawn="1"/>
                </p:nvSpPr>
                <p:spPr bwMode="auto">
                  <a:xfrm>
                    <a:off x="6798931"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8" name="Oval 975"/>
                  <p:cNvSpPr>
                    <a:spLocks noChangeAspect="1" noChangeArrowheads="1"/>
                  </p:cNvSpPr>
                  <p:nvPr userDrawn="1"/>
                </p:nvSpPr>
                <p:spPr bwMode="auto">
                  <a:xfrm>
                    <a:off x="7248250" y="373458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29" name="Oval 976"/>
                  <p:cNvSpPr>
                    <a:spLocks noChangeAspect="1" noChangeArrowheads="1"/>
                  </p:cNvSpPr>
                  <p:nvPr userDrawn="1"/>
                </p:nvSpPr>
                <p:spPr bwMode="auto">
                  <a:xfrm>
                    <a:off x="2528886"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0" name="Oval 977"/>
                  <p:cNvSpPr>
                    <a:spLocks noChangeAspect="1" noChangeArrowheads="1"/>
                  </p:cNvSpPr>
                  <p:nvPr userDrawn="1"/>
                </p:nvSpPr>
                <p:spPr bwMode="auto">
                  <a:xfrm>
                    <a:off x="2641969"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1" name="Oval 978"/>
                  <p:cNvSpPr>
                    <a:spLocks noChangeAspect="1" noChangeArrowheads="1"/>
                  </p:cNvSpPr>
                  <p:nvPr userDrawn="1"/>
                </p:nvSpPr>
                <p:spPr bwMode="auto">
                  <a:xfrm>
                    <a:off x="2753545"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2" name="Oval 979"/>
                  <p:cNvSpPr>
                    <a:spLocks noChangeAspect="1" noChangeArrowheads="1"/>
                  </p:cNvSpPr>
                  <p:nvPr userDrawn="1"/>
                </p:nvSpPr>
                <p:spPr bwMode="auto">
                  <a:xfrm>
                    <a:off x="2866630"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3" name="Oval 980"/>
                  <p:cNvSpPr>
                    <a:spLocks noChangeAspect="1" noChangeArrowheads="1"/>
                  </p:cNvSpPr>
                  <p:nvPr userDrawn="1"/>
                </p:nvSpPr>
                <p:spPr bwMode="auto">
                  <a:xfrm>
                    <a:off x="4103013"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4" name="Oval 981"/>
                  <p:cNvSpPr>
                    <a:spLocks noChangeAspect="1" noChangeArrowheads="1"/>
                  </p:cNvSpPr>
                  <p:nvPr userDrawn="1"/>
                </p:nvSpPr>
                <p:spPr bwMode="auto">
                  <a:xfrm>
                    <a:off x="4214589"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5" name="Oval 982"/>
                  <p:cNvSpPr>
                    <a:spLocks noChangeAspect="1" noChangeArrowheads="1"/>
                  </p:cNvSpPr>
                  <p:nvPr userDrawn="1"/>
                </p:nvSpPr>
                <p:spPr bwMode="auto">
                  <a:xfrm>
                    <a:off x="4327672"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6" name="Oval 983"/>
                  <p:cNvSpPr>
                    <a:spLocks noChangeAspect="1" noChangeArrowheads="1"/>
                  </p:cNvSpPr>
                  <p:nvPr userDrawn="1"/>
                </p:nvSpPr>
                <p:spPr bwMode="auto">
                  <a:xfrm>
                    <a:off x="4439248"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7" name="Oval 984"/>
                  <p:cNvSpPr>
                    <a:spLocks noChangeAspect="1" noChangeArrowheads="1"/>
                  </p:cNvSpPr>
                  <p:nvPr userDrawn="1"/>
                </p:nvSpPr>
                <p:spPr bwMode="auto">
                  <a:xfrm>
                    <a:off x="455233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8" name="Oval 985"/>
                  <p:cNvSpPr>
                    <a:spLocks noChangeAspect="1" noChangeArrowheads="1"/>
                  </p:cNvSpPr>
                  <p:nvPr userDrawn="1"/>
                </p:nvSpPr>
                <p:spPr bwMode="auto">
                  <a:xfrm>
                    <a:off x="4663908"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39" name="Oval 986"/>
                  <p:cNvSpPr>
                    <a:spLocks noChangeAspect="1" noChangeArrowheads="1"/>
                  </p:cNvSpPr>
                  <p:nvPr userDrawn="1"/>
                </p:nvSpPr>
                <p:spPr bwMode="auto">
                  <a:xfrm>
                    <a:off x="4776992"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0" name="Oval 987"/>
                  <p:cNvSpPr>
                    <a:spLocks noChangeAspect="1" noChangeArrowheads="1"/>
                  </p:cNvSpPr>
                  <p:nvPr userDrawn="1"/>
                </p:nvSpPr>
                <p:spPr bwMode="auto">
                  <a:xfrm>
                    <a:off x="4888568"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1" name="Oval 988"/>
                  <p:cNvSpPr>
                    <a:spLocks noChangeAspect="1" noChangeArrowheads="1"/>
                  </p:cNvSpPr>
                  <p:nvPr userDrawn="1"/>
                </p:nvSpPr>
                <p:spPr bwMode="auto">
                  <a:xfrm>
                    <a:off x="500165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2" name="Oval 989"/>
                  <p:cNvSpPr>
                    <a:spLocks noChangeAspect="1" noChangeArrowheads="1"/>
                  </p:cNvSpPr>
                  <p:nvPr userDrawn="1"/>
                </p:nvSpPr>
                <p:spPr bwMode="auto">
                  <a:xfrm>
                    <a:off x="5113228"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3" name="Oval 990"/>
                  <p:cNvSpPr>
                    <a:spLocks noChangeAspect="1" noChangeArrowheads="1"/>
                  </p:cNvSpPr>
                  <p:nvPr userDrawn="1"/>
                </p:nvSpPr>
                <p:spPr bwMode="auto">
                  <a:xfrm>
                    <a:off x="5226311"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4" name="Oval 991"/>
                  <p:cNvSpPr>
                    <a:spLocks noChangeAspect="1" noChangeArrowheads="1"/>
                  </p:cNvSpPr>
                  <p:nvPr userDrawn="1"/>
                </p:nvSpPr>
                <p:spPr bwMode="auto">
                  <a:xfrm>
                    <a:off x="5337887" y="3837114"/>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5" name="Oval 992"/>
                  <p:cNvSpPr>
                    <a:spLocks noChangeAspect="1" noChangeArrowheads="1"/>
                  </p:cNvSpPr>
                  <p:nvPr userDrawn="1"/>
                </p:nvSpPr>
                <p:spPr bwMode="auto">
                  <a:xfrm>
                    <a:off x="5450972"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6" name="Oval 993"/>
                  <p:cNvSpPr>
                    <a:spLocks noChangeAspect="1" noChangeArrowheads="1"/>
                  </p:cNvSpPr>
                  <p:nvPr userDrawn="1"/>
                </p:nvSpPr>
                <p:spPr bwMode="auto">
                  <a:xfrm>
                    <a:off x="6238035"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7" name="Oval 994"/>
                  <p:cNvSpPr>
                    <a:spLocks noChangeAspect="1" noChangeArrowheads="1"/>
                  </p:cNvSpPr>
                  <p:nvPr userDrawn="1"/>
                </p:nvSpPr>
                <p:spPr bwMode="auto">
                  <a:xfrm>
                    <a:off x="6687355"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8" name="Oval 995"/>
                  <p:cNvSpPr>
                    <a:spLocks noChangeAspect="1" noChangeArrowheads="1"/>
                  </p:cNvSpPr>
                  <p:nvPr userDrawn="1"/>
                </p:nvSpPr>
                <p:spPr bwMode="auto">
                  <a:xfrm>
                    <a:off x="7248250" y="3837114"/>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49" name="Oval 996"/>
                  <p:cNvSpPr>
                    <a:spLocks noChangeAspect="1" noChangeArrowheads="1"/>
                  </p:cNvSpPr>
                  <p:nvPr userDrawn="1"/>
                </p:nvSpPr>
                <p:spPr bwMode="auto">
                  <a:xfrm>
                    <a:off x="2528886"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0" name="Oval 997"/>
                  <p:cNvSpPr>
                    <a:spLocks noChangeAspect="1" noChangeArrowheads="1"/>
                  </p:cNvSpPr>
                  <p:nvPr userDrawn="1"/>
                </p:nvSpPr>
                <p:spPr bwMode="auto">
                  <a:xfrm>
                    <a:off x="2641969"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1" name="Oval 998"/>
                  <p:cNvSpPr>
                    <a:spLocks noChangeAspect="1" noChangeArrowheads="1"/>
                  </p:cNvSpPr>
                  <p:nvPr userDrawn="1"/>
                </p:nvSpPr>
                <p:spPr bwMode="auto">
                  <a:xfrm>
                    <a:off x="2753545"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2" name="Oval 999"/>
                  <p:cNvSpPr>
                    <a:spLocks noChangeAspect="1" noChangeArrowheads="1"/>
                  </p:cNvSpPr>
                  <p:nvPr userDrawn="1"/>
                </p:nvSpPr>
                <p:spPr bwMode="auto">
                  <a:xfrm>
                    <a:off x="2866630"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3" name="Oval 1000"/>
                  <p:cNvSpPr>
                    <a:spLocks noChangeAspect="1" noChangeArrowheads="1"/>
                  </p:cNvSpPr>
                  <p:nvPr userDrawn="1"/>
                </p:nvSpPr>
                <p:spPr bwMode="auto">
                  <a:xfrm>
                    <a:off x="2978206"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4" name="Oval 1001"/>
                  <p:cNvSpPr>
                    <a:spLocks noChangeAspect="1" noChangeArrowheads="1"/>
                  </p:cNvSpPr>
                  <p:nvPr userDrawn="1"/>
                </p:nvSpPr>
                <p:spPr bwMode="auto">
                  <a:xfrm>
                    <a:off x="3091289"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5" name="Oval 1002"/>
                  <p:cNvSpPr>
                    <a:spLocks noChangeAspect="1" noChangeArrowheads="1"/>
                  </p:cNvSpPr>
                  <p:nvPr userDrawn="1"/>
                </p:nvSpPr>
                <p:spPr bwMode="auto">
                  <a:xfrm>
                    <a:off x="455233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6" name="Oval 1003"/>
                  <p:cNvSpPr>
                    <a:spLocks noChangeAspect="1" noChangeArrowheads="1"/>
                  </p:cNvSpPr>
                  <p:nvPr userDrawn="1"/>
                </p:nvSpPr>
                <p:spPr bwMode="auto">
                  <a:xfrm>
                    <a:off x="4663908"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7" name="Oval 1004"/>
                  <p:cNvSpPr>
                    <a:spLocks noChangeAspect="1" noChangeArrowheads="1"/>
                  </p:cNvSpPr>
                  <p:nvPr userDrawn="1"/>
                </p:nvSpPr>
                <p:spPr bwMode="auto">
                  <a:xfrm>
                    <a:off x="4776992"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8" name="Oval 1005"/>
                  <p:cNvSpPr>
                    <a:spLocks noChangeAspect="1" noChangeArrowheads="1"/>
                  </p:cNvSpPr>
                  <p:nvPr userDrawn="1"/>
                </p:nvSpPr>
                <p:spPr bwMode="auto">
                  <a:xfrm>
                    <a:off x="4888568"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59" name="Oval 1006"/>
                  <p:cNvSpPr>
                    <a:spLocks noChangeAspect="1" noChangeArrowheads="1"/>
                  </p:cNvSpPr>
                  <p:nvPr userDrawn="1"/>
                </p:nvSpPr>
                <p:spPr bwMode="auto">
                  <a:xfrm>
                    <a:off x="500165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0" name="Oval 1007"/>
                  <p:cNvSpPr>
                    <a:spLocks noChangeAspect="1" noChangeArrowheads="1"/>
                  </p:cNvSpPr>
                  <p:nvPr userDrawn="1"/>
                </p:nvSpPr>
                <p:spPr bwMode="auto">
                  <a:xfrm>
                    <a:off x="5113228"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1" name="Oval 1008"/>
                  <p:cNvSpPr>
                    <a:spLocks noChangeAspect="1" noChangeArrowheads="1"/>
                  </p:cNvSpPr>
                  <p:nvPr userDrawn="1"/>
                </p:nvSpPr>
                <p:spPr bwMode="auto">
                  <a:xfrm>
                    <a:off x="5226311"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2" name="Oval 1009"/>
                  <p:cNvSpPr>
                    <a:spLocks noChangeAspect="1" noChangeArrowheads="1"/>
                  </p:cNvSpPr>
                  <p:nvPr userDrawn="1"/>
                </p:nvSpPr>
                <p:spPr bwMode="auto">
                  <a:xfrm>
                    <a:off x="5337887" y="394115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3" name="Oval 1010"/>
                  <p:cNvSpPr>
                    <a:spLocks noChangeAspect="1" noChangeArrowheads="1"/>
                  </p:cNvSpPr>
                  <p:nvPr userDrawn="1"/>
                </p:nvSpPr>
                <p:spPr bwMode="auto">
                  <a:xfrm>
                    <a:off x="5450972"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4" name="Oval 1011"/>
                  <p:cNvSpPr>
                    <a:spLocks noChangeAspect="1" noChangeArrowheads="1"/>
                  </p:cNvSpPr>
                  <p:nvPr userDrawn="1"/>
                </p:nvSpPr>
                <p:spPr bwMode="auto">
                  <a:xfrm>
                    <a:off x="6687355" y="394115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5" name="Oval 1012"/>
                  <p:cNvSpPr>
                    <a:spLocks noChangeAspect="1" noChangeArrowheads="1"/>
                  </p:cNvSpPr>
                  <p:nvPr userDrawn="1"/>
                </p:nvSpPr>
                <p:spPr bwMode="auto">
                  <a:xfrm>
                    <a:off x="7023590" y="3941151"/>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766" name="Oval 1013"/>
                  <p:cNvSpPr>
                    <a:spLocks noChangeAspect="1" noChangeArrowheads="1"/>
                  </p:cNvSpPr>
                  <p:nvPr userDrawn="1"/>
                </p:nvSpPr>
                <p:spPr bwMode="auto">
                  <a:xfrm>
                    <a:off x="2417310"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7" name="Oval 1014"/>
                  <p:cNvSpPr>
                    <a:spLocks noChangeAspect="1" noChangeArrowheads="1"/>
                  </p:cNvSpPr>
                  <p:nvPr userDrawn="1"/>
                </p:nvSpPr>
                <p:spPr bwMode="auto">
                  <a:xfrm>
                    <a:off x="2528886"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8" name="Oval 1015"/>
                  <p:cNvSpPr>
                    <a:spLocks noChangeAspect="1" noChangeArrowheads="1"/>
                  </p:cNvSpPr>
                  <p:nvPr userDrawn="1"/>
                </p:nvSpPr>
                <p:spPr bwMode="auto">
                  <a:xfrm>
                    <a:off x="2641969"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69" name="Oval 1016"/>
                  <p:cNvSpPr>
                    <a:spLocks noChangeAspect="1" noChangeArrowheads="1"/>
                  </p:cNvSpPr>
                  <p:nvPr userDrawn="1"/>
                </p:nvSpPr>
                <p:spPr bwMode="auto">
                  <a:xfrm>
                    <a:off x="2753545"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0" name="Oval 1017"/>
                  <p:cNvSpPr>
                    <a:spLocks noChangeAspect="1" noChangeArrowheads="1"/>
                  </p:cNvSpPr>
                  <p:nvPr userDrawn="1"/>
                </p:nvSpPr>
                <p:spPr bwMode="auto">
                  <a:xfrm>
                    <a:off x="2866630"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1" name="Oval 1018"/>
                  <p:cNvSpPr>
                    <a:spLocks noChangeAspect="1" noChangeArrowheads="1"/>
                  </p:cNvSpPr>
                  <p:nvPr userDrawn="1"/>
                </p:nvSpPr>
                <p:spPr bwMode="auto">
                  <a:xfrm>
                    <a:off x="2978206"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2" name="Oval 1019"/>
                  <p:cNvSpPr>
                    <a:spLocks noChangeAspect="1" noChangeArrowheads="1"/>
                  </p:cNvSpPr>
                  <p:nvPr userDrawn="1"/>
                </p:nvSpPr>
                <p:spPr bwMode="auto">
                  <a:xfrm>
                    <a:off x="3091289"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3" name="Oval 1020"/>
                  <p:cNvSpPr>
                    <a:spLocks noChangeAspect="1" noChangeArrowheads="1"/>
                  </p:cNvSpPr>
                  <p:nvPr userDrawn="1"/>
                </p:nvSpPr>
                <p:spPr bwMode="auto">
                  <a:xfrm>
                    <a:off x="3204373"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4" name="Oval 1021"/>
                  <p:cNvSpPr>
                    <a:spLocks noChangeAspect="1" noChangeArrowheads="1"/>
                  </p:cNvSpPr>
                  <p:nvPr userDrawn="1"/>
                </p:nvSpPr>
                <p:spPr bwMode="auto">
                  <a:xfrm>
                    <a:off x="4552332"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5" name="Oval 1022"/>
                  <p:cNvSpPr>
                    <a:spLocks noChangeAspect="1" noChangeArrowheads="1"/>
                  </p:cNvSpPr>
                  <p:nvPr userDrawn="1"/>
                </p:nvSpPr>
                <p:spPr bwMode="auto">
                  <a:xfrm>
                    <a:off x="4663908"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6" name="Oval 1023"/>
                  <p:cNvSpPr>
                    <a:spLocks noChangeAspect="1" noChangeArrowheads="1"/>
                  </p:cNvSpPr>
                  <p:nvPr userDrawn="1"/>
                </p:nvSpPr>
                <p:spPr bwMode="auto">
                  <a:xfrm>
                    <a:off x="4776992"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7" name="Oval 1024"/>
                  <p:cNvSpPr>
                    <a:spLocks noChangeAspect="1" noChangeArrowheads="1"/>
                  </p:cNvSpPr>
                  <p:nvPr userDrawn="1"/>
                </p:nvSpPr>
                <p:spPr bwMode="auto">
                  <a:xfrm>
                    <a:off x="4888568"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8" name="Oval 1025"/>
                  <p:cNvSpPr>
                    <a:spLocks noChangeAspect="1" noChangeArrowheads="1"/>
                  </p:cNvSpPr>
                  <p:nvPr userDrawn="1"/>
                </p:nvSpPr>
                <p:spPr bwMode="auto">
                  <a:xfrm>
                    <a:off x="5001652"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79" name="Oval 1026"/>
                  <p:cNvSpPr>
                    <a:spLocks noChangeAspect="1" noChangeArrowheads="1"/>
                  </p:cNvSpPr>
                  <p:nvPr userDrawn="1"/>
                </p:nvSpPr>
                <p:spPr bwMode="auto">
                  <a:xfrm>
                    <a:off x="5113228"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0" name="Oval 1027"/>
                  <p:cNvSpPr>
                    <a:spLocks noChangeAspect="1" noChangeArrowheads="1"/>
                  </p:cNvSpPr>
                  <p:nvPr userDrawn="1"/>
                </p:nvSpPr>
                <p:spPr bwMode="auto">
                  <a:xfrm>
                    <a:off x="5226311"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1" name="Oval 1028"/>
                  <p:cNvSpPr>
                    <a:spLocks noChangeAspect="1" noChangeArrowheads="1"/>
                  </p:cNvSpPr>
                  <p:nvPr userDrawn="1"/>
                </p:nvSpPr>
                <p:spPr bwMode="auto">
                  <a:xfrm>
                    <a:off x="5337887"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2" name="Oval 1029"/>
                  <p:cNvSpPr>
                    <a:spLocks noChangeAspect="1" noChangeArrowheads="1"/>
                  </p:cNvSpPr>
                  <p:nvPr userDrawn="1"/>
                </p:nvSpPr>
                <p:spPr bwMode="auto">
                  <a:xfrm>
                    <a:off x="6687355"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3" name="Oval 1030"/>
                  <p:cNvSpPr>
                    <a:spLocks noChangeAspect="1" noChangeArrowheads="1"/>
                  </p:cNvSpPr>
                  <p:nvPr userDrawn="1"/>
                </p:nvSpPr>
                <p:spPr bwMode="auto">
                  <a:xfrm>
                    <a:off x="6912014"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4" name="Oval 1031"/>
                  <p:cNvSpPr>
                    <a:spLocks noChangeAspect="1" noChangeArrowheads="1"/>
                  </p:cNvSpPr>
                  <p:nvPr userDrawn="1"/>
                </p:nvSpPr>
                <p:spPr bwMode="auto">
                  <a:xfrm>
                    <a:off x="7023590" y="404518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5" name="Oval 1032"/>
                  <p:cNvSpPr>
                    <a:spLocks noChangeAspect="1" noChangeArrowheads="1"/>
                  </p:cNvSpPr>
                  <p:nvPr userDrawn="1"/>
                </p:nvSpPr>
                <p:spPr bwMode="auto">
                  <a:xfrm>
                    <a:off x="7136674" y="4045188"/>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6" name="Oval 1033"/>
                  <p:cNvSpPr>
                    <a:spLocks noChangeAspect="1" noChangeArrowheads="1"/>
                  </p:cNvSpPr>
                  <p:nvPr userDrawn="1"/>
                </p:nvSpPr>
                <p:spPr bwMode="auto">
                  <a:xfrm>
                    <a:off x="241731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7" name="Oval 1034"/>
                  <p:cNvSpPr>
                    <a:spLocks noChangeAspect="1" noChangeArrowheads="1"/>
                  </p:cNvSpPr>
                  <p:nvPr userDrawn="1"/>
                </p:nvSpPr>
                <p:spPr bwMode="auto">
                  <a:xfrm>
                    <a:off x="2528886"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8" name="Oval 1035"/>
                  <p:cNvSpPr>
                    <a:spLocks noChangeAspect="1" noChangeArrowheads="1"/>
                  </p:cNvSpPr>
                  <p:nvPr userDrawn="1"/>
                </p:nvSpPr>
                <p:spPr bwMode="auto">
                  <a:xfrm>
                    <a:off x="2641969"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89" name="Oval 1036"/>
                  <p:cNvSpPr>
                    <a:spLocks noChangeAspect="1" noChangeArrowheads="1"/>
                  </p:cNvSpPr>
                  <p:nvPr userDrawn="1"/>
                </p:nvSpPr>
                <p:spPr bwMode="auto">
                  <a:xfrm>
                    <a:off x="2753545"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0" name="Oval 1037"/>
                  <p:cNvSpPr>
                    <a:spLocks noChangeAspect="1" noChangeArrowheads="1"/>
                  </p:cNvSpPr>
                  <p:nvPr userDrawn="1"/>
                </p:nvSpPr>
                <p:spPr bwMode="auto">
                  <a:xfrm>
                    <a:off x="286663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1" name="Oval 1038"/>
                  <p:cNvSpPr>
                    <a:spLocks noChangeAspect="1" noChangeArrowheads="1"/>
                  </p:cNvSpPr>
                  <p:nvPr userDrawn="1"/>
                </p:nvSpPr>
                <p:spPr bwMode="auto">
                  <a:xfrm>
                    <a:off x="2978206"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2" name="Oval 1039"/>
                  <p:cNvSpPr>
                    <a:spLocks noChangeAspect="1" noChangeArrowheads="1"/>
                  </p:cNvSpPr>
                  <p:nvPr userDrawn="1"/>
                </p:nvSpPr>
                <p:spPr bwMode="auto">
                  <a:xfrm>
                    <a:off x="3091289"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3" name="Oval 1040"/>
                  <p:cNvSpPr>
                    <a:spLocks noChangeAspect="1" noChangeArrowheads="1"/>
                  </p:cNvSpPr>
                  <p:nvPr userDrawn="1"/>
                </p:nvSpPr>
                <p:spPr bwMode="auto">
                  <a:xfrm>
                    <a:off x="3204373"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4" name="Oval 1041"/>
                  <p:cNvSpPr>
                    <a:spLocks noChangeAspect="1" noChangeArrowheads="1"/>
                  </p:cNvSpPr>
                  <p:nvPr userDrawn="1"/>
                </p:nvSpPr>
                <p:spPr bwMode="auto">
                  <a:xfrm>
                    <a:off x="3315949"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5" name="Oval 1042"/>
                  <p:cNvSpPr>
                    <a:spLocks noChangeAspect="1" noChangeArrowheads="1"/>
                  </p:cNvSpPr>
                  <p:nvPr userDrawn="1"/>
                </p:nvSpPr>
                <p:spPr bwMode="auto">
                  <a:xfrm>
                    <a:off x="3429033"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6" name="Oval 1043"/>
                  <p:cNvSpPr>
                    <a:spLocks noChangeAspect="1" noChangeArrowheads="1"/>
                  </p:cNvSpPr>
                  <p:nvPr userDrawn="1"/>
                </p:nvSpPr>
                <p:spPr bwMode="auto">
                  <a:xfrm>
                    <a:off x="4663908"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7" name="Oval 1044"/>
                  <p:cNvSpPr>
                    <a:spLocks noChangeAspect="1" noChangeArrowheads="1"/>
                  </p:cNvSpPr>
                  <p:nvPr userDrawn="1"/>
                </p:nvSpPr>
                <p:spPr bwMode="auto">
                  <a:xfrm>
                    <a:off x="4776992"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8" name="Oval 1045"/>
                  <p:cNvSpPr>
                    <a:spLocks noChangeAspect="1" noChangeArrowheads="1"/>
                  </p:cNvSpPr>
                  <p:nvPr userDrawn="1"/>
                </p:nvSpPr>
                <p:spPr bwMode="auto">
                  <a:xfrm>
                    <a:off x="4888568"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799" name="Oval 1046"/>
                  <p:cNvSpPr>
                    <a:spLocks noChangeAspect="1" noChangeArrowheads="1"/>
                  </p:cNvSpPr>
                  <p:nvPr userDrawn="1"/>
                </p:nvSpPr>
                <p:spPr bwMode="auto">
                  <a:xfrm>
                    <a:off x="5001652"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0" name="Oval 1047"/>
                  <p:cNvSpPr>
                    <a:spLocks noChangeAspect="1" noChangeArrowheads="1"/>
                  </p:cNvSpPr>
                  <p:nvPr userDrawn="1"/>
                </p:nvSpPr>
                <p:spPr bwMode="auto">
                  <a:xfrm>
                    <a:off x="5113228"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1" name="Oval 1048"/>
                  <p:cNvSpPr>
                    <a:spLocks noChangeAspect="1" noChangeArrowheads="1"/>
                  </p:cNvSpPr>
                  <p:nvPr userDrawn="1"/>
                </p:nvSpPr>
                <p:spPr bwMode="auto">
                  <a:xfrm>
                    <a:off x="5226311"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2" name="Oval 1049"/>
                  <p:cNvSpPr>
                    <a:spLocks noChangeAspect="1" noChangeArrowheads="1"/>
                  </p:cNvSpPr>
                  <p:nvPr userDrawn="1"/>
                </p:nvSpPr>
                <p:spPr bwMode="auto">
                  <a:xfrm>
                    <a:off x="6798931"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3" name="Oval 1050"/>
                  <p:cNvSpPr>
                    <a:spLocks noChangeAspect="1" noChangeArrowheads="1"/>
                  </p:cNvSpPr>
                  <p:nvPr userDrawn="1"/>
                </p:nvSpPr>
                <p:spPr bwMode="auto">
                  <a:xfrm>
                    <a:off x="7136674"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4" name="Oval 1051"/>
                  <p:cNvSpPr>
                    <a:spLocks noChangeAspect="1" noChangeArrowheads="1"/>
                  </p:cNvSpPr>
                  <p:nvPr userDrawn="1"/>
                </p:nvSpPr>
                <p:spPr bwMode="auto">
                  <a:xfrm>
                    <a:off x="7472910" y="414922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5" name="Oval 1052"/>
                  <p:cNvSpPr>
                    <a:spLocks noChangeAspect="1" noChangeArrowheads="1"/>
                  </p:cNvSpPr>
                  <p:nvPr userDrawn="1"/>
                </p:nvSpPr>
                <p:spPr bwMode="auto">
                  <a:xfrm>
                    <a:off x="7585994"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6" name="Oval 1053"/>
                  <p:cNvSpPr>
                    <a:spLocks noChangeAspect="1" noChangeArrowheads="1"/>
                  </p:cNvSpPr>
                  <p:nvPr userDrawn="1"/>
                </p:nvSpPr>
                <p:spPr bwMode="auto">
                  <a:xfrm>
                    <a:off x="7697570" y="4149225"/>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7" name="Oval 1054"/>
                  <p:cNvSpPr>
                    <a:spLocks noChangeAspect="1" noChangeArrowheads="1"/>
                  </p:cNvSpPr>
                  <p:nvPr userDrawn="1"/>
                </p:nvSpPr>
                <p:spPr bwMode="auto">
                  <a:xfrm>
                    <a:off x="2528886"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8" name="Oval 1055"/>
                  <p:cNvSpPr>
                    <a:spLocks noChangeAspect="1" noChangeArrowheads="1"/>
                  </p:cNvSpPr>
                  <p:nvPr userDrawn="1"/>
                </p:nvSpPr>
                <p:spPr bwMode="auto">
                  <a:xfrm>
                    <a:off x="2641969"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09" name="Oval 1056"/>
                  <p:cNvSpPr>
                    <a:spLocks noChangeAspect="1" noChangeArrowheads="1"/>
                  </p:cNvSpPr>
                  <p:nvPr userDrawn="1"/>
                </p:nvSpPr>
                <p:spPr bwMode="auto">
                  <a:xfrm>
                    <a:off x="2753545"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0" name="Oval 1057"/>
                  <p:cNvSpPr>
                    <a:spLocks noChangeAspect="1" noChangeArrowheads="1"/>
                  </p:cNvSpPr>
                  <p:nvPr userDrawn="1"/>
                </p:nvSpPr>
                <p:spPr bwMode="auto">
                  <a:xfrm>
                    <a:off x="2866630"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1" name="Oval 1058"/>
                  <p:cNvSpPr>
                    <a:spLocks noChangeAspect="1" noChangeArrowheads="1"/>
                  </p:cNvSpPr>
                  <p:nvPr userDrawn="1"/>
                </p:nvSpPr>
                <p:spPr bwMode="auto">
                  <a:xfrm>
                    <a:off x="2978206"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2" name="Oval 1059"/>
                  <p:cNvSpPr>
                    <a:spLocks noChangeAspect="1" noChangeArrowheads="1"/>
                  </p:cNvSpPr>
                  <p:nvPr userDrawn="1"/>
                </p:nvSpPr>
                <p:spPr bwMode="auto">
                  <a:xfrm>
                    <a:off x="3091289"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3" name="Oval 1060"/>
                  <p:cNvSpPr>
                    <a:spLocks noChangeAspect="1" noChangeArrowheads="1"/>
                  </p:cNvSpPr>
                  <p:nvPr userDrawn="1"/>
                </p:nvSpPr>
                <p:spPr bwMode="auto">
                  <a:xfrm>
                    <a:off x="3204373"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4" name="Oval 1061"/>
                  <p:cNvSpPr>
                    <a:spLocks noChangeAspect="1" noChangeArrowheads="1"/>
                  </p:cNvSpPr>
                  <p:nvPr userDrawn="1"/>
                </p:nvSpPr>
                <p:spPr bwMode="auto">
                  <a:xfrm>
                    <a:off x="3315949"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5" name="Oval 1062"/>
                  <p:cNvSpPr>
                    <a:spLocks noChangeAspect="1" noChangeArrowheads="1"/>
                  </p:cNvSpPr>
                  <p:nvPr userDrawn="1"/>
                </p:nvSpPr>
                <p:spPr bwMode="auto">
                  <a:xfrm>
                    <a:off x="3429033"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6" name="Oval 1063"/>
                  <p:cNvSpPr>
                    <a:spLocks noChangeAspect="1" noChangeArrowheads="1"/>
                  </p:cNvSpPr>
                  <p:nvPr userDrawn="1"/>
                </p:nvSpPr>
                <p:spPr bwMode="auto">
                  <a:xfrm>
                    <a:off x="4663908"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7" name="Oval 1064"/>
                  <p:cNvSpPr>
                    <a:spLocks noChangeAspect="1" noChangeArrowheads="1"/>
                  </p:cNvSpPr>
                  <p:nvPr userDrawn="1"/>
                </p:nvSpPr>
                <p:spPr bwMode="auto">
                  <a:xfrm>
                    <a:off x="4776992"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8" name="Oval 1065"/>
                  <p:cNvSpPr>
                    <a:spLocks noChangeAspect="1" noChangeArrowheads="1"/>
                  </p:cNvSpPr>
                  <p:nvPr userDrawn="1"/>
                </p:nvSpPr>
                <p:spPr bwMode="auto">
                  <a:xfrm>
                    <a:off x="4888568"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19" name="Oval 1066"/>
                  <p:cNvSpPr>
                    <a:spLocks noChangeAspect="1" noChangeArrowheads="1"/>
                  </p:cNvSpPr>
                  <p:nvPr userDrawn="1"/>
                </p:nvSpPr>
                <p:spPr bwMode="auto">
                  <a:xfrm>
                    <a:off x="5001652"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0" name="Oval 1067"/>
                  <p:cNvSpPr>
                    <a:spLocks noChangeAspect="1" noChangeArrowheads="1"/>
                  </p:cNvSpPr>
                  <p:nvPr userDrawn="1"/>
                </p:nvSpPr>
                <p:spPr bwMode="auto">
                  <a:xfrm>
                    <a:off x="5113228" y="4253262"/>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1" name="Oval 1068"/>
                  <p:cNvSpPr>
                    <a:spLocks noChangeAspect="1" noChangeArrowheads="1"/>
                  </p:cNvSpPr>
                  <p:nvPr userDrawn="1"/>
                </p:nvSpPr>
                <p:spPr bwMode="auto">
                  <a:xfrm>
                    <a:off x="5226311"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2" name="Oval 1069"/>
                  <p:cNvSpPr>
                    <a:spLocks noChangeAspect="1" noChangeArrowheads="1"/>
                  </p:cNvSpPr>
                  <p:nvPr userDrawn="1"/>
                </p:nvSpPr>
                <p:spPr bwMode="auto">
                  <a:xfrm>
                    <a:off x="6912014"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3" name="Oval 1070"/>
                  <p:cNvSpPr>
                    <a:spLocks noChangeAspect="1" noChangeArrowheads="1"/>
                  </p:cNvSpPr>
                  <p:nvPr userDrawn="1"/>
                </p:nvSpPr>
                <p:spPr bwMode="auto">
                  <a:xfrm>
                    <a:off x="7023590" y="4253262"/>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4" name="Oval 1071"/>
                  <p:cNvSpPr>
                    <a:spLocks noChangeAspect="1" noChangeArrowheads="1"/>
                  </p:cNvSpPr>
                  <p:nvPr userDrawn="1"/>
                </p:nvSpPr>
                <p:spPr bwMode="auto">
                  <a:xfrm>
                    <a:off x="7697570" y="4253262"/>
                    <a:ext cx="85943" cy="85944"/>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825" name="Oval 1072"/>
                  <p:cNvSpPr>
                    <a:spLocks noChangeAspect="1" noChangeArrowheads="1"/>
                  </p:cNvSpPr>
                  <p:nvPr userDrawn="1"/>
                </p:nvSpPr>
                <p:spPr bwMode="auto">
                  <a:xfrm>
                    <a:off x="2528886"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6" name="Oval 1073"/>
                  <p:cNvSpPr>
                    <a:spLocks noChangeAspect="1" noChangeArrowheads="1"/>
                  </p:cNvSpPr>
                  <p:nvPr userDrawn="1"/>
                </p:nvSpPr>
                <p:spPr bwMode="auto">
                  <a:xfrm>
                    <a:off x="2641969"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7" name="Oval 1074"/>
                  <p:cNvSpPr>
                    <a:spLocks noChangeAspect="1" noChangeArrowheads="1"/>
                  </p:cNvSpPr>
                  <p:nvPr userDrawn="1"/>
                </p:nvSpPr>
                <p:spPr bwMode="auto">
                  <a:xfrm>
                    <a:off x="2753545"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8" name="Oval 1075"/>
                  <p:cNvSpPr>
                    <a:spLocks noChangeAspect="1" noChangeArrowheads="1"/>
                  </p:cNvSpPr>
                  <p:nvPr userDrawn="1"/>
                </p:nvSpPr>
                <p:spPr bwMode="auto">
                  <a:xfrm>
                    <a:off x="2866630"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29" name="Oval 1076"/>
                  <p:cNvSpPr>
                    <a:spLocks noChangeAspect="1" noChangeArrowheads="1"/>
                  </p:cNvSpPr>
                  <p:nvPr userDrawn="1"/>
                </p:nvSpPr>
                <p:spPr bwMode="auto">
                  <a:xfrm>
                    <a:off x="2978206"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0" name="Oval 1077"/>
                  <p:cNvSpPr>
                    <a:spLocks noChangeAspect="1" noChangeArrowheads="1"/>
                  </p:cNvSpPr>
                  <p:nvPr userDrawn="1"/>
                </p:nvSpPr>
                <p:spPr bwMode="auto">
                  <a:xfrm>
                    <a:off x="3091289"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1" name="Oval 1078"/>
                  <p:cNvSpPr>
                    <a:spLocks noChangeAspect="1" noChangeArrowheads="1"/>
                  </p:cNvSpPr>
                  <p:nvPr userDrawn="1"/>
                </p:nvSpPr>
                <p:spPr bwMode="auto">
                  <a:xfrm>
                    <a:off x="3204373"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2" name="Oval 1079"/>
                  <p:cNvSpPr>
                    <a:spLocks noChangeAspect="1" noChangeArrowheads="1"/>
                  </p:cNvSpPr>
                  <p:nvPr userDrawn="1"/>
                </p:nvSpPr>
                <p:spPr bwMode="auto">
                  <a:xfrm>
                    <a:off x="3315949"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3" name="Oval 1080"/>
                  <p:cNvSpPr>
                    <a:spLocks noChangeAspect="1" noChangeArrowheads="1"/>
                  </p:cNvSpPr>
                  <p:nvPr userDrawn="1"/>
                </p:nvSpPr>
                <p:spPr bwMode="auto">
                  <a:xfrm>
                    <a:off x="3429033"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4" name="Oval 1081"/>
                  <p:cNvSpPr>
                    <a:spLocks noChangeAspect="1" noChangeArrowheads="1"/>
                  </p:cNvSpPr>
                  <p:nvPr userDrawn="1"/>
                </p:nvSpPr>
                <p:spPr bwMode="auto">
                  <a:xfrm>
                    <a:off x="4663908"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5" name="Oval 1082"/>
                  <p:cNvSpPr>
                    <a:spLocks noChangeAspect="1" noChangeArrowheads="1"/>
                  </p:cNvSpPr>
                  <p:nvPr userDrawn="1"/>
                </p:nvSpPr>
                <p:spPr bwMode="auto">
                  <a:xfrm>
                    <a:off x="4776992"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6" name="Oval 1083"/>
                  <p:cNvSpPr>
                    <a:spLocks noChangeAspect="1" noChangeArrowheads="1"/>
                  </p:cNvSpPr>
                  <p:nvPr userDrawn="1"/>
                </p:nvSpPr>
                <p:spPr bwMode="auto">
                  <a:xfrm>
                    <a:off x="4888568"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7" name="Oval 1084"/>
                  <p:cNvSpPr>
                    <a:spLocks noChangeAspect="1" noChangeArrowheads="1"/>
                  </p:cNvSpPr>
                  <p:nvPr userDrawn="1"/>
                </p:nvSpPr>
                <p:spPr bwMode="auto">
                  <a:xfrm>
                    <a:off x="5001652"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8" name="Oval 1085"/>
                  <p:cNvSpPr>
                    <a:spLocks noChangeAspect="1" noChangeArrowheads="1"/>
                  </p:cNvSpPr>
                  <p:nvPr userDrawn="1"/>
                </p:nvSpPr>
                <p:spPr bwMode="auto">
                  <a:xfrm>
                    <a:off x="5113228" y="4357300"/>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39" name="Oval 1086"/>
                  <p:cNvSpPr>
                    <a:spLocks noChangeAspect="1" noChangeArrowheads="1"/>
                  </p:cNvSpPr>
                  <p:nvPr userDrawn="1"/>
                </p:nvSpPr>
                <p:spPr bwMode="auto">
                  <a:xfrm>
                    <a:off x="5226311"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0" name="Oval 1087"/>
                  <p:cNvSpPr>
                    <a:spLocks noChangeAspect="1" noChangeArrowheads="1"/>
                  </p:cNvSpPr>
                  <p:nvPr userDrawn="1"/>
                </p:nvSpPr>
                <p:spPr bwMode="auto">
                  <a:xfrm>
                    <a:off x="7472910" y="4357300"/>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1" name="Oval 1088"/>
                  <p:cNvSpPr>
                    <a:spLocks noChangeAspect="1" noChangeArrowheads="1"/>
                  </p:cNvSpPr>
                  <p:nvPr userDrawn="1"/>
                </p:nvSpPr>
                <p:spPr bwMode="auto">
                  <a:xfrm>
                    <a:off x="2641969"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2" name="Oval 1089"/>
                  <p:cNvSpPr>
                    <a:spLocks noChangeAspect="1" noChangeArrowheads="1"/>
                  </p:cNvSpPr>
                  <p:nvPr userDrawn="1"/>
                </p:nvSpPr>
                <p:spPr bwMode="auto">
                  <a:xfrm>
                    <a:off x="2753545"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3" name="Oval 1090"/>
                  <p:cNvSpPr>
                    <a:spLocks noChangeAspect="1" noChangeArrowheads="1"/>
                  </p:cNvSpPr>
                  <p:nvPr userDrawn="1"/>
                </p:nvSpPr>
                <p:spPr bwMode="auto">
                  <a:xfrm>
                    <a:off x="2866630"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4" name="Oval 1091"/>
                  <p:cNvSpPr>
                    <a:spLocks noChangeAspect="1" noChangeArrowheads="1"/>
                  </p:cNvSpPr>
                  <p:nvPr userDrawn="1"/>
                </p:nvSpPr>
                <p:spPr bwMode="auto">
                  <a:xfrm>
                    <a:off x="2978206"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5" name="Oval 1092"/>
                  <p:cNvSpPr>
                    <a:spLocks noChangeAspect="1" noChangeArrowheads="1"/>
                  </p:cNvSpPr>
                  <p:nvPr userDrawn="1"/>
                </p:nvSpPr>
                <p:spPr bwMode="auto">
                  <a:xfrm>
                    <a:off x="3091289"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6" name="Oval 1093"/>
                  <p:cNvSpPr>
                    <a:spLocks noChangeAspect="1" noChangeArrowheads="1"/>
                  </p:cNvSpPr>
                  <p:nvPr userDrawn="1"/>
                </p:nvSpPr>
                <p:spPr bwMode="auto">
                  <a:xfrm>
                    <a:off x="3204373"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7" name="Oval 1094"/>
                  <p:cNvSpPr>
                    <a:spLocks noChangeAspect="1" noChangeArrowheads="1"/>
                  </p:cNvSpPr>
                  <p:nvPr userDrawn="1"/>
                </p:nvSpPr>
                <p:spPr bwMode="auto">
                  <a:xfrm>
                    <a:off x="3315949"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8" name="Oval 1095"/>
                  <p:cNvSpPr>
                    <a:spLocks noChangeAspect="1" noChangeArrowheads="1"/>
                  </p:cNvSpPr>
                  <p:nvPr userDrawn="1"/>
                </p:nvSpPr>
                <p:spPr bwMode="auto">
                  <a:xfrm>
                    <a:off x="4663908"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49" name="Oval 1096"/>
                  <p:cNvSpPr>
                    <a:spLocks noChangeAspect="1" noChangeArrowheads="1"/>
                  </p:cNvSpPr>
                  <p:nvPr userDrawn="1"/>
                </p:nvSpPr>
                <p:spPr bwMode="auto">
                  <a:xfrm>
                    <a:off x="4776992"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0" name="Oval 1097"/>
                  <p:cNvSpPr>
                    <a:spLocks noChangeAspect="1" noChangeArrowheads="1"/>
                  </p:cNvSpPr>
                  <p:nvPr userDrawn="1"/>
                </p:nvSpPr>
                <p:spPr bwMode="auto">
                  <a:xfrm>
                    <a:off x="4888568"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1" name="Oval 1098"/>
                  <p:cNvSpPr>
                    <a:spLocks noChangeAspect="1" noChangeArrowheads="1"/>
                  </p:cNvSpPr>
                  <p:nvPr userDrawn="1"/>
                </p:nvSpPr>
                <p:spPr bwMode="auto">
                  <a:xfrm>
                    <a:off x="5001652"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2" name="Oval 1099"/>
                  <p:cNvSpPr>
                    <a:spLocks noChangeAspect="1" noChangeArrowheads="1"/>
                  </p:cNvSpPr>
                  <p:nvPr userDrawn="1"/>
                </p:nvSpPr>
                <p:spPr bwMode="auto">
                  <a:xfrm>
                    <a:off x="5113228"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3" name="Oval 1100"/>
                  <p:cNvSpPr>
                    <a:spLocks noChangeAspect="1" noChangeArrowheads="1"/>
                  </p:cNvSpPr>
                  <p:nvPr userDrawn="1"/>
                </p:nvSpPr>
                <p:spPr bwMode="auto">
                  <a:xfrm>
                    <a:off x="5226311"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4" name="Oval 1101"/>
                  <p:cNvSpPr>
                    <a:spLocks noChangeAspect="1" noChangeArrowheads="1"/>
                  </p:cNvSpPr>
                  <p:nvPr userDrawn="1"/>
                </p:nvSpPr>
                <p:spPr bwMode="auto">
                  <a:xfrm>
                    <a:off x="5450972"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5" name="Oval 1102"/>
                  <p:cNvSpPr>
                    <a:spLocks noChangeAspect="1" noChangeArrowheads="1"/>
                  </p:cNvSpPr>
                  <p:nvPr userDrawn="1"/>
                </p:nvSpPr>
                <p:spPr bwMode="auto">
                  <a:xfrm>
                    <a:off x="7361334"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6" name="Oval 1103"/>
                  <p:cNvSpPr>
                    <a:spLocks noChangeAspect="1" noChangeArrowheads="1"/>
                  </p:cNvSpPr>
                  <p:nvPr userDrawn="1"/>
                </p:nvSpPr>
                <p:spPr bwMode="auto">
                  <a:xfrm>
                    <a:off x="7472910" y="445982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7" name="Oval 1104"/>
                  <p:cNvSpPr>
                    <a:spLocks noChangeAspect="1" noChangeArrowheads="1"/>
                  </p:cNvSpPr>
                  <p:nvPr userDrawn="1"/>
                </p:nvSpPr>
                <p:spPr bwMode="auto">
                  <a:xfrm>
                    <a:off x="7697570" y="4459829"/>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8" name="Oval 1105"/>
                  <p:cNvSpPr>
                    <a:spLocks noChangeAspect="1" noChangeArrowheads="1"/>
                  </p:cNvSpPr>
                  <p:nvPr userDrawn="1"/>
                </p:nvSpPr>
                <p:spPr bwMode="auto">
                  <a:xfrm>
                    <a:off x="2753545"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59" name="Oval 1106"/>
                  <p:cNvSpPr>
                    <a:spLocks noChangeAspect="1" noChangeArrowheads="1"/>
                  </p:cNvSpPr>
                  <p:nvPr userDrawn="1"/>
                </p:nvSpPr>
                <p:spPr bwMode="auto">
                  <a:xfrm>
                    <a:off x="286663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0" name="Oval 1107"/>
                  <p:cNvSpPr>
                    <a:spLocks noChangeAspect="1" noChangeArrowheads="1"/>
                  </p:cNvSpPr>
                  <p:nvPr userDrawn="1"/>
                </p:nvSpPr>
                <p:spPr bwMode="auto">
                  <a:xfrm>
                    <a:off x="2978206"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1" name="Oval 1108"/>
                  <p:cNvSpPr>
                    <a:spLocks noChangeAspect="1" noChangeArrowheads="1"/>
                  </p:cNvSpPr>
                  <p:nvPr userDrawn="1"/>
                </p:nvSpPr>
                <p:spPr bwMode="auto">
                  <a:xfrm>
                    <a:off x="3091289"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2" name="Oval 1109"/>
                  <p:cNvSpPr>
                    <a:spLocks noChangeAspect="1" noChangeArrowheads="1"/>
                  </p:cNvSpPr>
                  <p:nvPr userDrawn="1"/>
                </p:nvSpPr>
                <p:spPr bwMode="auto">
                  <a:xfrm>
                    <a:off x="3204373"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3" name="Oval 1110"/>
                  <p:cNvSpPr>
                    <a:spLocks noChangeAspect="1" noChangeArrowheads="1"/>
                  </p:cNvSpPr>
                  <p:nvPr userDrawn="1"/>
                </p:nvSpPr>
                <p:spPr bwMode="auto">
                  <a:xfrm>
                    <a:off x="3315949"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4" name="Oval 1111"/>
                  <p:cNvSpPr>
                    <a:spLocks noChangeAspect="1" noChangeArrowheads="1"/>
                  </p:cNvSpPr>
                  <p:nvPr userDrawn="1"/>
                </p:nvSpPr>
                <p:spPr bwMode="auto">
                  <a:xfrm>
                    <a:off x="4663908"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5" name="Oval 1112"/>
                  <p:cNvSpPr>
                    <a:spLocks noChangeAspect="1" noChangeArrowheads="1"/>
                  </p:cNvSpPr>
                  <p:nvPr userDrawn="1"/>
                </p:nvSpPr>
                <p:spPr bwMode="auto">
                  <a:xfrm>
                    <a:off x="4776992"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6" name="Oval 1113"/>
                  <p:cNvSpPr>
                    <a:spLocks noChangeAspect="1" noChangeArrowheads="1"/>
                  </p:cNvSpPr>
                  <p:nvPr userDrawn="1"/>
                </p:nvSpPr>
                <p:spPr bwMode="auto">
                  <a:xfrm>
                    <a:off x="4888568"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7" name="Oval 1114"/>
                  <p:cNvSpPr>
                    <a:spLocks noChangeAspect="1" noChangeArrowheads="1"/>
                  </p:cNvSpPr>
                  <p:nvPr userDrawn="1"/>
                </p:nvSpPr>
                <p:spPr bwMode="auto">
                  <a:xfrm>
                    <a:off x="5001652"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8" name="Oval 1115"/>
                  <p:cNvSpPr>
                    <a:spLocks noChangeAspect="1" noChangeArrowheads="1"/>
                  </p:cNvSpPr>
                  <p:nvPr userDrawn="1"/>
                </p:nvSpPr>
                <p:spPr bwMode="auto">
                  <a:xfrm>
                    <a:off x="5113228"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69" name="Oval 1116"/>
                  <p:cNvSpPr>
                    <a:spLocks noChangeAspect="1" noChangeArrowheads="1"/>
                  </p:cNvSpPr>
                  <p:nvPr userDrawn="1"/>
                </p:nvSpPr>
                <p:spPr bwMode="auto">
                  <a:xfrm>
                    <a:off x="5226311"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0" name="Oval 1117"/>
                  <p:cNvSpPr>
                    <a:spLocks noChangeAspect="1" noChangeArrowheads="1"/>
                  </p:cNvSpPr>
                  <p:nvPr userDrawn="1"/>
                </p:nvSpPr>
                <p:spPr bwMode="auto">
                  <a:xfrm>
                    <a:off x="5450972"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1" name="Oval 1118"/>
                  <p:cNvSpPr>
                    <a:spLocks noChangeAspect="1" noChangeArrowheads="1"/>
                  </p:cNvSpPr>
                  <p:nvPr userDrawn="1"/>
                </p:nvSpPr>
                <p:spPr bwMode="auto">
                  <a:xfrm>
                    <a:off x="724825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2" name="Oval 1119"/>
                  <p:cNvSpPr>
                    <a:spLocks noChangeAspect="1" noChangeArrowheads="1"/>
                  </p:cNvSpPr>
                  <p:nvPr userDrawn="1"/>
                </p:nvSpPr>
                <p:spPr bwMode="auto">
                  <a:xfrm>
                    <a:off x="7361334"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3" name="Oval 1120"/>
                  <p:cNvSpPr>
                    <a:spLocks noChangeAspect="1" noChangeArrowheads="1"/>
                  </p:cNvSpPr>
                  <p:nvPr userDrawn="1"/>
                </p:nvSpPr>
                <p:spPr bwMode="auto">
                  <a:xfrm>
                    <a:off x="7472910" y="4563866"/>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4" name="Oval 1121"/>
                  <p:cNvSpPr>
                    <a:spLocks noChangeAspect="1" noChangeArrowheads="1"/>
                  </p:cNvSpPr>
                  <p:nvPr userDrawn="1"/>
                </p:nvSpPr>
                <p:spPr bwMode="auto">
                  <a:xfrm>
                    <a:off x="7585994"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5" name="Oval 1122"/>
                  <p:cNvSpPr>
                    <a:spLocks noChangeAspect="1" noChangeArrowheads="1"/>
                  </p:cNvSpPr>
                  <p:nvPr userDrawn="1"/>
                </p:nvSpPr>
                <p:spPr bwMode="auto">
                  <a:xfrm>
                    <a:off x="7697570" y="4563866"/>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6" name="Oval 1123"/>
                  <p:cNvSpPr>
                    <a:spLocks noChangeAspect="1" noChangeArrowheads="1"/>
                  </p:cNvSpPr>
                  <p:nvPr userDrawn="1"/>
                </p:nvSpPr>
                <p:spPr bwMode="auto">
                  <a:xfrm>
                    <a:off x="2753545"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7" name="Oval 1124"/>
                  <p:cNvSpPr>
                    <a:spLocks noChangeAspect="1" noChangeArrowheads="1"/>
                  </p:cNvSpPr>
                  <p:nvPr userDrawn="1"/>
                </p:nvSpPr>
                <p:spPr bwMode="auto">
                  <a:xfrm>
                    <a:off x="286663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8" name="Oval 1125"/>
                  <p:cNvSpPr>
                    <a:spLocks noChangeAspect="1" noChangeArrowheads="1"/>
                  </p:cNvSpPr>
                  <p:nvPr userDrawn="1"/>
                </p:nvSpPr>
                <p:spPr bwMode="auto">
                  <a:xfrm>
                    <a:off x="2978206"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79" name="Oval 1126"/>
                  <p:cNvSpPr>
                    <a:spLocks noChangeAspect="1" noChangeArrowheads="1"/>
                  </p:cNvSpPr>
                  <p:nvPr userDrawn="1"/>
                </p:nvSpPr>
                <p:spPr bwMode="auto">
                  <a:xfrm>
                    <a:off x="3091289"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0" name="Oval 1127"/>
                  <p:cNvSpPr>
                    <a:spLocks noChangeAspect="1" noChangeArrowheads="1"/>
                  </p:cNvSpPr>
                  <p:nvPr userDrawn="1"/>
                </p:nvSpPr>
                <p:spPr bwMode="auto">
                  <a:xfrm>
                    <a:off x="3204373"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1" name="Oval 1128"/>
                  <p:cNvSpPr>
                    <a:spLocks noChangeAspect="1" noChangeArrowheads="1"/>
                  </p:cNvSpPr>
                  <p:nvPr userDrawn="1"/>
                </p:nvSpPr>
                <p:spPr bwMode="auto">
                  <a:xfrm>
                    <a:off x="3315949"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2" name="Oval 1129"/>
                  <p:cNvSpPr>
                    <a:spLocks noChangeAspect="1" noChangeArrowheads="1"/>
                  </p:cNvSpPr>
                  <p:nvPr userDrawn="1"/>
                </p:nvSpPr>
                <p:spPr bwMode="auto">
                  <a:xfrm>
                    <a:off x="4663908"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3" name="Oval 1130"/>
                  <p:cNvSpPr>
                    <a:spLocks noChangeAspect="1" noChangeArrowheads="1"/>
                  </p:cNvSpPr>
                  <p:nvPr userDrawn="1"/>
                </p:nvSpPr>
                <p:spPr bwMode="auto">
                  <a:xfrm>
                    <a:off x="4776992"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4" name="Oval 1131"/>
                  <p:cNvSpPr>
                    <a:spLocks noChangeAspect="1" noChangeArrowheads="1"/>
                  </p:cNvSpPr>
                  <p:nvPr userDrawn="1"/>
                </p:nvSpPr>
                <p:spPr bwMode="auto">
                  <a:xfrm>
                    <a:off x="4888568"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5" name="Oval 1132"/>
                  <p:cNvSpPr>
                    <a:spLocks noChangeAspect="1" noChangeArrowheads="1"/>
                  </p:cNvSpPr>
                  <p:nvPr userDrawn="1"/>
                </p:nvSpPr>
                <p:spPr bwMode="auto">
                  <a:xfrm>
                    <a:off x="5001652"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6" name="Oval 1133"/>
                  <p:cNvSpPr>
                    <a:spLocks noChangeAspect="1" noChangeArrowheads="1"/>
                  </p:cNvSpPr>
                  <p:nvPr userDrawn="1"/>
                </p:nvSpPr>
                <p:spPr bwMode="auto">
                  <a:xfrm>
                    <a:off x="5113228"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7" name="Oval 1134"/>
                  <p:cNvSpPr>
                    <a:spLocks noChangeAspect="1" noChangeArrowheads="1"/>
                  </p:cNvSpPr>
                  <p:nvPr userDrawn="1"/>
                </p:nvSpPr>
                <p:spPr bwMode="auto">
                  <a:xfrm>
                    <a:off x="5450972"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8" name="Oval 1135"/>
                  <p:cNvSpPr>
                    <a:spLocks noChangeAspect="1" noChangeArrowheads="1"/>
                  </p:cNvSpPr>
                  <p:nvPr userDrawn="1"/>
                </p:nvSpPr>
                <p:spPr bwMode="auto">
                  <a:xfrm>
                    <a:off x="7136674"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89" name="Oval 1136"/>
                  <p:cNvSpPr>
                    <a:spLocks noChangeAspect="1" noChangeArrowheads="1"/>
                  </p:cNvSpPr>
                  <p:nvPr userDrawn="1"/>
                </p:nvSpPr>
                <p:spPr bwMode="auto">
                  <a:xfrm>
                    <a:off x="724825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0" name="Oval 1137"/>
                  <p:cNvSpPr>
                    <a:spLocks noChangeAspect="1" noChangeArrowheads="1"/>
                  </p:cNvSpPr>
                  <p:nvPr userDrawn="1"/>
                </p:nvSpPr>
                <p:spPr bwMode="auto">
                  <a:xfrm>
                    <a:off x="7361334"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1" name="Oval 1138"/>
                  <p:cNvSpPr>
                    <a:spLocks noChangeAspect="1" noChangeArrowheads="1"/>
                  </p:cNvSpPr>
                  <p:nvPr userDrawn="1"/>
                </p:nvSpPr>
                <p:spPr bwMode="auto">
                  <a:xfrm>
                    <a:off x="7472910"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2" name="Oval 1139"/>
                  <p:cNvSpPr>
                    <a:spLocks noChangeAspect="1" noChangeArrowheads="1"/>
                  </p:cNvSpPr>
                  <p:nvPr userDrawn="1"/>
                </p:nvSpPr>
                <p:spPr bwMode="auto">
                  <a:xfrm>
                    <a:off x="7585994"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3" name="Oval 1140"/>
                  <p:cNvSpPr>
                    <a:spLocks noChangeAspect="1" noChangeArrowheads="1"/>
                  </p:cNvSpPr>
                  <p:nvPr userDrawn="1"/>
                </p:nvSpPr>
                <p:spPr bwMode="auto">
                  <a:xfrm>
                    <a:off x="7697570" y="4667903"/>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4" name="Oval 1141"/>
                  <p:cNvSpPr>
                    <a:spLocks noChangeAspect="1" noChangeArrowheads="1"/>
                  </p:cNvSpPr>
                  <p:nvPr userDrawn="1"/>
                </p:nvSpPr>
                <p:spPr bwMode="auto">
                  <a:xfrm>
                    <a:off x="7810653" y="4667903"/>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5" name="Oval 1142"/>
                  <p:cNvSpPr>
                    <a:spLocks noChangeAspect="1" noChangeArrowheads="1"/>
                  </p:cNvSpPr>
                  <p:nvPr userDrawn="1"/>
                </p:nvSpPr>
                <p:spPr bwMode="auto">
                  <a:xfrm>
                    <a:off x="264196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6" name="Oval 1143"/>
                  <p:cNvSpPr>
                    <a:spLocks noChangeAspect="1" noChangeArrowheads="1"/>
                  </p:cNvSpPr>
                  <p:nvPr userDrawn="1"/>
                </p:nvSpPr>
                <p:spPr bwMode="auto">
                  <a:xfrm>
                    <a:off x="2753545"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7" name="Oval 1144"/>
                  <p:cNvSpPr>
                    <a:spLocks noChangeAspect="1" noChangeArrowheads="1"/>
                  </p:cNvSpPr>
                  <p:nvPr userDrawn="1"/>
                </p:nvSpPr>
                <p:spPr bwMode="auto">
                  <a:xfrm>
                    <a:off x="286663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8" name="Oval 1145"/>
                  <p:cNvSpPr>
                    <a:spLocks noChangeAspect="1" noChangeArrowheads="1"/>
                  </p:cNvSpPr>
                  <p:nvPr userDrawn="1"/>
                </p:nvSpPr>
                <p:spPr bwMode="auto">
                  <a:xfrm>
                    <a:off x="2978206"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899" name="Oval 1146"/>
                  <p:cNvSpPr>
                    <a:spLocks noChangeAspect="1" noChangeArrowheads="1"/>
                  </p:cNvSpPr>
                  <p:nvPr userDrawn="1"/>
                </p:nvSpPr>
                <p:spPr bwMode="auto">
                  <a:xfrm>
                    <a:off x="309128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0" name="Oval 1147"/>
                  <p:cNvSpPr>
                    <a:spLocks noChangeAspect="1" noChangeArrowheads="1"/>
                  </p:cNvSpPr>
                  <p:nvPr userDrawn="1"/>
                </p:nvSpPr>
                <p:spPr bwMode="auto">
                  <a:xfrm>
                    <a:off x="3204373"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1" name="Oval 1148"/>
                  <p:cNvSpPr>
                    <a:spLocks noChangeAspect="1" noChangeArrowheads="1"/>
                  </p:cNvSpPr>
                  <p:nvPr userDrawn="1"/>
                </p:nvSpPr>
                <p:spPr bwMode="auto">
                  <a:xfrm>
                    <a:off x="4663908"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2" name="Oval 1149"/>
                  <p:cNvSpPr>
                    <a:spLocks noChangeAspect="1" noChangeArrowheads="1"/>
                  </p:cNvSpPr>
                  <p:nvPr userDrawn="1"/>
                </p:nvSpPr>
                <p:spPr bwMode="auto">
                  <a:xfrm>
                    <a:off x="4776992"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3" name="Oval 1150"/>
                  <p:cNvSpPr>
                    <a:spLocks noChangeAspect="1" noChangeArrowheads="1"/>
                  </p:cNvSpPr>
                  <p:nvPr userDrawn="1"/>
                </p:nvSpPr>
                <p:spPr bwMode="auto">
                  <a:xfrm>
                    <a:off x="4888568"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4" name="Oval 1151"/>
                  <p:cNvSpPr>
                    <a:spLocks noChangeAspect="1" noChangeArrowheads="1"/>
                  </p:cNvSpPr>
                  <p:nvPr userDrawn="1"/>
                </p:nvSpPr>
                <p:spPr bwMode="auto">
                  <a:xfrm>
                    <a:off x="5001652"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5" name="Oval 1152"/>
                  <p:cNvSpPr>
                    <a:spLocks noChangeAspect="1" noChangeArrowheads="1"/>
                  </p:cNvSpPr>
                  <p:nvPr userDrawn="1"/>
                </p:nvSpPr>
                <p:spPr bwMode="auto">
                  <a:xfrm>
                    <a:off x="5113228"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6" name="Oval 1153"/>
                  <p:cNvSpPr>
                    <a:spLocks noChangeAspect="1" noChangeArrowheads="1"/>
                  </p:cNvSpPr>
                  <p:nvPr userDrawn="1"/>
                </p:nvSpPr>
                <p:spPr bwMode="auto">
                  <a:xfrm>
                    <a:off x="5450972"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7" name="Oval 1154"/>
                  <p:cNvSpPr>
                    <a:spLocks noChangeAspect="1" noChangeArrowheads="1"/>
                  </p:cNvSpPr>
                  <p:nvPr userDrawn="1"/>
                </p:nvSpPr>
                <p:spPr bwMode="auto">
                  <a:xfrm>
                    <a:off x="7023590"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8" name="Oval 1155"/>
                  <p:cNvSpPr>
                    <a:spLocks noChangeAspect="1" noChangeArrowheads="1"/>
                  </p:cNvSpPr>
                  <p:nvPr userDrawn="1"/>
                </p:nvSpPr>
                <p:spPr bwMode="auto">
                  <a:xfrm>
                    <a:off x="7136674"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09" name="Oval 1156"/>
                  <p:cNvSpPr>
                    <a:spLocks noChangeAspect="1" noChangeArrowheads="1"/>
                  </p:cNvSpPr>
                  <p:nvPr userDrawn="1"/>
                </p:nvSpPr>
                <p:spPr bwMode="auto">
                  <a:xfrm>
                    <a:off x="724825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0" name="Oval 1157"/>
                  <p:cNvSpPr>
                    <a:spLocks noChangeAspect="1" noChangeArrowheads="1"/>
                  </p:cNvSpPr>
                  <p:nvPr userDrawn="1"/>
                </p:nvSpPr>
                <p:spPr bwMode="auto">
                  <a:xfrm>
                    <a:off x="7361334"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1" name="Oval 1158"/>
                  <p:cNvSpPr>
                    <a:spLocks noChangeAspect="1" noChangeArrowheads="1"/>
                  </p:cNvSpPr>
                  <p:nvPr userDrawn="1"/>
                </p:nvSpPr>
                <p:spPr bwMode="auto">
                  <a:xfrm>
                    <a:off x="7472910"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2" name="Oval 1159"/>
                  <p:cNvSpPr>
                    <a:spLocks noChangeAspect="1" noChangeArrowheads="1"/>
                  </p:cNvSpPr>
                  <p:nvPr userDrawn="1"/>
                </p:nvSpPr>
                <p:spPr bwMode="auto">
                  <a:xfrm>
                    <a:off x="7585994"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3" name="Oval 1160"/>
                  <p:cNvSpPr>
                    <a:spLocks noChangeAspect="1" noChangeArrowheads="1"/>
                  </p:cNvSpPr>
                  <p:nvPr userDrawn="1"/>
                </p:nvSpPr>
                <p:spPr bwMode="auto">
                  <a:xfrm>
                    <a:off x="7697570" y="4771940"/>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4" name="Oval 1161"/>
                  <p:cNvSpPr>
                    <a:spLocks noChangeAspect="1" noChangeArrowheads="1"/>
                  </p:cNvSpPr>
                  <p:nvPr userDrawn="1"/>
                </p:nvSpPr>
                <p:spPr bwMode="auto">
                  <a:xfrm>
                    <a:off x="7810653"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5" name="Oval 1162"/>
                  <p:cNvSpPr>
                    <a:spLocks noChangeAspect="1" noChangeArrowheads="1"/>
                  </p:cNvSpPr>
                  <p:nvPr userDrawn="1"/>
                </p:nvSpPr>
                <p:spPr bwMode="auto">
                  <a:xfrm>
                    <a:off x="7922229" y="4771940"/>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6" name="Oval 1163"/>
                  <p:cNvSpPr>
                    <a:spLocks noChangeAspect="1" noChangeArrowheads="1"/>
                  </p:cNvSpPr>
                  <p:nvPr userDrawn="1"/>
                </p:nvSpPr>
                <p:spPr bwMode="auto">
                  <a:xfrm>
                    <a:off x="2641969"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7" name="Oval 1164"/>
                  <p:cNvSpPr>
                    <a:spLocks noChangeAspect="1" noChangeArrowheads="1"/>
                  </p:cNvSpPr>
                  <p:nvPr userDrawn="1"/>
                </p:nvSpPr>
                <p:spPr bwMode="auto">
                  <a:xfrm>
                    <a:off x="2753545"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8" name="Oval 1165"/>
                  <p:cNvSpPr>
                    <a:spLocks noChangeAspect="1" noChangeArrowheads="1"/>
                  </p:cNvSpPr>
                  <p:nvPr userDrawn="1"/>
                </p:nvSpPr>
                <p:spPr bwMode="auto">
                  <a:xfrm>
                    <a:off x="286663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19" name="Oval 1166"/>
                  <p:cNvSpPr>
                    <a:spLocks noChangeAspect="1" noChangeArrowheads="1"/>
                  </p:cNvSpPr>
                  <p:nvPr userDrawn="1"/>
                </p:nvSpPr>
                <p:spPr bwMode="auto">
                  <a:xfrm>
                    <a:off x="2978206"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0" name="Oval 1167"/>
                  <p:cNvSpPr>
                    <a:spLocks noChangeAspect="1" noChangeArrowheads="1"/>
                  </p:cNvSpPr>
                  <p:nvPr userDrawn="1"/>
                </p:nvSpPr>
                <p:spPr bwMode="auto">
                  <a:xfrm>
                    <a:off x="3091289"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1" name="Oval 1168"/>
                  <p:cNvSpPr>
                    <a:spLocks noChangeAspect="1" noChangeArrowheads="1"/>
                  </p:cNvSpPr>
                  <p:nvPr userDrawn="1"/>
                </p:nvSpPr>
                <p:spPr bwMode="auto">
                  <a:xfrm>
                    <a:off x="4663908"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2" name="Oval 1169"/>
                  <p:cNvSpPr>
                    <a:spLocks noChangeAspect="1" noChangeArrowheads="1"/>
                  </p:cNvSpPr>
                  <p:nvPr userDrawn="1"/>
                </p:nvSpPr>
                <p:spPr bwMode="auto">
                  <a:xfrm>
                    <a:off x="4776992"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3" name="Oval 1170"/>
                  <p:cNvSpPr>
                    <a:spLocks noChangeAspect="1" noChangeArrowheads="1"/>
                  </p:cNvSpPr>
                  <p:nvPr userDrawn="1"/>
                </p:nvSpPr>
                <p:spPr bwMode="auto">
                  <a:xfrm>
                    <a:off x="4888568"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4" name="Oval 1171"/>
                  <p:cNvSpPr>
                    <a:spLocks noChangeAspect="1" noChangeArrowheads="1"/>
                  </p:cNvSpPr>
                  <p:nvPr userDrawn="1"/>
                </p:nvSpPr>
                <p:spPr bwMode="auto">
                  <a:xfrm>
                    <a:off x="5001652"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5" name="Oval 1172"/>
                  <p:cNvSpPr>
                    <a:spLocks noChangeAspect="1" noChangeArrowheads="1"/>
                  </p:cNvSpPr>
                  <p:nvPr userDrawn="1"/>
                </p:nvSpPr>
                <p:spPr bwMode="auto">
                  <a:xfrm>
                    <a:off x="7023590"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6" name="Oval 1173"/>
                  <p:cNvSpPr>
                    <a:spLocks noChangeAspect="1" noChangeArrowheads="1"/>
                  </p:cNvSpPr>
                  <p:nvPr userDrawn="1"/>
                </p:nvSpPr>
                <p:spPr bwMode="auto">
                  <a:xfrm>
                    <a:off x="7136674"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7" name="Oval 1174"/>
                  <p:cNvSpPr>
                    <a:spLocks noChangeAspect="1" noChangeArrowheads="1"/>
                  </p:cNvSpPr>
                  <p:nvPr userDrawn="1"/>
                </p:nvSpPr>
                <p:spPr bwMode="auto">
                  <a:xfrm>
                    <a:off x="724825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8" name="Oval 1175"/>
                  <p:cNvSpPr>
                    <a:spLocks noChangeAspect="1" noChangeArrowheads="1"/>
                  </p:cNvSpPr>
                  <p:nvPr userDrawn="1"/>
                </p:nvSpPr>
                <p:spPr bwMode="auto">
                  <a:xfrm>
                    <a:off x="7361334"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29" name="Oval 1176"/>
                  <p:cNvSpPr>
                    <a:spLocks noChangeAspect="1" noChangeArrowheads="1"/>
                  </p:cNvSpPr>
                  <p:nvPr userDrawn="1"/>
                </p:nvSpPr>
                <p:spPr bwMode="auto">
                  <a:xfrm>
                    <a:off x="7472910"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0" name="Oval 1177"/>
                  <p:cNvSpPr>
                    <a:spLocks noChangeAspect="1" noChangeArrowheads="1"/>
                  </p:cNvSpPr>
                  <p:nvPr userDrawn="1"/>
                </p:nvSpPr>
                <p:spPr bwMode="auto">
                  <a:xfrm>
                    <a:off x="7585994"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1" name="Oval 1178"/>
                  <p:cNvSpPr>
                    <a:spLocks noChangeAspect="1" noChangeArrowheads="1"/>
                  </p:cNvSpPr>
                  <p:nvPr userDrawn="1"/>
                </p:nvSpPr>
                <p:spPr bwMode="auto">
                  <a:xfrm>
                    <a:off x="7697570" y="487597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2" name="Oval 1179"/>
                  <p:cNvSpPr>
                    <a:spLocks noChangeAspect="1" noChangeArrowheads="1"/>
                  </p:cNvSpPr>
                  <p:nvPr userDrawn="1"/>
                </p:nvSpPr>
                <p:spPr bwMode="auto">
                  <a:xfrm>
                    <a:off x="7810653" y="487597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3" name="Oval 1180"/>
                  <p:cNvSpPr>
                    <a:spLocks noChangeAspect="1" noChangeArrowheads="1"/>
                  </p:cNvSpPr>
                  <p:nvPr userDrawn="1"/>
                </p:nvSpPr>
                <p:spPr bwMode="auto">
                  <a:xfrm>
                    <a:off x="7922229" y="4875977"/>
                    <a:ext cx="85944" cy="8594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3934" name="Oval 1181"/>
                  <p:cNvSpPr>
                    <a:spLocks noChangeAspect="1" noChangeArrowheads="1"/>
                  </p:cNvSpPr>
                  <p:nvPr userDrawn="1"/>
                </p:nvSpPr>
                <p:spPr bwMode="auto">
                  <a:xfrm>
                    <a:off x="2641969"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5" name="Oval 1182"/>
                  <p:cNvSpPr>
                    <a:spLocks noChangeAspect="1" noChangeArrowheads="1"/>
                  </p:cNvSpPr>
                  <p:nvPr userDrawn="1"/>
                </p:nvSpPr>
                <p:spPr bwMode="auto">
                  <a:xfrm>
                    <a:off x="2753545"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6" name="Oval 1183"/>
                  <p:cNvSpPr>
                    <a:spLocks noChangeAspect="1" noChangeArrowheads="1"/>
                  </p:cNvSpPr>
                  <p:nvPr userDrawn="1"/>
                </p:nvSpPr>
                <p:spPr bwMode="auto">
                  <a:xfrm>
                    <a:off x="2866630"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7" name="Oval 1184"/>
                  <p:cNvSpPr>
                    <a:spLocks noChangeAspect="1" noChangeArrowheads="1"/>
                  </p:cNvSpPr>
                  <p:nvPr userDrawn="1"/>
                </p:nvSpPr>
                <p:spPr bwMode="auto">
                  <a:xfrm>
                    <a:off x="2978206"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8" name="Oval 1185"/>
                  <p:cNvSpPr>
                    <a:spLocks noChangeAspect="1" noChangeArrowheads="1"/>
                  </p:cNvSpPr>
                  <p:nvPr userDrawn="1"/>
                </p:nvSpPr>
                <p:spPr bwMode="auto">
                  <a:xfrm>
                    <a:off x="3091289"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39" name="Oval 1186"/>
                  <p:cNvSpPr>
                    <a:spLocks noChangeAspect="1" noChangeArrowheads="1"/>
                  </p:cNvSpPr>
                  <p:nvPr userDrawn="1"/>
                </p:nvSpPr>
                <p:spPr bwMode="auto">
                  <a:xfrm>
                    <a:off x="4776992"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0" name="Oval 1187"/>
                  <p:cNvSpPr>
                    <a:spLocks noChangeAspect="1" noChangeArrowheads="1"/>
                  </p:cNvSpPr>
                  <p:nvPr userDrawn="1"/>
                </p:nvSpPr>
                <p:spPr bwMode="auto">
                  <a:xfrm>
                    <a:off x="4888568"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1" name="Oval 1188"/>
                  <p:cNvSpPr>
                    <a:spLocks noChangeAspect="1" noChangeArrowheads="1"/>
                  </p:cNvSpPr>
                  <p:nvPr userDrawn="1"/>
                </p:nvSpPr>
                <p:spPr bwMode="auto">
                  <a:xfrm>
                    <a:off x="5001652"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2" name="Oval 1189"/>
                  <p:cNvSpPr>
                    <a:spLocks noChangeAspect="1" noChangeArrowheads="1"/>
                  </p:cNvSpPr>
                  <p:nvPr userDrawn="1"/>
                </p:nvSpPr>
                <p:spPr bwMode="auto">
                  <a:xfrm>
                    <a:off x="7023590"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3" name="Oval 1190"/>
                  <p:cNvSpPr>
                    <a:spLocks noChangeAspect="1" noChangeArrowheads="1"/>
                  </p:cNvSpPr>
                  <p:nvPr userDrawn="1"/>
                </p:nvSpPr>
                <p:spPr bwMode="auto">
                  <a:xfrm>
                    <a:off x="7136674"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4" name="Oval 1191"/>
                  <p:cNvSpPr>
                    <a:spLocks noChangeAspect="1" noChangeArrowheads="1"/>
                  </p:cNvSpPr>
                  <p:nvPr userDrawn="1"/>
                </p:nvSpPr>
                <p:spPr bwMode="auto">
                  <a:xfrm>
                    <a:off x="7472910"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5" name="Oval 1192"/>
                  <p:cNvSpPr>
                    <a:spLocks noChangeAspect="1" noChangeArrowheads="1"/>
                  </p:cNvSpPr>
                  <p:nvPr userDrawn="1"/>
                </p:nvSpPr>
                <p:spPr bwMode="auto">
                  <a:xfrm>
                    <a:off x="7585994"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6" name="Oval 1193"/>
                  <p:cNvSpPr>
                    <a:spLocks noChangeAspect="1" noChangeArrowheads="1"/>
                  </p:cNvSpPr>
                  <p:nvPr userDrawn="1"/>
                </p:nvSpPr>
                <p:spPr bwMode="auto">
                  <a:xfrm>
                    <a:off x="7697570" y="4978507"/>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7" name="Oval 1194"/>
                  <p:cNvSpPr>
                    <a:spLocks noChangeAspect="1" noChangeArrowheads="1"/>
                  </p:cNvSpPr>
                  <p:nvPr userDrawn="1"/>
                </p:nvSpPr>
                <p:spPr bwMode="auto">
                  <a:xfrm>
                    <a:off x="7810653" y="4978507"/>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8" name="Oval 1195"/>
                  <p:cNvSpPr>
                    <a:spLocks noChangeAspect="1" noChangeArrowheads="1"/>
                  </p:cNvSpPr>
                  <p:nvPr userDrawn="1"/>
                </p:nvSpPr>
                <p:spPr bwMode="auto">
                  <a:xfrm>
                    <a:off x="2641969"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49" name="Oval 1196"/>
                  <p:cNvSpPr>
                    <a:spLocks noChangeAspect="1" noChangeArrowheads="1"/>
                  </p:cNvSpPr>
                  <p:nvPr userDrawn="1"/>
                </p:nvSpPr>
                <p:spPr bwMode="auto">
                  <a:xfrm>
                    <a:off x="2753545"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0" name="Oval 1197"/>
                  <p:cNvSpPr>
                    <a:spLocks noChangeAspect="1" noChangeArrowheads="1"/>
                  </p:cNvSpPr>
                  <p:nvPr userDrawn="1"/>
                </p:nvSpPr>
                <p:spPr bwMode="auto">
                  <a:xfrm>
                    <a:off x="2866630"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1" name="Oval 1198"/>
                  <p:cNvSpPr>
                    <a:spLocks noChangeAspect="1" noChangeArrowheads="1"/>
                  </p:cNvSpPr>
                  <p:nvPr userDrawn="1"/>
                </p:nvSpPr>
                <p:spPr bwMode="auto">
                  <a:xfrm>
                    <a:off x="2978206"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2" name="Oval 1199"/>
                  <p:cNvSpPr>
                    <a:spLocks noChangeAspect="1" noChangeArrowheads="1"/>
                  </p:cNvSpPr>
                  <p:nvPr userDrawn="1"/>
                </p:nvSpPr>
                <p:spPr bwMode="auto">
                  <a:xfrm>
                    <a:off x="4776992"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3" name="Oval 1200"/>
                  <p:cNvSpPr>
                    <a:spLocks noChangeAspect="1" noChangeArrowheads="1"/>
                  </p:cNvSpPr>
                  <p:nvPr userDrawn="1"/>
                </p:nvSpPr>
                <p:spPr bwMode="auto">
                  <a:xfrm>
                    <a:off x="7585994"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4" name="Oval 1201"/>
                  <p:cNvSpPr>
                    <a:spLocks noChangeAspect="1" noChangeArrowheads="1"/>
                  </p:cNvSpPr>
                  <p:nvPr userDrawn="1"/>
                </p:nvSpPr>
                <p:spPr bwMode="auto">
                  <a:xfrm>
                    <a:off x="7697570"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5" name="Oval 1202"/>
                  <p:cNvSpPr>
                    <a:spLocks noChangeAspect="1" noChangeArrowheads="1"/>
                  </p:cNvSpPr>
                  <p:nvPr userDrawn="1"/>
                </p:nvSpPr>
                <p:spPr bwMode="auto">
                  <a:xfrm>
                    <a:off x="7810653" y="5082543"/>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6" name="Oval 1203"/>
                  <p:cNvSpPr>
                    <a:spLocks noChangeAspect="1" noChangeArrowheads="1"/>
                  </p:cNvSpPr>
                  <p:nvPr userDrawn="1"/>
                </p:nvSpPr>
                <p:spPr bwMode="auto">
                  <a:xfrm>
                    <a:off x="8484633" y="5082543"/>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7" name="Oval 1204"/>
                  <p:cNvSpPr>
                    <a:spLocks noChangeAspect="1" noChangeArrowheads="1"/>
                  </p:cNvSpPr>
                  <p:nvPr userDrawn="1"/>
                </p:nvSpPr>
                <p:spPr bwMode="auto">
                  <a:xfrm>
                    <a:off x="2641969"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8" name="Oval 1205"/>
                  <p:cNvSpPr>
                    <a:spLocks noChangeAspect="1" noChangeArrowheads="1"/>
                  </p:cNvSpPr>
                  <p:nvPr userDrawn="1"/>
                </p:nvSpPr>
                <p:spPr bwMode="auto">
                  <a:xfrm>
                    <a:off x="2753545"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59" name="Oval 1206"/>
                  <p:cNvSpPr>
                    <a:spLocks noChangeAspect="1" noChangeArrowheads="1"/>
                  </p:cNvSpPr>
                  <p:nvPr userDrawn="1"/>
                </p:nvSpPr>
                <p:spPr bwMode="auto">
                  <a:xfrm>
                    <a:off x="2866630"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0" name="Oval 1207"/>
                  <p:cNvSpPr>
                    <a:spLocks noChangeAspect="1" noChangeArrowheads="1"/>
                  </p:cNvSpPr>
                  <p:nvPr userDrawn="1"/>
                </p:nvSpPr>
                <p:spPr bwMode="auto">
                  <a:xfrm>
                    <a:off x="7697570"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1" name="Oval 1208"/>
                  <p:cNvSpPr>
                    <a:spLocks noChangeAspect="1" noChangeArrowheads="1"/>
                  </p:cNvSpPr>
                  <p:nvPr userDrawn="1"/>
                </p:nvSpPr>
                <p:spPr bwMode="auto">
                  <a:xfrm>
                    <a:off x="7810653" y="5186581"/>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2" name="Oval 1209"/>
                  <p:cNvSpPr>
                    <a:spLocks noChangeAspect="1" noChangeArrowheads="1"/>
                  </p:cNvSpPr>
                  <p:nvPr userDrawn="1"/>
                </p:nvSpPr>
                <p:spPr bwMode="auto">
                  <a:xfrm>
                    <a:off x="8484633" y="5186581"/>
                    <a:ext cx="85943"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3" name="Oval 1210"/>
                  <p:cNvSpPr>
                    <a:spLocks noChangeAspect="1" noChangeArrowheads="1"/>
                  </p:cNvSpPr>
                  <p:nvPr userDrawn="1"/>
                </p:nvSpPr>
                <p:spPr bwMode="auto">
                  <a:xfrm>
                    <a:off x="2641969"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4" name="Oval 1211"/>
                  <p:cNvSpPr>
                    <a:spLocks noChangeAspect="1" noChangeArrowheads="1"/>
                  </p:cNvSpPr>
                  <p:nvPr userDrawn="1"/>
                </p:nvSpPr>
                <p:spPr bwMode="auto">
                  <a:xfrm>
                    <a:off x="2753545"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5" name="Oval 1212"/>
                  <p:cNvSpPr>
                    <a:spLocks noChangeAspect="1" noChangeArrowheads="1"/>
                  </p:cNvSpPr>
                  <p:nvPr userDrawn="1"/>
                </p:nvSpPr>
                <p:spPr bwMode="auto">
                  <a:xfrm>
                    <a:off x="7810653"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6" name="Oval 1213"/>
                  <p:cNvSpPr>
                    <a:spLocks noChangeAspect="1" noChangeArrowheads="1"/>
                  </p:cNvSpPr>
                  <p:nvPr userDrawn="1"/>
                </p:nvSpPr>
                <p:spPr bwMode="auto">
                  <a:xfrm>
                    <a:off x="8371549" y="5290618"/>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7" name="Oval 1214"/>
                  <p:cNvSpPr>
                    <a:spLocks noChangeAspect="1" noChangeArrowheads="1"/>
                  </p:cNvSpPr>
                  <p:nvPr userDrawn="1"/>
                </p:nvSpPr>
                <p:spPr bwMode="auto">
                  <a:xfrm>
                    <a:off x="2641969"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8" name="Oval 1215"/>
                  <p:cNvSpPr>
                    <a:spLocks noChangeAspect="1" noChangeArrowheads="1"/>
                  </p:cNvSpPr>
                  <p:nvPr userDrawn="1"/>
                </p:nvSpPr>
                <p:spPr bwMode="auto">
                  <a:xfrm>
                    <a:off x="2753545"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69" name="Oval 1216"/>
                  <p:cNvSpPr>
                    <a:spLocks noChangeAspect="1" noChangeArrowheads="1"/>
                  </p:cNvSpPr>
                  <p:nvPr userDrawn="1"/>
                </p:nvSpPr>
                <p:spPr bwMode="auto">
                  <a:xfrm>
                    <a:off x="8259973" y="539465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0" name="Oval 1217"/>
                  <p:cNvSpPr>
                    <a:spLocks noChangeAspect="1" noChangeArrowheads="1"/>
                  </p:cNvSpPr>
                  <p:nvPr userDrawn="1"/>
                </p:nvSpPr>
                <p:spPr bwMode="auto">
                  <a:xfrm>
                    <a:off x="2641969" y="549718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1" name="Oval 1218"/>
                  <p:cNvSpPr>
                    <a:spLocks noChangeAspect="1" noChangeArrowheads="1"/>
                  </p:cNvSpPr>
                  <p:nvPr userDrawn="1"/>
                </p:nvSpPr>
                <p:spPr bwMode="auto">
                  <a:xfrm>
                    <a:off x="2753545" y="5497185"/>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2" name="Oval 1219"/>
                  <p:cNvSpPr>
                    <a:spLocks noChangeAspect="1" noChangeArrowheads="1"/>
                  </p:cNvSpPr>
                  <p:nvPr userDrawn="1"/>
                </p:nvSpPr>
                <p:spPr bwMode="auto">
                  <a:xfrm>
                    <a:off x="2641969" y="5601221"/>
                    <a:ext cx="85944"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3" name="Oval 1220"/>
                  <p:cNvSpPr>
                    <a:spLocks noChangeAspect="1" noChangeArrowheads="1"/>
                  </p:cNvSpPr>
                  <p:nvPr userDrawn="1"/>
                </p:nvSpPr>
                <p:spPr bwMode="auto">
                  <a:xfrm>
                    <a:off x="2641969" y="570525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4" name="Oval 1221"/>
                  <p:cNvSpPr>
                    <a:spLocks noChangeAspect="1" noChangeArrowheads="1"/>
                  </p:cNvSpPr>
                  <p:nvPr userDrawn="1"/>
                </p:nvSpPr>
                <p:spPr bwMode="auto">
                  <a:xfrm>
                    <a:off x="2753545" y="5705259"/>
                    <a:ext cx="85944" cy="8594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5" name="Oval 1222"/>
                  <p:cNvSpPr>
                    <a:spLocks noChangeAspect="1" noChangeArrowheads="1"/>
                  </p:cNvSpPr>
                  <p:nvPr userDrawn="1"/>
                </p:nvSpPr>
                <p:spPr bwMode="auto">
                  <a:xfrm>
                    <a:off x="4103013"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3976" name="Oval 1223"/>
                  <p:cNvSpPr>
                    <a:spLocks noChangeAspect="1" noChangeArrowheads="1"/>
                  </p:cNvSpPr>
                  <p:nvPr userDrawn="1"/>
                </p:nvSpPr>
                <p:spPr bwMode="auto">
                  <a:xfrm>
                    <a:off x="4214589" y="2697229"/>
                    <a:ext cx="85943" cy="8594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grpSp>
            <p:grpSp>
              <p:nvGrpSpPr>
                <p:cNvPr id="1453" name="Group 1452"/>
                <p:cNvGrpSpPr/>
                <p:nvPr/>
              </p:nvGrpSpPr>
              <p:grpSpPr>
                <a:xfrm>
                  <a:off x="1289909" y="2585506"/>
                  <a:ext cx="5558467" cy="2430797"/>
                  <a:chOff x="1442864" y="2738461"/>
                  <a:chExt cx="5558467" cy="2430797"/>
                </a:xfrm>
                <a:grpFill/>
              </p:grpSpPr>
              <p:sp>
                <p:nvSpPr>
                  <p:cNvPr id="2740" name="Oval 359"/>
                  <p:cNvSpPr>
                    <a:spLocks noChangeAspect="1" noChangeArrowheads="1"/>
                  </p:cNvSpPr>
                  <p:nvPr/>
                </p:nvSpPr>
                <p:spPr bwMode="auto">
                  <a:xfrm>
                    <a:off x="4185921" y="2738461"/>
                    <a:ext cx="72352"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41" name="Oval 363"/>
                  <p:cNvSpPr>
                    <a:spLocks noChangeAspect="1" noChangeArrowheads="1"/>
                  </p:cNvSpPr>
                  <p:nvPr/>
                </p:nvSpPr>
                <p:spPr bwMode="auto">
                  <a:xfrm>
                    <a:off x="4659387" y="2738461"/>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42" name="Oval 408"/>
                  <p:cNvSpPr>
                    <a:spLocks noChangeAspect="1" noChangeArrowheads="1"/>
                  </p:cNvSpPr>
                  <p:nvPr/>
                </p:nvSpPr>
                <p:spPr bwMode="auto">
                  <a:xfrm>
                    <a:off x="3807657" y="2826045"/>
                    <a:ext cx="72352" cy="7235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43" name="Oval 494"/>
                  <p:cNvSpPr>
                    <a:spLocks noChangeAspect="1" noChangeArrowheads="1"/>
                  </p:cNvSpPr>
                  <p:nvPr/>
                </p:nvSpPr>
                <p:spPr bwMode="auto">
                  <a:xfrm>
                    <a:off x="2105463" y="2999946"/>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44" name="Oval 509"/>
                  <p:cNvSpPr>
                    <a:spLocks noChangeAspect="1" noChangeArrowheads="1"/>
                  </p:cNvSpPr>
                  <p:nvPr/>
                </p:nvSpPr>
                <p:spPr bwMode="auto">
                  <a:xfrm>
                    <a:off x="4375054" y="2999946"/>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46" name="Oval 536"/>
                  <p:cNvSpPr>
                    <a:spLocks noChangeAspect="1" noChangeArrowheads="1"/>
                  </p:cNvSpPr>
                  <p:nvPr/>
                </p:nvSpPr>
                <p:spPr bwMode="auto">
                  <a:xfrm>
                    <a:off x="1442864" y="3087530"/>
                    <a:ext cx="72353"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47" name="Oval 552"/>
                  <p:cNvSpPr>
                    <a:spLocks noChangeAspect="1" noChangeArrowheads="1"/>
                  </p:cNvSpPr>
                  <p:nvPr/>
                </p:nvSpPr>
                <p:spPr bwMode="auto">
                  <a:xfrm>
                    <a:off x="3902857" y="3087530"/>
                    <a:ext cx="72353" cy="7235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48" name="Oval 596"/>
                  <p:cNvSpPr>
                    <a:spLocks noChangeAspect="1" noChangeArrowheads="1"/>
                  </p:cNvSpPr>
                  <p:nvPr/>
                </p:nvSpPr>
                <p:spPr bwMode="auto">
                  <a:xfrm>
                    <a:off x="2577659" y="3175116"/>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49" name="Oval 603"/>
                  <p:cNvSpPr>
                    <a:spLocks noChangeAspect="1" noChangeArrowheads="1"/>
                  </p:cNvSpPr>
                  <p:nvPr/>
                </p:nvSpPr>
                <p:spPr bwMode="auto">
                  <a:xfrm>
                    <a:off x="4281122" y="3175116"/>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0" name="Oval 630"/>
                  <p:cNvSpPr>
                    <a:spLocks noChangeAspect="1" noChangeArrowheads="1"/>
                  </p:cNvSpPr>
                  <p:nvPr/>
                </p:nvSpPr>
                <p:spPr bwMode="auto">
                  <a:xfrm>
                    <a:off x="6835046" y="3175116"/>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1" name="Oval 642"/>
                  <p:cNvSpPr>
                    <a:spLocks noChangeAspect="1" noChangeArrowheads="1"/>
                  </p:cNvSpPr>
                  <p:nvPr/>
                </p:nvSpPr>
                <p:spPr bwMode="auto">
                  <a:xfrm>
                    <a:off x="2483727" y="3262701"/>
                    <a:ext cx="72353"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52" name="Oval 711"/>
                  <p:cNvSpPr>
                    <a:spLocks noChangeAspect="1" noChangeArrowheads="1"/>
                  </p:cNvSpPr>
                  <p:nvPr/>
                </p:nvSpPr>
                <p:spPr bwMode="auto">
                  <a:xfrm>
                    <a:off x="1442864" y="3436602"/>
                    <a:ext cx="72353" cy="7235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53" name="Oval 727"/>
                  <p:cNvSpPr>
                    <a:spLocks noChangeAspect="1" noChangeArrowheads="1"/>
                  </p:cNvSpPr>
                  <p:nvPr/>
                </p:nvSpPr>
                <p:spPr bwMode="auto">
                  <a:xfrm>
                    <a:off x="4564187" y="3436602"/>
                    <a:ext cx="72352"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4" name="Oval 746"/>
                  <p:cNvSpPr>
                    <a:spLocks noChangeAspect="1" noChangeArrowheads="1"/>
                  </p:cNvSpPr>
                  <p:nvPr/>
                </p:nvSpPr>
                <p:spPr bwMode="auto">
                  <a:xfrm>
                    <a:off x="6645914" y="3436602"/>
                    <a:ext cx="72352"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5" name="Oval 819"/>
                  <p:cNvSpPr>
                    <a:spLocks noChangeAspect="1" noChangeArrowheads="1"/>
                  </p:cNvSpPr>
                  <p:nvPr/>
                </p:nvSpPr>
                <p:spPr bwMode="auto">
                  <a:xfrm>
                    <a:off x="2294596" y="3699355"/>
                    <a:ext cx="72352"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56" name="Oval 932"/>
                  <p:cNvSpPr>
                    <a:spLocks noChangeAspect="1" noChangeArrowheads="1"/>
                  </p:cNvSpPr>
                  <p:nvPr/>
                </p:nvSpPr>
                <p:spPr bwMode="auto">
                  <a:xfrm>
                    <a:off x="6361580" y="3960841"/>
                    <a:ext cx="72352" cy="7235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7" name="Oval 1012"/>
                  <p:cNvSpPr>
                    <a:spLocks noChangeAspect="1" noChangeArrowheads="1"/>
                  </p:cNvSpPr>
                  <p:nvPr/>
                </p:nvSpPr>
                <p:spPr bwMode="auto">
                  <a:xfrm>
                    <a:off x="6172448" y="4309911"/>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8" name="Oval 1071"/>
                  <p:cNvSpPr>
                    <a:spLocks noChangeAspect="1" noChangeArrowheads="1"/>
                  </p:cNvSpPr>
                  <p:nvPr/>
                </p:nvSpPr>
                <p:spPr bwMode="auto">
                  <a:xfrm>
                    <a:off x="6739846" y="4572666"/>
                    <a:ext cx="72352" cy="72353"/>
                  </a:xfrm>
                  <a:prstGeom prst="ellipse">
                    <a:avLst/>
                  </a:prstGeom>
                  <a:grpFill/>
                  <a:ln>
                    <a:noFill/>
                  </a:ln>
                  <a:effectLst/>
                </p:spPr>
                <p:txBody>
                  <a:bodyPr wrap="none" anchor="ctr"/>
                  <a:lstStyle/>
                  <a:p>
                    <a:pPr defTabSz="912927"/>
                    <a:endParaRPr lang="en-US" sz="1500" dirty="0">
                      <a:solidFill>
                        <a:srgbClr val="FFFFFF"/>
                      </a:solidFill>
                    </a:endParaRPr>
                  </a:p>
                </p:txBody>
              </p:sp>
              <p:sp>
                <p:nvSpPr>
                  <p:cNvPr id="2759" name="Oval 1109"/>
                  <p:cNvSpPr>
                    <a:spLocks noChangeAspect="1" noChangeArrowheads="1"/>
                  </p:cNvSpPr>
                  <p:nvPr/>
                </p:nvSpPr>
                <p:spPr bwMode="auto">
                  <a:xfrm>
                    <a:off x="2957194" y="4834151"/>
                    <a:ext cx="72352" cy="72353"/>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2927"/>
                    <a:endParaRPr lang="en-US" sz="1500" dirty="0">
                      <a:solidFill>
                        <a:srgbClr val="FFFFFF"/>
                      </a:solidFill>
                    </a:endParaRPr>
                  </a:p>
                </p:txBody>
              </p:sp>
              <p:sp>
                <p:nvSpPr>
                  <p:cNvPr id="2761" name="Oval 1180"/>
                  <p:cNvSpPr>
                    <a:spLocks noChangeAspect="1" noChangeArrowheads="1"/>
                  </p:cNvSpPr>
                  <p:nvPr/>
                </p:nvSpPr>
                <p:spPr bwMode="auto">
                  <a:xfrm>
                    <a:off x="6928978" y="5096906"/>
                    <a:ext cx="72353" cy="72352"/>
                  </a:xfrm>
                  <a:prstGeom prst="ellipse">
                    <a:avLst/>
                  </a:prstGeom>
                  <a:grpFill/>
                  <a:ln>
                    <a:noFill/>
                  </a:ln>
                  <a:effectLst/>
                </p:spPr>
                <p:txBody>
                  <a:bodyPr wrap="none" anchor="ctr"/>
                  <a:lstStyle/>
                  <a:p>
                    <a:pPr defTabSz="912927"/>
                    <a:endParaRPr lang="en-US" sz="1500" dirty="0">
                      <a:solidFill>
                        <a:srgbClr val="FFFFFF"/>
                      </a:solidFill>
                    </a:endParaRPr>
                  </a:p>
                </p:txBody>
              </p:sp>
            </p:grpSp>
            <p:grpSp>
              <p:nvGrpSpPr>
                <p:cNvPr id="1454" name="Group 1453"/>
                <p:cNvGrpSpPr/>
                <p:nvPr/>
              </p:nvGrpSpPr>
              <p:grpSpPr>
                <a:xfrm>
                  <a:off x="1188221" y="2485206"/>
                  <a:ext cx="5765571" cy="2631042"/>
                  <a:chOff x="1188221" y="2485206"/>
                  <a:chExt cx="5765571" cy="2631042"/>
                </a:xfrm>
                <a:grpFill/>
              </p:grpSpPr>
              <p:sp>
                <p:nvSpPr>
                  <p:cNvPr id="1455" name="Oval 1454"/>
                  <p:cNvSpPr/>
                  <p:nvPr/>
                </p:nvSpPr>
                <p:spPr bwMode="auto">
                  <a:xfrm>
                    <a:off x="6106886" y="370332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56" name="Oval 1455"/>
                  <p:cNvSpPr/>
                  <p:nvPr/>
                </p:nvSpPr>
                <p:spPr bwMode="auto">
                  <a:xfrm>
                    <a:off x="6389414"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57" name="Oval 1456"/>
                  <p:cNvSpPr/>
                  <p:nvPr/>
                </p:nvSpPr>
                <p:spPr bwMode="auto">
                  <a:xfrm>
                    <a:off x="6581006" y="29217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58" name="Oval 1457"/>
                  <p:cNvSpPr/>
                  <p:nvPr/>
                </p:nvSpPr>
                <p:spPr bwMode="auto">
                  <a:xfrm>
                    <a:off x="6483034" y="4312922"/>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59" name="Oval 1458"/>
                  <p:cNvSpPr/>
                  <p:nvPr/>
                </p:nvSpPr>
                <p:spPr bwMode="auto">
                  <a:xfrm>
                    <a:off x="5918066" y="4058198"/>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0" name="Oval 1459"/>
                  <p:cNvSpPr/>
                  <p:nvPr/>
                </p:nvSpPr>
                <p:spPr bwMode="auto">
                  <a:xfrm>
                    <a:off x="4309155"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1" name="Oval 1460"/>
                  <p:cNvSpPr/>
                  <p:nvPr/>
                </p:nvSpPr>
                <p:spPr bwMode="auto">
                  <a:xfrm>
                    <a:off x="4028305" y="2918462"/>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2" name="Oval 1461"/>
                  <p:cNvSpPr/>
                  <p:nvPr/>
                </p:nvSpPr>
                <p:spPr bwMode="auto">
                  <a:xfrm>
                    <a:off x="4123010" y="274274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3" name="Oval 1462"/>
                  <p:cNvSpPr/>
                  <p:nvPr/>
                </p:nvSpPr>
                <p:spPr bwMode="auto">
                  <a:xfrm>
                    <a:off x="4404948" y="248520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4" name="Oval 1463"/>
                  <p:cNvSpPr/>
                  <p:nvPr/>
                </p:nvSpPr>
                <p:spPr bwMode="auto">
                  <a:xfrm>
                    <a:off x="3931419" y="2485206"/>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5" name="Oval 1464"/>
                  <p:cNvSpPr/>
                  <p:nvPr/>
                </p:nvSpPr>
                <p:spPr bwMode="auto">
                  <a:xfrm>
                    <a:off x="3552597" y="257338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66" name="Oval 1465"/>
                  <p:cNvSpPr/>
                  <p:nvPr/>
                </p:nvSpPr>
                <p:spPr bwMode="auto">
                  <a:xfrm>
                    <a:off x="3647301" y="2837904"/>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27" name="Oval 2726"/>
                  <p:cNvSpPr/>
                  <p:nvPr/>
                </p:nvSpPr>
                <p:spPr bwMode="auto">
                  <a:xfrm>
                    <a:off x="1188221" y="283463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1" name="Oval 2730"/>
                  <p:cNvSpPr/>
                  <p:nvPr/>
                </p:nvSpPr>
                <p:spPr bwMode="auto">
                  <a:xfrm>
                    <a:off x="1188221" y="318407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2" name="Oval 2731"/>
                  <p:cNvSpPr/>
                  <p:nvPr/>
                </p:nvSpPr>
                <p:spPr bwMode="auto">
                  <a:xfrm>
                    <a:off x="1658484" y="3357153"/>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3" name="Oval 2732"/>
                  <p:cNvSpPr/>
                  <p:nvPr/>
                </p:nvSpPr>
                <p:spPr bwMode="auto">
                  <a:xfrm>
                    <a:off x="2040573" y="3445330"/>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5" name="Oval 2734"/>
                  <p:cNvSpPr/>
                  <p:nvPr/>
                </p:nvSpPr>
                <p:spPr bwMode="auto">
                  <a:xfrm>
                    <a:off x="2229984" y="3010536"/>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6" name="Oval 2735"/>
                  <p:cNvSpPr/>
                  <p:nvPr/>
                </p:nvSpPr>
                <p:spPr bwMode="auto">
                  <a:xfrm>
                    <a:off x="2314893" y="29217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7" name="Oval 2736"/>
                  <p:cNvSpPr/>
                  <p:nvPr/>
                </p:nvSpPr>
                <p:spPr bwMode="auto">
                  <a:xfrm>
                    <a:off x="1851162" y="2745560"/>
                    <a:ext cx="274320" cy="274320"/>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8" name="Oval 2737"/>
                  <p:cNvSpPr/>
                  <p:nvPr/>
                </p:nvSpPr>
                <p:spPr bwMode="auto">
                  <a:xfrm>
                    <a:off x="2705449" y="4581043"/>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2739" name="Oval 2738"/>
                  <p:cNvSpPr/>
                  <p:nvPr/>
                </p:nvSpPr>
                <p:spPr bwMode="auto">
                  <a:xfrm>
                    <a:off x="6679472" y="4841928"/>
                    <a:ext cx="274320" cy="274320"/>
                  </a:xfrm>
                  <a:prstGeom prst="ellipse">
                    <a:avLst/>
                  </a:prstGeom>
                  <a:solidFill>
                    <a:schemeClr val="accent5">
                      <a:alpha val="60000"/>
                    </a:scheme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grpSp>
          </p:grpSp>
          <p:sp>
            <p:nvSpPr>
              <p:cNvPr id="1384" name="Rectangle 1383"/>
              <p:cNvSpPr/>
              <p:nvPr/>
            </p:nvSpPr>
            <p:spPr>
              <a:xfrm>
                <a:off x="6552311" y="5123103"/>
                <a:ext cx="2809660" cy="698156"/>
              </a:xfrm>
              <a:prstGeom prst="rect">
                <a:avLst/>
              </a:prstGeom>
              <a:solidFill>
                <a:srgbClr val="00B0F0"/>
              </a:solidFill>
              <a:ln w="9525" cap="flat" cmpd="sng" algn="ctr">
                <a:solidFill>
                  <a:schemeClr val="tx1"/>
                </a:solidFill>
                <a:prstDash val="solid"/>
              </a:ln>
              <a:effectLst/>
            </p:spPr>
            <p:txBody>
              <a:bodyPr lIns="217598" tIns="54400" rIns="108799" bIns="108799" rtlCol="0" anchor="b" anchorCtr="0"/>
              <a:lstStyle/>
              <a:p>
                <a:pPr algn="r" defTabSz="1448923"/>
                <a:r>
                  <a:rPr lang="zh-CN" altLang="en-US" sz="1500" dirty="0">
                    <a:solidFill>
                      <a:srgbClr val="FFFFFF">
                        <a:alpha val="99000"/>
                      </a:srgbClr>
                    </a:solidFill>
                    <a:ea typeface="Segoe UI" pitchFamily="34" charset="0"/>
                    <a:cs typeface="Segoe UI" pitchFamily="34" charset="0"/>
                  </a:rPr>
                  <a:t>自动化管理</a:t>
                </a:r>
                <a:endParaRPr lang="en-US" sz="1500" dirty="0">
                  <a:solidFill>
                    <a:srgbClr val="FFFFFF">
                      <a:alpha val="99000"/>
                    </a:srgbClr>
                  </a:solidFill>
                  <a:ea typeface="Segoe UI" pitchFamily="34" charset="0"/>
                  <a:cs typeface="Segoe UI" pitchFamily="34" charset="0"/>
                </a:endParaRPr>
              </a:p>
            </p:txBody>
          </p:sp>
          <p:sp>
            <p:nvSpPr>
              <p:cNvPr id="1385" name="Rectangle 1384"/>
              <p:cNvSpPr/>
              <p:nvPr/>
            </p:nvSpPr>
            <p:spPr>
              <a:xfrm>
                <a:off x="6552311" y="6027777"/>
                <a:ext cx="2809660" cy="698156"/>
              </a:xfrm>
              <a:prstGeom prst="rect">
                <a:avLst/>
              </a:prstGeom>
              <a:solidFill>
                <a:srgbClr val="00B0F0"/>
              </a:solidFill>
              <a:ln w="9525" cap="flat" cmpd="sng" algn="ctr">
                <a:solidFill>
                  <a:schemeClr val="tx1"/>
                </a:solidFill>
                <a:prstDash val="solid"/>
              </a:ln>
              <a:effectLst/>
            </p:spPr>
            <p:txBody>
              <a:bodyPr lIns="217598" tIns="54400" rIns="108799" bIns="108799" rtlCol="0" anchor="b" anchorCtr="0"/>
              <a:lstStyle/>
              <a:p>
                <a:pPr algn="r" defTabSz="1448923"/>
                <a:r>
                  <a:rPr lang="zh-CN" altLang="en-US" sz="1500" dirty="0">
                    <a:solidFill>
                      <a:srgbClr val="FFFFFF">
                        <a:alpha val="99000"/>
                      </a:srgbClr>
                    </a:solidFill>
                    <a:ea typeface="Segoe UI" pitchFamily="34" charset="0"/>
                    <a:cs typeface="Segoe UI" pitchFamily="34" charset="0"/>
                  </a:rPr>
                  <a:t>弹性扩展</a:t>
                </a:r>
                <a:endParaRPr lang="en-US" sz="1500" dirty="0">
                  <a:solidFill>
                    <a:srgbClr val="FFFFFF">
                      <a:alpha val="99000"/>
                    </a:srgbClr>
                  </a:solidFill>
                  <a:ea typeface="Segoe UI" pitchFamily="34" charset="0"/>
                  <a:cs typeface="Segoe UI" pitchFamily="34" charset="0"/>
                </a:endParaRPr>
              </a:p>
            </p:txBody>
          </p:sp>
          <p:sp>
            <p:nvSpPr>
              <p:cNvPr id="1386" name="Rectangle 1385"/>
              <p:cNvSpPr/>
              <p:nvPr/>
            </p:nvSpPr>
            <p:spPr>
              <a:xfrm>
                <a:off x="9484555" y="5123103"/>
                <a:ext cx="3934496" cy="698156"/>
              </a:xfrm>
              <a:prstGeom prst="rect">
                <a:avLst/>
              </a:prstGeom>
              <a:solidFill>
                <a:srgbClr val="00B0F0"/>
              </a:solidFill>
              <a:ln w="9525" cap="flat" cmpd="sng" algn="ctr">
                <a:solidFill>
                  <a:schemeClr val="tx1"/>
                </a:solidFill>
                <a:prstDash val="solid"/>
              </a:ln>
              <a:effectLst/>
            </p:spPr>
            <p:txBody>
              <a:bodyPr lIns="217598" tIns="54400" rIns="108799" bIns="108799" rtlCol="0" anchor="b" anchorCtr="0"/>
              <a:lstStyle/>
              <a:p>
                <a:pPr algn="r" defTabSz="1448923"/>
                <a:r>
                  <a:rPr lang="zh-CN" altLang="en-US" sz="1500" dirty="0">
                    <a:solidFill>
                      <a:srgbClr val="FFFFFF">
                        <a:alpha val="99000"/>
                      </a:srgbClr>
                    </a:solidFill>
                    <a:ea typeface="Segoe UI" pitchFamily="34" charset="0"/>
                    <a:cs typeface="Segoe UI" pitchFamily="34" charset="0"/>
                  </a:rPr>
                  <a:t>安全运维</a:t>
                </a:r>
                <a:endParaRPr lang="en-US" sz="1500" dirty="0">
                  <a:solidFill>
                    <a:srgbClr val="FFFFFF">
                      <a:alpha val="99000"/>
                    </a:srgbClr>
                  </a:solidFill>
                  <a:ea typeface="Segoe UI" pitchFamily="34" charset="0"/>
                  <a:cs typeface="Segoe UI" pitchFamily="34" charset="0"/>
                </a:endParaRPr>
              </a:p>
            </p:txBody>
          </p:sp>
          <p:sp>
            <p:nvSpPr>
              <p:cNvPr id="1387" name="Rectangle 1386"/>
              <p:cNvSpPr/>
              <p:nvPr/>
            </p:nvSpPr>
            <p:spPr>
              <a:xfrm>
                <a:off x="9476706" y="6027777"/>
                <a:ext cx="3934496" cy="698156"/>
              </a:xfrm>
              <a:prstGeom prst="rect">
                <a:avLst/>
              </a:prstGeom>
              <a:solidFill>
                <a:srgbClr val="00B0F0"/>
              </a:solidFill>
              <a:ln w="9525" cap="flat" cmpd="sng" algn="ctr">
                <a:solidFill>
                  <a:schemeClr val="tx1"/>
                </a:solidFill>
                <a:prstDash val="solid"/>
              </a:ln>
              <a:effectLst/>
            </p:spPr>
            <p:txBody>
              <a:bodyPr lIns="217598" tIns="54400" rIns="108799" bIns="108799" rtlCol="0" anchor="b" anchorCtr="0"/>
              <a:lstStyle/>
              <a:p>
                <a:pPr algn="r" defTabSz="1448923"/>
                <a:r>
                  <a:rPr lang="zh-CN" altLang="en-US" sz="1500" dirty="0">
                    <a:solidFill>
                      <a:srgbClr val="FFFFFF">
                        <a:alpha val="99000"/>
                      </a:srgbClr>
                    </a:solidFill>
                    <a:ea typeface="Segoe UI" pitchFamily="34" charset="0"/>
                    <a:cs typeface="Segoe UI" pitchFamily="34" charset="0"/>
                  </a:rPr>
                  <a:t>按使用计费</a:t>
                </a:r>
                <a:endParaRPr lang="en-US" sz="1500" dirty="0">
                  <a:solidFill>
                    <a:srgbClr val="FFFFFF">
                      <a:alpha val="99000"/>
                    </a:srgbClr>
                  </a:solidFill>
                  <a:ea typeface="Segoe UI" pitchFamily="34" charset="0"/>
                  <a:cs typeface="Segoe UI" pitchFamily="34" charset="0"/>
                </a:endParaRPr>
              </a:p>
            </p:txBody>
          </p:sp>
          <p:sp>
            <p:nvSpPr>
              <p:cNvPr id="1388" name="Freeform 123"/>
              <p:cNvSpPr>
                <a:spLocks noEditPoints="1"/>
              </p:cNvSpPr>
              <p:nvPr/>
            </p:nvSpPr>
            <p:spPr bwMode="black">
              <a:xfrm>
                <a:off x="6994669" y="5253834"/>
                <a:ext cx="449020" cy="436694"/>
              </a:xfrm>
              <a:custGeom>
                <a:avLst/>
                <a:gdLst>
                  <a:gd name="T0" fmla="*/ 57 w 63"/>
                  <a:gd name="T1" fmla="*/ 54 h 65"/>
                  <a:gd name="T2" fmla="*/ 57 w 63"/>
                  <a:gd name="T3" fmla="*/ 55 h 65"/>
                  <a:gd name="T4" fmla="*/ 35 w 63"/>
                  <a:gd name="T5" fmla="*/ 65 h 65"/>
                  <a:gd name="T6" fmla="*/ 33 w 63"/>
                  <a:gd name="T7" fmla="*/ 65 h 65"/>
                  <a:gd name="T8" fmla="*/ 12 w 63"/>
                  <a:gd name="T9" fmla="*/ 57 h 65"/>
                  <a:gd name="T10" fmla="*/ 10 w 63"/>
                  <a:gd name="T11" fmla="*/ 55 h 65"/>
                  <a:gd name="T12" fmla="*/ 2 w 63"/>
                  <a:gd name="T13" fmla="*/ 62 h 65"/>
                  <a:gd name="T14" fmla="*/ 0 w 63"/>
                  <a:gd name="T15" fmla="*/ 37 h 65"/>
                  <a:gd name="T16" fmla="*/ 25 w 63"/>
                  <a:gd name="T17" fmla="*/ 42 h 65"/>
                  <a:gd name="T18" fmla="*/ 17 w 63"/>
                  <a:gd name="T19" fmla="*/ 48 h 65"/>
                  <a:gd name="T20" fmla="*/ 20 w 63"/>
                  <a:gd name="T21" fmla="*/ 50 h 65"/>
                  <a:gd name="T22" fmla="*/ 33 w 63"/>
                  <a:gd name="T23" fmla="*/ 55 h 65"/>
                  <a:gd name="T24" fmla="*/ 34 w 63"/>
                  <a:gd name="T25" fmla="*/ 55 h 65"/>
                  <a:gd name="T26" fmla="*/ 49 w 63"/>
                  <a:gd name="T27" fmla="*/ 48 h 65"/>
                  <a:gd name="T28" fmla="*/ 50 w 63"/>
                  <a:gd name="T29" fmla="*/ 48 h 65"/>
                  <a:gd name="T30" fmla="*/ 57 w 63"/>
                  <a:gd name="T31" fmla="*/ 54 h 65"/>
                  <a:gd name="T32" fmla="*/ 63 w 63"/>
                  <a:gd name="T33" fmla="*/ 29 h 65"/>
                  <a:gd name="T34" fmla="*/ 61 w 63"/>
                  <a:gd name="T35" fmla="*/ 4 h 65"/>
                  <a:gd name="T36" fmla="*/ 53 w 63"/>
                  <a:gd name="T37" fmla="*/ 11 h 65"/>
                  <a:gd name="T38" fmla="*/ 53 w 63"/>
                  <a:gd name="T39" fmla="*/ 11 h 65"/>
                  <a:gd name="T40" fmla="*/ 53 w 63"/>
                  <a:gd name="T41" fmla="*/ 10 h 65"/>
                  <a:gd name="T42" fmla="*/ 51 w 63"/>
                  <a:gd name="T43" fmla="*/ 8 h 65"/>
                  <a:gd name="T44" fmla="*/ 29 w 63"/>
                  <a:gd name="T45" fmla="*/ 0 h 65"/>
                  <a:gd name="T46" fmla="*/ 28 w 63"/>
                  <a:gd name="T47" fmla="*/ 0 h 65"/>
                  <a:gd name="T48" fmla="*/ 6 w 63"/>
                  <a:gd name="T49" fmla="*/ 10 h 65"/>
                  <a:gd name="T50" fmla="*/ 5 w 63"/>
                  <a:gd name="T51" fmla="*/ 10 h 65"/>
                  <a:gd name="T52" fmla="*/ 13 w 63"/>
                  <a:gd name="T53" fmla="*/ 17 h 65"/>
                  <a:gd name="T54" fmla="*/ 13 w 63"/>
                  <a:gd name="T55" fmla="*/ 17 h 65"/>
                  <a:gd name="T56" fmla="*/ 28 w 63"/>
                  <a:gd name="T57" fmla="*/ 10 h 65"/>
                  <a:gd name="T58" fmla="*/ 29 w 63"/>
                  <a:gd name="T59" fmla="*/ 10 h 65"/>
                  <a:gd name="T60" fmla="*/ 43 w 63"/>
                  <a:gd name="T61" fmla="*/ 14 h 65"/>
                  <a:gd name="T62" fmla="*/ 46 w 63"/>
                  <a:gd name="T63" fmla="*/ 17 h 65"/>
                  <a:gd name="T64" fmla="*/ 38 w 63"/>
                  <a:gd name="T65" fmla="*/ 24 h 65"/>
                  <a:gd name="T66" fmla="*/ 63 w 63"/>
                  <a:gd name="T67"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5">
                    <a:moveTo>
                      <a:pt x="57" y="54"/>
                    </a:moveTo>
                    <a:cubicBezTo>
                      <a:pt x="57" y="55"/>
                      <a:pt x="57" y="55"/>
                      <a:pt x="57" y="55"/>
                    </a:cubicBezTo>
                    <a:cubicBezTo>
                      <a:pt x="51" y="61"/>
                      <a:pt x="43" y="64"/>
                      <a:pt x="35" y="65"/>
                    </a:cubicBezTo>
                    <a:cubicBezTo>
                      <a:pt x="34" y="65"/>
                      <a:pt x="34" y="65"/>
                      <a:pt x="33" y="65"/>
                    </a:cubicBezTo>
                    <a:cubicBezTo>
                      <a:pt x="26" y="65"/>
                      <a:pt x="18" y="62"/>
                      <a:pt x="12" y="57"/>
                    </a:cubicBezTo>
                    <a:cubicBezTo>
                      <a:pt x="10" y="55"/>
                      <a:pt x="10" y="55"/>
                      <a:pt x="10" y="55"/>
                    </a:cubicBezTo>
                    <a:cubicBezTo>
                      <a:pt x="2" y="62"/>
                      <a:pt x="2" y="62"/>
                      <a:pt x="2" y="62"/>
                    </a:cubicBezTo>
                    <a:cubicBezTo>
                      <a:pt x="0" y="37"/>
                      <a:pt x="0" y="37"/>
                      <a:pt x="0" y="37"/>
                    </a:cubicBezTo>
                    <a:cubicBezTo>
                      <a:pt x="25" y="42"/>
                      <a:pt x="25" y="42"/>
                      <a:pt x="25" y="42"/>
                    </a:cubicBezTo>
                    <a:cubicBezTo>
                      <a:pt x="17" y="48"/>
                      <a:pt x="17" y="48"/>
                      <a:pt x="17" y="48"/>
                    </a:cubicBezTo>
                    <a:cubicBezTo>
                      <a:pt x="20" y="50"/>
                      <a:pt x="20" y="50"/>
                      <a:pt x="20" y="50"/>
                    </a:cubicBezTo>
                    <a:cubicBezTo>
                      <a:pt x="24" y="53"/>
                      <a:pt x="29" y="55"/>
                      <a:pt x="33" y="55"/>
                    </a:cubicBezTo>
                    <a:cubicBezTo>
                      <a:pt x="34" y="55"/>
                      <a:pt x="34" y="55"/>
                      <a:pt x="34" y="55"/>
                    </a:cubicBezTo>
                    <a:cubicBezTo>
                      <a:pt x="40" y="54"/>
                      <a:pt x="45" y="52"/>
                      <a:pt x="49" y="48"/>
                    </a:cubicBezTo>
                    <a:cubicBezTo>
                      <a:pt x="50" y="48"/>
                      <a:pt x="50" y="48"/>
                      <a:pt x="50" y="48"/>
                    </a:cubicBezTo>
                    <a:lnTo>
                      <a:pt x="57" y="54"/>
                    </a:lnTo>
                    <a:close/>
                    <a:moveTo>
                      <a:pt x="63" y="29"/>
                    </a:moveTo>
                    <a:cubicBezTo>
                      <a:pt x="61" y="4"/>
                      <a:pt x="61" y="4"/>
                      <a:pt x="61" y="4"/>
                    </a:cubicBezTo>
                    <a:cubicBezTo>
                      <a:pt x="53" y="11"/>
                      <a:pt x="53" y="11"/>
                      <a:pt x="53" y="11"/>
                    </a:cubicBezTo>
                    <a:cubicBezTo>
                      <a:pt x="53" y="11"/>
                      <a:pt x="53" y="11"/>
                      <a:pt x="53" y="11"/>
                    </a:cubicBezTo>
                    <a:cubicBezTo>
                      <a:pt x="53" y="10"/>
                      <a:pt x="53" y="10"/>
                      <a:pt x="53" y="10"/>
                    </a:cubicBezTo>
                    <a:cubicBezTo>
                      <a:pt x="51" y="8"/>
                      <a:pt x="51" y="8"/>
                      <a:pt x="51" y="8"/>
                    </a:cubicBezTo>
                    <a:cubicBezTo>
                      <a:pt x="45" y="3"/>
                      <a:pt x="37" y="0"/>
                      <a:pt x="29" y="0"/>
                    </a:cubicBezTo>
                    <a:cubicBezTo>
                      <a:pt x="29" y="0"/>
                      <a:pt x="28" y="0"/>
                      <a:pt x="28" y="0"/>
                    </a:cubicBezTo>
                    <a:cubicBezTo>
                      <a:pt x="20" y="0"/>
                      <a:pt x="12" y="4"/>
                      <a:pt x="6" y="10"/>
                    </a:cubicBezTo>
                    <a:cubicBezTo>
                      <a:pt x="5" y="10"/>
                      <a:pt x="5" y="10"/>
                      <a:pt x="5" y="10"/>
                    </a:cubicBezTo>
                    <a:cubicBezTo>
                      <a:pt x="13" y="17"/>
                      <a:pt x="13" y="17"/>
                      <a:pt x="13" y="17"/>
                    </a:cubicBezTo>
                    <a:cubicBezTo>
                      <a:pt x="13" y="17"/>
                      <a:pt x="13" y="17"/>
                      <a:pt x="13" y="17"/>
                    </a:cubicBezTo>
                    <a:cubicBezTo>
                      <a:pt x="17" y="13"/>
                      <a:pt x="23" y="10"/>
                      <a:pt x="28" y="10"/>
                    </a:cubicBezTo>
                    <a:cubicBezTo>
                      <a:pt x="29" y="10"/>
                      <a:pt x="29" y="10"/>
                      <a:pt x="29" y="10"/>
                    </a:cubicBezTo>
                    <a:cubicBezTo>
                      <a:pt x="34" y="10"/>
                      <a:pt x="39" y="12"/>
                      <a:pt x="43" y="14"/>
                    </a:cubicBezTo>
                    <a:cubicBezTo>
                      <a:pt x="46" y="17"/>
                      <a:pt x="46" y="17"/>
                      <a:pt x="46" y="17"/>
                    </a:cubicBezTo>
                    <a:cubicBezTo>
                      <a:pt x="38" y="24"/>
                      <a:pt x="38" y="24"/>
                      <a:pt x="38" y="24"/>
                    </a:cubicBezTo>
                    <a:lnTo>
                      <a:pt x="63" y="29"/>
                    </a:lnTo>
                    <a:close/>
                  </a:path>
                </a:pathLst>
              </a:custGeom>
              <a:solidFill>
                <a:srgbClr val="FFFFFF"/>
              </a:solidFill>
              <a:ln>
                <a:noFill/>
              </a:ln>
              <a:extLst/>
            </p:spPr>
            <p:txBody>
              <a:bodyPr vert="horz" wrap="square" lIns="108799" tIns="54400" rIns="108799" bIns="54400" numCol="1" anchor="t" anchorCtr="0" compatLnSpc="1">
                <a:prstTxWarp prst="textNoShape">
                  <a:avLst/>
                </a:prstTxWarp>
              </a:bodyPr>
              <a:lstStyle/>
              <a:p>
                <a:pPr defTabSz="912927"/>
                <a:endParaRPr lang="en-US" sz="1500" dirty="0">
                  <a:solidFill>
                    <a:srgbClr val="FFFFFF"/>
                  </a:solidFill>
                </a:endParaRPr>
              </a:p>
            </p:txBody>
          </p:sp>
          <p:pic>
            <p:nvPicPr>
              <p:cNvPr id="1441" name="Picture 1440"/>
              <p:cNvPicPr>
                <a:picLocks noChangeAspect="1"/>
              </p:cNvPicPr>
              <p:nvPr/>
            </p:nvPicPr>
            <p:blipFill rotWithShape="1">
              <a:blip r:embed="rId9" cstate="print">
                <a:clrChange>
                  <a:clrFrom>
                    <a:srgbClr val="4EB1E4"/>
                  </a:clrFrom>
                  <a:clrTo>
                    <a:srgbClr val="4EB1E4">
                      <a:alpha val="0"/>
                    </a:srgbClr>
                  </a:clrTo>
                </a:clrChange>
                <a:extLst>
                  <a:ext uri="{28A0092B-C50C-407E-A947-70E740481C1C}">
                    <a14:useLocalDpi xmlns:a14="http://schemas.microsoft.com/office/drawing/2010/main"/>
                  </a:ext>
                </a:extLst>
              </a:blip>
              <a:srcRect/>
              <a:stretch/>
            </p:blipFill>
            <p:spPr>
              <a:xfrm>
                <a:off x="9698902" y="5150463"/>
                <a:ext cx="493800" cy="643436"/>
              </a:xfrm>
              <a:prstGeom prst="rect">
                <a:avLst/>
              </a:prstGeom>
            </p:spPr>
          </p:pic>
          <p:pic>
            <p:nvPicPr>
              <p:cNvPr id="1450" name="Picture 1449"/>
              <p:cNvPicPr>
                <a:picLocks noChangeAspect="1"/>
              </p:cNvPicPr>
              <p:nvPr/>
            </p:nvPicPr>
            <p:blipFill rotWithShape="1">
              <a:blip r:embed="rId10" cstate="print">
                <a:clrChange>
                  <a:clrFrom>
                    <a:srgbClr val="4EB1E4"/>
                  </a:clrFrom>
                  <a:clrTo>
                    <a:srgbClr val="4EB1E4">
                      <a:alpha val="0"/>
                    </a:srgbClr>
                  </a:clrTo>
                </a:clrChange>
                <a:extLst>
                  <a:ext uri="{28A0092B-C50C-407E-A947-70E740481C1C}">
                    <a14:useLocalDpi xmlns:a14="http://schemas.microsoft.com/office/drawing/2010/main" val="0"/>
                  </a:ext>
                </a:extLst>
              </a:blip>
              <a:srcRect l="22861" t="54347" r="65276" b="24478"/>
              <a:stretch/>
            </p:blipFill>
            <p:spPr>
              <a:xfrm>
                <a:off x="6770159" y="6092530"/>
                <a:ext cx="898040" cy="568650"/>
              </a:xfrm>
              <a:prstGeom prst="rect">
                <a:avLst/>
              </a:prstGeom>
            </p:spPr>
          </p:pic>
          <p:pic>
            <p:nvPicPr>
              <p:cNvPr id="1451" name="Picture 1450"/>
              <p:cNvPicPr>
                <a:picLocks noChangeAspect="1"/>
              </p:cNvPicPr>
              <p:nvPr/>
            </p:nvPicPr>
            <p:blipFill rotWithShape="1">
              <a:blip r:embed="rId11" cstate="print">
                <a:clrChange>
                  <a:clrFrom>
                    <a:srgbClr val="4EB1E4"/>
                  </a:clrFrom>
                  <a:clrTo>
                    <a:srgbClr val="4EB1E4">
                      <a:alpha val="0"/>
                    </a:srgbClr>
                  </a:clrTo>
                </a:clrChange>
                <a:extLst>
                  <a:ext uri="{28A0092B-C50C-407E-A947-70E740481C1C}">
                    <a14:useLocalDpi xmlns:a14="http://schemas.microsoft.com/office/drawing/2010/main"/>
                  </a:ext>
                </a:extLst>
              </a:blip>
              <a:srcRect/>
              <a:stretch/>
            </p:blipFill>
            <p:spPr>
              <a:xfrm>
                <a:off x="9509761" y="5965355"/>
                <a:ext cx="763145" cy="823000"/>
              </a:xfrm>
              <a:prstGeom prst="rect">
                <a:avLst/>
              </a:prstGeom>
            </p:spPr>
          </p:pic>
        </p:grpSp>
        <p:sp>
          <p:nvSpPr>
            <p:cNvPr id="1391" name="Oval 1390"/>
            <p:cNvSpPr/>
            <p:nvPr/>
          </p:nvSpPr>
          <p:spPr bwMode="auto">
            <a:xfrm>
              <a:off x="2548643" y="6023808"/>
              <a:ext cx="183257" cy="137443"/>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sp>
          <p:nvSpPr>
            <p:cNvPr id="1413" name="Oval 1412"/>
            <p:cNvSpPr/>
            <p:nvPr/>
          </p:nvSpPr>
          <p:spPr bwMode="auto">
            <a:xfrm>
              <a:off x="1843643" y="5949488"/>
              <a:ext cx="183257" cy="137443"/>
            </a:xfrm>
            <a:prstGeom prst="ellipse">
              <a:avLst/>
            </a:prstGeom>
            <a:solidFill>
              <a:srgbClr val="92D050">
                <a:alpha val="60000"/>
              </a:srgbClr>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186" tIns="38093" rIns="76186" bIns="38093" numCol="1" rtlCol="0" anchor="ctr" anchorCtr="0" compatLnSpc="1">
              <a:prstTxWarp prst="textNoShape">
                <a:avLst/>
              </a:prstTxWarp>
            </a:bodyPr>
            <a:lstStyle/>
            <a:p>
              <a:pPr algn="ctr" defTabSz="1086570" fontAlgn="base">
                <a:spcBef>
                  <a:spcPct val="0"/>
                </a:spcBef>
                <a:spcAft>
                  <a:spcPct val="0"/>
                </a:spcAft>
              </a:pPr>
              <a:endParaRPr lang="en-US" sz="2583" dirty="0">
                <a:gradFill>
                  <a:gsLst>
                    <a:gs pos="0">
                      <a:srgbClr val="FFFFFF"/>
                    </a:gs>
                    <a:gs pos="100000">
                      <a:srgbClr val="FFFFFF"/>
                    </a:gs>
                  </a:gsLst>
                  <a:lin ang="5400000" scaled="0"/>
                </a:gradFill>
              </a:endParaRPr>
            </a:p>
          </p:txBody>
        </p:sp>
      </p:grpSp>
      <p:grpSp>
        <p:nvGrpSpPr>
          <p:cNvPr id="16" name="Group 15"/>
          <p:cNvGrpSpPr/>
          <p:nvPr/>
        </p:nvGrpSpPr>
        <p:grpSpPr>
          <a:xfrm>
            <a:off x="955426" y="1051768"/>
            <a:ext cx="10371089" cy="804918"/>
            <a:chOff x="974583" y="1072362"/>
            <a:chExt cx="10579051" cy="821058"/>
          </a:xfrm>
        </p:grpSpPr>
        <p:grpSp>
          <p:nvGrpSpPr>
            <p:cNvPr id="3977" name="Group 3976"/>
            <p:cNvGrpSpPr/>
            <p:nvPr/>
          </p:nvGrpSpPr>
          <p:grpSpPr>
            <a:xfrm>
              <a:off x="974583" y="1072362"/>
              <a:ext cx="10579051" cy="821058"/>
              <a:chOff x="1135770" y="938963"/>
              <a:chExt cx="12447072" cy="966038"/>
            </a:xfrm>
          </p:grpSpPr>
          <p:sp>
            <p:nvSpPr>
              <p:cNvPr id="3978" name="Rectangle 3977"/>
              <p:cNvSpPr/>
              <p:nvPr/>
            </p:nvSpPr>
            <p:spPr bwMode="auto">
              <a:xfrm>
                <a:off x="1135770" y="938963"/>
                <a:ext cx="12447072" cy="966038"/>
              </a:xfrm>
              <a:prstGeom prst="rect">
                <a:avLst/>
              </a:prstGeom>
              <a:solidFill>
                <a:srgbClr val="00A1DA"/>
              </a:solidFill>
              <a:ln w="9525" cap="flat" cmpd="sng" algn="ctr">
                <a:noFill/>
                <a:prstDash val="solid"/>
              </a:ln>
              <a:effectLst/>
            </p:spPr>
            <p:txBody>
              <a:bodyPr lIns="217598" tIns="108799" rIns="217598" bIns="217598" rtlCol="0" anchor="b" anchorCtr="0"/>
              <a:lstStyle/>
              <a:p>
                <a:pPr algn="r" defTabSz="1448923"/>
                <a:endParaRPr lang="en-US" sz="2416" dirty="0">
                  <a:solidFill>
                    <a:srgbClr val="000000">
                      <a:alpha val="99000"/>
                    </a:srgbClr>
                  </a:solidFill>
                  <a:ea typeface="Segoe UI" pitchFamily="34" charset="0"/>
                  <a:cs typeface="Segoe UI" pitchFamily="34" charset="0"/>
                </a:endParaRPr>
              </a:p>
            </p:txBody>
          </p:sp>
          <p:pic>
            <p:nvPicPr>
              <p:cNvPr id="3979" name="Picture 4" descr="http://www.jbase.com/new/products/images/java.png"/>
              <p:cNvPicPr>
                <a:picLocks noChangeAspect="1" noChangeArrowheads="1"/>
              </p:cNvPicPr>
              <p:nvPr/>
            </p:nvPicPr>
            <p:blipFill>
              <a:blip r:embed="rId12" cstate="print">
                <a:lum bright="100000" contrast="100000"/>
              </a:blip>
              <a:srcRect/>
              <a:stretch>
                <a:fillRect/>
              </a:stretch>
            </p:blipFill>
            <p:spPr bwMode="auto">
              <a:xfrm>
                <a:off x="4381009" y="1040515"/>
                <a:ext cx="389257" cy="726092"/>
              </a:xfrm>
              <a:prstGeom prst="rect">
                <a:avLst/>
              </a:prstGeom>
              <a:noFill/>
            </p:spPr>
          </p:pic>
          <p:pic>
            <p:nvPicPr>
              <p:cNvPr id="3980" name="Picture 3979" descr="PHP.png"/>
              <p:cNvPicPr>
                <a:picLocks noChangeAspect="1"/>
              </p:cNvPicPr>
              <p:nvPr/>
            </p:nvPicPr>
            <p:blipFill>
              <a:blip r:embed="rId13" cstate="print"/>
              <a:stretch>
                <a:fillRect/>
              </a:stretch>
            </p:blipFill>
            <p:spPr>
              <a:xfrm>
                <a:off x="5513118" y="1170070"/>
                <a:ext cx="1138768" cy="598766"/>
              </a:xfrm>
              <a:prstGeom prst="rect">
                <a:avLst/>
              </a:prstGeom>
              <a:noFill/>
            </p:spPr>
          </p:pic>
          <p:pic>
            <p:nvPicPr>
              <p:cNvPr id="3981" name="Picture 2" descr="https://mediabank.partners.extranet.microsoft.com/Assets/Active/M-Q/Microsoft_.NET/Microsoft_NET_ADO_.NET/Logos+Logotypes/NET-ADO_bL.png"/>
              <p:cNvPicPr>
                <a:picLocks noChangeAspect="1" noChangeArrowheads="1"/>
              </p:cNvPicPr>
              <p:nvPr/>
            </p:nvPicPr>
            <p:blipFill>
              <a:blip r:embed="rId14" cstate="print">
                <a:lum bright="100000" contrast="100000"/>
                <a:alphaModFix/>
              </a:blip>
              <a:srcRect r="31488"/>
              <a:stretch>
                <a:fillRect/>
              </a:stretch>
            </p:blipFill>
            <p:spPr bwMode="auto">
              <a:xfrm>
                <a:off x="1693217" y="1113372"/>
                <a:ext cx="2136146" cy="617218"/>
              </a:xfrm>
              <a:prstGeom prst="rect">
                <a:avLst/>
              </a:prstGeom>
              <a:noFill/>
            </p:spPr>
          </p:pic>
          <p:pic>
            <p:nvPicPr>
              <p:cNvPr id="3982" name="Picture 3981"/>
              <p:cNvPicPr>
                <a:picLocks noChangeAspect="1"/>
              </p:cNvPicPr>
              <p:nvPr/>
            </p:nvPicPr>
            <p:blipFill>
              <a:blip r:embed="rId15" cstate="print">
                <a:biLevel thresh="25000"/>
                <a:extLst>
                  <a:ext uri="{BEBA8EAE-BF5A-486C-A8C5-ECC9F3942E4B}">
                    <a14:imgProps xmlns:a14="http://schemas.microsoft.com/office/drawing/2010/main">
                      <a14:imgLayer r:embed="rId16">
                        <a14:imgEffect>
                          <a14:colorTemperature colorTemp="109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7350761" y="1197606"/>
                <a:ext cx="1964169" cy="519102"/>
              </a:xfrm>
              <a:prstGeom prst="rect">
                <a:avLst/>
              </a:prstGeom>
            </p:spPr>
          </p:pic>
        </p:grpSp>
        <p:sp>
          <p:nvSpPr>
            <p:cNvPr id="7" name="TextBox 6"/>
            <p:cNvSpPr txBox="1"/>
            <p:nvPr/>
          </p:nvSpPr>
          <p:spPr>
            <a:xfrm>
              <a:off x="8258207" y="1248981"/>
              <a:ext cx="1274003" cy="492443"/>
            </a:xfrm>
            <a:prstGeom prst="rect">
              <a:avLst/>
            </a:prstGeom>
            <a:noFill/>
          </p:spPr>
          <p:txBody>
            <a:bodyPr wrap="none" lIns="0" tIns="0" rIns="0" bIns="0" rtlCol="0">
              <a:spAutoFit/>
            </a:bodyPr>
            <a:lstStyle/>
            <a:p>
              <a:r>
                <a:rPr lang="en-US" altLang="zh-CN" sz="3137" dirty="0">
                  <a:solidFill>
                    <a:schemeClr val="bg1"/>
                  </a:solidFill>
                  <a:effectLst>
                    <a:outerShdw blurRad="63500" algn="ctr" rotWithShape="0">
                      <a:schemeClr val="tx1">
                        <a:alpha val="60000"/>
                      </a:schemeClr>
                    </a:outerShdw>
                  </a:effectLst>
                </a:rPr>
                <a:t>Python</a:t>
              </a:r>
              <a:endParaRPr lang="en-US" sz="3137" dirty="0">
                <a:solidFill>
                  <a:schemeClr val="bg1"/>
                </a:solidFill>
                <a:effectLst>
                  <a:outerShdw blurRad="63500" algn="ctr" rotWithShape="0">
                    <a:schemeClr val="tx1">
                      <a:alpha val="60000"/>
                    </a:schemeClr>
                  </a:outerShdw>
                </a:effectLst>
              </a:endParaRPr>
            </a:p>
          </p:txBody>
        </p:sp>
        <p:sp>
          <p:nvSpPr>
            <p:cNvPr id="1425" name="TextBox 1424"/>
            <p:cNvSpPr txBox="1"/>
            <p:nvPr/>
          </p:nvSpPr>
          <p:spPr>
            <a:xfrm>
              <a:off x="9926254" y="1236848"/>
              <a:ext cx="917318" cy="492441"/>
            </a:xfrm>
            <a:prstGeom prst="rect">
              <a:avLst/>
            </a:prstGeom>
            <a:noFill/>
          </p:spPr>
          <p:txBody>
            <a:bodyPr wrap="none" lIns="0" tIns="0" rIns="0" bIns="0" rtlCol="0">
              <a:spAutoFit/>
            </a:bodyPr>
            <a:lstStyle/>
            <a:p>
              <a:r>
                <a:rPr lang="en-US" sz="3137" dirty="0" smtClean="0">
                  <a:solidFill>
                    <a:schemeClr val="bg1"/>
                  </a:solidFill>
                  <a:effectLst>
                    <a:outerShdw blurRad="63500" algn="ctr" rotWithShape="0">
                      <a:schemeClr val="tx1">
                        <a:alpha val="60000"/>
                      </a:schemeClr>
                    </a:outerShdw>
                  </a:effectLst>
                </a:rPr>
                <a:t>Ruby</a:t>
              </a:r>
              <a:endParaRPr lang="en-US" sz="3137" dirty="0">
                <a:solidFill>
                  <a:schemeClr val="bg1"/>
                </a:solidFill>
                <a:effectLst>
                  <a:outerShdw blurRad="63500" algn="ctr" rotWithShape="0">
                    <a:schemeClr val="tx1">
                      <a:alpha val="60000"/>
                    </a:schemeClr>
                  </a:outerShdw>
                </a:effectLst>
              </a:endParaRPr>
            </a:p>
          </p:txBody>
        </p:sp>
      </p:grpSp>
      <p:sp>
        <p:nvSpPr>
          <p:cNvPr id="15" name="Rectangle 14"/>
          <p:cNvSpPr/>
          <p:nvPr/>
        </p:nvSpPr>
        <p:spPr>
          <a:xfrm>
            <a:off x="350724" y="191288"/>
            <a:ext cx="11392691" cy="523220"/>
          </a:xfrm>
          <a:prstGeom prst="rect">
            <a:avLst/>
          </a:prstGeom>
        </p:spPr>
        <p:txBody>
          <a:bodyPr wrap="square">
            <a:spAutoFit/>
          </a:bodyPr>
          <a:lstStyle/>
          <a:p>
            <a:r>
              <a:rPr lang="en-US" sz="2800" dirty="0" smtClean="0">
                <a:latin typeface="Segoe UI Light" panose="020B0502040204020203" pitchFamily="34" charset="0"/>
                <a:cs typeface="Segoe UI Light" panose="020B0502040204020203" pitchFamily="34" charset="0"/>
              </a:rPr>
              <a:t>Azure</a:t>
            </a:r>
            <a:r>
              <a:rPr lang="zh-CN" altLang="en-US" sz="2800" dirty="0" smtClean="0">
                <a:latin typeface="Segoe UI Light" panose="020B0502040204020203" pitchFamily="34" charset="0"/>
                <a:cs typeface="Segoe UI Light" panose="020B0502040204020203" pitchFamily="34" charset="0"/>
              </a:rPr>
              <a:t>是微软公有云，提供全球领先云服务</a:t>
            </a:r>
            <a:endParaRPr lang="en-US" sz="2800" dirty="0"/>
          </a:p>
        </p:txBody>
      </p:sp>
    </p:spTree>
    <p:extLst>
      <p:ext uri="{BB962C8B-B14F-4D97-AF65-F5344CB8AC3E}">
        <p14:creationId xmlns:p14="http://schemas.microsoft.com/office/powerpoint/2010/main" val="132214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433138"/>
            <a:ext cx="11151917" cy="609398"/>
          </a:xfrm>
        </p:spPr>
        <p:txBody>
          <a:bodyPr/>
          <a:lstStyle/>
          <a:p>
            <a:r>
              <a:rPr lang="en-US" altLang="zh-CN" sz="4400" dirty="0" smtClean="0"/>
              <a:t>Azure</a:t>
            </a:r>
            <a:r>
              <a:rPr lang="zh-CN" altLang="en-US" sz="4400" dirty="0" smtClean="0"/>
              <a:t>上被商业支持的微软</a:t>
            </a:r>
            <a:r>
              <a:rPr lang="en-US" altLang="zh-CN" sz="4400" dirty="0" smtClean="0"/>
              <a:t>Server</a:t>
            </a:r>
            <a:r>
              <a:rPr lang="zh-CN" altLang="en-US" sz="4400" dirty="0" smtClean="0"/>
              <a:t>产品</a:t>
            </a:r>
            <a:endParaRPr lang="zh-CN" altLang="en-US" sz="4400" dirty="0"/>
          </a:p>
        </p:txBody>
      </p:sp>
      <p:sp>
        <p:nvSpPr>
          <p:cNvPr id="3" name="Text Placeholder 2"/>
          <p:cNvSpPr>
            <a:spLocks noGrp="1"/>
          </p:cNvSpPr>
          <p:nvPr>
            <p:ph type="body" sz="quarter" idx="10"/>
          </p:nvPr>
        </p:nvSpPr>
        <p:spPr>
          <a:xfrm>
            <a:off x="519248" y="1447800"/>
            <a:ext cx="11151917" cy="4916731"/>
          </a:xfrm>
        </p:spPr>
        <p:txBody>
          <a:bodyPr/>
          <a:lstStyle/>
          <a:p>
            <a:r>
              <a:rPr lang="zh-CN" altLang="en-US" sz="2800" dirty="0" smtClean="0"/>
              <a:t>详细列表可参考</a:t>
            </a:r>
            <a:r>
              <a:rPr lang="en-US" altLang="zh-CN" sz="2800" dirty="0" smtClean="0">
                <a:hlinkClick r:id="rId2"/>
              </a:rPr>
              <a:t>http</a:t>
            </a:r>
            <a:r>
              <a:rPr lang="en-US" altLang="zh-CN" sz="2800" dirty="0">
                <a:hlinkClick r:id="rId2"/>
              </a:rPr>
              <a:t>://</a:t>
            </a:r>
            <a:r>
              <a:rPr lang="en-US" altLang="zh-CN" sz="2800" dirty="0" smtClean="0">
                <a:hlinkClick r:id="rId2"/>
              </a:rPr>
              <a:t>support.microsoft.com/kb/2721672</a:t>
            </a:r>
            <a:endParaRPr lang="en-US" altLang="zh-CN" sz="2800" dirty="0" smtClean="0"/>
          </a:p>
          <a:p>
            <a:pPr marL="460375" indent="-457200">
              <a:buFont typeface="Arial" panose="020B0604020202020204" pitchFamily="34" charset="0"/>
              <a:buChar char="•"/>
            </a:pPr>
            <a:r>
              <a:rPr lang="en-US" altLang="zh-CN" sz="2800" dirty="0">
                <a:solidFill>
                  <a:schemeClr val="accent5"/>
                </a:solidFill>
              </a:rPr>
              <a:t>Windows Server 2008 </a:t>
            </a:r>
            <a:r>
              <a:rPr lang="en-US" altLang="zh-CN" sz="2800" dirty="0" smtClean="0">
                <a:solidFill>
                  <a:schemeClr val="accent5"/>
                </a:solidFill>
              </a:rPr>
              <a:t>R2 </a:t>
            </a:r>
            <a:r>
              <a:rPr lang="zh-CN" altLang="en-US" sz="2800" dirty="0" smtClean="0">
                <a:solidFill>
                  <a:schemeClr val="accent5"/>
                </a:solidFill>
              </a:rPr>
              <a:t>及以上</a:t>
            </a:r>
            <a:endParaRPr lang="en-US" altLang="zh-CN" sz="2800" dirty="0" smtClean="0">
              <a:solidFill>
                <a:schemeClr val="accent5"/>
              </a:solidFill>
            </a:endParaRPr>
          </a:p>
          <a:p>
            <a:pPr marL="460375" indent="-457200">
              <a:buFont typeface="Arial" panose="020B0604020202020204" pitchFamily="34" charset="0"/>
              <a:buChar char="•"/>
            </a:pPr>
            <a:r>
              <a:rPr lang="en-US" altLang="zh-CN" sz="2800" dirty="0" smtClean="0">
                <a:solidFill>
                  <a:schemeClr val="accent5"/>
                </a:solidFill>
              </a:rPr>
              <a:t>SQL server 2008 R2</a:t>
            </a:r>
            <a:r>
              <a:rPr lang="zh-CN" altLang="en-US" sz="2800" dirty="0">
                <a:solidFill>
                  <a:schemeClr val="accent5"/>
                </a:solidFill>
              </a:rPr>
              <a:t>及以上</a:t>
            </a:r>
            <a:endParaRPr lang="en-US" altLang="zh-CN" sz="2800" dirty="0" smtClean="0">
              <a:solidFill>
                <a:schemeClr val="accent5"/>
              </a:solidFill>
            </a:endParaRPr>
          </a:p>
          <a:p>
            <a:pPr marL="460375" indent="-457200">
              <a:buFont typeface="Arial" panose="020B0604020202020204" pitchFamily="34" charset="0"/>
              <a:buChar char="•"/>
            </a:pPr>
            <a:r>
              <a:rPr lang="zh-CN" altLang="zh-CN" sz="2800" dirty="0" smtClean="0"/>
              <a:t>Microsoft </a:t>
            </a:r>
            <a:r>
              <a:rPr lang="zh-CN" altLang="zh-CN" sz="2800" dirty="0"/>
              <a:t>BizTalk </a:t>
            </a:r>
            <a:r>
              <a:rPr lang="zh-CN" altLang="zh-CN" sz="2800" dirty="0" smtClean="0"/>
              <a:t>Server</a:t>
            </a:r>
            <a:r>
              <a:rPr lang="en-US" altLang="zh-CN" sz="2800" dirty="0" smtClean="0"/>
              <a:t> 2013</a:t>
            </a:r>
            <a:r>
              <a:rPr lang="zh-CN" altLang="en-US" sz="2800" dirty="0"/>
              <a:t>及以上</a:t>
            </a:r>
            <a:endParaRPr lang="en-US" altLang="zh-CN" sz="2800" dirty="0" smtClean="0"/>
          </a:p>
          <a:p>
            <a:pPr marL="460375" indent="-457200">
              <a:buFont typeface="Arial" panose="020B0604020202020204" pitchFamily="34" charset="0"/>
              <a:buChar char="•"/>
            </a:pPr>
            <a:r>
              <a:rPr lang="zh-CN" altLang="zh-CN" sz="2800" dirty="0"/>
              <a:t>Microsoft GP </a:t>
            </a:r>
            <a:r>
              <a:rPr lang="zh-CN" altLang="zh-CN" sz="2800" dirty="0" smtClean="0"/>
              <a:t>Dynamics</a:t>
            </a:r>
            <a:r>
              <a:rPr lang="en-US" altLang="zh-CN" sz="2800" dirty="0" smtClean="0"/>
              <a:t> 2013</a:t>
            </a:r>
            <a:r>
              <a:rPr lang="zh-CN" altLang="en-US" sz="2800" dirty="0"/>
              <a:t>及以上</a:t>
            </a:r>
            <a:endParaRPr lang="en-US" altLang="zh-CN" sz="2800" dirty="0" smtClean="0"/>
          </a:p>
          <a:p>
            <a:pPr marL="460375" indent="-457200">
              <a:buFont typeface="Arial" panose="020B0604020202020204" pitchFamily="34" charset="0"/>
              <a:buChar char="•"/>
            </a:pPr>
            <a:r>
              <a:rPr lang="zh-CN" altLang="zh-CN" sz="2800" dirty="0"/>
              <a:t>Microsoft HPC </a:t>
            </a:r>
            <a:r>
              <a:rPr lang="en-US" altLang="zh-CN" sz="2800" dirty="0" smtClean="0"/>
              <a:t>2012</a:t>
            </a:r>
            <a:r>
              <a:rPr lang="zh-CN" altLang="en-US" sz="2800" dirty="0"/>
              <a:t>及以上</a:t>
            </a:r>
            <a:endParaRPr lang="en-US" altLang="zh-CN" sz="2800" dirty="0" smtClean="0"/>
          </a:p>
          <a:p>
            <a:pPr marL="460375" indent="-457200">
              <a:buFont typeface="Arial" panose="020B0604020202020204" pitchFamily="34" charset="0"/>
              <a:buChar char="•"/>
            </a:pPr>
            <a:r>
              <a:rPr lang="zh-CN" altLang="zh-CN" sz="2800" dirty="0"/>
              <a:t>Microsoft Project </a:t>
            </a:r>
            <a:r>
              <a:rPr lang="zh-CN" altLang="zh-CN" sz="2800" dirty="0" smtClean="0"/>
              <a:t>Server</a:t>
            </a:r>
            <a:r>
              <a:rPr lang="en-US" altLang="zh-CN" sz="2800" dirty="0" smtClean="0"/>
              <a:t> 2013</a:t>
            </a:r>
            <a:r>
              <a:rPr lang="zh-CN" altLang="en-US" sz="2800" dirty="0"/>
              <a:t>及以上</a:t>
            </a:r>
            <a:endParaRPr lang="en-US" altLang="zh-CN" sz="2800" dirty="0" smtClean="0"/>
          </a:p>
          <a:p>
            <a:pPr marL="460375" indent="-457200">
              <a:buFont typeface="Arial" panose="020B0604020202020204" pitchFamily="34" charset="0"/>
              <a:buChar char="•"/>
            </a:pPr>
            <a:r>
              <a:rPr lang="zh-CN" altLang="zh-CN" sz="2800" dirty="0"/>
              <a:t>Microsoft </a:t>
            </a:r>
            <a:r>
              <a:rPr lang="zh-CN" altLang="zh-CN" sz="2800" dirty="0" smtClean="0"/>
              <a:t>SharePoint</a:t>
            </a:r>
            <a:r>
              <a:rPr lang="en-US" altLang="zh-CN" sz="2800" dirty="0" smtClean="0"/>
              <a:t> 2010</a:t>
            </a:r>
            <a:r>
              <a:rPr lang="zh-CN" altLang="en-US" sz="2800" dirty="0"/>
              <a:t>及</a:t>
            </a:r>
            <a:r>
              <a:rPr lang="zh-CN" altLang="en-US" sz="2800" dirty="0" smtClean="0"/>
              <a:t>以上</a:t>
            </a:r>
            <a:endParaRPr lang="en-US" altLang="zh-CN" sz="2800" dirty="0" smtClean="0"/>
          </a:p>
          <a:p>
            <a:pPr marL="460375" indent="-457200">
              <a:buFont typeface="Arial" panose="020B0604020202020204" pitchFamily="34" charset="0"/>
              <a:buChar char="•"/>
            </a:pPr>
            <a:r>
              <a:rPr lang="en-US" altLang="zh-CN" sz="2800" dirty="0"/>
              <a:t>Microsoft System Center 2012 </a:t>
            </a:r>
            <a:r>
              <a:rPr lang="en-US" altLang="zh-CN" sz="2800" dirty="0" smtClean="0"/>
              <a:t>SP1</a:t>
            </a:r>
            <a:r>
              <a:rPr lang="zh-CN" altLang="en-US" sz="2800" dirty="0"/>
              <a:t>及以上</a:t>
            </a:r>
            <a:endParaRPr lang="en-US" altLang="zh-CN" sz="2800" dirty="0" smtClean="0"/>
          </a:p>
          <a:p>
            <a:pPr marL="460375" indent="-457200">
              <a:buFont typeface="Arial" panose="020B0604020202020204" pitchFamily="34" charset="0"/>
              <a:buChar char="•"/>
            </a:pPr>
            <a:r>
              <a:rPr lang="en-US" altLang="zh-CN" sz="2800" dirty="0"/>
              <a:t>Microsoft Team Foundation Server </a:t>
            </a:r>
            <a:r>
              <a:rPr lang="en-US" altLang="zh-CN" sz="2800" dirty="0" smtClean="0"/>
              <a:t>2012</a:t>
            </a:r>
            <a:r>
              <a:rPr lang="zh-CN" altLang="en-US" sz="2800" dirty="0"/>
              <a:t>及以上</a:t>
            </a:r>
          </a:p>
        </p:txBody>
      </p:sp>
      <p:sp>
        <p:nvSpPr>
          <p:cNvPr id="4" name="Rectangle 3"/>
          <p:cNvSpPr/>
          <p:nvPr/>
        </p:nvSpPr>
        <p:spPr bwMode="auto">
          <a:xfrm>
            <a:off x="9408693" y="2129589"/>
            <a:ext cx="2587323" cy="155207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注意：</a:t>
            </a:r>
            <a:endParaRPr lang="en-US" altLang="zh-CN" sz="2200" dirty="0" smtClean="0">
              <a:gradFill>
                <a:gsLst>
                  <a:gs pos="0">
                    <a:srgbClr val="FFFFFF"/>
                  </a:gs>
                  <a:gs pos="100000">
                    <a:srgbClr val="FFFFFF"/>
                  </a:gs>
                </a:gsLst>
                <a:lin ang="5400000" scaled="0"/>
              </a:gradFill>
            </a:endParaRPr>
          </a:p>
          <a:p>
            <a:pPr algn="ctr" defTabSz="914099" fontAlgn="base">
              <a:spcBef>
                <a:spcPct val="0"/>
              </a:spcBef>
              <a:spcAft>
                <a:spcPct val="0"/>
              </a:spcAft>
            </a:pPr>
            <a:r>
              <a:rPr lang="en-US" altLang="zh-CN" sz="2200" dirty="0" smtClean="0">
                <a:gradFill>
                  <a:gsLst>
                    <a:gs pos="0">
                      <a:srgbClr val="FFFFFF"/>
                    </a:gs>
                    <a:gs pos="100000">
                      <a:srgbClr val="FFFFFF"/>
                    </a:gs>
                  </a:gsLst>
                  <a:lin ang="5400000" scaled="0"/>
                </a:gradFill>
              </a:rPr>
              <a:t>Win Xp/Win7/Win8</a:t>
            </a:r>
          </a:p>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不被支持</a:t>
            </a:r>
          </a:p>
        </p:txBody>
      </p:sp>
    </p:spTree>
    <p:extLst>
      <p:ext uri="{BB962C8B-B14F-4D97-AF65-F5344CB8AC3E}">
        <p14:creationId xmlns:p14="http://schemas.microsoft.com/office/powerpoint/2010/main" val="310475281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2"/>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tretch>
            <a:fillRect/>
          </a:stretch>
        </p:blipFill>
        <p:spPr>
          <a:xfrm>
            <a:off x="6999850" y="1244319"/>
            <a:ext cx="944474" cy="673553"/>
          </a:xfrm>
          <a:prstGeom prst="rect">
            <a:avLst/>
          </a:prstGeom>
        </p:spPr>
      </p:pic>
      <p:pic>
        <p:nvPicPr>
          <p:cNvPr id="30" name="Picture 2" descr="https://encrypted-tbn1.gstatic.com/images?q=tbn:ANd9GcSU4_TkMLpE3Fd8IzUzpdhHuyuUHMZj1NQSvjo-kBjZLpJnpc_Ux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9083" l="0" r="10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958389" y="2571117"/>
            <a:ext cx="1122911" cy="258472"/>
          </a:xfrm>
          <a:prstGeom prst="rect">
            <a:avLst/>
          </a:prstGeom>
          <a:noFill/>
          <a:extLst>
            <a:ext uri="{909E8E84-426E-40DD-AFC4-6F175D3DCCD1}">
              <a14:hiddenFill xmlns:a14="http://schemas.microsoft.com/office/drawing/2010/main">
                <a:solidFill>
                  <a:srgbClr val="FFFFFF"/>
                </a:solidFill>
              </a14:hiddenFill>
            </a:ext>
          </a:extLst>
        </p:spPr>
      </p:pic>
      <p:pic>
        <p:nvPicPr>
          <p:cNvPr id="43" name="图片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5299" y="3917767"/>
            <a:ext cx="825521" cy="825521"/>
          </a:xfrm>
          <a:prstGeom prst="rect">
            <a:avLst/>
          </a:prstGeom>
        </p:spPr>
      </p:pic>
      <p:pic>
        <p:nvPicPr>
          <p:cNvPr id="44" name="图片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7456" y="2196408"/>
            <a:ext cx="952494" cy="952494"/>
          </a:xfrm>
          <a:prstGeom prst="rect">
            <a:avLst/>
          </a:prstGeom>
        </p:spPr>
      </p:pic>
      <p:pic>
        <p:nvPicPr>
          <p:cNvPr id="45" name="图片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0031" y="3880213"/>
            <a:ext cx="1036730" cy="1036730"/>
          </a:xfrm>
          <a:prstGeom prst="rect">
            <a:avLst/>
          </a:prstGeom>
        </p:spPr>
      </p:pic>
      <p:pic>
        <p:nvPicPr>
          <p:cNvPr id="46" name="图片 4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07866" y="3936838"/>
            <a:ext cx="748873" cy="748873"/>
          </a:xfrm>
          <a:prstGeom prst="rect">
            <a:avLst/>
          </a:prstGeom>
        </p:spPr>
      </p:pic>
      <p:pic>
        <p:nvPicPr>
          <p:cNvPr id="48" name="图片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28564" y="1156313"/>
            <a:ext cx="952494" cy="952494"/>
          </a:xfrm>
          <a:prstGeom prst="rect">
            <a:avLst/>
          </a:prstGeom>
        </p:spPr>
      </p:pic>
      <p:pic>
        <p:nvPicPr>
          <p:cNvPr id="49" name="图片 4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93113" y="3071879"/>
            <a:ext cx="714370" cy="714370"/>
          </a:xfrm>
          <a:prstGeom prst="rect">
            <a:avLst/>
          </a:prstGeom>
        </p:spPr>
      </p:pic>
      <p:pic>
        <p:nvPicPr>
          <p:cNvPr id="51" name="图片 5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47828" y="1105045"/>
            <a:ext cx="952494" cy="952494"/>
          </a:xfrm>
          <a:prstGeom prst="rect">
            <a:avLst/>
          </a:prstGeom>
        </p:spPr>
      </p:pic>
      <p:pic>
        <p:nvPicPr>
          <p:cNvPr id="53" name="图片 5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62765" y="3928025"/>
            <a:ext cx="825521" cy="825521"/>
          </a:xfrm>
          <a:prstGeom prst="rect">
            <a:avLst/>
          </a:prstGeom>
        </p:spPr>
      </p:pic>
      <p:pic>
        <p:nvPicPr>
          <p:cNvPr id="55" name="图片 5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09201" y="3917767"/>
            <a:ext cx="825521" cy="825521"/>
          </a:xfrm>
          <a:prstGeom prst="rect">
            <a:avLst/>
          </a:prstGeom>
        </p:spPr>
      </p:pic>
      <p:pic>
        <p:nvPicPr>
          <p:cNvPr id="56" name="图片 5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848961" y="3064166"/>
            <a:ext cx="834215" cy="834215"/>
          </a:xfrm>
          <a:prstGeom prst="rect">
            <a:avLst/>
          </a:prstGeom>
        </p:spPr>
      </p:pic>
      <p:pic>
        <p:nvPicPr>
          <p:cNvPr id="57" name="图片 5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630609" y="2152605"/>
            <a:ext cx="1040103" cy="1040103"/>
          </a:xfrm>
          <a:prstGeom prst="rect">
            <a:avLst/>
          </a:prstGeom>
        </p:spPr>
      </p:pic>
      <p:pic>
        <p:nvPicPr>
          <p:cNvPr id="58" name="图片 57"/>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80499" y="2343073"/>
            <a:ext cx="714560" cy="714560"/>
          </a:xfrm>
          <a:prstGeom prst="rect">
            <a:avLst/>
          </a:prstGeom>
        </p:spPr>
      </p:pic>
      <p:pic>
        <p:nvPicPr>
          <p:cNvPr id="59" name="图片 5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696636" y="3948123"/>
            <a:ext cx="825521" cy="825521"/>
          </a:xfrm>
          <a:prstGeom prst="rect">
            <a:avLst/>
          </a:prstGeom>
        </p:spPr>
      </p:pic>
      <p:pic>
        <p:nvPicPr>
          <p:cNvPr id="60" name="图片 5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786114" y="1116387"/>
            <a:ext cx="969403" cy="969403"/>
          </a:xfrm>
          <a:prstGeom prst="rect">
            <a:avLst/>
          </a:prstGeom>
        </p:spPr>
      </p:pic>
      <p:pic>
        <p:nvPicPr>
          <p:cNvPr id="61" name="图片 6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797221" y="3139153"/>
            <a:ext cx="706784" cy="706784"/>
          </a:xfrm>
          <a:prstGeom prst="rect">
            <a:avLst/>
          </a:prstGeom>
        </p:spPr>
      </p:pic>
      <p:pic>
        <p:nvPicPr>
          <p:cNvPr id="63" name="图片 6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185425" y="2943490"/>
            <a:ext cx="952494" cy="952494"/>
          </a:xfrm>
          <a:prstGeom prst="rect">
            <a:avLst/>
          </a:prstGeom>
        </p:spPr>
      </p:pic>
      <p:pic>
        <p:nvPicPr>
          <p:cNvPr id="64" name="图片 63"/>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95441" y="2118872"/>
            <a:ext cx="1023977" cy="1023977"/>
          </a:xfrm>
          <a:prstGeom prst="rect">
            <a:avLst/>
          </a:prstGeom>
        </p:spPr>
      </p:pic>
      <p:pic>
        <p:nvPicPr>
          <p:cNvPr id="67" name="图片 66"/>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794767" y="3057634"/>
            <a:ext cx="952494" cy="952494"/>
          </a:xfrm>
          <a:prstGeom prst="rect">
            <a:avLst/>
          </a:prstGeom>
        </p:spPr>
      </p:pic>
      <p:pic>
        <p:nvPicPr>
          <p:cNvPr id="68" name="图片 67"/>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958824" y="3865821"/>
            <a:ext cx="1051122" cy="1051122"/>
          </a:xfrm>
          <a:prstGeom prst="rect">
            <a:avLst/>
          </a:prstGeom>
        </p:spPr>
      </p:pic>
      <p:pic>
        <p:nvPicPr>
          <p:cNvPr id="69" name="图片 68"/>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762482" y="1161126"/>
            <a:ext cx="952494" cy="952494"/>
          </a:xfrm>
          <a:prstGeom prst="rect">
            <a:avLst/>
          </a:prstGeom>
        </p:spPr>
      </p:pic>
      <p:pic>
        <p:nvPicPr>
          <p:cNvPr id="70" name="图片 69"/>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930661" y="1141405"/>
            <a:ext cx="952494" cy="952494"/>
          </a:xfrm>
          <a:prstGeom prst="rect">
            <a:avLst/>
          </a:prstGeom>
        </p:spPr>
      </p:pic>
      <p:pic>
        <p:nvPicPr>
          <p:cNvPr id="71" name="图片 70"/>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669407" y="3064167"/>
            <a:ext cx="952494" cy="952494"/>
          </a:xfrm>
          <a:prstGeom prst="rect">
            <a:avLst/>
          </a:prstGeom>
        </p:spPr>
      </p:pic>
      <p:pic>
        <p:nvPicPr>
          <p:cNvPr id="73" name="图片 72"/>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79669" y="2118639"/>
            <a:ext cx="952494" cy="952494"/>
          </a:xfrm>
          <a:prstGeom prst="rect">
            <a:avLst/>
          </a:prstGeom>
        </p:spPr>
      </p:pic>
      <p:pic>
        <p:nvPicPr>
          <p:cNvPr id="74" name="图片 73"/>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102006" y="3898602"/>
            <a:ext cx="825521" cy="825521"/>
          </a:xfrm>
          <a:prstGeom prst="rect">
            <a:avLst/>
          </a:prstGeom>
        </p:spPr>
      </p:pic>
      <p:pic>
        <p:nvPicPr>
          <p:cNvPr id="75" name="图片 74"/>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076241" y="1106109"/>
            <a:ext cx="952494" cy="952494"/>
          </a:xfrm>
          <a:prstGeom prst="rect">
            <a:avLst/>
          </a:prstGeom>
        </p:spPr>
      </p:pic>
      <p:pic>
        <p:nvPicPr>
          <p:cNvPr id="76" name="图片 75"/>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5907219" y="1086501"/>
            <a:ext cx="952494" cy="952494"/>
          </a:xfrm>
          <a:prstGeom prst="rect">
            <a:avLst/>
          </a:prstGeom>
        </p:spPr>
      </p:pic>
      <p:sp>
        <p:nvSpPr>
          <p:cNvPr id="77" name="矩形 76"/>
          <p:cNvSpPr/>
          <p:nvPr/>
        </p:nvSpPr>
        <p:spPr bwMode="auto">
          <a:xfrm>
            <a:off x="1271039" y="3877384"/>
            <a:ext cx="3903519" cy="896537"/>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eaVert" wrap="square" lIns="68586" tIns="34292" rIns="68586" bIns="34292" numCol="1" rtlCol="0" anchor="b" anchorCtr="0" compatLnSpc="1">
            <a:prstTxWarp prst="textNoShape">
              <a:avLst/>
            </a:prstTxWarp>
          </a:bodyPr>
          <a:lstStyle/>
          <a:p>
            <a:pPr defTabSz="685626"/>
            <a:r>
              <a:rPr lang="zh-CN" altLang="en-US" sz="1600" b="1" dirty="0">
                <a:solidFill>
                  <a:schemeClr val="accent6">
                    <a:lumMod val="75000"/>
                  </a:schemeClr>
                </a:solidFill>
              </a:rPr>
              <a:t>操作系统</a:t>
            </a:r>
          </a:p>
        </p:txBody>
      </p:sp>
      <p:sp>
        <p:nvSpPr>
          <p:cNvPr id="78" name="矩形 77"/>
          <p:cNvSpPr/>
          <p:nvPr/>
        </p:nvSpPr>
        <p:spPr bwMode="auto">
          <a:xfrm>
            <a:off x="5292850" y="3875481"/>
            <a:ext cx="4856013" cy="896537"/>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eaVert" wrap="square" lIns="68586" tIns="34292" rIns="68586" bIns="34292" numCol="1" rtlCol="0" anchor="b" anchorCtr="0" compatLnSpc="1">
            <a:prstTxWarp prst="textNoShape">
              <a:avLst/>
            </a:prstTxWarp>
          </a:bodyPr>
          <a:lstStyle/>
          <a:p>
            <a:pPr defTabSz="685626"/>
            <a:r>
              <a:rPr lang="zh-CN" altLang="en-US" sz="1600" b="1" dirty="0">
                <a:solidFill>
                  <a:schemeClr val="accent6">
                    <a:lumMod val="75000"/>
                  </a:schemeClr>
                </a:solidFill>
              </a:rPr>
              <a:t>开发工具</a:t>
            </a:r>
          </a:p>
        </p:txBody>
      </p:sp>
      <p:sp>
        <p:nvSpPr>
          <p:cNvPr id="79" name="矩形 78"/>
          <p:cNvSpPr/>
          <p:nvPr/>
        </p:nvSpPr>
        <p:spPr bwMode="auto">
          <a:xfrm>
            <a:off x="1271038" y="2187627"/>
            <a:ext cx="4617610" cy="1630214"/>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eaVert" wrap="square" lIns="68586" tIns="34292" rIns="68586" bIns="34292" numCol="1" rtlCol="0" anchor="b" anchorCtr="0" compatLnSpc="1">
            <a:prstTxWarp prst="textNoShape">
              <a:avLst/>
            </a:prstTxWarp>
          </a:bodyPr>
          <a:lstStyle/>
          <a:p>
            <a:pPr defTabSz="685626"/>
            <a:r>
              <a:rPr lang="zh-CN" altLang="en-US" sz="1600" b="1" dirty="0">
                <a:solidFill>
                  <a:schemeClr val="accent6">
                    <a:lumMod val="75000"/>
                  </a:schemeClr>
                </a:solidFill>
              </a:rPr>
              <a:t>中间件</a:t>
            </a:r>
          </a:p>
        </p:txBody>
      </p:sp>
      <p:pic>
        <p:nvPicPr>
          <p:cNvPr id="2052" name="Picture 4" descr="http://ts4.mm.bing.net/th?id=H.4872538445906155&amp;pid=1.7&amp;w=187&amp;h=174&amp;c=7&amp;rs=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9209402" y="3038616"/>
            <a:ext cx="867344" cy="8070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s2.mm.bing.net/th?id=H.4937461132299473&amp;pid=1.7&amp;w=231&amp;h=177&amp;c=7&amp;rs=1"/>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9108265" y="2374605"/>
            <a:ext cx="777960" cy="596100"/>
          </a:xfrm>
          <a:prstGeom prst="rect">
            <a:avLst/>
          </a:prstGeom>
          <a:noFill/>
          <a:extLst>
            <a:ext uri="{909E8E84-426E-40DD-AFC4-6F175D3DCCD1}">
              <a14:hiddenFill xmlns:a14="http://schemas.microsoft.com/office/drawing/2010/main">
                <a:solidFill>
                  <a:srgbClr val="FFFFFF"/>
                </a:solidFill>
              </a14:hiddenFill>
            </a:ext>
          </a:extLst>
        </p:spPr>
      </p:pic>
      <p:sp>
        <p:nvSpPr>
          <p:cNvPr id="83" name="矩形 82"/>
          <p:cNvSpPr/>
          <p:nvPr/>
        </p:nvSpPr>
        <p:spPr bwMode="auto">
          <a:xfrm>
            <a:off x="5944328" y="2187553"/>
            <a:ext cx="4204537" cy="1630214"/>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eaVert" wrap="square" lIns="68586" tIns="34292" rIns="68586" bIns="34292" numCol="1" rtlCol="0" anchor="b" anchorCtr="0" compatLnSpc="1">
            <a:prstTxWarp prst="textNoShape">
              <a:avLst/>
            </a:prstTxWarp>
          </a:bodyPr>
          <a:lstStyle/>
          <a:p>
            <a:pPr defTabSz="685626"/>
            <a:r>
              <a:rPr lang="zh-CN" altLang="en-US" sz="1600" b="1" dirty="0">
                <a:solidFill>
                  <a:schemeClr val="accent6">
                    <a:lumMod val="75000"/>
                  </a:schemeClr>
                </a:solidFill>
              </a:rPr>
              <a:t>数据存储与查询</a:t>
            </a:r>
          </a:p>
        </p:txBody>
      </p:sp>
      <p:sp>
        <p:nvSpPr>
          <p:cNvPr id="85" name="矩形 84"/>
          <p:cNvSpPr/>
          <p:nvPr/>
        </p:nvSpPr>
        <p:spPr bwMode="auto">
          <a:xfrm>
            <a:off x="1271037" y="1023571"/>
            <a:ext cx="8877827" cy="1114027"/>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eaVert" wrap="square" lIns="68586" tIns="34292" rIns="68586" bIns="34292" numCol="1" rtlCol="0" anchor="b" anchorCtr="0" compatLnSpc="1">
            <a:prstTxWarp prst="textNoShape">
              <a:avLst/>
            </a:prstTxWarp>
          </a:bodyPr>
          <a:lstStyle/>
          <a:p>
            <a:pPr defTabSz="685626"/>
            <a:r>
              <a:rPr lang="zh-CN" altLang="en-US" sz="1600" b="1" dirty="0">
                <a:solidFill>
                  <a:schemeClr val="accent6">
                    <a:lumMod val="75000"/>
                  </a:schemeClr>
                </a:solidFill>
              </a:rPr>
              <a:t>应用框架</a:t>
            </a:r>
          </a:p>
        </p:txBody>
      </p:sp>
      <p:pic>
        <p:nvPicPr>
          <p:cNvPr id="2056" name="Picture 8" descr="http://ts2.mm.bing.net/th?id=H.4830842867286529&amp;pid=1.7&amp;w=265&amp;h=164&amp;c=7&amp;rs=1"/>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6397689" y="3157757"/>
            <a:ext cx="876781" cy="54261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Autofit/>
          </a:bodyPr>
          <a:lstStyle/>
          <a:p>
            <a:r>
              <a:rPr lang="en-US" altLang="zh-CN" sz="2800" dirty="0" smtClean="0">
                <a:cs typeface="Segoe UI Light" panose="020B0502040204020203" pitchFamily="34" charset="0"/>
              </a:rPr>
              <a:t>Azure</a:t>
            </a:r>
            <a:r>
              <a:rPr lang="zh-CN" altLang="en-US" sz="2800" dirty="0" smtClean="0">
                <a:cs typeface="Segoe UI Light" panose="020B0502040204020203" pitchFamily="34" charset="0"/>
              </a:rPr>
              <a:t>不仅支持微软的全系列软件产品，还全面</a:t>
            </a:r>
            <a:r>
              <a:rPr lang="zh-CN" altLang="en-US" sz="2800" dirty="0">
                <a:cs typeface="Segoe UI Light" panose="020B0502040204020203" pitchFamily="34" charset="0"/>
              </a:rPr>
              <a:t>支持各种开源软件</a:t>
            </a:r>
            <a:endParaRPr lang="zh-CN" altLang="en-US" sz="2800" dirty="0"/>
          </a:p>
        </p:txBody>
      </p:sp>
      <p:sp>
        <p:nvSpPr>
          <p:cNvPr id="3" name="矩形 2"/>
          <p:cNvSpPr/>
          <p:nvPr/>
        </p:nvSpPr>
        <p:spPr>
          <a:xfrm>
            <a:off x="1285525" y="5132010"/>
            <a:ext cx="8791221" cy="369279"/>
          </a:xfrm>
          <a:prstGeom prst="rect">
            <a:avLst/>
          </a:prstGeom>
        </p:spPr>
        <p:txBody>
          <a:bodyPr wrap="square">
            <a:spAutoFit/>
          </a:bodyPr>
          <a:lstStyle/>
          <a:p>
            <a:r>
              <a:rPr lang="zh-CN" altLang="en-US" sz="1765" dirty="0"/>
              <a:t>http://www.windowsazure.cn/zh-cn/develop/other/open-source-software/</a:t>
            </a:r>
          </a:p>
        </p:txBody>
      </p:sp>
    </p:spTree>
    <p:extLst>
      <p:ext uri="{BB962C8B-B14F-4D97-AF65-F5344CB8AC3E}">
        <p14:creationId xmlns:p14="http://schemas.microsoft.com/office/powerpoint/2010/main" val="275439098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p PNG"/>
          <p:cNvPicPr>
            <a:picLocks noChangeAspect="1"/>
          </p:cNvPicPr>
          <p:nvPr/>
        </p:nvPicPr>
        <p:blipFill>
          <a:blip r:embed="rId3"/>
          <a:stretch>
            <a:fillRect/>
          </a:stretch>
        </p:blipFill>
        <p:spPr>
          <a:xfrm>
            <a:off x="1555572" y="1262643"/>
            <a:ext cx="10220129" cy="5014437"/>
          </a:xfrm>
          <a:prstGeom prst="rect">
            <a:avLst/>
          </a:prstGeom>
        </p:spPr>
      </p:pic>
      <p:grpSp>
        <p:nvGrpSpPr>
          <p:cNvPr id="2706" name="Countries: Azure purchased"/>
          <p:cNvGrpSpPr/>
          <p:nvPr/>
        </p:nvGrpSpPr>
        <p:grpSpPr>
          <a:xfrm>
            <a:off x="3343010" y="2099918"/>
            <a:ext cx="7918920" cy="3805737"/>
            <a:chOff x="3410043" y="2141529"/>
            <a:chExt cx="8077711" cy="3882050"/>
          </a:xfrm>
          <a:solidFill>
            <a:srgbClr val="00BCF2"/>
          </a:solidFill>
        </p:grpSpPr>
        <p:sp>
          <p:nvSpPr>
            <p:cNvPr id="2707" name="Oval 2706"/>
            <p:cNvSpPr/>
            <p:nvPr/>
          </p:nvSpPr>
          <p:spPr bwMode="auto">
            <a:xfrm>
              <a:off x="10422096" y="293853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08" name="Oval 2707"/>
            <p:cNvSpPr/>
            <p:nvPr/>
          </p:nvSpPr>
          <p:spPr bwMode="auto">
            <a:xfrm>
              <a:off x="9598676" y="432076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09" name="Oval 2708"/>
            <p:cNvSpPr/>
            <p:nvPr/>
          </p:nvSpPr>
          <p:spPr bwMode="auto">
            <a:xfrm>
              <a:off x="10042146" y="346419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10" name="Oval 2709"/>
            <p:cNvSpPr/>
            <p:nvPr/>
          </p:nvSpPr>
          <p:spPr bwMode="auto">
            <a:xfrm>
              <a:off x="9988652" y="397540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11" name="Oval 2710"/>
            <p:cNvSpPr/>
            <p:nvPr/>
          </p:nvSpPr>
          <p:spPr bwMode="auto">
            <a:xfrm>
              <a:off x="10363022" y="530098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12" name="Oval 2711"/>
            <p:cNvSpPr/>
            <p:nvPr/>
          </p:nvSpPr>
          <p:spPr bwMode="auto">
            <a:xfrm>
              <a:off x="3539271" y="316470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16" name="Oval 2715"/>
            <p:cNvSpPr/>
            <p:nvPr/>
          </p:nvSpPr>
          <p:spPr bwMode="auto">
            <a:xfrm>
              <a:off x="3410043" y="259113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24" name="Oval 2723"/>
            <p:cNvSpPr/>
            <p:nvPr/>
          </p:nvSpPr>
          <p:spPr bwMode="auto">
            <a:xfrm>
              <a:off x="6310969" y="248052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28" name="Oval 2727"/>
            <p:cNvSpPr/>
            <p:nvPr/>
          </p:nvSpPr>
          <p:spPr bwMode="auto">
            <a:xfrm>
              <a:off x="9777883" y="365189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29" name="Oval 2728"/>
            <p:cNvSpPr/>
            <p:nvPr/>
          </p:nvSpPr>
          <p:spPr bwMode="auto">
            <a:xfrm>
              <a:off x="5086619" y="521893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0" name="Oval 2729"/>
            <p:cNvSpPr/>
            <p:nvPr/>
          </p:nvSpPr>
          <p:spPr bwMode="auto">
            <a:xfrm>
              <a:off x="10445081" y="331471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1" name="Oval 2730"/>
            <p:cNvSpPr/>
            <p:nvPr/>
          </p:nvSpPr>
          <p:spPr bwMode="auto">
            <a:xfrm>
              <a:off x="7728182" y="368556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2" name="Oval 2731"/>
            <p:cNvSpPr/>
            <p:nvPr/>
          </p:nvSpPr>
          <p:spPr bwMode="auto">
            <a:xfrm>
              <a:off x="9090645" y="360381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3" name="Oval 2732"/>
            <p:cNvSpPr/>
            <p:nvPr/>
          </p:nvSpPr>
          <p:spPr bwMode="auto">
            <a:xfrm>
              <a:off x="9746579" y="443465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4" name="Oval 2733"/>
            <p:cNvSpPr/>
            <p:nvPr/>
          </p:nvSpPr>
          <p:spPr bwMode="auto">
            <a:xfrm>
              <a:off x="9483546" y="452797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5" name="Oval 2734"/>
            <p:cNvSpPr/>
            <p:nvPr/>
          </p:nvSpPr>
          <p:spPr bwMode="auto">
            <a:xfrm>
              <a:off x="9401017" y="432076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6" name="Oval 2735"/>
            <p:cNvSpPr/>
            <p:nvPr/>
          </p:nvSpPr>
          <p:spPr bwMode="auto">
            <a:xfrm>
              <a:off x="11323637" y="585946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7" name="Oval 2736"/>
            <p:cNvSpPr/>
            <p:nvPr/>
          </p:nvSpPr>
          <p:spPr bwMode="auto">
            <a:xfrm>
              <a:off x="8809037" y="430587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8" name="Oval 2737"/>
            <p:cNvSpPr/>
            <p:nvPr/>
          </p:nvSpPr>
          <p:spPr bwMode="auto">
            <a:xfrm>
              <a:off x="9266177" y="393173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39" name="Oval 2738"/>
            <p:cNvSpPr/>
            <p:nvPr/>
          </p:nvSpPr>
          <p:spPr bwMode="auto">
            <a:xfrm>
              <a:off x="9534567" y="398825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0" name="Oval 2739"/>
            <p:cNvSpPr/>
            <p:nvPr/>
          </p:nvSpPr>
          <p:spPr bwMode="auto">
            <a:xfrm>
              <a:off x="7095970" y="544133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1" name="Oval 2740"/>
            <p:cNvSpPr/>
            <p:nvPr/>
          </p:nvSpPr>
          <p:spPr bwMode="auto">
            <a:xfrm>
              <a:off x="7111494" y="310917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2" name="Oval 2741"/>
            <p:cNvSpPr/>
            <p:nvPr/>
          </p:nvSpPr>
          <p:spPr bwMode="auto">
            <a:xfrm>
              <a:off x="7787341" y="316470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3" name="Oval 2742"/>
            <p:cNvSpPr/>
            <p:nvPr/>
          </p:nvSpPr>
          <p:spPr bwMode="auto">
            <a:xfrm>
              <a:off x="7644978" y="316470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4" name="Oval 2743"/>
            <p:cNvSpPr/>
            <p:nvPr/>
          </p:nvSpPr>
          <p:spPr bwMode="auto">
            <a:xfrm>
              <a:off x="7160592" y="267319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5" name="Oval 2744"/>
            <p:cNvSpPr/>
            <p:nvPr/>
          </p:nvSpPr>
          <p:spPr bwMode="auto">
            <a:xfrm>
              <a:off x="7001870" y="299752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6" name="Oval 2745"/>
            <p:cNvSpPr/>
            <p:nvPr/>
          </p:nvSpPr>
          <p:spPr bwMode="auto">
            <a:xfrm>
              <a:off x="7267279" y="305000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7" name="Oval 2746"/>
            <p:cNvSpPr/>
            <p:nvPr/>
          </p:nvSpPr>
          <p:spPr bwMode="auto">
            <a:xfrm>
              <a:off x="7127340" y="292180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8" name="Oval 2747"/>
            <p:cNvSpPr/>
            <p:nvPr/>
          </p:nvSpPr>
          <p:spPr bwMode="auto">
            <a:xfrm>
              <a:off x="7415845" y="272670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49" name="Oval 2748"/>
            <p:cNvSpPr/>
            <p:nvPr/>
          </p:nvSpPr>
          <p:spPr bwMode="auto">
            <a:xfrm>
              <a:off x="7239143" y="254500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0" name="Oval 2749"/>
            <p:cNvSpPr/>
            <p:nvPr/>
          </p:nvSpPr>
          <p:spPr bwMode="auto">
            <a:xfrm>
              <a:off x="7716159" y="328717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1" name="Oval 2750"/>
            <p:cNvSpPr/>
            <p:nvPr/>
          </p:nvSpPr>
          <p:spPr bwMode="auto">
            <a:xfrm>
              <a:off x="7162500" y="328717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2" name="Oval 2751"/>
            <p:cNvSpPr/>
            <p:nvPr/>
          </p:nvSpPr>
          <p:spPr bwMode="auto">
            <a:xfrm>
              <a:off x="7321201" y="282178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3" name="Oval 2752"/>
            <p:cNvSpPr/>
            <p:nvPr/>
          </p:nvSpPr>
          <p:spPr bwMode="auto">
            <a:xfrm>
              <a:off x="8519199" y="284362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4" name="Oval 2753"/>
            <p:cNvSpPr/>
            <p:nvPr/>
          </p:nvSpPr>
          <p:spPr bwMode="auto">
            <a:xfrm>
              <a:off x="7313421" y="263661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5" name="Oval 2754"/>
            <p:cNvSpPr/>
            <p:nvPr/>
          </p:nvSpPr>
          <p:spPr bwMode="auto">
            <a:xfrm>
              <a:off x="7160592" y="276481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6" name="Oval 2755"/>
            <p:cNvSpPr/>
            <p:nvPr/>
          </p:nvSpPr>
          <p:spPr bwMode="auto">
            <a:xfrm>
              <a:off x="7213664" y="309359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7" name="Oval 2756"/>
            <p:cNvSpPr/>
            <p:nvPr/>
          </p:nvSpPr>
          <p:spPr bwMode="auto">
            <a:xfrm>
              <a:off x="7213664" y="321539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8" name="Oval 2757"/>
            <p:cNvSpPr/>
            <p:nvPr/>
          </p:nvSpPr>
          <p:spPr bwMode="auto">
            <a:xfrm>
              <a:off x="6893963" y="335178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59" name="Oval 2758"/>
            <p:cNvSpPr/>
            <p:nvPr/>
          </p:nvSpPr>
          <p:spPr bwMode="auto">
            <a:xfrm>
              <a:off x="7388620" y="245946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0" name="Oval 2759"/>
            <p:cNvSpPr/>
            <p:nvPr/>
          </p:nvSpPr>
          <p:spPr bwMode="auto">
            <a:xfrm>
              <a:off x="7229121" y="298206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1" name="Oval 2760"/>
            <p:cNvSpPr/>
            <p:nvPr/>
          </p:nvSpPr>
          <p:spPr bwMode="auto">
            <a:xfrm>
              <a:off x="9206704" y="229842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2" name="Oval 2761"/>
            <p:cNvSpPr/>
            <p:nvPr/>
          </p:nvSpPr>
          <p:spPr bwMode="auto">
            <a:xfrm>
              <a:off x="7308002" y="313333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3" name="Oval 2762"/>
            <p:cNvSpPr/>
            <p:nvPr/>
          </p:nvSpPr>
          <p:spPr bwMode="auto">
            <a:xfrm>
              <a:off x="7261730" y="285605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4" name="Oval 2763"/>
            <p:cNvSpPr/>
            <p:nvPr/>
          </p:nvSpPr>
          <p:spPr bwMode="auto">
            <a:xfrm>
              <a:off x="7054563" y="286147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5" name="Oval 2764"/>
            <p:cNvSpPr/>
            <p:nvPr/>
          </p:nvSpPr>
          <p:spPr bwMode="auto">
            <a:xfrm>
              <a:off x="7395479" y="285605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6" name="Oval 2765"/>
            <p:cNvSpPr/>
            <p:nvPr/>
          </p:nvSpPr>
          <p:spPr bwMode="auto">
            <a:xfrm>
              <a:off x="6541302" y="295857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7" name="Oval 2766"/>
            <p:cNvSpPr/>
            <p:nvPr/>
          </p:nvSpPr>
          <p:spPr bwMode="auto">
            <a:xfrm>
              <a:off x="6778205" y="274964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8" name="Oval 2767"/>
            <p:cNvSpPr/>
            <p:nvPr/>
          </p:nvSpPr>
          <p:spPr bwMode="auto">
            <a:xfrm>
              <a:off x="9459509" y="326972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69" name="Oval 2768"/>
            <p:cNvSpPr/>
            <p:nvPr/>
          </p:nvSpPr>
          <p:spPr bwMode="auto">
            <a:xfrm>
              <a:off x="9452508" y="326972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0" name="Oval 2769"/>
            <p:cNvSpPr/>
            <p:nvPr/>
          </p:nvSpPr>
          <p:spPr bwMode="auto">
            <a:xfrm>
              <a:off x="8601257" y="360381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1" name="Oval 2770"/>
            <p:cNvSpPr/>
            <p:nvPr/>
          </p:nvSpPr>
          <p:spPr bwMode="auto">
            <a:xfrm>
              <a:off x="7097627" y="343384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2" name="Oval 2771"/>
            <p:cNvSpPr/>
            <p:nvPr/>
          </p:nvSpPr>
          <p:spPr bwMode="auto">
            <a:xfrm>
              <a:off x="4605388" y="557087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3" name="Oval 2772"/>
            <p:cNvSpPr/>
            <p:nvPr/>
          </p:nvSpPr>
          <p:spPr bwMode="auto">
            <a:xfrm>
              <a:off x="4551348" y="494224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4" name="Oval 2773"/>
            <p:cNvSpPr/>
            <p:nvPr/>
          </p:nvSpPr>
          <p:spPr bwMode="auto">
            <a:xfrm>
              <a:off x="4869690" y="470840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5" name="Oval 2774"/>
            <p:cNvSpPr/>
            <p:nvPr/>
          </p:nvSpPr>
          <p:spPr bwMode="auto">
            <a:xfrm>
              <a:off x="4450209" y="520205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6" name="Oval 2775"/>
            <p:cNvSpPr/>
            <p:nvPr/>
          </p:nvSpPr>
          <p:spPr bwMode="auto">
            <a:xfrm>
              <a:off x="4232541" y="440727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7" name="Oval 2776"/>
            <p:cNvSpPr/>
            <p:nvPr/>
          </p:nvSpPr>
          <p:spPr bwMode="auto">
            <a:xfrm>
              <a:off x="4051488" y="413305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8" name="Oval 2777"/>
            <p:cNvSpPr/>
            <p:nvPr/>
          </p:nvSpPr>
          <p:spPr bwMode="auto">
            <a:xfrm>
              <a:off x="4239209" y="371036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79" name="Oval 2778"/>
            <p:cNvSpPr/>
            <p:nvPr/>
          </p:nvSpPr>
          <p:spPr bwMode="auto">
            <a:xfrm>
              <a:off x="4174756" y="463089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0" name="Oval 2779"/>
            <p:cNvSpPr/>
            <p:nvPr/>
          </p:nvSpPr>
          <p:spPr bwMode="auto">
            <a:xfrm>
              <a:off x="3764628" y="395329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1" name="Oval 2780"/>
            <p:cNvSpPr/>
            <p:nvPr/>
          </p:nvSpPr>
          <p:spPr bwMode="auto">
            <a:xfrm>
              <a:off x="3660355" y="384968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2" name="Oval 2781"/>
            <p:cNvSpPr/>
            <p:nvPr/>
          </p:nvSpPr>
          <p:spPr bwMode="auto">
            <a:xfrm>
              <a:off x="3829216" y="384292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3" name="Oval 2782"/>
            <p:cNvSpPr/>
            <p:nvPr/>
          </p:nvSpPr>
          <p:spPr bwMode="auto">
            <a:xfrm>
              <a:off x="4075092" y="372829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4" name="Oval 2783"/>
            <p:cNvSpPr/>
            <p:nvPr/>
          </p:nvSpPr>
          <p:spPr bwMode="auto">
            <a:xfrm>
              <a:off x="3469912" y="362081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5" name="Oval 2784"/>
            <p:cNvSpPr/>
            <p:nvPr/>
          </p:nvSpPr>
          <p:spPr bwMode="auto">
            <a:xfrm>
              <a:off x="4196249" y="420013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6" name="Oval 2785"/>
            <p:cNvSpPr/>
            <p:nvPr/>
          </p:nvSpPr>
          <p:spPr bwMode="auto">
            <a:xfrm>
              <a:off x="4736930" y="507131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7" name="Oval 2786"/>
            <p:cNvSpPr/>
            <p:nvPr/>
          </p:nvSpPr>
          <p:spPr bwMode="auto">
            <a:xfrm>
              <a:off x="4373590" y="488417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8" name="Oval 2787"/>
            <p:cNvSpPr/>
            <p:nvPr/>
          </p:nvSpPr>
          <p:spPr bwMode="auto">
            <a:xfrm>
              <a:off x="4294729" y="379242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89" name="Oval 2788"/>
            <p:cNvSpPr/>
            <p:nvPr/>
          </p:nvSpPr>
          <p:spPr bwMode="auto">
            <a:xfrm>
              <a:off x="4787631" y="423800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0" name="Oval 2789"/>
            <p:cNvSpPr/>
            <p:nvPr/>
          </p:nvSpPr>
          <p:spPr bwMode="auto">
            <a:xfrm>
              <a:off x="4866291" y="548881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1" name="Oval 2790"/>
            <p:cNvSpPr/>
            <p:nvPr/>
          </p:nvSpPr>
          <p:spPr bwMode="auto">
            <a:xfrm>
              <a:off x="4538051" y="423800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2" name="Oval 2791"/>
            <p:cNvSpPr/>
            <p:nvPr/>
          </p:nvSpPr>
          <p:spPr bwMode="auto">
            <a:xfrm>
              <a:off x="6499128" y="362081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3" name="Oval 2792"/>
            <p:cNvSpPr/>
            <p:nvPr/>
          </p:nvSpPr>
          <p:spPr bwMode="auto">
            <a:xfrm>
              <a:off x="6890446" y="474450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4" name="Oval 2793"/>
            <p:cNvSpPr/>
            <p:nvPr/>
          </p:nvSpPr>
          <p:spPr bwMode="auto">
            <a:xfrm>
              <a:off x="8007913" y="3655087"/>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5" name="Oval 2794"/>
            <p:cNvSpPr/>
            <p:nvPr/>
          </p:nvSpPr>
          <p:spPr bwMode="auto">
            <a:xfrm>
              <a:off x="7242319" y="362081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6" name="Oval 2795"/>
            <p:cNvSpPr/>
            <p:nvPr/>
          </p:nvSpPr>
          <p:spPr bwMode="auto">
            <a:xfrm>
              <a:off x="9167778" y="459082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7" name="Oval 2796"/>
            <p:cNvSpPr/>
            <p:nvPr/>
          </p:nvSpPr>
          <p:spPr bwMode="auto">
            <a:xfrm>
              <a:off x="7422898" y="348539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8" name="Oval 2797"/>
            <p:cNvSpPr/>
            <p:nvPr/>
          </p:nvSpPr>
          <p:spPr bwMode="auto">
            <a:xfrm>
              <a:off x="7578348" y="357376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99" name="Oval 2798"/>
            <p:cNvSpPr/>
            <p:nvPr/>
          </p:nvSpPr>
          <p:spPr bwMode="auto">
            <a:xfrm>
              <a:off x="7497903" y="444591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0" name="Oval 2799"/>
            <p:cNvSpPr/>
            <p:nvPr/>
          </p:nvSpPr>
          <p:spPr bwMode="auto">
            <a:xfrm>
              <a:off x="7852293" y="348976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1" name="Oval 2800"/>
            <p:cNvSpPr/>
            <p:nvPr/>
          </p:nvSpPr>
          <p:spPr bwMode="auto">
            <a:xfrm>
              <a:off x="7520470" y="334174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2" name="Oval 2801"/>
            <p:cNvSpPr/>
            <p:nvPr/>
          </p:nvSpPr>
          <p:spPr bwMode="auto">
            <a:xfrm>
              <a:off x="6993503" y="362081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3" name="Oval 2802"/>
            <p:cNvSpPr/>
            <p:nvPr/>
          </p:nvSpPr>
          <p:spPr bwMode="auto">
            <a:xfrm>
              <a:off x="6283169" y="350559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4" name="Oval 2803"/>
            <p:cNvSpPr/>
            <p:nvPr/>
          </p:nvSpPr>
          <p:spPr bwMode="auto">
            <a:xfrm>
              <a:off x="6702572" y="391650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5" name="Oval 2804"/>
            <p:cNvSpPr/>
            <p:nvPr/>
          </p:nvSpPr>
          <p:spPr bwMode="auto">
            <a:xfrm>
              <a:off x="7955976" y="381190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6" name="Oval 2805"/>
            <p:cNvSpPr/>
            <p:nvPr/>
          </p:nvSpPr>
          <p:spPr bwMode="auto">
            <a:xfrm>
              <a:off x="8373749" y="347605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7" name="Oval 2806"/>
            <p:cNvSpPr/>
            <p:nvPr/>
          </p:nvSpPr>
          <p:spPr bwMode="auto">
            <a:xfrm>
              <a:off x="7938280" y="356339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8" name="Oval 2807"/>
            <p:cNvSpPr/>
            <p:nvPr/>
          </p:nvSpPr>
          <p:spPr bwMode="auto">
            <a:xfrm>
              <a:off x="7209398" y="503591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09" name="Oval 2808"/>
            <p:cNvSpPr/>
            <p:nvPr/>
          </p:nvSpPr>
          <p:spPr bwMode="auto">
            <a:xfrm>
              <a:off x="7702777" y="414175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0" name="Oval 2809"/>
            <p:cNvSpPr/>
            <p:nvPr/>
          </p:nvSpPr>
          <p:spPr bwMode="auto">
            <a:xfrm>
              <a:off x="6643890" y="341322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1" name="Oval 2810"/>
            <p:cNvSpPr/>
            <p:nvPr/>
          </p:nvSpPr>
          <p:spPr bwMode="auto">
            <a:xfrm>
              <a:off x="7931825" y="332524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2" name="Oval 2811"/>
            <p:cNvSpPr/>
            <p:nvPr/>
          </p:nvSpPr>
          <p:spPr bwMode="auto">
            <a:xfrm>
              <a:off x="8098489" y="351055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3" name="Oval 2812"/>
            <p:cNvSpPr/>
            <p:nvPr/>
          </p:nvSpPr>
          <p:spPr bwMode="auto">
            <a:xfrm>
              <a:off x="6169140" y="404637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4" name="Oval 2813"/>
            <p:cNvSpPr/>
            <p:nvPr/>
          </p:nvSpPr>
          <p:spPr bwMode="auto">
            <a:xfrm>
              <a:off x="7136621" y="421913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5" name="Oval 2814"/>
            <p:cNvSpPr/>
            <p:nvPr/>
          </p:nvSpPr>
          <p:spPr bwMode="auto">
            <a:xfrm>
              <a:off x="6401613" y="267614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6" name="Oval 2815"/>
            <p:cNvSpPr/>
            <p:nvPr/>
          </p:nvSpPr>
          <p:spPr bwMode="auto">
            <a:xfrm>
              <a:off x="6616548" y="276935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7" name="Oval 2816"/>
            <p:cNvSpPr/>
            <p:nvPr/>
          </p:nvSpPr>
          <p:spPr bwMode="auto">
            <a:xfrm>
              <a:off x="6725512" y="256741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8" name="Oval 2817"/>
            <p:cNvSpPr/>
            <p:nvPr/>
          </p:nvSpPr>
          <p:spPr bwMode="auto">
            <a:xfrm>
              <a:off x="7217667" y="223245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19" name="Oval 2818"/>
            <p:cNvSpPr/>
            <p:nvPr/>
          </p:nvSpPr>
          <p:spPr bwMode="auto">
            <a:xfrm>
              <a:off x="6179885" y="267614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0" name="Oval 2819"/>
            <p:cNvSpPr/>
            <p:nvPr/>
          </p:nvSpPr>
          <p:spPr bwMode="auto">
            <a:xfrm>
              <a:off x="6837008" y="308748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1" name="Oval 2820"/>
            <p:cNvSpPr/>
            <p:nvPr/>
          </p:nvSpPr>
          <p:spPr bwMode="auto">
            <a:xfrm>
              <a:off x="6723650" y="286088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2" name="Oval 2821"/>
            <p:cNvSpPr/>
            <p:nvPr/>
          </p:nvSpPr>
          <p:spPr bwMode="auto">
            <a:xfrm>
              <a:off x="5935984" y="2199020"/>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3" name="Oval 2822"/>
            <p:cNvSpPr/>
            <p:nvPr/>
          </p:nvSpPr>
          <p:spPr bwMode="auto">
            <a:xfrm>
              <a:off x="6660423" y="267614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4" name="Oval 2823"/>
            <p:cNvSpPr/>
            <p:nvPr/>
          </p:nvSpPr>
          <p:spPr bwMode="auto">
            <a:xfrm>
              <a:off x="6808809" y="2232456"/>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5" name="Oval 2824"/>
            <p:cNvSpPr/>
            <p:nvPr/>
          </p:nvSpPr>
          <p:spPr bwMode="auto">
            <a:xfrm>
              <a:off x="7002273" y="214152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6" name="Oval 2825"/>
            <p:cNvSpPr/>
            <p:nvPr/>
          </p:nvSpPr>
          <p:spPr bwMode="auto">
            <a:xfrm>
              <a:off x="6827759" y="290737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7" name="Oval 2826"/>
            <p:cNvSpPr/>
            <p:nvPr/>
          </p:nvSpPr>
          <p:spPr bwMode="auto">
            <a:xfrm>
              <a:off x="6351153" y="316597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828" name="Oval 2827"/>
            <p:cNvSpPr/>
            <p:nvPr/>
          </p:nvSpPr>
          <p:spPr bwMode="auto">
            <a:xfrm>
              <a:off x="6192427" y="316597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grpSp>
      <p:grpSp>
        <p:nvGrpSpPr>
          <p:cNvPr id="2" name="CDN--Content Display Network"/>
          <p:cNvGrpSpPr/>
          <p:nvPr/>
        </p:nvGrpSpPr>
        <p:grpSpPr>
          <a:xfrm>
            <a:off x="2817638" y="2308231"/>
            <a:ext cx="7921377" cy="3263722"/>
            <a:chOff x="2874137" y="2354019"/>
            <a:chExt cx="8080217" cy="3329166"/>
          </a:xfrm>
        </p:grpSpPr>
        <p:sp>
          <p:nvSpPr>
            <p:cNvPr id="2513" name="Oval 2512"/>
            <p:cNvSpPr/>
            <p:nvPr/>
          </p:nvSpPr>
          <p:spPr bwMode="auto">
            <a:xfrm>
              <a:off x="10515735" y="2920400"/>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19" name="Oval 2518"/>
            <p:cNvSpPr/>
            <p:nvPr/>
          </p:nvSpPr>
          <p:spPr bwMode="auto">
            <a:xfrm>
              <a:off x="9696650" y="4387932"/>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0" name="Oval 2519"/>
            <p:cNvSpPr/>
            <p:nvPr/>
          </p:nvSpPr>
          <p:spPr bwMode="auto">
            <a:xfrm>
              <a:off x="10042146" y="3464191"/>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1" name="Oval 2520"/>
            <p:cNvSpPr/>
            <p:nvPr/>
          </p:nvSpPr>
          <p:spPr bwMode="auto">
            <a:xfrm>
              <a:off x="9988652" y="3975407"/>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2" name="Oval 2521"/>
            <p:cNvSpPr/>
            <p:nvPr/>
          </p:nvSpPr>
          <p:spPr bwMode="auto">
            <a:xfrm>
              <a:off x="10790237" y="5519068"/>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6" name="Oval 2525"/>
            <p:cNvSpPr/>
            <p:nvPr/>
          </p:nvSpPr>
          <p:spPr bwMode="auto">
            <a:xfrm>
              <a:off x="2956196" y="2894915"/>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7" name="Oval 2526"/>
            <p:cNvSpPr/>
            <p:nvPr/>
          </p:nvSpPr>
          <p:spPr bwMode="auto">
            <a:xfrm>
              <a:off x="3120313" y="3449881"/>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8" name="Oval 2527"/>
            <p:cNvSpPr/>
            <p:nvPr/>
          </p:nvSpPr>
          <p:spPr bwMode="auto">
            <a:xfrm>
              <a:off x="2874137" y="3079588"/>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29" name="Oval 2528"/>
            <p:cNvSpPr/>
            <p:nvPr/>
          </p:nvSpPr>
          <p:spPr bwMode="auto">
            <a:xfrm>
              <a:off x="3597993" y="3449840"/>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0" name="Oval 2529"/>
            <p:cNvSpPr/>
            <p:nvPr/>
          </p:nvSpPr>
          <p:spPr bwMode="auto">
            <a:xfrm>
              <a:off x="3767932" y="3073115"/>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1" name="Oval 2530"/>
            <p:cNvSpPr/>
            <p:nvPr/>
          </p:nvSpPr>
          <p:spPr bwMode="auto">
            <a:xfrm>
              <a:off x="4313237" y="3150599"/>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2" name="Oval 2531"/>
            <p:cNvSpPr/>
            <p:nvPr/>
          </p:nvSpPr>
          <p:spPr bwMode="auto">
            <a:xfrm>
              <a:off x="4068424" y="3507735"/>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3" name="Oval 2532"/>
            <p:cNvSpPr/>
            <p:nvPr/>
          </p:nvSpPr>
          <p:spPr bwMode="auto">
            <a:xfrm>
              <a:off x="4143298" y="3281763"/>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4" name="Oval 2533"/>
            <p:cNvSpPr/>
            <p:nvPr/>
          </p:nvSpPr>
          <p:spPr bwMode="auto">
            <a:xfrm>
              <a:off x="7754721" y="2398466"/>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5" name="Oval 2534"/>
            <p:cNvSpPr/>
            <p:nvPr/>
          </p:nvSpPr>
          <p:spPr bwMode="auto">
            <a:xfrm>
              <a:off x="6874989" y="2708274"/>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7" name="Oval 2536"/>
            <p:cNvSpPr/>
            <p:nvPr/>
          </p:nvSpPr>
          <p:spPr bwMode="auto">
            <a:xfrm>
              <a:off x="6710873" y="2563861"/>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38" name="Oval 2537"/>
            <p:cNvSpPr/>
            <p:nvPr/>
          </p:nvSpPr>
          <p:spPr bwMode="auto">
            <a:xfrm>
              <a:off x="6417070" y="2644642"/>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0" name="Oval 2539"/>
            <p:cNvSpPr/>
            <p:nvPr/>
          </p:nvSpPr>
          <p:spPr bwMode="auto">
            <a:xfrm>
              <a:off x="6310969" y="2480525"/>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1" name="Oval 2540"/>
            <p:cNvSpPr/>
            <p:nvPr/>
          </p:nvSpPr>
          <p:spPr bwMode="auto">
            <a:xfrm>
              <a:off x="6931853" y="2354019"/>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2" name="Oval 2541"/>
            <p:cNvSpPr/>
            <p:nvPr/>
          </p:nvSpPr>
          <p:spPr bwMode="auto">
            <a:xfrm>
              <a:off x="6741223" y="2865232"/>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3" name="Oval 2542"/>
            <p:cNvSpPr/>
            <p:nvPr/>
          </p:nvSpPr>
          <p:spPr bwMode="auto">
            <a:xfrm>
              <a:off x="7078534" y="2774413"/>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4" name="Oval 2543"/>
            <p:cNvSpPr/>
            <p:nvPr/>
          </p:nvSpPr>
          <p:spPr bwMode="auto">
            <a:xfrm>
              <a:off x="9777883" y="3651897"/>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5" name="Oval 2544"/>
            <p:cNvSpPr/>
            <p:nvPr/>
          </p:nvSpPr>
          <p:spPr bwMode="auto">
            <a:xfrm>
              <a:off x="5086619" y="5218930"/>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6" name="Oval 2545"/>
            <p:cNvSpPr/>
            <p:nvPr/>
          </p:nvSpPr>
          <p:spPr bwMode="auto">
            <a:xfrm>
              <a:off x="10445081" y="3314716"/>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47" name="Oval 2546"/>
            <p:cNvSpPr/>
            <p:nvPr/>
          </p:nvSpPr>
          <p:spPr bwMode="auto">
            <a:xfrm>
              <a:off x="7836779" y="3628308"/>
              <a:ext cx="164117" cy="164117"/>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grpSp>
      <p:grpSp>
        <p:nvGrpSpPr>
          <p:cNvPr id="2548" name="Global Data Centers"/>
          <p:cNvGrpSpPr/>
          <p:nvPr/>
        </p:nvGrpSpPr>
        <p:grpSpPr>
          <a:xfrm>
            <a:off x="2950375" y="2432250"/>
            <a:ext cx="6796187" cy="2036112"/>
            <a:chOff x="3009535" y="2475109"/>
            <a:chExt cx="6932465" cy="2076940"/>
          </a:xfrm>
          <a:solidFill>
            <a:schemeClr val="accent2"/>
          </a:solidFill>
        </p:grpSpPr>
        <p:sp>
          <p:nvSpPr>
            <p:cNvPr id="2550" name="Oval 2549"/>
            <p:cNvSpPr/>
            <p:nvPr/>
          </p:nvSpPr>
          <p:spPr bwMode="auto">
            <a:xfrm>
              <a:off x="9696650" y="4387932"/>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55" name="Oval 2554"/>
            <p:cNvSpPr/>
            <p:nvPr/>
          </p:nvSpPr>
          <p:spPr bwMode="auto">
            <a:xfrm>
              <a:off x="3009535" y="3270558"/>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57" name="Oval 2556"/>
            <p:cNvSpPr/>
            <p:nvPr/>
          </p:nvSpPr>
          <p:spPr bwMode="auto">
            <a:xfrm>
              <a:off x="3567781" y="350231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58" name="Oval 2557"/>
            <p:cNvSpPr/>
            <p:nvPr/>
          </p:nvSpPr>
          <p:spPr bwMode="auto">
            <a:xfrm>
              <a:off x="3767932" y="3073115"/>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61" name="Oval 2560"/>
            <p:cNvSpPr/>
            <p:nvPr/>
          </p:nvSpPr>
          <p:spPr bwMode="auto">
            <a:xfrm>
              <a:off x="4143298" y="3281763"/>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64" name="Oval 2563"/>
            <p:cNvSpPr/>
            <p:nvPr/>
          </p:nvSpPr>
          <p:spPr bwMode="auto">
            <a:xfrm>
              <a:off x="6710873" y="2559514"/>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66" name="Oval 2565"/>
            <p:cNvSpPr/>
            <p:nvPr/>
          </p:nvSpPr>
          <p:spPr bwMode="auto">
            <a:xfrm>
              <a:off x="6310969" y="2475109"/>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570" name="Oval 2569"/>
            <p:cNvSpPr/>
            <p:nvPr/>
          </p:nvSpPr>
          <p:spPr bwMode="auto">
            <a:xfrm>
              <a:off x="9777883" y="3646481"/>
              <a:ext cx="164117" cy="164117"/>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grpSp>
      <p:grpSp>
        <p:nvGrpSpPr>
          <p:cNvPr id="2842" name="TXT: Global currencies"/>
          <p:cNvGrpSpPr/>
          <p:nvPr/>
        </p:nvGrpSpPr>
        <p:grpSpPr>
          <a:xfrm>
            <a:off x="1" y="5424293"/>
            <a:ext cx="2817637" cy="417045"/>
            <a:chOff x="0" y="5640220"/>
            <a:chExt cx="2874137" cy="425408"/>
          </a:xfrm>
        </p:grpSpPr>
        <p:sp>
          <p:nvSpPr>
            <p:cNvPr id="2830" name="TextBox 2829"/>
            <p:cNvSpPr txBox="1"/>
            <p:nvPr/>
          </p:nvSpPr>
          <p:spPr>
            <a:xfrm>
              <a:off x="0" y="5640220"/>
              <a:ext cx="2874137" cy="384048"/>
            </a:xfrm>
            <a:prstGeom prst="rect">
              <a:avLst/>
            </a:prstGeom>
            <a:solidFill>
              <a:schemeClr val="tx2">
                <a:alpha val="95000"/>
              </a:schemeClr>
            </a:solidFill>
          </p:spPr>
          <p:txBody>
            <a:bodyPr wrap="square" lIns="313749" rIns="0" anchor="ctr" anchorCtr="0">
              <a:noAutofit/>
            </a:bodyPr>
            <a:lstStyle>
              <a:defPPr>
                <a:defRPr lang="en-US"/>
              </a:defPPr>
              <a:lvl1pPr>
                <a:defRPr sz="2600">
                  <a:gradFill>
                    <a:gsLst>
                      <a:gs pos="0">
                        <a:schemeClr val="bg1"/>
                      </a:gs>
                      <a:gs pos="100000">
                        <a:schemeClr val="bg1"/>
                      </a:gs>
                    </a:gsLst>
                    <a:lin ang="5400000" scaled="0"/>
                  </a:gradFill>
                  <a:latin typeface="+mj-lt"/>
                </a:defRPr>
              </a:lvl1pPr>
            </a:lstStyle>
            <a:p>
              <a:pPr defTabSz="1624651">
                <a:spcBef>
                  <a:spcPct val="20000"/>
                </a:spcBef>
                <a:buSzPct val="80000"/>
              </a:pPr>
              <a:r>
                <a:rPr lang="zh-CN" alt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本地汇率结算</a:t>
              </a:r>
              <a:endParaRPr lang="en-US" sz="1765" dirty="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endParaRPr>
            </a:p>
          </p:txBody>
        </p:sp>
        <p:pic>
          <p:nvPicPr>
            <p:cNvPr id="2833" name="Picture 2832"/>
            <p:cNvPicPr>
              <a:picLocks noChangeAspect="1"/>
            </p:cNvPicPr>
            <p:nvPr/>
          </p:nvPicPr>
          <p:blipFill>
            <a:blip r:embed="rId4"/>
            <a:stretch>
              <a:fillRect/>
            </a:stretch>
          </p:blipFill>
          <p:spPr>
            <a:xfrm>
              <a:off x="2469090" y="5649660"/>
              <a:ext cx="351714" cy="415968"/>
            </a:xfrm>
            <a:prstGeom prst="rect">
              <a:avLst/>
            </a:prstGeom>
          </p:spPr>
        </p:pic>
      </p:grpSp>
      <p:grpSp>
        <p:nvGrpSpPr>
          <p:cNvPr id="2838" name="TXT: Global Data Center"/>
          <p:cNvGrpSpPr/>
          <p:nvPr/>
        </p:nvGrpSpPr>
        <p:grpSpPr>
          <a:xfrm>
            <a:off x="1" y="3741602"/>
            <a:ext cx="2817637" cy="376498"/>
            <a:chOff x="0" y="4062992"/>
            <a:chExt cx="2874137" cy="384048"/>
          </a:xfrm>
        </p:grpSpPr>
        <p:sp>
          <p:nvSpPr>
            <p:cNvPr id="2829" name="TextBox 2828"/>
            <p:cNvSpPr txBox="1"/>
            <p:nvPr/>
          </p:nvSpPr>
          <p:spPr>
            <a:xfrm>
              <a:off x="0" y="4062992"/>
              <a:ext cx="2874137" cy="384048"/>
            </a:xfrm>
            <a:prstGeom prst="rect">
              <a:avLst/>
            </a:prstGeom>
            <a:solidFill>
              <a:schemeClr val="tx2">
                <a:alpha val="95000"/>
              </a:schemeClr>
            </a:solidFill>
          </p:spPr>
          <p:txBody>
            <a:bodyPr wrap="square" lIns="313749" rIns="0" anchor="ctr" anchorCtr="0">
              <a:noAutofit/>
            </a:bodyPr>
            <a:lstStyle>
              <a:defPPr>
                <a:defRPr lang="en-US"/>
              </a:defPPr>
              <a:lvl1pPr>
                <a:defRPr sz="2600">
                  <a:gradFill>
                    <a:gsLst>
                      <a:gs pos="0">
                        <a:schemeClr val="bg1"/>
                      </a:gs>
                      <a:gs pos="100000">
                        <a:schemeClr val="bg1"/>
                      </a:gs>
                    </a:gsLst>
                    <a:lin ang="5400000" scaled="0"/>
                  </a:gradFill>
                  <a:latin typeface="+mj-lt"/>
                </a:defRPr>
              </a:lvl1pPr>
            </a:lstStyle>
            <a:p>
              <a:pPr defTabSz="1624651">
                <a:spcBef>
                  <a:spcPct val="20000"/>
                </a:spcBef>
                <a:buSzPct val="80000"/>
              </a:pPr>
              <a:r>
                <a:rPr lang="zh-CN" alt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全球数据中心</a:t>
              </a:r>
              <a:endParaRPr lang="en-US" sz="1765" dirty="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endParaRPr>
            </a:p>
          </p:txBody>
        </p:sp>
        <p:sp>
          <p:nvSpPr>
            <p:cNvPr id="2835" name="Oval 2834"/>
            <p:cNvSpPr/>
            <p:nvPr/>
          </p:nvSpPr>
          <p:spPr bwMode="auto">
            <a:xfrm>
              <a:off x="2536863" y="4146933"/>
              <a:ext cx="216168" cy="216166"/>
            </a:xfrm>
            <a:prstGeom prst="ellipse">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微软雅黑" panose="020B0503020204020204" pitchFamily="34" charset="-122"/>
                <a:ea typeface="微软雅黑" panose="020B0503020204020204" pitchFamily="34" charset="-122"/>
              </a:endParaRPr>
            </a:p>
          </p:txBody>
        </p:sp>
      </p:grpSp>
      <p:grpSp>
        <p:nvGrpSpPr>
          <p:cNvPr id="2839" name="TXT: Global CDN"/>
          <p:cNvGrpSpPr/>
          <p:nvPr/>
        </p:nvGrpSpPr>
        <p:grpSpPr>
          <a:xfrm>
            <a:off x="1" y="4158363"/>
            <a:ext cx="2817637" cy="376498"/>
            <a:chOff x="0" y="4574115"/>
            <a:chExt cx="2874137" cy="384048"/>
          </a:xfrm>
        </p:grpSpPr>
        <p:sp>
          <p:nvSpPr>
            <p:cNvPr id="2831" name="TextBox 2830"/>
            <p:cNvSpPr txBox="1"/>
            <p:nvPr/>
          </p:nvSpPr>
          <p:spPr>
            <a:xfrm>
              <a:off x="0" y="4574115"/>
              <a:ext cx="2874137" cy="384048"/>
            </a:xfrm>
            <a:prstGeom prst="rect">
              <a:avLst/>
            </a:prstGeom>
            <a:solidFill>
              <a:schemeClr val="tx2">
                <a:alpha val="95000"/>
              </a:schemeClr>
            </a:solidFill>
          </p:spPr>
          <p:txBody>
            <a:bodyPr wrap="square" lIns="313749" rIns="0" anchor="ctr" anchorCtr="0">
              <a:noAutofit/>
            </a:bodyPr>
            <a:lstStyle>
              <a:defPPr>
                <a:defRPr lang="en-US"/>
              </a:defPPr>
              <a:lvl1pPr>
                <a:defRPr sz="2600">
                  <a:gradFill>
                    <a:gsLst>
                      <a:gs pos="0">
                        <a:schemeClr val="bg1"/>
                      </a:gs>
                      <a:gs pos="100000">
                        <a:schemeClr val="bg1"/>
                      </a:gs>
                    </a:gsLst>
                    <a:lin ang="5400000" scaled="0"/>
                  </a:gradFill>
                  <a:latin typeface="+mj-lt"/>
                </a:defRPr>
              </a:lvl1pPr>
            </a:lstStyle>
            <a:p>
              <a:pPr defTabSz="1624651">
                <a:spcBef>
                  <a:spcPct val="20000"/>
                </a:spcBef>
                <a:buSzPct val="80000"/>
              </a:pPr>
              <a:r>
                <a:rPr lang="zh-CN" alt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全球 </a:t>
              </a:r>
              <a:r>
                <a:rPr 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CDN</a:t>
              </a:r>
              <a:endParaRPr lang="en-US" sz="1765" dirty="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endParaRPr>
            </a:p>
          </p:txBody>
        </p:sp>
        <p:sp>
          <p:nvSpPr>
            <p:cNvPr id="2836" name="Oval 2835"/>
            <p:cNvSpPr/>
            <p:nvPr/>
          </p:nvSpPr>
          <p:spPr bwMode="auto">
            <a:xfrm>
              <a:off x="2536863" y="4658056"/>
              <a:ext cx="216168" cy="216166"/>
            </a:xfrm>
            <a:prstGeom prst="ellips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微软雅黑" panose="020B0503020204020204" pitchFamily="34" charset="-122"/>
                <a:ea typeface="微软雅黑" panose="020B0503020204020204" pitchFamily="34" charset="-122"/>
              </a:endParaRPr>
            </a:p>
          </p:txBody>
        </p:sp>
      </p:grpSp>
      <p:grpSp>
        <p:nvGrpSpPr>
          <p:cNvPr id="2841" name="TXT: Azure countries"/>
          <p:cNvGrpSpPr/>
          <p:nvPr/>
        </p:nvGrpSpPr>
        <p:grpSpPr>
          <a:xfrm>
            <a:off x="1" y="4575124"/>
            <a:ext cx="2817637" cy="376498"/>
            <a:chOff x="0" y="5085238"/>
            <a:chExt cx="2874137" cy="384048"/>
          </a:xfrm>
        </p:grpSpPr>
        <p:sp>
          <p:nvSpPr>
            <p:cNvPr id="2832" name="TextBox 2831"/>
            <p:cNvSpPr txBox="1"/>
            <p:nvPr/>
          </p:nvSpPr>
          <p:spPr>
            <a:xfrm>
              <a:off x="0" y="5085238"/>
              <a:ext cx="2874137" cy="384048"/>
            </a:xfrm>
            <a:prstGeom prst="rect">
              <a:avLst/>
            </a:prstGeom>
            <a:solidFill>
              <a:schemeClr val="tx2">
                <a:alpha val="95000"/>
              </a:schemeClr>
            </a:solidFill>
          </p:spPr>
          <p:txBody>
            <a:bodyPr wrap="square" lIns="313749" rIns="0" anchor="ctr" anchorCtr="0">
              <a:noAutofit/>
            </a:bodyPr>
            <a:lstStyle>
              <a:defPPr>
                <a:defRPr lang="en-US"/>
              </a:defPPr>
              <a:lvl1pPr defTabSz="1657300">
                <a:spcBef>
                  <a:spcPct val="20000"/>
                </a:spcBef>
                <a:buSzPct val="80000"/>
                <a:defRPr sz="2200">
                  <a:gradFill>
                    <a:gsLst>
                      <a:gs pos="36283">
                        <a:schemeClr val="bg1"/>
                      </a:gs>
                      <a:gs pos="28000">
                        <a:schemeClr val="bg1"/>
                      </a:gs>
                    </a:gsLst>
                    <a:lin ang="5400000" scaled="0"/>
                  </a:gradFill>
                  <a:latin typeface="+mj-lt"/>
                </a:defRPr>
              </a:lvl1pPr>
            </a:lstStyle>
            <a:p>
              <a:r>
                <a:rPr lang="zh-CN" alt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全球支持</a:t>
              </a:r>
              <a:endParaRPr lang="en-US" sz="1765" dirty="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endParaRPr>
            </a:p>
          </p:txBody>
        </p:sp>
        <p:sp>
          <p:nvSpPr>
            <p:cNvPr id="2837" name="Oval 2836"/>
            <p:cNvSpPr/>
            <p:nvPr/>
          </p:nvSpPr>
          <p:spPr bwMode="auto">
            <a:xfrm>
              <a:off x="2536863" y="5169179"/>
              <a:ext cx="216168" cy="216166"/>
            </a:xfrm>
            <a:prstGeom prst="ellipse">
              <a:avLst/>
            </a:prstGeom>
            <a:solidFill>
              <a:srgbClr val="00BCF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微软雅黑" panose="020B0503020204020204" pitchFamily="34" charset="-122"/>
                <a:ea typeface="微软雅黑" panose="020B0503020204020204" pitchFamily="34" charset="-122"/>
              </a:endParaRPr>
            </a:p>
          </p:txBody>
        </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4906" y="1483653"/>
            <a:ext cx="1709452" cy="1465245"/>
          </a:xfrm>
          <a:prstGeom prst="rect">
            <a:avLst/>
          </a:prstGeom>
          <a:effectLst>
            <a:outerShdw blurRad="50800" dist="38100" dir="8100000" algn="tr" rotWithShape="0">
              <a:prstClr val="black">
                <a:alpha val="40000"/>
              </a:prstClr>
            </a:outerShdw>
          </a:effectLst>
          <a:scene3d>
            <a:camera prst="orthographicFront"/>
            <a:lightRig rig="threePt" dir="t"/>
          </a:scene3d>
          <a:sp3d prstMaterial="matte"/>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b="4660"/>
          <a:stretch/>
        </p:blipFill>
        <p:spPr>
          <a:xfrm>
            <a:off x="6205270" y="803968"/>
            <a:ext cx="1806033" cy="1475887"/>
          </a:xfrm>
          <a:prstGeom prst="rect">
            <a:avLst/>
          </a:prstGeom>
          <a:effectLst>
            <a:outerShdw blurRad="50800" dist="38100" dir="8100000" algn="tr" rotWithShape="0">
              <a:prstClr val="black">
                <a:alpha val="40000"/>
              </a:prstClr>
            </a:outerShdw>
          </a:effectLst>
          <a:scene3d>
            <a:camera prst="orthographicFront"/>
            <a:lightRig rig="threePt" dir="t"/>
          </a:scene3d>
          <a:sp3d prstMaterial="matte"/>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6970" y="1816523"/>
            <a:ext cx="1711357" cy="1466877"/>
          </a:xfrm>
          <a:prstGeom prst="rect">
            <a:avLst/>
          </a:prstGeom>
          <a:effectLst>
            <a:outerShdw blurRad="50800" dist="38100" dir="8100000" algn="tr" rotWithShape="0">
              <a:prstClr val="black">
                <a:alpha val="40000"/>
              </a:prstClr>
            </a:outerShdw>
          </a:effectLst>
          <a:scene3d>
            <a:camera prst="orthographicFront"/>
            <a:lightRig rig="threePt" dir="t"/>
          </a:scene3d>
          <a:sp3d prstMaterial="matte"/>
        </p:spPr>
      </p:pic>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l="4003" r="2074"/>
          <a:stretch/>
        </p:blipFill>
        <p:spPr>
          <a:xfrm>
            <a:off x="4190054" y="3276052"/>
            <a:ext cx="1790133" cy="1479378"/>
          </a:xfrm>
          <a:prstGeom prst="rect">
            <a:avLst/>
          </a:prstGeom>
          <a:effectLst>
            <a:outerShdw blurRad="50800" dist="38100" dir="8100000" algn="tr" rotWithShape="0">
              <a:prstClr val="black">
                <a:alpha val="40000"/>
              </a:prstClr>
            </a:outerShdw>
          </a:effectLst>
          <a:scene3d>
            <a:camera prst="orthographicFront"/>
            <a:lightRig rig="threePt" dir="t"/>
          </a:scene3d>
          <a:sp3d prstMaterial="matte"/>
        </p:spPr>
      </p:pic>
      <p:sp>
        <p:nvSpPr>
          <p:cNvPr id="9" name="Rectangle 8"/>
          <p:cNvSpPr/>
          <p:nvPr/>
        </p:nvSpPr>
        <p:spPr>
          <a:xfrm>
            <a:off x="1" y="5950128"/>
            <a:ext cx="12200554" cy="728213"/>
          </a:xfrm>
          <a:prstGeom prst="rect">
            <a:avLst/>
          </a:prstGeom>
          <a:solidFill>
            <a:srgbClr val="FFFFFF">
              <a:alpha val="50000"/>
            </a:srgbClr>
          </a:solidFill>
        </p:spPr>
        <p:txBody>
          <a:bodyPr wrap="square">
            <a:spAutoFit/>
          </a:bodyPr>
          <a:lstStyle/>
          <a:p>
            <a:pPr lvl="1">
              <a:lnSpc>
                <a:spcPct val="90000"/>
              </a:lnSpc>
              <a:spcAft>
                <a:spcPts val="294"/>
              </a:spcAft>
            </a:pPr>
            <a:r>
              <a:rPr lang="en-US" sz="1961" dirty="0">
                <a:gradFill>
                  <a:gsLst>
                    <a:gs pos="0">
                      <a:srgbClr val="00B0F0"/>
                    </a:gs>
                    <a:gs pos="100000">
                      <a:srgbClr val="00B0F0"/>
                    </a:gs>
                  </a:gsLst>
                  <a:lin ang="5400000" scaled="0"/>
                </a:gradFill>
                <a:latin typeface="微软雅黑" panose="020B0503020204020204" pitchFamily="34" charset="-122"/>
                <a:ea typeface="微软雅黑" panose="020B0503020204020204" pitchFamily="34" charset="-122"/>
              </a:rPr>
              <a:t>24 x 7 x 365</a:t>
            </a:r>
            <a:r>
              <a:rPr lang="en-US" sz="1568" dirty="0">
                <a:gradFill>
                  <a:gsLst>
                    <a:gs pos="0">
                      <a:srgbClr val="00B0F0"/>
                    </a:gs>
                    <a:gs pos="100000">
                      <a:srgbClr val="00B0F0"/>
                    </a:gs>
                  </a:gsLst>
                  <a:lin ang="5400000" scaled="0"/>
                </a:gradFill>
                <a:latin typeface="微软雅黑" panose="020B0503020204020204" pitchFamily="34" charset="-122"/>
                <a:ea typeface="微软雅黑" panose="020B0503020204020204" pitchFamily="34" charset="-122"/>
              </a:rPr>
              <a:t> </a:t>
            </a:r>
            <a:r>
              <a:rPr lang="zh-CN" alt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支持</a:t>
            </a:r>
            <a:r>
              <a:rPr 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        </a:t>
            </a:r>
            <a:r>
              <a:rPr lang="zh-CN" alt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超过</a:t>
            </a:r>
            <a:r>
              <a:rPr 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 </a:t>
            </a:r>
            <a:r>
              <a:rPr 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10 </a:t>
            </a:r>
            <a:r>
              <a:rPr lang="zh-CN" alt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亿</a:t>
            </a:r>
            <a:r>
              <a:rPr lang="zh-CN" alt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客户</a:t>
            </a:r>
            <a:r>
              <a:rPr lang="en-US" altLang="zh-CN" sz="2353" dirty="0">
                <a:gradFill>
                  <a:gsLst>
                    <a:gs pos="0">
                      <a:schemeClr val="tx1"/>
                    </a:gs>
                    <a:gs pos="100000">
                      <a:schemeClr val="tx1"/>
                    </a:gs>
                  </a:gsLst>
                </a:gradFill>
                <a:latin typeface="微软雅黑" panose="020B0503020204020204" pitchFamily="34" charset="-122"/>
                <a:ea typeface="微软雅黑" panose="020B0503020204020204" pitchFamily="34" charset="-122"/>
              </a:rPr>
              <a:t>	</a:t>
            </a:r>
            <a:r>
              <a:rPr lang="en-US" altLang="zh-CN" sz="2353"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	</a:t>
            </a:r>
            <a:r>
              <a:rPr 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2</a:t>
            </a:r>
            <a:r>
              <a:rPr lang="zh-CN" alt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千万</a:t>
            </a:r>
            <a:r>
              <a:rPr 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 </a:t>
            </a:r>
            <a:r>
              <a:rPr lang="zh-CN" alt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商业项目</a:t>
            </a:r>
            <a:r>
              <a:rPr lang="en-US" sz="1765" dirty="0" smtClean="0">
                <a:latin typeface="微软雅黑" panose="020B0503020204020204" pitchFamily="34" charset="-122"/>
                <a:ea typeface="微软雅黑" panose="020B0503020204020204" pitchFamily="34" charset="-122"/>
              </a:rPr>
              <a:t> </a:t>
            </a:r>
            <a:r>
              <a:rPr lang="en-US" sz="1765" dirty="0">
                <a:latin typeface="微软雅黑" panose="020B0503020204020204" pitchFamily="34" charset="-122"/>
                <a:ea typeface="微软雅黑" panose="020B0503020204020204" pitchFamily="34" charset="-122"/>
              </a:rPr>
              <a:t>	</a:t>
            </a:r>
            <a:r>
              <a:rPr lang="en-US" sz="1961" dirty="0">
                <a:gradFill>
                  <a:gsLst>
                    <a:gs pos="0">
                      <a:srgbClr val="00B0F0"/>
                    </a:gs>
                    <a:gs pos="100000">
                      <a:srgbClr val="00B0F0"/>
                    </a:gs>
                  </a:gsLst>
                </a:gradFill>
                <a:latin typeface="微软雅黑" panose="020B0503020204020204" pitchFamily="34" charset="-122"/>
                <a:ea typeface="微软雅黑" panose="020B0503020204020204" pitchFamily="34" charset="-122"/>
              </a:rPr>
              <a:t>76</a:t>
            </a:r>
            <a:r>
              <a:rPr lang="en-US" sz="1568" dirty="0">
                <a:latin typeface="微软雅黑" panose="020B0503020204020204" pitchFamily="34" charset="-122"/>
                <a:ea typeface="微软雅黑" panose="020B0503020204020204" pitchFamily="34" charset="-122"/>
              </a:rPr>
              <a:t> </a:t>
            </a:r>
            <a:r>
              <a:rPr lang="zh-CN" altLang="en-US" sz="1568" dirty="0" smtClean="0">
                <a:latin typeface="微软雅黑" panose="020B0503020204020204" pitchFamily="34" charset="-122"/>
                <a:ea typeface="微软雅黑" panose="020B0503020204020204" pitchFamily="34" charset="-122"/>
              </a:rPr>
              <a:t>个</a:t>
            </a:r>
            <a:r>
              <a:rPr lang="zh-CN" altLang="en-US" sz="1765" dirty="0" smtClean="0">
                <a:gradFill>
                  <a:gsLst>
                    <a:gs pos="0">
                      <a:schemeClr val="tx1"/>
                    </a:gs>
                    <a:gs pos="100000">
                      <a:schemeClr val="tx1"/>
                    </a:gs>
                  </a:gsLst>
                </a:gradFill>
                <a:latin typeface="微软雅黑" panose="020B0503020204020204" pitchFamily="34" charset="-122"/>
                <a:ea typeface="微软雅黑" panose="020B0503020204020204" pitchFamily="34" charset="-122"/>
              </a:rPr>
              <a:t>全球市场</a:t>
            </a:r>
            <a:endParaRPr lang="en-US" sz="1765" dirty="0">
              <a:gradFill>
                <a:gsLst>
                  <a:gs pos="0">
                    <a:schemeClr val="tx1"/>
                  </a:gs>
                  <a:gs pos="100000">
                    <a:schemeClr val="tx1"/>
                  </a:gs>
                </a:gsLst>
              </a:gradFill>
              <a:latin typeface="微软雅黑" panose="020B0503020204020204" pitchFamily="34" charset="-122"/>
              <a:ea typeface="微软雅黑" panose="020B0503020204020204" pitchFamily="34" charset="-122"/>
            </a:endParaRPr>
          </a:p>
          <a:p>
            <a:pPr lvl="1">
              <a:lnSpc>
                <a:spcPct val="90000"/>
              </a:lnSpc>
              <a:spcAft>
                <a:spcPts val="294"/>
              </a:spcAft>
            </a:pPr>
            <a:r>
              <a:rPr lang="en-US" sz="1961" dirty="0">
                <a:gradFill>
                  <a:gsLst>
                    <a:gs pos="0">
                      <a:srgbClr val="00B0F0"/>
                    </a:gs>
                    <a:gs pos="100000">
                      <a:srgbClr val="00B0F0"/>
                    </a:gs>
                  </a:gsLst>
                </a:gradFill>
                <a:latin typeface="微软雅黑" panose="020B0503020204020204" pitchFamily="34" charset="-122"/>
                <a:ea typeface="微软雅黑" panose="020B0503020204020204" pitchFamily="34" charset="-122"/>
              </a:rPr>
              <a:t>      </a:t>
            </a:r>
            <a:r>
              <a:rPr 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2</a:t>
            </a:r>
            <a:r>
              <a:rPr lang="en-US" altLang="zh-CN"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.5 </a:t>
            </a:r>
            <a:r>
              <a:rPr lang="zh-CN" altLang="en-US" sz="1961" dirty="0">
                <a:gradFill>
                  <a:gsLst>
                    <a:gs pos="0">
                      <a:srgbClr val="00B0F0"/>
                    </a:gs>
                    <a:gs pos="100000">
                      <a:srgbClr val="00B0F0"/>
                    </a:gs>
                  </a:gsLst>
                </a:gradFill>
                <a:latin typeface="微软雅黑" panose="020B0503020204020204" pitchFamily="34" charset="-122"/>
                <a:ea typeface="微软雅黑" panose="020B0503020204020204" pitchFamily="34" charset="-122"/>
              </a:rPr>
              <a:t>百万</a:t>
            </a:r>
            <a:r>
              <a:rPr lang="en-US" sz="1961" dirty="0" smtClean="0">
                <a:gradFill>
                  <a:gsLst>
                    <a:gs pos="0">
                      <a:srgbClr val="00B0F0"/>
                    </a:gs>
                    <a:gs pos="100000">
                      <a:srgbClr val="00B0F0"/>
                    </a:gs>
                  </a:gsLst>
                </a:gradFill>
                <a:latin typeface="微软雅黑" panose="020B0503020204020204" pitchFamily="34" charset="-122"/>
                <a:ea typeface="微软雅黑" panose="020B0503020204020204" pitchFamily="34" charset="-122"/>
              </a:rPr>
              <a:t> </a:t>
            </a:r>
            <a:r>
              <a:rPr lang="zh-CN" altLang="en-US" sz="1765" dirty="0" smtClean="0">
                <a:gradFill>
                  <a:gsLst>
                    <a:gs pos="0">
                      <a:schemeClr val="tx1"/>
                    </a:gs>
                    <a:gs pos="100000">
                      <a:schemeClr val="tx1"/>
                    </a:gs>
                  </a:gsLst>
                  <a:lin ang="5400000" scaled="0"/>
                </a:gradFill>
                <a:latin typeface="微软雅黑" panose="020B0503020204020204" pitchFamily="34" charset="-122"/>
                <a:ea typeface="微软雅黑" panose="020B0503020204020204" pitchFamily="34" charset="-122"/>
              </a:rPr>
              <a:t>公有云服务小时，包括基础架构，安全，产品开发以及全球商业机会。</a:t>
            </a:r>
            <a:endParaRPr lang="en-US" sz="1765" dirty="0">
              <a:gradFill>
                <a:gsLst>
                  <a:gs pos="0">
                    <a:schemeClr val="tx1"/>
                  </a:gs>
                  <a:gs pos="100000">
                    <a:schemeClr val="tx1"/>
                  </a:gs>
                </a:gsLst>
                <a:lin ang="5400000" scaled="0"/>
              </a:gradFill>
              <a:latin typeface="微软雅黑" panose="020B0503020204020204" pitchFamily="34" charset="-122"/>
              <a:ea typeface="微软雅黑" panose="020B0503020204020204" pitchFamily="34" charset="-122"/>
            </a:endParaRPr>
          </a:p>
        </p:txBody>
      </p:sp>
      <p:grpSp>
        <p:nvGrpSpPr>
          <p:cNvPr id="10" name="Local acct icons"/>
          <p:cNvGrpSpPr/>
          <p:nvPr/>
        </p:nvGrpSpPr>
        <p:grpSpPr>
          <a:xfrm>
            <a:off x="3334834" y="2010754"/>
            <a:ext cx="8041368" cy="3858328"/>
            <a:chOff x="3401704" y="2050577"/>
            <a:chExt cx="8202614" cy="3935696"/>
          </a:xfrm>
        </p:grpSpPr>
        <p:sp>
          <p:nvSpPr>
            <p:cNvPr id="223" name="Freeform 237"/>
            <p:cNvSpPr>
              <a:spLocks noChangeAspect="1"/>
            </p:cNvSpPr>
            <p:nvPr/>
          </p:nvSpPr>
          <p:spPr bwMode="auto">
            <a:xfrm>
              <a:off x="7036003" y="415708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24" name="Freeform 237"/>
            <p:cNvSpPr>
              <a:spLocks noChangeAspect="1"/>
            </p:cNvSpPr>
            <p:nvPr/>
          </p:nvSpPr>
          <p:spPr bwMode="auto">
            <a:xfrm>
              <a:off x="3452353" y="304565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26" name="Freeform 237"/>
            <p:cNvSpPr>
              <a:spLocks noChangeAspect="1"/>
            </p:cNvSpPr>
            <p:nvPr/>
          </p:nvSpPr>
          <p:spPr bwMode="auto">
            <a:xfrm>
              <a:off x="7036002" y="287856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27" name="Freeform 237"/>
            <p:cNvSpPr>
              <a:spLocks noChangeAspect="1"/>
            </p:cNvSpPr>
            <p:nvPr/>
          </p:nvSpPr>
          <p:spPr bwMode="auto">
            <a:xfrm>
              <a:off x="6347271" y="359364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28" name="Freeform 237"/>
            <p:cNvSpPr>
              <a:spLocks noChangeAspect="1"/>
            </p:cNvSpPr>
            <p:nvPr/>
          </p:nvSpPr>
          <p:spPr bwMode="auto">
            <a:xfrm>
              <a:off x="4514224" y="559980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29" name="Freeform 237"/>
            <p:cNvSpPr>
              <a:spLocks noChangeAspect="1"/>
            </p:cNvSpPr>
            <p:nvPr/>
          </p:nvSpPr>
          <p:spPr bwMode="auto">
            <a:xfrm>
              <a:off x="7625282" y="310208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0" name="Freeform 237"/>
            <p:cNvSpPr>
              <a:spLocks noChangeAspect="1"/>
            </p:cNvSpPr>
            <p:nvPr/>
          </p:nvSpPr>
          <p:spPr bwMode="auto">
            <a:xfrm>
              <a:off x="10219469" y="415369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1" name="Freeform 237"/>
            <p:cNvSpPr>
              <a:spLocks noChangeAspect="1"/>
            </p:cNvSpPr>
            <p:nvPr/>
          </p:nvSpPr>
          <p:spPr bwMode="auto">
            <a:xfrm>
              <a:off x="10326149" y="515953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2" name="Freeform 237"/>
            <p:cNvSpPr>
              <a:spLocks noChangeAspect="1"/>
            </p:cNvSpPr>
            <p:nvPr/>
          </p:nvSpPr>
          <p:spPr bwMode="auto">
            <a:xfrm>
              <a:off x="7217189" y="252301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3" name="Freeform 237"/>
            <p:cNvSpPr>
              <a:spLocks noChangeAspect="1"/>
            </p:cNvSpPr>
            <p:nvPr/>
          </p:nvSpPr>
          <p:spPr bwMode="auto">
            <a:xfrm>
              <a:off x="8112962" y="310208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4" name="Freeform 237"/>
            <p:cNvSpPr>
              <a:spLocks noChangeAspect="1"/>
            </p:cNvSpPr>
            <p:nvPr/>
          </p:nvSpPr>
          <p:spPr bwMode="auto">
            <a:xfrm>
              <a:off x="7625282" y="36050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5" name="Freeform 237"/>
            <p:cNvSpPr>
              <a:spLocks noChangeAspect="1"/>
            </p:cNvSpPr>
            <p:nvPr/>
          </p:nvSpPr>
          <p:spPr bwMode="auto">
            <a:xfrm>
              <a:off x="7625282" y="273632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6" name="Freeform 237"/>
            <p:cNvSpPr>
              <a:spLocks noChangeAspect="1"/>
            </p:cNvSpPr>
            <p:nvPr/>
          </p:nvSpPr>
          <p:spPr bwMode="auto">
            <a:xfrm>
              <a:off x="9042602" y="349832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7" name="Freeform 237"/>
            <p:cNvSpPr>
              <a:spLocks noChangeAspect="1"/>
            </p:cNvSpPr>
            <p:nvPr/>
          </p:nvSpPr>
          <p:spPr bwMode="auto">
            <a:xfrm>
              <a:off x="7506749" y="244681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8" name="Freeform 237"/>
            <p:cNvSpPr>
              <a:spLocks noChangeAspect="1"/>
            </p:cNvSpPr>
            <p:nvPr/>
          </p:nvSpPr>
          <p:spPr bwMode="auto">
            <a:xfrm>
              <a:off x="6670242" y="280236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39" name="Freeform 237"/>
            <p:cNvSpPr>
              <a:spLocks noChangeAspect="1"/>
            </p:cNvSpPr>
            <p:nvPr/>
          </p:nvSpPr>
          <p:spPr bwMode="auto">
            <a:xfrm>
              <a:off x="4514224" y="499020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0" name="Freeform 237"/>
            <p:cNvSpPr>
              <a:spLocks noChangeAspect="1"/>
            </p:cNvSpPr>
            <p:nvPr/>
          </p:nvSpPr>
          <p:spPr bwMode="auto">
            <a:xfrm>
              <a:off x="4956184" y="477684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1" name="Freeform 237"/>
            <p:cNvSpPr>
              <a:spLocks noChangeAspect="1"/>
            </p:cNvSpPr>
            <p:nvPr/>
          </p:nvSpPr>
          <p:spPr bwMode="auto">
            <a:xfrm>
              <a:off x="7249362" y="287856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2" name="Freeform 237"/>
            <p:cNvSpPr>
              <a:spLocks noChangeAspect="1"/>
            </p:cNvSpPr>
            <p:nvPr/>
          </p:nvSpPr>
          <p:spPr bwMode="auto">
            <a:xfrm>
              <a:off x="3429204" y="244512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3" name="Freeform 237"/>
            <p:cNvSpPr>
              <a:spLocks noChangeAspect="1"/>
            </p:cNvSpPr>
            <p:nvPr/>
          </p:nvSpPr>
          <p:spPr bwMode="auto">
            <a:xfrm>
              <a:off x="4358844" y="534072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4" name="Freeform 237"/>
            <p:cNvSpPr>
              <a:spLocks noChangeAspect="1"/>
            </p:cNvSpPr>
            <p:nvPr/>
          </p:nvSpPr>
          <p:spPr bwMode="auto">
            <a:xfrm>
              <a:off x="9442229" y="278209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7" name="Freeform 237"/>
            <p:cNvSpPr>
              <a:spLocks noChangeAspect="1"/>
            </p:cNvSpPr>
            <p:nvPr/>
          </p:nvSpPr>
          <p:spPr bwMode="auto">
            <a:xfrm>
              <a:off x="4255144" y="442632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8" name="Freeform 237"/>
            <p:cNvSpPr>
              <a:spLocks noChangeAspect="1"/>
            </p:cNvSpPr>
            <p:nvPr/>
          </p:nvSpPr>
          <p:spPr bwMode="auto">
            <a:xfrm>
              <a:off x="3858904" y="399960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49" name="Freeform 237"/>
            <p:cNvSpPr>
              <a:spLocks noChangeAspect="1"/>
            </p:cNvSpPr>
            <p:nvPr/>
          </p:nvSpPr>
          <p:spPr bwMode="auto">
            <a:xfrm>
              <a:off x="7151826" y="29700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0" name="Freeform 237"/>
            <p:cNvSpPr>
              <a:spLocks noChangeAspect="1"/>
            </p:cNvSpPr>
            <p:nvPr/>
          </p:nvSpPr>
          <p:spPr bwMode="auto">
            <a:xfrm>
              <a:off x="7151826" y="331747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1" name="Freeform 237"/>
            <p:cNvSpPr>
              <a:spLocks noChangeAspect="1"/>
            </p:cNvSpPr>
            <p:nvPr/>
          </p:nvSpPr>
          <p:spPr bwMode="auto">
            <a:xfrm>
              <a:off x="7217189" y="2669321"/>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2" name="Freeform 251"/>
            <p:cNvSpPr>
              <a:spLocks noChangeAspect="1"/>
            </p:cNvSpPr>
            <p:nvPr/>
          </p:nvSpPr>
          <p:spPr bwMode="auto">
            <a:xfrm>
              <a:off x="6670242" y="252804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3" name="Freeform 237"/>
            <p:cNvSpPr>
              <a:spLocks noChangeAspect="1"/>
            </p:cNvSpPr>
            <p:nvPr/>
          </p:nvSpPr>
          <p:spPr bwMode="auto">
            <a:xfrm>
              <a:off x="4224664" y="360336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4" name="Freeform 237"/>
            <p:cNvSpPr>
              <a:spLocks noChangeAspect="1"/>
            </p:cNvSpPr>
            <p:nvPr/>
          </p:nvSpPr>
          <p:spPr bwMode="auto">
            <a:xfrm>
              <a:off x="4224664" y="460920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5" name="Freeform 237"/>
            <p:cNvSpPr>
              <a:spLocks noChangeAspect="1"/>
            </p:cNvSpPr>
            <p:nvPr/>
          </p:nvSpPr>
          <p:spPr bwMode="auto">
            <a:xfrm>
              <a:off x="7230610" y="360645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6" name="Freeform 237"/>
            <p:cNvSpPr>
              <a:spLocks noChangeAspect="1"/>
            </p:cNvSpPr>
            <p:nvPr/>
          </p:nvSpPr>
          <p:spPr bwMode="auto">
            <a:xfrm>
              <a:off x="3401704" y="375576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7" name="Freeform 237"/>
            <p:cNvSpPr>
              <a:spLocks noChangeAspect="1"/>
            </p:cNvSpPr>
            <p:nvPr/>
          </p:nvSpPr>
          <p:spPr bwMode="auto">
            <a:xfrm>
              <a:off x="7217189" y="238585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8" name="Freeform 237"/>
            <p:cNvSpPr>
              <a:spLocks noChangeAspect="1"/>
            </p:cNvSpPr>
            <p:nvPr/>
          </p:nvSpPr>
          <p:spPr bwMode="auto">
            <a:xfrm>
              <a:off x="7217189" y="205057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59" name="Freeform 258"/>
            <p:cNvSpPr>
              <a:spLocks noChangeAspect="1"/>
            </p:cNvSpPr>
            <p:nvPr/>
          </p:nvSpPr>
          <p:spPr bwMode="auto">
            <a:xfrm>
              <a:off x="6533082" y="275664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0" name="Freeform 259"/>
            <p:cNvSpPr>
              <a:spLocks noChangeAspect="1"/>
            </p:cNvSpPr>
            <p:nvPr/>
          </p:nvSpPr>
          <p:spPr bwMode="auto">
            <a:xfrm>
              <a:off x="6837882" y="268044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3" name="Freeform 237"/>
            <p:cNvSpPr>
              <a:spLocks noChangeAspect="1"/>
            </p:cNvSpPr>
            <p:nvPr/>
          </p:nvSpPr>
          <p:spPr bwMode="auto">
            <a:xfrm>
              <a:off x="7625282" y="29192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4" name="Freeform 237"/>
            <p:cNvSpPr>
              <a:spLocks noChangeAspect="1"/>
            </p:cNvSpPr>
            <p:nvPr/>
          </p:nvSpPr>
          <p:spPr bwMode="auto">
            <a:xfrm>
              <a:off x="7106106" y="31224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5" name="Freeform 237"/>
            <p:cNvSpPr>
              <a:spLocks noChangeAspect="1"/>
            </p:cNvSpPr>
            <p:nvPr/>
          </p:nvSpPr>
          <p:spPr bwMode="auto">
            <a:xfrm>
              <a:off x="3538864" y="383196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6" name="Freeform 237"/>
            <p:cNvSpPr>
              <a:spLocks noChangeAspect="1"/>
            </p:cNvSpPr>
            <p:nvPr/>
          </p:nvSpPr>
          <p:spPr bwMode="auto">
            <a:xfrm>
              <a:off x="3691264" y="389292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7" name="Freeform 237"/>
            <p:cNvSpPr>
              <a:spLocks noChangeAspect="1"/>
            </p:cNvSpPr>
            <p:nvPr/>
          </p:nvSpPr>
          <p:spPr bwMode="auto">
            <a:xfrm>
              <a:off x="9731789" y="352885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8" name="Freeform 237"/>
            <p:cNvSpPr>
              <a:spLocks noChangeAspect="1"/>
            </p:cNvSpPr>
            <p:nvPr/>
          </p:nvSpPr>
          <p:spPr bwMode="auto">
            <a:xfrm>
              <a:off x="7440709" y="2791241"/>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69" name="Freeform 237"/>
            <p:cNvSpPr>
              <a:spLocks noChangeAspect="1"/>
            </p:cNvSpPr>
            <p:nvPr/>
          </p:nvSpPr>
          <p:spPr bwMode="auto">
            <a:xfrm>
              <a:off x="8636202" y="36304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0" name="Freeform 237"/>
            <p:cNvSpPr>
              <a:spLocks noChangeAspect="1"/>
            </p:cNvSpPr>
            <p:nvPr/>
          </p:nvSpPr>
          <p:spPr bwMode="auto">
            <a:xfrm>
              <a:off x="9837505" y="443148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3" name="Freeform 272"/>
            <p:cNvSpPr>
              <a:spLocks noChangeAspect="1"/>
            </p:cNvSpPr>
            <p:nvPr/>
          </p:nvSpPr>
          <p:spPr bwMode="auto">
            <a:xfrm>
              <a:off x="6151117" y="258302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4" name="Freeform 237"/>
            <p:cNvSpPr>
              <a:spLocks noChangeAspect="1"/>
            </p:cNvSpPr>
            <p:nvPr/>
          </p:nvSpPr>
          <p:spPr bwMode="auto">
            <a:xfrm>
              <a:off x="7496828" y="33981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5" name="Freeform 237"/>
            <p:cNvSpPr>
              <a:spLocks noChangeAspect="1"/>
            </p:cNvSpPr>
            <p:nvPr/>
          </p:nvSpPr>
          <p:spPr bwMode="auto">
            <a:xfrm>
              <a:off x="7346357" y="345597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6" name="Freeform 275"/>
            <p:cNvSpPr>
              <a:spLocks noChangeAspect="1"/>
            </p:cNvSpPr>
            <p:nvPr/>
          </p:nvSpPr>
          <p:spPr bwMode="auto">
            <a:xfrm>
              <a:off x="6787725" y="3069163"/>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77" name="Freeform 237"/>
            <p:cNvSpPr>
              <a:spLocks noChangeAspect="1"/>
            </p:cNvSpPr>
            <p:nvPr/>
          </p:nvSpPr>
          <p:spPr bwMode="auto">
            <a:xfrm>
              <a:off x="4009185" y="376726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0" name="Freeform 237"/>
            <p:cNvSpPr>
              <a:spLocks noChangeAspect="1"/>
            </p:cNvSpPr>
            <p:nvPr/>
          </p:nvSpPr>
          <p:spPr bwMode="auto">
            <a:xfrm>
              <a:off x="10460801" y="321036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1" name="Freeform 237"/>
            <p:cNvSpPr>
              <a:spLocks noChangeAspect="1"/>
            </p:cNvSpPr>
            <p:nvPr/>
          </p:nvSpPr>
          <p:spPr bwMode="auto">
            <a:xfrm>
              <a:off x="7485252" y="3537001"/>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2" name="Freeform 237"/>
            <p:cNvSpPr>
              <a:spLocks noChangeAspect="1"/>
            </p:cNvSpPr>
            <p:nvPr/>
          </p:nvSpPr>
          <p:spPr bwMode="auto">
            <a:xfrm>
              <a:off x="7498990" y="4307555"/>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3" name="Freeform 237"/>
            <p:cNvSpPr>
              <a:spLocks noChangeAspect="1"/>
            </p:cNvSpPr>
            <p:nvPr/>
          </p:nvSpPr>
          <p:spPr bwMode="auto">
            <a:xfrm>
              <a:off x="10136711" y="308303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4" name="Freeform 237"/>
            <p:cNvSpPr>
              <a:spLocks noChangeAspect="1"/>
            </p:cNvSpPr>
            <p:nvPr/>
          </p:nvSpPr>
          <p:spPr bwMode="auto">
            <a:xfrm>
              <a:off x="8471777" y="282429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5" name="Freeform 237"/>
            <p:cNvSpPr>
              <a:spLocks noChangeAspect="1"/>
            </p:cNvSpPr>
            <p:nvPr/>
          </p:nvSpPr>
          <p:spPr bwMode="auto">
            <a:xfrm>
              <a:off x="7390810" y="251317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6" name="Freeform 237"/>
            <p:cNvSpPr>
              <a:spLocks noChangeAspect="1"/>
            </p:cNvSpPr>
            <p:nvPr/>
          </p:nvSpPr>
          <p:spPr bwMode="auto">
            <a:xfrm>
              <a:off x="7056989" y="360645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7" name="Freeform 237"/>
            <p:cNvSpPr>
              <a:spLocks noChangeAspect="1"/>
            </p:cNvSpPr>
            <p:nvPr/>
          </p:nvSpPr>
          <p:spPr bwMode="auto">
            <a:xfrm>
              <a:off x="7217189" y="251317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8" name="Freeform 237"/>
            <p:cNvSpPr>
              <a:spLocks noChangeAspect="1"/>
            </p:cNvSpPr>
            <p:nvPr/>
          </p:nvSpPr>
          <p:spPr bwMode="auto">
            <a:xfrm>
              <a:off x="7184310" y="346755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89" name="Freeform 237"/>
            <p:cNvSpPr>
              <a:spLocks noChangeAspect="1"/>
            </p:cNvSpPr>
            <p:nvPr/>
          </p:nvSpPr>
          <p:spPr bwMode="auto">
            <a:xfrm>
              <a:off x="6694512" y="3582072"/>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0" name="Freeform 289"/>
            <p:cNvSpPr>
              <a:spLocks noChangeAspect="1"/>
            </p:cNvSpPr>
            <p:nvPr/>
          </p:nvSpPr>
          <p:spPr bwMode="auto">
            <a:xfrm>
              <a:off x="7034652" y="258784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1" name="Freeform 290"/>
            <p:cNvSpPr>
              <a:spLocks noChangeAspect="1"/>
            </p:cNvSpPr>
            <p:nvPr/>
          </p:nvSpPr>
          <p:spPr bwMode="auto">
            <a:xfrm>
              <a:off x="7034652" y="273832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2" name="Freeform 237"/>
            <p:cNvSpPr>
              <a:spLocks noChangeAspect="1"/>
            </p:cNvSpPr>
            <p:nvPr/>
          </p:nvSpPr>
          <p:spPr bwMode="auto">
            <a:xfrm>
              <a:off x="7249362" y="312163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3" name="Freeform 237"/>
            <p:cNvSpPr>
              <a:spLocks noChangeAspect="1"/>
            </p:cNvSpPr>
            <p:nvPr/>
          </p:nvSpPr>
          <p:spPr bwMode="auto">
            <a:xfrm>
              <a:off x="9675460" y="425786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4" name="Freeform 237"/>
            <p:cNvSpPr>
              <a:spLocks noChangeAspect="1"/>
            </p:cNvSpPr>
            <p:nvPr/>
          </p:nvSpPr>
          <p:spPr bwMode="auto">
            <a:xfrm>
              <a:off x="3429204" y="349707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5" name="Freeform 237"/>
            <p:cNvSpPr>
              <a:spLocks noChangeAspect="1"/>
            </p:cNvSpPr>
            <p:nvPr/>
          </p:nvSpPr>
          <p:spPr bwMode="auto">
            <a:xfrm>
              <a:off x="7359686" y="2791241"/>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6" name="Freeform 237"/>
            <p:cNvSpPr>
              <a:spLocks noChangeAspect="1"/>
            </p:cNvSpPr>
            <p:nvPr/>
          </p:nvSpPr>
          <p:spPr bwMode="auto">
            <a:xfrm>
              <a:off x="6879706" y="347790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7" name="Freeform 237"/>
            <p:cNvSpPr>
              <a:spLocks noChangeAspect="1"/>
            </p:cNvSpPr>
            <p:nvPr/>
          </p:nvSpPr>
          <p:spPr bwMode="auto">
            <a:xfrm>
              <a:off x="6260091" y="345099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8" name="Freeform 297"/>
            <p:cNvSpPr>
              <a:spLocks noChangeAspect="1"/>
            </p:cNvSpPr>
            <p:nvPr/>
          </p:nvSpPr>
          <p:spPr bwMode="auto">
            <a:xfrm>
              <a:off x="6837882" y="2819342"/>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299" name="Freeform 237"/>
            <p:cNvSpPr>
              <a:spLocks noChangeAspect="1"/>
            </p:cNvSpPr>
            <p:nvPr/>
          </p:nvSpPr>
          <p:spPr bwMode="auto">
            <a:xfrm>
              <a:off x="11335959" y="574653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0" name="Freeform 237"/>
            <p:cNvSpPr>
              <a:spLocks noChangeAspect="1"/>
            </p:cNvSpPr>
            <p:nvPr/>
          </p:nvSpPr>
          <p:spPr bwMode="auto">
            <a:xfrm>
              <a:off x="6584591" y="3902441"/>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1" name="Freeform 237"/>
            <p:cNvSpPr>
              <a:spLocks noChangeAspect="1"/>
            </p:cNvSpPr>
            <p:nvPr/>
          </p:nvSpPr>
          <p:spPr bwMode="auto">
            <a:xfrm>
              <a:off x="6706086" y="2100513"/>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2" name="Freeform 237"/>
            <p:cNvSpPr>
              <a:spLocks noChangeAspect="1"/>
            </p:cNvSpPr>
            <p:nvPr/>
          </p:nvSpPr>
          <p:spPr bwMode="auto">
            <a:xfrm>
              <a:off x="8369984" y="349150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3" name="Freeform 237"/>
            <p:cNvSpPr>
              <a:spLocks noChangeAspect="1"/>
            </p:cNvSpPr>
            <p:nvPr/>
          </p:nvSpPr>
          <p:spPr bwMode="auto">
            <a:xfrm>
              <a:off x="4305687" y="484069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4" name="Freeform 237"/>
            <p:cNvSpPr>
              <a:spLocks noChangeAspect="1"/>
            </p:cNvSpPr>
            <p:nvPr/>
          </p:nvSpPr>
          <p:spPr bwMode="auto">
            <a:xfrm>
              <a:off x="4803591" y="5117525"/>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5" name="Freeform 237"/>
            <p:cNvSpPr>
              <a:spLocks noChangeAspect="1"/>
            </p:cNvSpPr>
            <p:nvPr/>
          </p:nvSpPr>
          <p:spPr bwMode="auto">
            <a:xfrm>
              <a:off x="4055674" y="4150075"/>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6" name="Freeform 237"/>
            <p:cNvSpPr>
              <a:spLocks noChangeAspect="1"/>
            </p:cNvSpPr>
            <p:nvPr/>
          </p:nvSpPr>
          <p:spPr bwMode="auto">
            <a:xfrm>
              <a:off x="10313141" y="358966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7" name="Freeform 306"/>
            <p:cNvSpPr>
              <a:spLocks noChangeAspect="1"/>
            </p:cNvSpPr>
            <p:nvPr/>
          </p:nvSpPr>
          <p:spPr bwMode="auto">
            <a:xfrm>
              <a:off x="6837882" y="252997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8" name="Freeform 307"/>
            <p:cNvSpPr>
              <a:spLocks noChangeAspect="1"/>
            </p:cNvSpPr>
            <p:nvPr/>
          </p:nvSpPr>
          <p:spPr bwMode="auto">
            <a:xfrm>
              <a:off x="6571665" y="252997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09" name="Freeform 237"/>
            <p:cNvSpPr>
              <a:spLocks noChangeAspect="1"/>
            </p:cNvSpPr>
            <p:nvPr/>
          </p:nvSpPr>
          <p:spPr bwMode="auto">
            <a:xfrm>
              <a:off x="9442229" y="2157065"/>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0" name="Freeform 237"/>
            <p:cNvSpPr>
              <a:spLocks noChangeAspect="1"/>
            </p:cNvSpPr>
            <p:nvPr/>
          </p:nvSpPr>
          <p:spPr bwMode="auto">
            <a:xfrm>
              <a:off x="7883847" y="349150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1" name="Freeform 237"/>
            <p:cNvSpPr>
              <a:spLocks noChangeAspect="1"/>
            </p:cNvSpPr>
            <p:nvPr/>
          </p:nvSpPr>
          <p:spPr bwMode="auto">
            <a:xfrm>
              <a:off x="7440087" y="291920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2" name="Freeform 237"/>
            <p:cNvSpPr>
              <a:spLocks noChangeAspect="1"/>
            </p:cNvSpPr>
            <p:nvPr/>
          </p:nvSpPr>
          <p:spPr bwMode="auto">
            <a:xfrm>
              <a:off x="10164060" y="445220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3" name="Freeform 237"/>
            <p:cNvSpPr>
              <a:spLocks noChangeAspect="1"/>
            </p:cNvSpPr>
            <p:nvPr/>
          </p:nvSpPr>
          <p:spPr bwMode="auto">
            <a:xfrm>
              <a:off x="7105451" y="534927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4" name="Freeform 237"/>
            <p:cNvSpPr>
              <a:spLocks noChangeAspect="1"/>
            </p:cNvSpPr>
            <p:nvPr/>
          </p:nvSpPr>
          <p:spPr bwMode="auto">
            <a:xfrm>
              <a:off x="7386136" y="234561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5" name="Freeform 314"/>
            <p:cNvSpPr>
              <a:spLocks noChangeAspect="1"/>
            </p:cNvSpPr>
            <p:nvPr/>
          </p:nvSpPr>
          <p:spPr bwMode="auto">
            <a:xfrm>
              <a:off x="6698987" y="265729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6" name="Freeform 237"/>
            <p:cNvSpPr>
              <a:spLocks noChangeAspect="1"/>
            </p:cNvSpPr>
            <p:nvPr/>
          </p:nvSpPr>
          <p:spPr bwMode="auto">
            <a:xfrm>
              <a:off x="8751950" y="4139693"/>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7" name="Freeform 237"/>
            <p:cNvSpPr>
              <a:spLocks noChangeAspect="1"/>
            </p:cNvSpPr>
            <p:nvPr/>
          </p:nvSpPr>
          <p:spPr bwMode="auto">
            <a:xfrm>
              <a:off x="6937580" y="2100513"/>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8" name="Freeform 317"/>
            <p:cNvSpPr>
              <a:spLocks noChangeAspect="1"/>
            </p:cNvSpPr>
            <p:nvPr/>
          </p:nvSpPr>
          <p:spPr bwMode="auto">
            <a:xfrm>
              <a:off x="7034652" y="243737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19" name="Freeform 237"/>
            <p:cNvSpPr>
              <a:spLocks noChangeAspect="1"/>
            </p:cNvSpPr>
            <p:nvPr/>
          </p:nvSpPr>
          <p:spPr bwMode="auto">
            <a:xfrm>
              <a:off x="9942751" y="341604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0" name="Freeform 237"/>
            <p:cNvSpPr>
              <a:spLocks noChangeAspect="1"/>
            </p:cNvSpPr>
            <p:nvPr/>
          </p:nvSpPr>
          <p:spPr bwMode="auto">
            <a:xfrm>
              <a:off x="9396124" y="387609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1" name="Freeform 237"/>
            <p:cNvSpPr>
              <a:spLocks noChangeAspect="1"/>
            </p:cNvSpPr>
            <p:nvPr/>
          </p:nvSpPr>
          <p:spPr bwMode="auto">
            <a:xfrm>
              <a:off x="4224664" y="3962179"/>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2" name="Freeform 237"/>
            <p:cNvSpPr>
              <a:spLocks noChangeAspect="1"/>
            </p:cNvSpPr>
            <p:nvPr/>
          </p:nvSpPr>
          <p:spPr bwMode="auto">
            <a:xfrm>
              <a:off x="6520891" y="3327428"/>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4" name="Freeform 237"/>
            <p:cNvSpPr>
              <a:spLocks noChangeAspect="1"/>
            </p:cNvSpPr>
            <p:nvPr/>
          </p:nvSpPr>
          <p:spPr bwMode="auto">
            <a:xfrm>
              <a:off x="7872273" y="2484512"/>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5" name="Freeform 324"/>
            <p:cNvSpPr>
              <a:spLocks noChangeAspect="1"/>
            </p:cNvSpPr>
            <p:nvPr/>
          </p:nvSpPr>
          <p:spPr bwMode="auto">
            <a:xfrm>
              <a:off x="6324738" y="2583026"/>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6" name="Freeform 237"/>
            <p:cNvSpPr>
              <a:spLocks noChangeAspect="1"/>
            </p:cNvSpPr>
            <p:nvPr/>
          </p:nvSpPr>
          <p:spPr bwMode="auto">
            <a:xfrm>
              <a:off x="4792016" y="5391460"/>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27" name="Freeform 237"/>
            <p:cNvSpPr>
              <a:spLocks noChangeAspect="1"/>
            </p:cNvSpPr>
            <p:nvPr/>
          </p:nvSpPr>
          <p:spPr bwMode="auto">
            <a:xfrm>
              <a:off x="4590810" y="4287427"/>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sp>
          <p:nvSpPr>
            <p:cNvPr id="330" name="Freeform 237"/>
            <p:cNvSpPr>
              <a:spLocks noChangeAspect="1"/>
            </p:cNvSpPr>
            <p:nvPr/>
          </p:nvSpPr>
          <p:spPr bwMode="auto">
            <a:xfrm>
              <a:off x="9592894" y="3667753"/>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noFill/>
            </a:ln>
            <a:extLst/>
          </p:spPr>
          <p:txBody>
            <a:bodyPr vert="horz" wrap="square" lIns="89642" tIns="44821" rIns="89642" bIns="44821" numCol="1" anchor="t" anchorCtr="0" compatLnSpc="1">
              <a:prstTxWarp prst="textNoShape">
                <a:avLst/>
              </a:prstTxWarp>
            </a:bodyPr>
            <a:lstStyle/>
            <a:p>
              <a:endParaRPr lang="en-US" sz="1765">
                <a:solidFill>
                  <a:srgbClr val="0070C0"/>
                </a:solidFill>
                <a:latin typeface="微软雅黑" panose="020B0503020204020204" pitchFamily="34" charset="-122"/>
                <a:ea typeface="微软雅黑" panose="020B0503020204020204" pitchFamily="34" charset="-122"/>
              </a:endParaRPr>
            </a:p>
          </p:txBody>
        </p:sp>
      </p:grpSp>
      <p:grpSp>
        <p:nvGrpSpPr>
          <p:cNvPr id="2705" name="Global currencies"/>
          <p:cNvGrpSpPr/>
          <p:nvPr/>
        </p:nvGrpSpPr>
        <p:grpSpPr>
          <a:xfrm>
            <a:off x="3085123" y="2064006"/>
            <a:ext cx="8260732" cy="3978270"/>
            <a:chOff x="3146985" y="2104896"/>
            <a:chExt cx="8426377" cy="4058043"/>
          </a:xfrm>
        </p:grpSpPr>
        <p:grpSp>
          <p:nvGrpSpPr>
            <p:cNvPr id="2655" name="Currency 3"/>
            <p:cNvGrpSpPr/>
            <p:nvPr/>
          </p:nvGrpSpPr>
          <p:grpSpPr>
            <a:xfrm>
              <a:off x="9992328" y="2993836"/>
              <a:ext cx="442322" cy="463532"/>
              <a:chOff x="10716435" y="2940624"/>
              <a:chExt cx="442322" cy="497935"/>
            </a:xfrm>
          </p:grpSpPr>
          <p:sp>
            <p:nvSpPr>
              <p:cNvPr id="2690" name="Oval 2689"/>
              <p:cNvSpPr/>
              <p:nvPr/>
            </p:nvSpPr>
            <p:spPr bwMode="auto">
              <a:xfrm>
                <a:off x="10716435" y="2952659"/>
                <a:ext cx="429768" cy="461665"/>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91" name="Rectangle 2690"/>
              <p:cNvSpPr/>
              <p:nvPr/>
            </p:nvSpPr>
            <p:spPr>
              <a:xfrm>
                <a:off x="10723480" y="2940624"/>
                <a:ext cx="435277" cy="497935"/>
              </a:xfrm>
              <a:prstGeom prst="rect">
                <a:avLst/>
              </a:prstGeom>
            </p:spPr>
            <p:txBody>
              <a:bodyPr wrap="none">
                <a:spAutoFit/>
              </a:bodyPr>
              <a:lstStyle/>
              <a:p>
                <a:pPr defTabSz="896171"/>
                <a:r>
                  <a:rPr lang="az-Cyrl-AZ" sz="2353" b="1" dirty="0">
                    <a:solidFill>
                      <a:srgbClr val="0070C0"/>
                    </a:solidFill>
                    <a:latin typeface="微软雅黑" panose="020B0503020204020204" pitchFamily="34" charset="-122"/>
                    <a:ea typeface="微软雅黑" panose="020B0503020204020204" pitchFamily="34" charset="-122"/>
                  </a:rPr>
                  <a:t>₩</a:t>
                </a:r>
              </a:p>
            </p:txBody>
          </p:sp>
        </p:grpSp>
        <p:grpSp>
          <p:nvGrpSpPr>
            <p:cNvPr id="2656" name="Currency  5"/>
            <p:cNvGrpSpPr/>
            <p:nvPr/>
          </p:nvGrpSpPr>
          <p:grpSpPr>
            <a:xfrm>
              <a:off x="10367210" y="3080972"/>
              <a:ext cx="429768" cy="494338"/>
              <a:chOff x="9474553" y="5128663"/>
              <a:chExt cx="429768" cy="494338"/>
            </a:xfrm>
          </p:grpSpPr>
          <p:sp>
            <p:nvSpPr>
              <p:cNvPr id="2688" name="Oval 2687"/>
              <p:cNvSpPr>
                <a:spLocks/>
              </p:cNvSpPr>
              <p:nvPr/>
            </p:nvSpPr>
            <p:spPr bwMode="auto">
              <a:xfrm>
                <a:off x="9474553" y="5152217"/>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89" name="Rectangle 2688"/>
              <p:cNvSpPr/>
              <p:nvPr/>
            </p:nvSpPr>
            <p:spPr>
              <a:xfrm>
                <a:off x="9500357" y="5128663"/>
                <a:ext cx="394397" cy="494338"/>
              </a:xfrm>
              <a:prstGeom prst="rect">
                <a:avLst/>
              </a:prstGeom>
            </p:spPr>
            <p:txBody>
              <a:bodyPr wrap="none">
                <a:spAutoFit/>
              </a:bodyPr>
              <a:lstStyle/>
              <a:p>
                <a:pPr defTabSz="896171"/>
                <a:r>
                  <a:rPr lang="az-Cyrl-AZ" sz="2549" b="1" dirty="0">
                    <a:solidFill>
                      <a:srgbClr val="0070C0"/>
                    </a:solidFill>
                    <a:latin typeface="微软雅黑" panose="020B0503020204020204" pitchFamily="34" charset="-122"/>
                    <a:ea typeface="微软雅黑" panose="020B0503020204020204" pitchFamily="34" charset="-122"/>
                  </a:rPr>
                  <a:t>¥</a:t>
                </a:r>
              </a:p>
            </p:txBody>
          </p:sp>
        </p:grpSp>
        <p:grpSp>
          <p:nvGrpSpPr>
            <p:cNvPr id="2658" name="Currency 7"/>
            <p:cNvGrpSpPr/>
            <p:nvPr/>
          </p:nvGrpSpPr>
          <p:grpSpPr>
            <a:xfrm>
              <a:off x="7339791" y="2442200"/>
              <a:ext cx="436135" cy="555819"/>
              <a:chOff x="6166360" y="4236410"/>
              <a:chExt cx="436135" cy="555819"/>
            </a:xfrm>
          </p:grpSpPr>
          <p:sp>
            <p:nvSpPr>
              <p:cNvPr id="2684" name="Oval 2683"/>
              <p:cNvSpPr>
                <a:spLocks noChangeAspect="1"/>
              </p:cNvSpPr>
              <p:nvPr/>
            </p:nvSpPr>
            <p:spPr bwMode="auto">
              <a:xfrm>
                <a:off x="6172729" y="4299105"/>
                <a:ext cx="429766"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85" name="Rectangle 2684"/>
              <p:cNvSpPr/>
              <p:nvPr/>
            </p:nvSpPr>
            <p:spPr>
              <a:xfrm>
                <a:off x="6166360" y="4236410"/>
                <a:ext cx="414019" cy="555819"/>
              </a:xfrm>
              <a:prstGeom prst="rect">
                <a:avLst/>
              </a:prstGeom>
              <a:ln>
                <a:noFill/>
              </a:ln>
            </p:spPr>
            <p:txBody>
              <a:bodyPr wrap="none">
                <a:spAutoFit/>
              </a:bodyPr>
              <a:lstStyle/>
              <a:p>
                <a:pPr defTabSz="896171"/>
                <a:r>
                  <a:rPr lang="en-US" sz="2941" dirty="0">
                    <a:solidFill>
                      <a:srgbClr val="0070C0"/>
                    </a:solidFill>
                    <a:latin typeface="微软雅黑" panose="020B0503020204020204" pitchFamily="34" charset="-122"/>
                    <a:ea typeface="微软雅黑" panose="020B0503020204020204" pitchFamily="34" charset="-122"/>
                  </a:rPr>
                  <a:t>€</a:t>
                </a:r>
              </a:p>
            </p:txBody>
          </p:sp>
        </p:grpSp>
        <p:grpSp>
          <p:nvGrpSpPr>
            <p:cNvPr id="2659" name="Currency 2"/>
            <p:cNvGrpSpPr/>
            <p:nvPr/>
          </p:nvGrpSpPr>
          <p:grpSpPr>
            <a:xfrm>
              <a:off x="8434238" y="2398466"/>
              <a:ext cx="517099" cy="429768"/>
              <a:chOff x="9995857" y="3425122"/>
              <a:chExt cx="517099" cy="429768"/>
            </a:xfrm>
          </p:grpSpPr>
          <p:sp>
            <p:nvSpPr>
              <p:cNvPr id="2682" name="Oval 2681"/>
              <p:cNvSpPr/>
              <p:nvPr/>
            </p:nvSpPr>
            <p:spPr bwMode="auto">
              <a:xfrm>
                <a:off x="10018990" y="3425122"/>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83" name="Rectangle 2682"/>
              <p:cNvSpPr/>
              <p:nvPr/>
            </p:nvSpPr>
            <p:spPr>
              <a:xfrm>
                <a:off x="9995857" y="3470913"/>
                <a:ext cx="517099" cy="309566"/>
              </a:xfrm>
              <a:prstGeom prst="rect">
                <a:avLst/>
              </a:prstGeom>
            </p:spPr>
            <p:txBody>
              <a:bodyPr wrap="none">
                <a:spAutoFit/>
              </a:bodyPr>
              <a:lstStyle/>
              <a:p>
                <a:pPr defTabSz="896171"/>
                <a:r>
                  <a:rPr lang="az-Cyrl-AZ" sz="1372" b="1" spc="-29" dirty="0">
                    <a:solidFill>
                      <a:srgbClr val="0070C0"/>
                    </a:solidFill>
                    <a:latin typeface="微软雅黑" panose="020B0503020204020204" pitchFamily="34" charset="-122"/>
                    <a:ea typeface="微软雅黑" panose="020B0503020204020204" pitchFamily="34" charset="-122"/>
                  </a:rPr>
                  <a:t>руб</a:t>
                </a:r>
                <a:endParaRPr lang="en-US" sz="1372" b="1" spc="-29" dirty="0">
                  <a:solidFill>
                    <a:srgbClr val="0070C0"/>
                  </a:solidFill>
                  <a:latin typeface="微软雅黑" panose="020B0503020204020204" pitchFamily="34" charset="-122"/>
                  <a:ea typeface="微软雅黑" panose="020B0503020204020204" pitchFamily="34" charset="-122"/>
                </a:endParaRPr>
              </a:p>
            </p:txBody>
          </p:sp>
        </p:grpSp>
        <p:grpSp>
          <p:nvGrpSpPr>
            <p:cNvPr id="2694" name="Group 2693"/>
            <p:cNvGrpSpPr/>
            <p:nvPr/>
          </p:nvGrpSpPr>
          <p:grpSpPr>
            <a:xfrm>
              <a:off x="3405997" y="2996088"/>
              <a:ext cx="429768" cy="523220"/>
              <a:chOff x="3405997" y="2996088"/>
              <a:chExt cx="429768" cy="523220"/>
            </a:xfrm>
          </p:grpSpPr>
          <p:sp>
            <p:nvSpPr>
              <p:cNvPr id="2676" name="Oval 2675"/>
              <p:cNvSpPr/>
              <p:nvPr/>
            </p:nvSpPr>
            <p:spPr bwMode="auto">
              <a:xfrm>
                <a:off x="3405997" y="3050005"/>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77" name="Rectangle 2676"/>
              <p:cNvSpPr/>
              <p:nvPr/>
            </p:nvSpPr>
            <p:spPr>
              <a:xfrm>
                <a:off x="3427883" y="2996088"/>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grpSp>
          <p:nvGrpSpPr>
            <p:cNvPr id="2695" name="Group 2694"/>
            <p:cNvGrpSpPr/>
            <p:nvPr/>
          </p:nvGrpSpPr>
          <p:grpSpPr>
            <a:xfrm>
              <a:off x="3146985" y="2325074"/>
              <a:ext cx="429768" cy="523220"/>
              <a:chOff x="3146985" y="2325074"/>
              <a:chExt cx="429768" cy="523220"/>
            </a:xfrm>
          </p:grpSpPr>
          <p:sp>
            <p:nvSpPr>
              <p:cNvPr id="2678" name="Oval 2677"/>
              <p:cNvSpPr/>
              <p:nvPr/>
            </p:nvSpPr>
            <p:spPr bwMode="auto">
              <a:xfrm>
                <a:off x="3146985" y="2378991"/>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79" name="Rectangle 2678"/>
              <p:cNvSpPr/>
              <p:nvPr/>
            </p:nvSpPr>
            <p:spPr>
              <a:xfrm>
                <a:off x="3168871" y="2325074"/>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sp>
          <p:nvSpPr>
            <p:cNvPr id="2680" name="Oval 2679"/>
            <p:cNvSpPr/>
            <p:nvPr/>
          </p:nvSpPr>
          <p:spPr bwMode="auto">
            <a:xfrm>
              <a:off x="6421576" y="2649820"/>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81" name="Rectangle 2680"/>
            <p:cNvSpPr/>
            <p:nvPr/>
          </p:nvSpPr>
          <p:spPr>
            <a:xfrm>
              <a:off x="6433936" y="2591139"/>
              <a:ext cx="377765" cy="523220"/>
            </a:xfrm>
            <a:prstGeom prst="rect">
              <a:avLst/>
            </a:prstGeom>
          </p:spPr>
          <p:txBody>
            <a:bodyPr wrap="square">
              <a:spAutoFit/>
            </a:bodyPr>
            <a:lstStyle/>
            <a:p>
              <a:pPr defTabSz="896171"/>
              <a:r>
                <a:rPr lang="en-US" sz="2745" dirty="0">
                  <a:solidFill>
                    <a:srgbClr val="0070C0"/>
                  </a:solidFill>
                  <a:latin typeface="微软雅黑" panose="020B0503020204020204" pitchFamily="34" charset="-122"/>
                  <a:ea typeface="微软雅黑" panose="020B0503020204020204" pitchFamily="34" charset="-122"/>
                  <a:cs typeface="Segoe UI Semibold" panose="020B0702040204020203" pitchFamily="34" charset="0"/>
                </a:rPr>
                <a:t>£</a:t>
              </a:r>
              <a:endParaRPr lang="en-US" sz="2353" dirty="0">
                <a:solidFill>
                  <a:srgbClr val="0070C0"/>
                </a:solidFill>
                <a:latin typeface="微软雅黑" panose="020B0503020204020204" pitchFamily="34" charset="-122"/>
                <a:ea typeface="微软雅黑" panose="020B0503020204020204" pitchFamily="34" charset="-122"/>
                <a:cs typeface="Segoe UI Semibold" panose="020B0702040204020203" pitchFamily="34" charset="0"/>
              </a:endParaRPr>
            </a:p>
          </p:txBody>
        </p:sp>
        <p:grpSp>
          <p:nvGrpSpPr>
            <p:cNvPr id="2661" name="Currency 1122"/>
            <p:cNvGrpSpPr/>
            <p:nvPr/>
          </p:nvGrpSpPr>
          <p:grpSpPr>
            <a:xfrm>
              <a:off x="11143594" y="5639719"/>
              <a:ext cx="429768" cy="523220"/>
              <a:chOff x="10966484" y="5109339"/>
              <a:chExt cx="429768" cy="523220"/>
            </a:xfrm>
          </p:grpSpPr>
          <p:sp>
            <p:nvSpPr>
              <p:cNvPr id="2674" name="Oval 2673"/>
              <p:cNvSpPr/>
              <p:nvPr/>
            </p:nvSpPr>
            <p:spPr bwMode="auto">
              <a:xfrm>
                <a:off x="10966484" y="5160875"/>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75" name="Rectangle 2674"/>
              <p:cNvSpPr/>
              <p:nvPr/>
            </p:nvSpPr>
            <p:spPr>
              <a:xfrm>
                <a:off x="10993132" y="5109339"/>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grpSp>
          <p:nvGrpSpPr>
            <p:cNvPr id="2662" name="Currency 2"/>
            <p:cNvGrpSpPr/>
            <p:nvPr/>
          </p:nvGrpSpPr>
          <p:grpSpPr>
            <a:xfrm>
              <a:off x="9403568" y="4497891"/>
              <a:ext cx="462027" cy="429768"/>
              <a:chOff x="10965187" y="4570411"/>
              <a:chExt cx="462027" cy="429768"/>
            </a:xfrm>
          </p:grpSpPr>
          <p:sp>
            <p:nvSpPr>
              <p:cNvPr id="2672" name="Oval 2671"/>
              <p:cNvSpPr/>
              <p:nvPr/>
            </p:nvSpPr>
            <p:spPr bwMode="auto">
              <a:xfrm>
                <a:off x="10965187" y="4570411"/>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73" name="Rectangle 2672"/>
              <p:cNvSpPr/>
              <p:nvPr/>
            </p:nvSpPr>
            <p:spPr>
              <a:xfrm>
                <a:off x="10965187" y="4601913"/>
                <a:ext cx="462027" cy="340306"/>
              </a:xfrm>
              <a:prstGeom prst="rect">
                <a:avLst/>
              </a:prstGeom>
            </p:spPr>
            <p:txBody>
              <a:bodyPr wrap="none">
                <a:spAutoFit/>
              </a:bodyPr>
              <a:lstStyle/>
              <a:p>
                <a:pPr defTabSz="896171"/>
                <a:r>
                  <a:rPr lang="en-US" sz="1568" b="1" spc="-29" dirty="0" err="1">
                    <a:solidFill>
                      <a:srgbClr val="0070C0"/>
                    </a:solidFill>
                    <a:latin typeface="微软雅黑" panose="020B0503020204020204" pitchFamily="34" charset="-122"/>
                    <a:ea typeface="微软雅黑" panose="020B0503020204020204" pitchFamily="34" charset="-122"/>
                  </a:rPr>
                  <a:t>Rp</a:t>
                </a:r>
                <a:endParaRPr lang="en-US" sz="1568" b="1" spc="-29" dirty="0">
                  <a:solidFill>
                    <a:srgbClr val="0070C0"/>
                  </a:solidFill>
                  <a:latin typeface="微软雅黑" panose="020B0503020204020204" pitchFamily="34" charset="-122"/>
                  <a:ea typeface="微软雅黑" panose="020B0503020204020204" pitchFamily="34" charset="-122"/>
                </a:endParaRPr>
              </a:p>
            </p:txBody>
          </p:sp>
        </p:grpSp>
        <p:grpSp>
          <p:nvGrpSpPr>
            <p:cNvPr id="2663" name="Currency 2"/>
            <p:cNvGrpSpPr/>
            <p:nvPr/>
          </p:nvGrpSpPr>
          <p:grpSpPr>
            <a:xfrm>
              <a:off x="7323367" y="3188877"/>
              <a:ext cx="450582" cy="429768"/>
              <a:chOff x="9271390" y="1898444"/>
              <a:chExt cx="450582" cy="429768"/>
            </a:xfrm>
          </p:grpSpPr>
          <p:sp>
            <p:nvSpPr>
              <p:cNvPr id="2670" name="Oval 2669"/>
              <p:cNvSpPr/>
              <p:nvPr/>
            </p:nvSpPr>
            <p:spPr bwMode="auto">
              <a:xfrm>
                <a:off x="9272976" y="1898444"/>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71" name="Rectangle 2670"/>
              <p:cNvSpPr/>
              <p:nvPr/>
            </p:nvSpPr>
            <p:spPr>
              <a:xfrm>
                <a:off x="9271390" y="1923597"/>
                <a:ext cx="450582" cy="371244"/>
              </a:xfrm>
              <a:prstGeom prst="rect">
                <a:avLst/>
              </a:prstGeom>
            </p:spPr>
            <p:txBody>
              <a:bodyPr wrap="none">
                <a:spAutoFit/>
              </a:bodyPr>
              <a:lstStyle/>
              <a:p>
                <a:pPr defTabSz="896171"/>
                <a:r>
                  <a:rPr lang="en-US" sz="1765" b="1" spc="-29" dirty="0">
                    <a:solidFill>
                      <a:srgbClr val="0070C0"/>
                    </a:solidFill>
                    <a:latin typeface="微软雅黑" panose="020B0503020204020204" pitchFamily="34" charset="-122"/>
                    <a:ea typeface="微软雅黑" panose="020B0503020204020204" pitchFamily="34" charset="-122"/>
                  </a:rPr>
                  <a:t>TL</a:t>
                </a:r>
                <a:endParaRPr lang="en-US" sz="1568" b="1" spc="-29" dirty="0">
                  <a:solidFill>
                    <a:srgbClr val="0070C0"/>
                  </a:solidFill>
                  <a:latin typeface="微软雅黑" panose="020B0503020204020204" pitchFamily="34" charset="-122"/>
                  <a:ea typeface="微软雅黑" panose="020B0503020204020204" pitchFamily="34" charset="-122"/>
                </a:endParaRPr>
              </a:p>
            </p:txBody>
          </p:sp>
        </p:grpSp>
        <p:grpSp>
          <p:nvGrpSpPr>
            <p:cNvPr id="2664" name="Currency 2"/>
            <p:cNvGrpSpPr/>
            <p:nvPr/>
          </p:nvGrpSpPr>
          <p:grpSpPr>
            <a:xfrm>
              <a:off x="6920015" y="2643347"/>
              <a:ext cx="499112" cy="429768"/>
              <a:chOff x="9287265" y="1903207"/>
              <a:chExt cx="499112" cy="429768"/>
            </a:xfrm>
          </p:grpSpPr>
          <p:sp>
            <p:nvSpPr>
              <p:cNvPr id="2668" name="Oval 2667"/>
              <p:cNvSpPr/>
              <p:nvPr/>
            </p:nvSpPr>
            <p:spPr bwMode="auto">
              <a:xfrm>
                <a:off x="9311080" y="1903207"/>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69" name="Rectangle 2668"/>
              <p:cNvSpPr/>
              <p:nvPr/>
            </p:nvSpPr>
            <p:spPr>
              <a:xfrm>
                <a:off x="9287265" y="1939472"/>
                <a:ext cx="499112" cy="340306"/>
              </a:xfrm>
              <a:prstGeom prst="rect">
                <a:avLst/>
              </a:prstGeom>
            </p:spPr>
            <p:txBody>
              <a:bodyPr wrap="none">
                <a:spAutoFit/>
              </a:bodyPr>
              <a:lstStyle/>
              <a:p>
                <a:pPr defTabSz="896171"/>
                <a:r>
                  <a:rPr lang="en-US" sz="1568" b="1" spc="-29" dirty="0" err="1">
                    <a:solidFill>
                      <a:srgbClr val="0070C0"/>
                    </a:solidFill>
                    <a:latin typeface="微软雅黑" panose="020B0503020204020204" pitchFamily="34" charset="-122"/>
                    <a:ea typeface="微软雅黑" panose="020B0503020204020204" pitchFamily="34" charset="-122"/>
                  </a:rPr>
                  <a:t>chf</a:t>
                </a:r>
                <a:endParaRPr lang="en-US" sz="1568" b="1" spc="-29" dirty="0">
                  <a:solidFill>
                    <a:srgbClr val="0070C0"/>
                  </a:solidFill>
                  <a:latin typeface="微软雅黑" panose="020B0503020204020204" pitchFamily="34" charset="-122"/>
                  <a:ea typeface="微软雅黑" panose="020B0503020204020204" pitchFamily="34" charset="-122"/>
                </a:endParaRPr>
              </a:p>
            </p:txBody>
          </p:sp>
        </p:grpSp>
        <p:grpSp>
          <p:nvGrpSpPr>
            <p:cNvPr id="2665" name="Currency 2"/>
            <p:cNvGrpSpPr/>
            <p:nvPr/>
          </p:nvGrpSpPr>
          <p:grpSpPr>
            <a:xfrm>
              <a:off x="6789161" y="2104896"/>
              <a:ext cx="799916" cy="566293"/>
              <a:chOff x="7083385" y="2962283"/>
              <a:chExt cx="799916" cy="566293"/>
            </a:xfrm>
          </p:grpSpPr>
          <p:sp>
            <p:nvSpPr>
              <p:cNvPr id="2666" name="Oval 2665"/>
              <p:cNvSpPr/>
              <p:nvPr/>
            </p:nvSpPr>
            <p:spPr bwMode="auto">
              <a:xfrm>
                <a:off x="7083385" y="3098808"/>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67" name="Rectangle 2666"/>
              <p:cNvSpPr/>
              <p:nvPr/>
            </p:nvSpPr>
            <p:spPr>
              <a:xfrm>
                <a:off x="7104055" y="3119574"/>
                <a:ext cx="416242" cy="371244"/>
              </a:xfrm>
              <a:prstGeom prst="rect">
                <a:avLst/>
              </a:prstGeom>
            </p:spPr>
            <p:txBody>
              <a:bodyPr wrap="none">
                <a:spAutoFit/>
              </a:bodyPr>
              <a:lstStyle/>
              <a:p>
                <a:pPr defTabSz="896171"/>
                <a:r>
                  <a:rPr lang="en-US" sz="1765" b="1" spc="-29" dirty="0" err="1">
                    <a:solidFill>
                      <a:srgbClr val="0070C0"/>
                    </a:solidFill>
                    <a:latin typeface="微软雅黑" panose="020B0503020204020204" pitchFamily="34" charset="-122"/>
                    <a:ea typeface="微软雅黑" panose="020B0503020204020204" pitchFamily="34" charset="-122"/>
                  </a:rPr>
                  <a:t>kr</a:t>
                </a:r>
                <a:endParaRPr lang="en-US" sz="1765" b="1" spc="-29" dirty="0">
                  <a:solidFill>
                    <a:srgbClr val="0070C0"/>
                  </a:solidFill>
                  <a:latin typeface="微软雅黑" panose="020B0503020204020204" pitchFamily="34" charset="-122"/>
                  <a:ea typeface="微软雅黑" panose="020B0503020204020204" pitchFamily="34" charset="-122"/>
                </a:endParaRPr>
              </a:p>
            </p:txBody>
          </p:sp>
          <p:sp>
            <p:nvSpPr>
              <p:cNvPr id="2692" name="Oval 2691"/>
              <p:cNvSpPr/>
              <p:nvPr/>
            </p:nvSpPr>
            <p:spPr bwMode="auto">
              <a:xfrm>
                <a:off x="7446389" y="2962283"/>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93" name="Rectangle 2692"/>
              <p:cNvSpPr/>
              <p:nvPr/>
            </p:nvSpPr>
            <p:spPr>
              <a:xfrm>
                <a:off x="7467059" y="2983049"/>
                <a:ext cx="416242" cy="371244"/>
              </a:xfrm>
              <a:prstGeom prst="rect">
                <a:avLst/>
              </a:prstGeom>
            </p:spPr>
            <p:txBody>
              <a:bodyPr wrap="none">
                <a:spAutoFit/>
              </a:bodyPr>
              <a:lstStyle/>
              <a:p>
                <a:pPr defTabSz="896171"/>
                <a:r>
                  <a:rPr lang="en-US" sz="1765" b="1" spc="-29" dirty="0" err="1">
                    <a:solidFill>
                      <a:srgbClr val="0070C0"/>
                    </a:solidFill>
                    <a:latin typeface="微软雅黑" panose="020B0503020204020204" pitchFamily="34" charset="-122"/>
                    <a:ea typeface="微软雅黑" panose="020B0503020204020204" pitchFamily="34" charset="-122"/>
                  </a:rPr>
                  <a:t>kr</a:t>
                </a:r>
                <a:endParaRPr lang="en-US" sz="1765" b="1" spc="-29" dirty="0">
                  <a:solidFill>
                    <a:srgbClr val="0070C0"/>
                  </a:solidFill>
                  <a:latin typeface="微软雅黑" panose="020B0503020204020204" pitchFamily="34" charset="-122"/>
                  <a:ea typeface="微软雅黑" panose="020B0503020204020204" pitchFamily="34" charset="-122"/>
                </a:endParaRPr>
              </a:p>
            </p:txBody>
          </p:sp>
        </p:grpSp>
        <p:grpSp>
          <p:nvGrpSpPr>
            <p:cNvPr id="2696" name="Group 2695"/>
            <p:cNvGrpSpPr/>
            <p:nvPr/>
          </p:nvGrpSpPr>
          <p:grpSpPr>
            <a:xfrm>
              <a:off x="10230197" y="5116499"/>
              <a:ext cx="429768" cy="523220"/>
              <a:chOff x="3468438" y="2434893"/>
              <a:chExt cx="429768" cy="523220"/>
            </a:xfrm>
          </p:grpSpPr>
          <p:sp>
            <p:nvSpPr>
              <p:cNvPr id="2697" name="Oval 2696"/>
              <p:cNvSpPr/>
              <p:nvPr/>
            </p:nvSpPr>
            <p:spPr bwMode="auto">
              <a:xfrm>
                <a:off x="3468438" y="2488810"/>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98" name="Rectangle 2697"/>
              <p:cNvSpPr/>
              <p:nvPr/>
            </p:nvSpPr>
            <p:spPr>
              <a:xfrm>
                <a:off x="3490324" y="2434893"/>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grpSp>
          <p:nvGrpSpPr>
            <p:cNvPr id="2657" name="Currency 6"/>
            <p:cNvGrpSpPr/>
            <p:nvPr/>
          </p:nvGrpSpPr>
          <p:grpSpPr>
            <a:xfrm>
              <a:off x="6926200" y="5245399"/>
              <a:ext cx="429766" cy="478901"/>
              <a:chOff x="7042379" y="5131379"/>
              <a:chExt cx="429766" cy="478901"/>
            </a:xfrm>
          </p:grpSpPr>
          <p:sp>
            <p:nvSpPr>
              <p:cNvPr id="2686" name="Oval 2685"/>
              <p:cNvSpPr>
                <a:spLocks noChangeAspect="1"/>
              </p:cNvSpPr>
              <p:nvPr/>
            </p:nvSpPr>
            <p:spPr bwMode="auto">
              <a:xfrm>
                <a:off x="7042379" y="5160875"/>
                <a:ext cx="429766"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687" name="Rectangle 2686"/>
              <p:cNvSpPr/>
              <p:nvPr/>
            </p:nvSpPr>
            <p:spPr>
              <a:xfrm>
                <a:off x="7055001" y="5131379"/>
                <a:ext cx="412384" cy="478901"/>
              </a:xfrm>
              <a:prstGeom prst="rect">
                <a:avLst/>
              </a:prstGeom>
            </p:spPr>
            <p:txBody>
              <a:bodyPr wrap="none">
                <a:spAutoFit/>
              </a:bodyPr>
              <a:lstStyle/>
              <a:p>
                <a:pPr defTabSz="896171"/>
                <a:r>
                  <a:rPr lang="en-US" sz="2451" b="1" dirty="0">
                    <a:solidFill>
                      <a:srgbClr val="0070C0"/>
                    </a:solidFill>
                    <a:latin typeface="微软雅黑" panose="020B0503020204020204" pitchFamily="34" charset="-122"/>
                    <a:ea typeface="微软雅黑" panose="020B0503020204020204" pitchFamily="34" charset="-122"/>
                  </a:rPr>
                  <a:t>R</a:t>
                </a:r>
                <a:endParaRPr lang="az-Cyrl-AZ" sz="2451" b="1" dirty="0">
                  <a:solidFill>
                    <a:srgbClr val="0070C0"/>
                  </a:solidFill>
                  <a:latin typeface="微软雅黑" panose="020B0503020204020204" pitchFamily="34" charset="-122"/>
                  <a:ea typeface="微软雅黑" panose="020B0503020204020204" pitchFamily="34" charset="-122"/>
                </a:endParaRPr>
              </a:p>
            </p:txBody>
          </p:sp>
        </p:grpSp>
        <p:grpSp>
          <p:nvGrpSpPr>
            <p:cNvPr id="2699" name="Group 2698"/>
            <p:cNvGrpSpPr/>
            <p:nvPr/>
          </p:nvGrpSpPr>
          <p:grpSpPr>
            <a:xfrm>
              <a:off x="4526684" y="5452587"/>
              <a:ext cx="429768" cy="523220"/>
              <a:chOff x="3468438" y="2434893"/>
              <a:chExt cx="429768" cy="523220"/>
            </a:xfrm>
          </p:grpSpPr>
          <p:sp>
            <p:nvSpPr>
              <p:cNvPr id="2700" name="Oval 2699"/>
              <p:cNvSpPr/>
              <p:nvPr/>
            </p:nvSpPr>
            <p:spPr bwMode="auto">
              <a:xfrm>
                <a:off x="3468438" y="2488810"/>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01" name="Rectangle 2700"/>
              <p:cNvSpPr/>
              <p:nvPr/>
            </p:nvSpPr>
            <p:spPr>
              <a:xfrm>
                <a:off x="3490324" y="2434893"/>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grpSp>
          <p:nvGrpSpPr>
            <p:cNvPr id="2702" name="Currency 1122"/>
            <p:cNvGrpSpPr/>
            <p:nvPr/>
          </p:nvGrpSpPr>
          <p:grpSpPr>
            <a:xfrm>
              <a:off x="9777883" y="3518037"/>
              <a:ext cx="429768" cy="523220"/>
              <a:chOff x="10966484" y="5109339"/>
              <a:chExt cx="429768" cy="523220"/>
            </a:xfrm>
          </p:grpSpPr>
          <p:sp>
            <p:nvSpPr>
              <p:cNvPr id="2703" name="Oval 2702"/>
              <p:cNvSpPr/>
              <p:nvPr/>
            </p:nvSpPr>
            <p:spPr bwMode="auto">
              <a:xfrm>
                <a:off x="10966484" y="5160875"/>
                <a:ext cx="429768" cy="429768"/>
              </a:xfrm>
              <a:prstGeom prst="ellipse">
                <a:avLst/>
              </a:prstGeom>
              <a:solidFill>
                <a:srgbClr val="FFFFFF"/>
              </a:solidFill>
              <a:ln w="38100">
                <a:solidFill>
                  <a:schemeClr val="accent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solidFill>
                    <a:srgbClr val="0070C0"/>
                  </a:solidFill>
                  <a:latin typeface="微软雅黑" panose="020B0503020204020204" pitchFamily="34" charset="-122"/>
                  <a:ea typeface="微软雅黑" panose="020B0503020204020204" pitchFamily="34" charset="-122"/>
                </a:endParaRPr>
              </a:p>
            </p:txBody>
          </p:sp>
          <p:sp>
            <p:nvSpPr>
              <p:cNvPr id="2704" name="Rectangle 2703"/>
              <p:cNvSpPr/>
              <p:nvPr/>
            </p:nvSpPr>
            <p:spPr>
              <a:xfrm>
                <a:off x="10993132" y="5109339"/>
                <a:ext cx="377765" cy="523220"/>
              </a:xfrm>
              <a:prstGeom prst="rect">
                <a:avLst/>
              </a:prstGeom>
            </p:spPr>
            <p:txBody>
              <a:bodyPr wrap="square">
                <a:spAutoFit/>
              </a:bodyPr>
              <a:lstStyle/>
              <a:p>
                <a:pPr defTabSz="896171"/>
                <a:r>
                  <a:rPr lang="en-US" sz="2745" b="1" dirty="0">
                    <a:solidFill>
                      <a:srgbClr val="0070C0"/>
                    </a:solidFill>
                    <a:latin typeface="微软雅黑" panose="020B0503020204020204" pitchFamily="34" charset="-122"/>
                    <a:ea typeface="微软雅黑" panose="020B0503020204020204" pitchFamily="34" charset="-122"/>
                  </a:rPr>
                  <a:t>$</a:t>
                </a:r>
                <a:endParaRPr lang="en-US" sz="2353" b="1" dirty="0">
                  <a:solidFill>
                    <a:srgbClr val="0070C0"/>
                  </a:solidFill>
                  <a:latin typeface="微软雅黑" panose="020B0503020204020204" pitchFamily="34" charset="-122"/>
                  <a:ea typeface="微软雅黑" panose="020B0503020204020204" pitchFamily="34" charset="-122"/>
                </a:endParaRPr>
              </a:p>
            </p:txBody>
          </p:sp>
        </p:grpSp>
      </p:grpSp>
      <p:grpSp>
        <p:nvGrpSpPr>
          <p:cNvPr id="11" name="Local acct teams txt"/>
          <p:cNvGrpSpPr/>
          <p:nvPr/>
        </p:nvGrpSpPr>
        <p:grpSpPr>
          <a:xfrm>
            <a:off x="1" y="4991885"/>
            <a:ext cx="2817637" cy="376498"/>
            <a:chOff x="0" y="5575896"/>
            <a:chExt cx="2874137" cy="384048"/>
          </a:xfrm>
        </p:grpSpPr>
        <p:sp>
          <p:nvSpPr>
            <p:cNvPr id="219" name="TextBox 218"/>
            <p:cNvSpPr txBox="1"/>
            <p:nvPr/>
          </p:nvSpPr>
          <p:spPr>
            <a:xfrm>
              <a:off x="0" y="5575896"/>
              <a:ext cx="2874137" cy="384048"/>
            </a:xfrm>
            <a:prstGeom prst="rect">
              <a:avLst/>
            </a:prstGeom>
            <a:solidFill>
              <a:schemeClr val="tx2">
                <a:alpha val="95000"/>
              </a:schemeClr>
            </a:solidFill>
          </p:spPr>
          <p:txBody>
            <a:bodyPr wrap="square" lIns="313749" rIns="0" anchor="ctr" anchorCtr="0">
              <a:noAutofit/>
            </a:bodyPr>
            <a:lstStyle>
              <a:defPPr>
                <a:defRPr lang="en-US"/>
              </a:defPPr>
              <a:lvl1pPr>
                <a:defRPr sz="2600">
                  <a:gradFill>
                    <a:gsLst>
                      <a:gs pos="0">
                        <a:schemeClr val="bg1"/>
                      </a:gs>
                      <a:gs pos="100000">
                        <a:schemeClr val="bg1"/>
                      </a:gs>
                    </a:gsLst>
                    <a:lin ang="5400000" scaled="0"/>
                  </a:gradFill>
                  <a:latin typeface="+mj-lt"/>
                </a:defRPr>
              </a:lvl1pPr>
            </a:lstStyle>
            <a:p>
              <a:pPr defTabSz="1624651">
                <a:spcBef>
                  <a:spcPct val="20000"/>
                </a:spcBef>
                <a:buSzPct val="80000"/>
              </a:pPr>
              <a:r>
                <a:rPr lang="zh-CN" altLang="en-US" sz="1765" dirty="0" smtClean="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rPr>
                <a:t>本地客户团队</a:t>
              </a:r>
              <a:endParaRPr lang="en-US" sz="1765" dirty="0">
                <a:gradFill>
                  <a:gsLst>
                    <a:gs pos="36283">
                      <a:srgbClr val="EFEFEF"/>
                    </a:gs>
                    <a:gs pos="28000">
                      <a:srgbClr val="EFEFEF"/>
                    </a:gs>
                  </a:gsLst>
                  <a:lin ang="5400000" scaled="0"/>
                </a:gradFill>
                <a:latin typeface="微软雅黑" panose="020B0503020204020204" pitchFamily="34" charset="-122"/>
                <a:ea typeface="微软雅黑" panose="020B0503020204020204" pitchFamily="34" charset="-122"/>
              </a:endParaRPr>
            </a:p>
          </p:txBody>
        </p:sp>
        <p:sp>
          <p:nvSpPr>
            <p:cNvPr id="332" name="Freeform 237"/>
            <p:cNvSpPr>
              <a:spLocks noChangeAspect="1"/>
            </p:cNvSpPr>
            <p:nvPr/>
          </p:nvSpPr>
          <p:spPr bwMode="auto">
            <a:xfrm>
              <a:off x="2499564" y="5640444"/>
              <a:ext cx="268359" cy="239735"/>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solidFill>
              <a:schemeClr val="tx1">
                <a:lumMod val="50000"/>
              </a:schemeClr>
            </a:solidFill>
            <a:ln>
              <a:solidFill>
                <a:schemeClr val="bg1"/>
              </a:solidFill>
            </a:ln>
            <a:extLst/>
          </p:spPr>
          <p:txBody>
            <a:bodyPr vert="horz" wrap="square" lIns="89642" tIns="44821" rIns="89642" bIns="44821" numCol="1" anchor="t" anchorCtr="0" compatLnSpc="1">
              <a:prstTxWarp prst="textNoShape">
                <a:avLst/>
              </a:prstTxWarp>
            </a:bodyPr>
            <a:lstStyle/>
            <a:p>
              <a:endParaRPr lang="en-US" sz="1765">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10347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2838"/>
                                        </p:tgtEl>
                                        <p:attrNameLst>
                                          <p:attrName>style.visibility</p:attrName>
                                        </p:attrNameLst>
                                      </p:cBhvr>
                                      <p:to>
                                        <p:strVal val="visible"/>
                                      </p:to>
                                    </p:set>
                                    <p:anim calcmode="lin" valueType="num">
                                      <p:cBhvr additive="base">
                                        <p:cTn id="11" dur="750" fill="hold"/>
                                        <p:tgtEl>
                                          <p:spTgt spid="2838"/>
                                        </p:tgtEl>
                                        <p:attrNameLst>
                                          <p:attrName>ppt_x</p:attrName>
                                        </p:attrNameLst>
                                      </p:cBhvr>
                                      <p:tavLst>
                                        <p:tav tm="0">
                                          <p:val>
                                            <p:strVal val="0-#ppt_w/2"/>
                                          </p:val>
                                        </p:tav>
                                        <p:tav tm="100000">
                                          <p:val>
                                            <p:strVal val="#ppt_x"/>
                                          </p:val>
                                        </p:tav>
                                      </p:tavLst>
                                    </p:anim>
                                    <p:anim calcmode="lin" valueType="num">
                                      <p:cBhvr additive="base">
                                        <p:cTn id="12" dur="750" fill="hold"/>
                                        <p:tgtEl>
                                          <p:spTgt spid="2838"/>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250"/>
                                  </p:stCondLst>
                                  <p:childTnLst>
                                    <p:set>
                                      <p:cBhvr>
                                        <p:cTn id="14" dur="1" fill="hold">
                                          <p:stCondLst>
                                            <p:cond delay="0"/>
                                          </p:stCondLst>
                                        </p:cTn>
                                        <p:tgtEl>
                                          <p:spTgt spid="2548"/>
                                        </p:tgtEl>
                                        <p:attrNameLst>
                                          <p:attrName>style.visibility</p:attrName>
                                        </p:attrNameLst>
                                      </p:cBhvr>
                                      <p:to>
                                        <p:strVal val="visible"/>
                                      </p:to>
                                    </p:set>
                                    <p:animEffect transition="in" filter="wipe(left)">
                                      <p:cBhvr>
                                        <p:cTn id="15" dur="1250"/>
                                        <p:tgtEl>
                                          <p:spTgt spid="254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2" presetClass="entr" presetSubtype="8" decel="100000" fill="hold" nodeType="withEffect">
                                  <p:stCondLst>
                                    <p:cond delay="0"/>
                                  </p:stCondLst>
                                  <p:childTnLst>
                                    <p:set>
                                      <p:cBhvr>
                                        <p:cTn id="44" dur="1" fill="hold">
                                          <p:stCondLst>
                                            <p:cond delay="0"/>
                                          </p:stCondLst>
                                        </p:cTn>
                                        <p:tgtEl>
                                          <p:spTgt spid="2839"/>
                                        </p:tgtEl>
                                        <p:attrNameLst>
                                          <p:attrName>style.visibility</p:attrName>
                                        </p:attrNameLst>
                                      </p:cBhvr>
                                      <p:to>
                                        <p:strVal val="visible"/>
                                      </p:to>
                                    </p:set>
                                    <p:anim calcmode="lin" valueType="num">
                                      <p:cBhvr additive="base">
                                        <p:cTn id="45" dur="750" fill="hold"/>
                                        <p:tgtEl>
                                          <p:spTgt spid="2839"/>
                                        </p:tgtEl>
                                        <p:attrNameLst>
                                          <p:attrName>ppt_x</p:attrName>
                                        </p:attrNameLst>
                                      </p:cBhvr>
                                      <p:tavLst>
                                        <p:tav tm="0">
                                          <p:val>
                                            <p:strVal val="0-#ppt_w/2"/>
                                          </p:val>
                                        </p:tav>
                                        <p:tav tm="100000">
                                          <p:val>
                                            <p:strVal val="#ppt_x"/>
                                          </p:val>
                                        </p:tav>
                                      </p:tavLst>
                                    </p:anim>
                                    <p:anim calcmode="lin" valueType="num">
                                      <p:cBhvr additive="base">
                                        <p:cTn id="46" dur="750" fill="hold"/>
                                        <p:tgtEl>
                                          <p:spTgt spid="2839"/>
                                        </p:tgtEl>
                                        <p:attrNameLst>
                                          <p:attrName>ppt_y</p:attrName>
                                        </p:attrNameLst>
                                      </p:cBhvr>
                                      <p:tavLst>
                                        <p:tav tm="0">
                                          <p:val>
                                            <p:strVal val="#ppt_y"/>
                                          </p:val>
                                        </p:tav>
                                        <p:tav tm="100000">
                                          <p:val>
                                            <p:strVal val="#ppt_y"/>
                                          </p:val>
                                        </p:tav>
                                      </p:tavLst>
                                    </p:anim>
                                  </p:childTnLst>
                                </p:cTn>
                              </p:par>
                              <p:par>
                                <p:cTn id="47" presetID="22" presetClass="entr" presetSubtype="8" fill="hold" nodeType="withEffect">
                                  <p:stCondLst>
                                    <p:cond delay="25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125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decel="100000" fill="hold" nodeType="clickEffect">
                                  <p:stCondLst>
                                    <p:cond delay="0"/>
                                  </p:stCondLst>
                                  <p:childTnLst>
                                    <p:set>
                                      <p:cBhvr>
                                        <p:cTn id="53" dur="1" fill="hold">
                                          <p:stCondLst>
                                            <p:cond delay="0"/>
                                          </p:stCondLst>
                                        </p:cTn>
                                        <p:tgtEl>
                                          <p:spTgt spid="2841"/>
                                        </p:tgtEl>
                                        <p:attrNameLst>
                                          <p:attrName>style.visibility</p:attrName>
                                        </p:attrNameLst>
                                      </p:cBhvr>
                                      <p:to>
                                        <p:strVal val="visible"/>
                                      </p:to>
                                    </p:set>
                                    <p:anim calcmode="lin" valueType="num">
                                      <p:cBhvr additive="base">
                                        <p:cTn id="54" dur="750" fill="hold"/>
                                        <p:tgtEl>
                                          <p:spTgt spid="2841"/>
                                        </p:tgtEl>
                                        <p:attrNameLst>
                                          <p:attrName>ppt_x</p:attrName>
                                        </p:attrNameLst>
                                      </p:cBhvr>
                                      <p:tavLst>
                                        <p:tav tm="0">
                                          <p:val>
                                            <p:strVal val="0-#ppt_w/2"/>
                                          </p:val>
                                        </p:tav>
                                        <p:tav tm="100000">
                                          <p:val>
                                            <p:strVal val="#ppt_x"/>
                                          </p:val>
                                        </p:tav>
                                      </p:tavLst>
                                    </p:anim>
                                    <p:anim calcmode="lin" valueType="num">
                                      <p:cBhvr additive="base">
                                        <p:cTn id="55" dur="750" fill="hold"/>
                                        <p:tgtEl>
                                          <p:spTgt spid="2841"/>
                                        </p:tgtEl>
                                        <p:attrNameLst>
                                          <p:attrName>ppt_y</p:attrName>
                                        </p:attrNameLst>
                                      </p:cBhvr>
                                      <p:tavLst>
                                        <p:tav tm="0">
                                          <p:val>
                                            <p:strVal val="#ppt_y"/>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par>
                                <p:cTn id="60" presetID="22" presetClass="entr" presetSubtype="8" fill="hold" nodeType="withEffect">
                                  <p:stCondLst>
                                    <p:cond delay="250"/>
                                  </p:stCondLst>
                                  <p:childTnLst>
                                    <p:set>
                                      <p:cBhvr>
                                        <p:cTn id="61" dur="1" fill="hold">
                                          <p:stCondLst>
                                            <p:cond delay="0"/>
                                          </p:stCondLst>
                                        </p:cTn>
                                        <p:tgtEl>
                                          <p:spTgt spid="2706"/>
                                        </p:tgtEl>
                                        <p:attrNameLst>
                                          <p:attrName>style.visibility</p:attrName>
                                        </p:attrNameLst>
                                      </p:cBhvr>
                                      <p:to>
                                        <p:strVal val="visible"/>
                                      </p:to>
                                    </p:set>
                                    <p:animEffect transition="in" filter="wipe(left)">
                                      <p:cBhvr>
                                        <p:cTn id="62" dur="1250"/>
                                        <p:tgtEl>
                                          <p:spTgt spid="2706"/>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decel="10000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750" fill="hold"/>
                                        <p:tgtEl>
                                          <p:spTgt spid="11"/>
                                        </p:tgtEl>
                                        <p:attrNameLst>
                                          <p:attrName>ppt_x</p:attrName>
                                        </p:attrNameLst>
                                      </p:cBhvr>
                                      <p:tavLst>
                                        <p:tav tm="0">
                                          <p:val>
                                            <p:strVal val="0-#ppt_w/2"/>
                                          </p:val>
                                        </p:tav>
                                        <p:tav tm="100000">
                                          <p:val>
                                            <p:strVal val="#ppt_x"/>
                                          </p:val>
                                        </p:tav>
                                      </p:tavLst>
                                    </p:anim>
                                    <p:anim calcmode="lin" valueType="num">
                                      <p:cBhvr additive="base">
                                        <p:cTn id="68" dur="750" fill="hold"/>
                                        <p:tgtEl>
                                          <p:spTgt spid="11"/>
                                        </p:tgtEl>
                                        <p:attrNameLst>
                                          <p:attrName>ppt_y</p:attrName>
                                        </p:attrNameLst>
                                      </p:cBhvr>
                                      <p:tavLst>
                                        <p:tav tm="0">
                                          <p:val>
                                            <p:strVal val="#ppt_y"/>
                                          </p:val>
                                        </p:tav>
                                        <p:tav tm="100000">
                                          <p:val>
                                            <p:strVal val="#ppt_y"/>
                                          </p:val>
                                        </p:tav>
                                      </p:tavLst>
                                    </p:anim>
                                  </p:childTnLst>
                                </p:cTn>
                              </p:par>
                              <p:par>
                                <p:cTn id="69" presetID="22" presetClass="entr" presetSubtype="8" fill="hold" nodeType="withEffect">
                                  <p:stCondLst>
                                    <p:cond delay="25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125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decel="100000" fill="hold" nodeType="clickEffect">
                                  <p:stCondLst>
                                    <p:cond delay="0"/>
                                  </p:stCondLst>
                                  <p:childTnLst>
                                    <p:set>
                                      <p:cBhvr>
                                        <p:cTn id="75" dur="1" fill="hold">
                                          <p:stCondLst>
                                            <p:cond delay="0"/>
                                          </p:stCondLst>
                                        </p:cTn>
                                        <p:tgtEl>
                                          <p:spTgt spid="2842"/>
                                        </p:tgtEl>
                                        <p:attrNameLst>
                                          <p:attrName>style.visibility</p:attrName>
                                        </p:attrNameLst>
                                      </p:cBhvr>
                                      <p:to>
                                        <p:strVal val="visible"/>
                                      </p:to>
                                    </p:set>
                                    <p:anim calcmode="lin" valueType="num">
                                      <p:cBhvr additive="base">
                                        <p:cTn id="76" dur="750" fill="hold"/>
                                        <p:tgtEl>
                                          <p:spTgt spid="2842"/>
                                        </p:tgtEl>
                                        <p:attrNameLst>
                                          <p:attrName>ppt_x</p:attrName>
                                        </p:attrNameLst>
                                      </p:cBhvr>
                                      <p:tavLst>
                                        <p:tav tm="0">
                                          <p:val>
                                            <p:strVal val="0-#ppt_w/2"/>
                                          </p:val>
                                        </p:tav>
                                        <p:tav tm="100000">
                                          <p:val>
                                            <p:strVal val="#ppt_x"/>
                                          </p:val>
                                        </p:tav>
                                      </p:tavLst>
                                    </p:anim>
                                    <p:anim calcmode="lin" valueType="num">
                                      <p:cBhvr additive="base">
                                        <p:cTn id="77" dur="750" fill="hold"/>
                                        <p:tgtEl>
                                          <p:spTgt spid="2842"/>
                                        </p:tgtEl>
                                        <p:attrNameLst>
                                          <p:attrName>ppt_y</p:attrName>
                                        </p:attrNameLst>
                                      </p:cBhvr>
                                      <p:tavLst>
                                        <p:tav tm="0">
                                          <p:val>
                                            <p:strVal val="#ppt_y"/>
                                          </p:val>
                                        </p:tav>
                                        <p:tav tm="100000">
                                          <p:val>
                                            <p:strVal val="#ppt_y"/>
                                          </p:val>
                                        </p:tav>
                                      </p:tavLst>
                                    </p:anim>
                                  </p:childTnLst>
                                </p:cTn>
                              </p:par>
                              <p:par>
                                <p:cTn id="78" presetID="10" presetClass="exit" presetSubtype="0" fill="hold" grpId="1" nodeType="withEffect">
                                  <p:stCondLst>
                                    <p:cond delay="0"/>
                                  </p:stCondLst>
                                  <p:childTnLst>
                                    <p:animEffect transition="out" filter="fade">
                                      <p:cBhvr>
                                        <p:cTn id="79" dur="500"/>
                                        <p:tgtEl>
                                          <p:spTgt spid="9"/>
                                        </p:tgtEl>
                                      </p:cBhvr>
                                    </p:animEffect>
                                    <p:set>
                                      <p:cBhvr>
                                        <p:cTn id="80" dur="1" fill="hold">
                                          <p:stCondLst>
                                            <p:cond delay="499"/>
                                          </p:stCondLst>
                                        </p:cTn>
                                        <p:tgtEl>
                                          <p:spTgt spid="9"/>
                                        </p:tgtEl>
                                        <p:attrNameLst>
                                          <p:attrName>style.visibility</p:attrName>
                                        </p:attrNameLst>
                                      </p:cBhvr>
                                      <p:to>
                                        <p:strVal val="hidden"/>
                                      </p:to>
                                    </p:set>
                                  </p:childTnLst>
                                </p:cTn>
                              </p:par>
                              <p:par>
                                <p:cTn id="81" presetID="22" presetClass="entr" presetSubtype="8" fill="hold" nodeType="withEffect">
                                  <p:stCondLst>
                                    <p:cond delay="500"/>
                                  </p:stCondLst>
                                  <p:childTnLst>
                                    <p:set>
                                      <p:cBhvr>
                                        <p:cTn id="82" dur="1" fill="hold">
                                          <p:stCondLst>
                                            <p:cond delay="0"/>
                                          </p:stCondLst>
                                        </p:cTn>
                                        <p:tgtEl>
                                          <p:spTgt spid="2705"/>
                                        </p:tgtEl>
                                        <p:attrNameLst>
                                          <p:attrName>style.visibility</p:attrName>
                                        </p:attrNameLst>
                                      </p:cBhvr>
                                      <p:to>
                                        <p:strVal val="visible"/>
                                      </p:to>
                                    </p:set>
                                    <p:animEffect transition="in" filter="wipe(left)">
                                      <p:cBhvr>
                                        <p:cTn id="83" dur="1250"/>
                                        <p:tgtEl>
                                          <p:spTgt spid="2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2420" y="335441"/>
            <a:ext cx="11149013" cy="553998"/>
          </a:xfrm>
        </p:spPr>
        <p:txBody>
          <a:bodyPr/>
          <a:lstStyle/>
          <a:p>
            <a:pPr defTabSz="914064">
              <a:defRPr/>
            </a:pPr>
            <a:r>
              <a:rPr sz="4000" dirty="0">
                <a:solidFill>
                  <a:schemeClr val="tx1">
                    <a:alpha val="99000"/>
                  </a:schemeClr>
                </a:solidFill>
                <a:latin typeface="微软雅黑" pitchFamily="34" charset="-122"/>
                <a:ea typeface="微软雅黑" pitchFamily="34" charset="-122"/>
              </a:rPr>
              <a:t>Azure </a:t>
            </a:r>
            <a:r>
              <a:rPr lang="zh-CN" altLang="en-US" sz="4000" dirty="0">
                <a:solidFill>
                  <a:schemeClr val="tx1">
                    <a:alpha val="99000"/>
                  </a:schemeClr>
                </a:solidFill>
                <a:latin typeface="微软雅黑" pitchFamily="34" charset="-122"/>
                <a:ea typeface="微软雅黑" pitchFamily="34" charset="-122"/>
              </a:rPr>
              <a:t>在中国已经正式商用</a:t>
            </a:r>
            <a:endParaRPr sz="4000" dirty="0">
              <a:solidFill>
                <a:schemeClr val="tx1">
                  <a:alpha val="99000"/>
                </a:schemeClr>
              </a:solidFill>
              <a:latin typeface="微软雅黑" pitchFamily="34" charset="-122"/>
              <a:ea typeface="微软雅黑" pitchFamily="34" charset="-122"/>
            </a:endParaRPr>
          </a:p>
        </p:txBody>
      </p:sp>
      <p:sp>
        <p:nvSpPr>
          <p:cNvPr id="8" name="TextBox 7"/>
          <p:cNvSpPr txBox="1"/>
          <p:nvPr/>
        </p:nvSpPr>
        <p:spPr>
          <a:xfrm>
            <a:off x="7844251" y="1394165"/>
            <a:ext cx="3908961" cy="3981539"/>
          </a:xfrm>
          <a:prstGeom prst="rect">
            <a:avLst/>
          </a:prstGeom>
          <a:noFill/>
        </p:spPr>
        <p:txBody>
          <a:bodyPr wrap="square" lIns="0" tIns="0" rIns="0" bIns="0">
            <a:spAutoFit/>
          </a:bodyPr>
          <a:lstStyle/>
          <a:p>
            <a:pPr marL="336076" indent="-336076" defTabSz="914064">
              <a:buFont typeface="Arial" panose="020B0604020202020204" pitchFamily="34" charset="0"/>
              <a:buChar char="•"/>
              <a:defRPr/>
            </a:pPr>
            <a:r>
              <a:rPr lang="zh-CN" altLang="en-US" sz="2352" dirty="0">
                <a:latin typeface="微软雅黑" pitchFamily="34" charset="-122"/>
                <a:ea typeface="微软雅黑" pitchFamily="34" charset="-122"/>
                <a:cs typeface="Segoe UI Light" panose="020B0502040204020203" pitchFamily="34" charset="0"/>
              </a:rPr>
              <a:t>联手世纪互联</a:t>
            </a:r>
            <a:endParaRPr lang="en-US"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r>
              <a:rPr lang="zh-CN" altLang="en-US" sz="2352" dirty="0">
                <a:latin typeface="微软雅黑" pitchFamily="34" charset="-122"/>
                <a:ea typeface="微软雅黑" pitchFamily="34" charset="-122"/>
                <a:cs typeface="Segoe UI Light" panose="020B0502040204020203" pitchFamily="34" charset="0"/>
              </a:rPr>
              <a:t>在中国境内：北京、</a:t>
            </a:r>
            <a:r>
              <a:rPr lang="zh-CN" altLang="en-US" sz="2352" dirty="0" smtClean="0">
                <a:latin typeface="微软雅黑" pitchFamily="34" charset="-122"/>
                <a:ea typeface="微软雅黑" pitchFamily="34" charset="-122"/>
                <a:cs typeface="Segoe UI Light" panose="020B0502040204020203" pitchFamily="34" charset="0"/>
              </a:rPr>
              <a:t>上海，互为灾备</a:t>
            </a: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r>
              <a:rPr lang="zh-CN" altLang="en-US" sz="2352" dirty="0">
                <a:latin typeface="微软雅黑" pitchFamily="34" charset="-122"/>
                <a:ea typeface="微软雅黑" pitchFamily="34" charset="-122"/>
                <a:cs typeface="Segoe UI Light" panose="020B0502040204020203" pitchFamily="34" charset="0"/>
              </a:rPr>
              <a:t>符合第四代数据中心建设标准</a:t>
            </a: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endParaRPr lang="en-US"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r>
              <a:rPr lang="en-US" altLang="zh-CN" sz="2352" dirty="0">
                <a:latin typeface="微软雅黑" pitchFamily="34" charset="-122"/>
                <a:ea typeface="微软雅黑" pitchFamily="34" charset="-122"/>
                <a:cs typeface="Segoe UI Light" panose="020B0502040204020203" pitchFamily="34" charset="0"/>
              </a:rPr>
              <a:t>3</a:t>
            </a:r>
            <a:r>
              <a:rPr lang="zh-CN" altLang="en-US" sz="2352" dirty="0">
                <a:latin typeface="微软雅黑" pitchFamily="34" charset="-122"/>
                <a:ea typeface="微软雅黑" pitchFamily="34" charset="-122"/>
                <a:cs typeface="Segoe UI Light" panose="020B0502040204020203" pitchFamily="34" charset="0"/>
              </a:rPr>
              <a:t>线</a:t>
            </a:r>
            <a:r>
              <a:rPr lang="en-US" altLang="zh-CN" sz="2352" dirty="0">
                <a:latin typeface="微软雅黑" pitchFamily="34" charset="-122"/>
                <a:ea typeface="微软雅黑" pitchFamily="34" charset="-122"/>
                <a:cs typeface="Segoe UI Light" panose="020B0502040204020203" pitchFamily="34" charset="0"/>
              </a:rPr>
              <a:t>BPG (</a:t>
            </a:r>
            <a:r>
              <a:rPr lang="zh-CN" altLang="en-US" sz="2352" dirty="0">
                <a:latin typeface="微软雅黑" pitchFamily="34" charset="-122"/>
                <a:ea typeface="微软雅黑" pitchFamily="34" charset="-122"/>
                <a:cs typeface="Segoe UI Light" panose="020B0502040204020203" pitchFamily="34" charset="0"/>
              </a:rPr>
              <a:t>移动，电信，联通）</a:t>
            </a: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a:buFont typeface="Arial" panose="020B0604020202020204" pitchFamily="34" charset="0"/>
              <a:buChar char="•"/>
              <a:defRPr/>
            </a:pPr>
            <a:endParaRPr lang="en-US" sz="2352" dirty="0">
              <a:latin typeface="微软雅黑" pitchFamily="34" charset="-122"/>
              <a:ea typeface="微软雅黑" pitchFamily="34" charset="-122"/>
              <a:cs typeface="Segoe UI Light" panose="020B0502040204020203" pitchFamily="34" charset="0"/>
            </a:endParaRPr>
          </a:p>
        </p:txBody>
      </p:sp>
      <p:pic>
        <p:nvPicPr>
          <p:cNvPr id="109573" name="Picture 15"/>
          <p:cNvPicPr>
            <a:picLocks noChangeAspect="1"/>
          </p:cNvPicPr>
          <p:nvPr/>
        </p:nvPicPr>
        <p:blipFill>
          <a:blip r:embed="rId3" cstate="print">
            <a:extLst>
              <a:ext uri="{28A0092B-C50C-407E-A947-70E740481C1C}">
                <a14:useLocalDpi xmlns:a14="http://schemas.microsoft.com/office/drawing/2010/main" val="0"/>
              </a:ext>
            </a:extLst>
          </a:blip>
          <a:srcRect l="2779" t="11533" r="5556" b="19270"/>
          <a:stretch>
            <a:fillRect/>
          </a:stretch>
        </p:blipFill>
        <p:spPr bwMode="auto">
          <a:xfrm>
            <a:off x="9742920" y="724952"/>
            <a:ext cx="2225428" cy="4055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9574" name="Picture 3"/>
          <p:cNvPicPr>
            <a:picLocks noChangeAspect="1"/>
          </p:cNvPicPr>
          <p:nvPr/>
        </p:nvPicPr>
        <p:blipFill rotWithShape="1">
          <a:blip r:embed="rId4">
            <a:extLst>
              <a:ext uri="{28A0092B-C50C-407E-A947-70E740481C1C}">
                <a14:useLocalDpi xmlns:a14="http://schemas.microsoft.com/office/drawing/2010/main" val="0"/>
              </a:ext>
            </a:extLst>
          </a:blip>
          <a:srcRect l="2697" t="29723" r="1294" b="37160"/>
          <a:stretch/>
        </p:blipFill>
        <p:spPr bwMode="auto">
          <a:xfrm>
            <a:off x="9798732" y="141650"/>
            <a:ext cx="2113807" cy="58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96864" y="5786438"/>
            <a:ext cx="6005513" cy="241300"/>
          </a:xfrm>
          <a:prstGeom prst="rect">
            <a:avLst/>
          </a:prstGeom>
          <a:noFill/>
        </p:spPr>
        <p:txBody>
          <a:bodyPr lIns="0" tIns="0" rIns="0" bIns="0">
            <a:spAutoFit/>
          </a:bodyPr>
          <a:lstStyle/>
          <a:p>
            <a:pPr marL="0" lvl="1" defTabSz="914064">
              <a:defRPr/>
            </a:pPr>
            <a:r>
              <a:rPr lang="en-US" sz="1568" dirty="0">
                <a:solidFill>
                  <a:srgbClr val="FFFFFF">
                    <a:lumMod val="95000"/>
                  </a:srgbClr>
                </a:solidFill>
                <a:latin typeface="微软雅黑" pitchFamily="34" charset="-122"/>
                <a:ea typeface="微软雅黑" pitchFamily="34" charset="-122"/>
                <a:cs typeface="Segoe UI Light" panose="020B0502040204020203" pitchFamily="34" charset="0"/>
              </a:rPr>
              <a:t>http://www.microsoft.com/china/press/2012/11/1101.mspx</a:t>
            </a:r>
          </a:p>
        </p:txBody>
      </p:sp>
      <p:pic>
        <p:nvPicPr>
          <p:cNvPr id="4" name="Picture 3"/>
          <p:cNvPicPr>
            <a:picLocks noChangeAspect="1"/>
          </p:cNvPicPr>
          <p:nvPr/>
        </p:nvPicPr>
        <p:blipFill>
          <a:blip r:embed="rId5"/>
          <a:stretch>
            <a:fillRect/>
          </a:stretch>
        </p:blipFill>
        <p:spPr>
          <a:xfrm>
            <a:off x="163100" y="1130533"/>
            <a:ext cx="7305675" cy="4905375"/>
          </a:xfrm>
          <a:prstGeom prst="rect">
            <a:avLst/>
          </a:prstGeom>
        </p:spPr>
      </p:pic>
    </p:spTree>
    <p:extLst>
      <p:ext uri="{BB962C8B-B14F-4D97-AF65-F5344CB8AC3E}">
        <p14:creationId xmlns:p14="http://schemas.microsoft.com/office/powerpoint/2010/main" val="277615079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5400" dirty="0"/>
              <a:t>Azure </a:t>
            </a:r>
            <a:r>
              <a:rPr lang="zh-CN" altLang="en-US" sz="5400" dirty="0" smtClean="0"/>
              <a:t>应用场景与案例</a:t>
            </a:r>
            <a:r>
              <a:rPr lang="zh-CN" altLang="en-US" sz="5400" dirty="0"/>
              <a:t>分享</a:t>
            </a:r>
            <a:r>
              <a:rPr lang="en-US" sz="5400" dirty="0"/>
              <a:t> </a:t>
            </a:r>
          </a:p>
        </p:txBody>
      </p:sp>
    </p:spTree>
    <p:extLst>
      <p:ext uri="{BB962C8B-B14F-4D97-AF65-F5344CB8AC3E}">
        <p14:creationId xmlns:p14="http://schemas.microsoft.com/office/powerpoint/2010/main" val="345981959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7757" y="1486588"/>
            <a:ext cx="4875062" cy="3275064"/>
          </a:xfrm>
          <a:prstGeom prst="rect">
            <a:avLst/>
          </a:prstGeom>
          <a:ln>
            <a:noFill/>
          </a:ln>
          <a:effectLst>
            <a:outerShdw blurRad="292100" dist="139700" dir="2700000" algn="tl" rotWithShape="0">
              <a:srgbClr val="333333">
                <a:alpha val="65000"/>
              </a:srgbClr>
            </a:outerShdw>
          </a:effectLst>
        </p:spPr>
      </p:pic>
      <p:sp>
        <p:nvSpPr>
          <p:cNvPr id="4" name="Text Placeholder 2"/>
          <p:cNvSpPr txBox="1">
            <a:spLocks/>
          </p:cNvSpPr>
          <p:nvPr/>
        </p:nvSpPr>
        <p:spPr>
          <a:xfrm>
            <a:off x="6507166" y="5480012"/>
            <a:ext cx="5179613" cy="747897"/>
          </a:xfrm>
          <a:prstGeom prst="rect">
            <a:avLst/>
          </a:prstGeom>
        </p:spPr>
        <p:txBody>
          <a:bodyPr>
            <a:normAutofit fontScale="92500" lnSpcReduction="10000"/>
          </a:bodyPr>
          <a:lst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pPr>
            <a:r>
              <a:rPr lang="en-US" altLang="zh-CN" sz="5400" spc="-100" dirty="0" smtClean="0">
                <a:ln w="3175">
                  <a:noFill/>
                </a:ln>
                <a:gradFill flip="none" rotWithShape="1">
                  <a:gsLst>
                    <a:gs pos="0">
                      <a:srgbClr val="595959"/>
                    </a:gs>
                    <a:gs pos="86000">
                      <a:srgbClr val="595959"/>
                    </a:gs>
                  </a:gsLst>
                  <a:lin ang="5400000" scaled="0"/>
                  <a:tileRect/>
                </a:gradFill>
                <a:latin typeface="Segoe UI Light" pitchFamily="34" charset="0"/>
                <a:cs typeface="Arial" charset="0"/>
              </a:rPr>
              <a:t>Azure </a:t>
            </a:r>
            <a:r>
              <a:rPr lang="zh-CN" altLang="en-US" sz="5400" spc="-100" dirty="0" smtClean="0">
                <a:ln w="3175">
                  <a:noFill/>
                </a:ln>
                <a:gradFill flip="none" rotWithShape="1">
                  <a:gsLst>
                    <a:gs pos="0">
                      <a:srgbClr val="595959"/>
                    </a:gs>
                    <a:gs pos="86000">
                      <a:srgbClr val="595959"/>
                    </a:gs>
                  </a:gsLst>
                  <a:lin ang="5400000" scaled="0"/>
                  <a:tileRect/>
                </a:gradFill>
                <a:latin typeface="Segoe UI Light" pitchFamily="34" charset="0"/>
                <a:cs typeface="Arial" charset="0"/>
              </a:rPr>
              <a:t>上的客户</a:t>
            </a:r>
            <a:endParaRPr lang="en-US" sz="5400" spc="-100" dirty="0">
              <a:ln w="3175">
                <a:noFill/>
              </a:ln>
              <a:gradFill flip="none" rotWithShape="1">
                <a:gsLst>
                  <a:gs pos="0">
                    <a:srgbClr val="595959"/>
                  </a:gs>
                  <a:gs pos="86000">
                    <a:srgbClr val="595959"/>
                  </a:gs>
                </a:gsLst>
                <a:lin ang="5400000" scaled="0"/>
                <a:tileRect/>
              </a:gradFill>
              <a:latin typeface="Segoe UI Light" pitchFamily="34" charset="0"/>
              <a:cs typeface="Arial" charset="0"/>
            </a:endParaRPr>
          </a:p>
        </p:txBody>
      </p:sp>
      <p:sp>
        <p:nvSpPr>
          <p:cNvPr id="5" name="Freeform 79"/>
          <p:cNvSpPr>
            <a:spLocks noEditPoints="1"/>
          </p:cNvSpPr>
          <p:nvPr/>
        </p:nvSpPr>
        <p:spPr bwMode="black">
          <a:xfrm>
            <a:off x="421600" y="291593"/>
            <a:ext cx="561392" cy="83227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250" tIns="41125" rIns="82250" bIns="41125" numCol="1" anchor="t" anchorCtr="0" compatLnSpc="1">
            <a:prstTxWarp prst="textNoShape">
              <a:avLst/>
            </a:prstTxWarp>
          </a:bodyPr>
          <a:lstStyle/>
          <a:p>
            <a:endParaRPr lang="en-US" sz="1600">
              <a:solidFill>
                <a:srgbClr val="FFFFFF"/>
              </a:solidFill>
            </a:endParaRPr>
          </a:p>
        </p:txBody>
      </p:sp>
      <p:grpSp>
        <p:nvGrpSpPr>
          <p:cNvPr id="6" name="Group 5"/>
          <p:cNvGrpSpPr/>
          <p:nvPr/>
        </p:nvGrpSpPr>
        <p:grpSpPr>
          <a:xfrm>
            <a:off x="511822" y="1510114"/>
            <a:ext cx="5576433" cy="4901632"/>
            <a:chOff x="472020" y="1872555"/>
            <a:chExt cx="6965418" cy="5979972"/>
          </a:xfrm>
        </p:grpSpPr>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488631" y="6772144"/>
              <a:ext cx="896475" cy="576671"/>
            </a:xfrm>
            <a:prstGeom prst="rect">
              <a:avLst/>
            </a:prstGeom>
          </p:spPr>
        </p:pic>
        <p:pic>
          <p:nvPicPr>
            <p:cNvPr id="8" name="Picture 7" descr="Kobojo">
              <a:hlinkClick r:id="rId4"/>
            </p:cNvPr>
            <p:cNvPicPr/>
            <p:nvPr/>
          </p:nvPicPr>
          <p:blipFill>
            <a:blip r:embed="rId5" cstate="print"/>
            <a:srcRect t="34500" b="35001"/>
            <a:stretch>
              <a:fillRect/>
            </a:stretch>
          </p:blipFill>
          <p:spPr bwMode="auto">
            <a:xfrm>
              <a:off x="5168014" y="7510255"/>
              <a:ext cx="1129104" cy="342272"/>
            </a:xfrm>
            <a:prstGeom prst="rect">
              <a:avLst/>
            </a:prstGeom>
            <a:noFill/>
            <a:ln w="9525">
              <a:noFill/>
              <a:miter lim="800000"/>
              <a:headEnd/>
              <a:tailEnd/>
            </a:ln>
          </p:spPr>
        </p:pic>
        <p:pic>
          <p:nvPicPr>
            <p:cNvPr id="9" name="Picture 8" descr="LM_Logo_compH_RGB.jpg"/>
            <p:cNvPicPr>
              <a:picLocks noChangeAspect="1" noChangeArrowheads="1"/>
            </p:cNvPicPr>
            <p:nvPr/>
          </p:nvPicPr>
          <p:blipFill>
            <a:blip r:embed="rId6" cstate="print"/>
            <a:srcRect/>
            <a:stretch>
              <a:fillRect/>
            </a:stretch>
          </p:blipFill>
          <p:spPr bwMode="auto">
            <a:xfrm>
              <a:off x="6116430" y="3451610"/>
              <a:ext cx="978042" cy="225408"/>
            </a:xfrm>
            <a:prstGeom prst="rect">
              <a:avLst/>
            </a:prstGeom>
            <a:noFill/>
            <a:ln w="9525">
              <a:noFill/>
              <a:miter lim="800000"/>
              <a:headEnd/>
              <a:tailEnd/>
            </a:ln>
          </p:spPr>
        </p:pic>
        <p:pic>
          <p:nvPicPr>
            <p:cNvPr id="10" name="Picture 9" descr="Description: KoodibooK">
              <a:hlinkClick r:id="rId7" tgtFrame="_parent"/>
            </p:cNvPr>
            <p:cNvPicPr/>
            <p:nvPr/>
          </p:nvPicPr>
          <p:blipFill>
            <a:blip r:embed="rId8">
              <a:extLst>
                <a:ext uri="{28A0092B-C50C-407E-A947-70E740481C1C}">
                  <a14:useLocalDpi xmlns:a14="http://schemas.microsoft.com/office/drawing/2010/main" val="0"/>
                </a:ext>
              </a:extLst>
            </a:blip>
            <a:srcRect/>
            <a:stretch>
              <a:fillRect/>
            </a:stretch>
          </p:blipFill>
          <p:spPr bwMode="auto">
            <a:xfrm>
              <a:off x="640752" y="5650316"/>
              <a:ext cx="1044918" cy="335318"/>
            </a:xfrm>
            <a:prstGeom prst="rect">
              <a:avLst/>
            </a:prstGeom>
            <a:solidFill>
              <a:schemeClr val="tx1"/>
            </a:solidFill>
            <a:ln>
              <a:noFill/>
            </a:ln>
          </p:spPr>
        </p:pic>
        <p:pic>
          <p:nvPicPr>
            <p:cNvPr id="11" name="Picture 10" descr="C:\Users\ramon\Documents\Documents\azure\merchant cantos\MerchantCantosLogo.png"/>
            <p:cNvPicPr>
              <a:picLocks noChangeAspect="1" noChangeArrowheads="1"/>
            </p:cNvPicPr>
            <p:nvPr/>
          </p:nvPicPr>
          <p:blipFill>
            <a:blip r:embed="rId9" cstate="print">
              <a:biLevel thresh="25000"/>
              <a:extLst>
                <a:ext uri="{28A0092B-C50C-407E-A947-70E740481C1C}">
                  <a14:useLocalDpi xmlns:a14="http://schemas.microsoft.com/office/drawing/2010/main" val="0"/>
                </a:ext>
              </a:extLst>
            </a:blip>
            <a:srcRect/>
            <a:stretch>
              <a:fillRect/>
            </a:stretch>
          </p:blipFill>
          <p:spPr bwMode="auto">
            <a:xfrm>
              <a:off x="588954" y="5914229"/>
              <a:ext cx="1647038" cy="239362"/>
            </a:xfrm>
            <a:prstGeom prst="rect">
              <a:avLst/>
            </a:prstGeom>
            <a:solidFill>
              <a:schemeClr val="tx1"/>
            </a:solidFill>
            <a:ln>
              <a:noFill/>
            </a:ln>
            <a:extLst/>
          </p:spPr>
        </p:pic>
        <p:pic>
          <p:nvPicPr>
            <p:cNvPr id="12"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60804" y="2550114"/>
              <a:ext cx="780669" cy="360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89249" y="3782366"/>
              <a:ext cx="912150" cy="400016"/>
            </a:xfrm>
            <a:prstGeom prst="rect">
              <a:avLst/>
            </a:prstGeom>
          </p:spPr>
        </p:pic>
        <p:pic>
          <p:nvPicPr>
            <p:cNvPr id="14" name="Picture 13" descr="C:\Users\Owner\AppData\Local\Temp\wzada1\JPG\PPG-SYM4C.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43259" y="2384808"/>
              <a:ext cx="586605" cy="427824"/>
            </a:xfrm>
            <a:prstGeom prst="rect">
              <a:avLst/>
            </a:prstGeom>
            <a:noFill/>
            <a:ln>
              <a:noFill/>
            </a:ln>
          </p:spPr>
        </p:pic>
        <p:pic>
          <p:nvPicPr>
            <p:cNvPr id="15" name="Picture 14" descr="4946-WI1_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3289" y="3214290"/>
              <a:ext cx="750236" cy="10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p:nvPr/>
          </p:nvPicPr>
          <p:blipFill>
            <a:blip r:embed="rId14" cstate="print">
              <a:extLst>
                <a:ext uri="{28A0092B-C50C-407E-A947-70E740481C1C}">
                  <a14:useLocalDpi xmlns:a14="http://schemas.microsoft.com/office/drawing/2010/main" val="0"/>
                </a:ext>
              </a:extLst>
            </a:blip>
            <a:stretch>
              <a:fillRect/>
            </a:stretch>
          </p:blipFill>
          <p:spPr>
            <a:xfrm>
              <a:off x="1604798" y="4449334"/>
              <a:ext cx="1004837" cy="332721"/>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27319" y="3208154"/>
              <a:ext cx="971953" cy="360563"/>
            </a:xfrm>
            <a:prstGeom prst="rect">
              <a:avLst/>
            </a:prstGeom>
          </p:spPr>
        </p:pic>
        <p:pic>
          <p:nvPicPr>
            <p:cNvPr id="18" name="Picture 13" descr="http://www.seeklogo.com/images/K/Kelley_Blue_Book-logo-DA69483DB2-seeklogo.com.gif"/>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29879" b="30498"/>
            <a:stretch/>
          </p:blipFill>
          <p:spPr bwMode="auto">
            <a:xfrm>
              <a:off x="4445945" y="2525515"/>
              <a:ext cx="850079" cy="3368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5" descr="t mobile logo">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12103" y="2517283"/>
              <a:ext cx="961149" cy="3175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7" descr="http://blog.edisonnation.com/wp-content/uploads/2010/05/GeneralMills-logo-gif.gif"/>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832428" y="2964899"/>
              <a:ext cx="875915" cy="37372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129871" y="7038170"/>
              <a:ext cx="926858" cy="356020"/>
            </a:xfrm>
            <a:prstGeom prst="rect">
              <a:avLst/>
            </a:prstGeom>
          </p:spPr>
        </p:pic>
        <p:pic>
          <p:nvPicPr>
            <p:cNvPr id="22" name="Picture 19" descr="http://www.mexicotereserva.com.mx/images/logoCervantino.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4335" y="3627582"/>
              <a:ext cx="836162" cy="35479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1" descr="http://4.bp.blogspot.com/-cslTD9xg3Jw/TaGZe2adMpI/AAAAAAAAoDk/7IyrBxgRpvE/s1600/EasyJet_Logo.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653614" y="3890356"/>
              <a:ext cx="880087" cy="21743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http://www.risenterprises.com/wp-content/uploads/Boeing_logo-blue.gif"/>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688756" y="4501433"/>
              <a:ext cx="1161080" cy="29440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https://www.overseasvotefoundation.org/files/Democracy%20Live%20Logo-2011.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910980" y="3782366"/>
              <a:ext cx="923811" cy="16166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7" descr="http://www.top-world-news.com/wp-content/uploads/2009/09/gant_logo.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24505" y="2453308"/>
              <a:ext cx="898487" cy="3378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9" descr="http://www.marinersmexico.com/common/images/axa-seguros.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064851" y="3862686"/>
              <a:ext cx="934956" cy="2603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1" descr="http://www.justproud.com/content/files/justproud_logo_large.jpg"/>
            <p:cNvPicPr>
              <a:picLocks noChangeAspect="1" noChangeArrowheads="1"/>
            </p:cNvPicPr>
            <p:nvPr/>
          </p:nvPicPr>
          <p:blipFill rotWithShape="1">
            <a:blip r:embed="rId27" cstate="print">
              <a:extLst>
                <a:ext uri="{28A0092B-C50C-407E-A947-70E740481C1C}">
                  <a14:useLocalDpi xmlns:a14="http://schemas.microsoft.com/office/drawing/2010/main" val="0"/>
                </a:ext>
              </a:extLst>
            </a:blip>
            <a:srcRect l="3721" t="38797" r="4138" b="35987"/>
            <a:stretch/>
          </p:blipFill>
          <p:spPr bwMode="auto">
            <a:xfrm>
              <a:off x="519900" y="4679371"/>
              <a:ext cx="869178" cy="19020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3" descr="http://www.spinner.hu/Images/flextronics_logo.jpg"/>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t="37205" b="39177"/>
            <a:stretch/>
          </p:blipFill>
          <p:spPr bwMode="auto">
            <a:xfrm>
              <a:off x="1661218" y="3131867"/>
              <a:ext cx="926973" cy="16484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5" descr="ICFES - Instituto Colombiano para la Evaluación de la Educación"/>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r="50000" b="33333"/>
            <a:stretch/>
          </p:blipFill>
          <p:spPr bwMode="auto">
            <a:xfrm>
              <a:off x="2860345" y="4515185"/>
              <a:ext cx="838928" cy="3042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7" descr="http://t0.gstatic.com/images?q=tbn:ANd9GcQ53VgkrbIPFCZM-AhWhgxRQo-g_b6T1j_mwBYHQR097WcsvqKpwHfqfHiSRw"/>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951908" y="4406678"/>
              <a:ext cx="454766" cy="45476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C:\Users\timc\AppData\Local\Microsoft\Windows\Temporary Internet Files\Content.Outlook\AXNP4QMQ\spikes_microsoft_azure_black.png">
              <a:hlinkClick r:id="rId31"/>
            </p:cNvPr>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6270522" y="4985646"/>
              <a:ext cx="1078636" cy="417481"/>
            </a:xfrm>
            <a:prstGeom prst="rect">
              <a:avLst/>
            </a:prstGeom>
            <a:noFill/>
            <a:ln>
              <a:noFill/>
            </a:ln>
          </p:spPr>
        </p:pic>
        <p:pic>
          <p:nvPicPr>
            <p:cNvPr id="33" name="Picture 32" descr="C:\Users\Tracey\AppData\Local\Microsoft\Windows\Temporary Internet Files\Content.Word\Nintex_Logo_Slogan_72dpi_RGB_700px_Trans.png">
              <a:hlinkClick r:id="rId33"/>
            </p:cNvPr>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4899249" y="2964899"/>
              <a:ext cx="939129" cy="431273"/>
            </a:xfrm>
            <a:prstGeom prst="rect">
              <a:avLst/>
            </a:prstGeom>
            <a:solidFill>
              <a:schemeClr val="tx1"/>
            </a:solidFill>
            <a:ln>
              <a:noFill/>
            </a:ln>
          </p:spPr>
        </p:pic>
        <p:pic>
          <p:nvPicPr>
            <p:cNvPr id="34" name="Picture 33"/>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4730624" y="4915130"/>
              <a:ext cx="536985" cy="464012"/>
            </a:xfrm>
            <a:prstGeom prst="rect">
              <a:avLst/>
            </a:prstGeom>
          </p:spPr>
        </p:pic>
        <p:pic>
          <p:nvPicPr>
            <p:cNvPr id="35" name="Picture 34" descr="C:\Users\ramon\Documents\Documents\azure\blue dot\BD Logo-2009_rgb300dpi.png">
              <a:hlinkClick r:id="rId36"/>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5998778" y="3125816"/>
              <a:ext cx="851978" cy="270356"/>
            </a:xfrm>
            <a:prstGeom prst="rect">
              <a:avLst/>
            </a:prstGeom>
            <a:solidFill>
              <a:schemeClr val="tx1"/>
            </a:solidFill>
            <a:ln>
              <a:noFill/>
            </a:ln>
            <a:extLst/>
          </p:spPr>
        </p:pic>
        <p:pic>
          <p:nvPicPr>
            <p:cNvPr id="36" name="Picture 35" descr="C:\Users\ramon\Documents\Documents\azure\vela\Vela_Logo_schwarz.jpg">
              <a:hlinkClick r:id="rId38"/>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6402340" y="7028665"/>
              <a:ext cx="878473" cy="57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a:hlinkClick r:id="rId40"/>
            </p:cNvPr>
            <p:cNvPicPr>
              <a:picLocks noChangeAspect="1" noChangeArrowheads="1"/>
            </p:cNvPicPr>
            <p:nvPr/>
          </p:nvPicPr>
          <p:blipFill>
            <a:blip r:embed="rId41">
              <a:extLst>
                <a:ext uri="{28A0092B-C50C-407E-A947-70E740481C1C}">
                  <a14:useLocalDpi xmlns:a14="http://schemas.microsoft.com/office/drawing/2010/main"/>
                </a:ext>
              </a:extLst>
            </a:blip>
            <a:srcRect/>
            <a:stretch>
              <a:fillRect/>
            </a:stretch>
          </p:blipFill>
          <p:spPr bwMode="auto">
            <a:xfrm>
              <a:off x="2760294" y="5162010"/>
              <a:ext cx="933327" cy="301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17" descr="http://documents.clubexpress.com/clubs/647913/graphics/HitachiConsultingLogo-stacked-black.jpg"/>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3893082" y="6975417"/>
              <a:ext cx="912829" cy="2950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9" descr="http://socialblaze.com/Content/BPage/presslogo.png"/>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4238188" y="5766515"/>
              <a:ext cx="900759" cy="326237"/>
            </a:xfrm>
            <a:prstGeom prst="rect">
              <a:avLst/>
            </a:prstGeom>
            <a:solidFill>
              <a:schemeClr val="tx2"/>
            </a:solidFill>
            <a:extLst/>
          </p:spPr>
        </p:pic>
        <p:pic>
          <p:nvPicPr>
            <p:cNvPr id="40" name="Picture 39"/>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1539620" y="6993828"/>
              <a:ext cx="910024" cy="204754"/>
            </a:xfrm>
            <a:prstGeom prst="rect">
              <a:avLst/>
            </a:prstGeom>
          </p:spPr>
        </p:pic>
        <p:pic>
          <p:nvPicPr>
            <p:cNvPr id="41" name="Picture 24" descr="http://www.bizspark.com/Blogs/Microspark-BizSpark-Startup-of-the-Day/Lists/Photos/exceedra.PNG"/>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5385196" y="5837321"/>
              <a:ext cx="897549" cy="22887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6288993" y="6590541"/>
              <a:ext cx="959297" cy="330792"/>
            </a:xfrm>
            <a:prstGeom prst="rect">
              <a:avLst/>
            </a:prstGeom>
            <a:solidFill>
              <a:schemeClr val="tx1"/>
            </a:solidFill>
          </p:spPr>
        </p:pic>
        <p:pic>
          <p:nvPicPr>
            <p:cNvPr id="43" name="Picture 30" descr="http://www.microsoft.com/casestudies/ServeLogoResource.aspx?4000008130"/>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2449644" y="7562681"/>
              <a:ext cx="928488" cy="28984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2" descr="http://www.ansys.com/staticassets/ANSYS/staticassets/partner/DEMSolutions/demsol-logo.jpg"/>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6525573" y="5735662"/>
              <a:ext cx="900125" cy="40770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image011"/>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3116157" y="6181908"/>
              <a:ext cx="900456" cy="46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1" descr="image008"/>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4242983" y="6412969"/>
              <a:ext cx="911861" cy="30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 descr=" &#10;&#10;"/>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4595850" y="1905755"/>
              <a:ext cx="899213" cy="3732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Description: Description: Description: C:\Users\Ramon\Documents\Documents\azure\soluto\SolutoLogoWeb.png"/>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6159178" y="3843285"/>
              <a:ext cx="328105" cy="412777"/>
            </a:xfrm>
            <a:prstGeom prst="rect">
              <a:avLst/>
            </a:prstGeom>
            <a:solidFill>
              <a:schemeClr val="tx1"/>
            </a:solidFill>
            <a:ln>
              <a:noFill/>
            </a:ln>
            <a:extLst/>
          </p:spPr>
        </p:pic>
        <p:pic>
          <p:nvPicPr>
            <p:cNvPr id="49" name="Picture 1" descr="Description: Description: Description: logo siveco 2009.JPG"/>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5487987" y="6194283"/>
              <a:ext cx="1495179" cy="27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5" descr="Description: Adobe Systems"/>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2306977" y="6271061"/>
              <a:ext cx="619684" cy="428927"/>
            </a:xfrm>
            <a:prstGeom prst="rect">
              <a:avLst/>
            </a:prstGeom>
            <a:solidFill>
              <a:schemeClr val="tx1"/>
            </a:solidFill>
            <a:ln>
              <a:noFill/>
            </a:ln>
            <a:extLst/>
          </p:spPr>
        </p:pic>
        <p:pic>
          <p:nvPicPr>
            <p:cNvPr id="51" name="Picture 6" descr="Description: Description: Description: Description: Description: Description: C:\Users\Tracey\Documents\Projects\Azure--AppPoint\logo\apppoint_logo.jpg"/>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4684540" y="4456915"/>
              <a:ext cx="793901" cy="31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1" descr="Description: C:\Users\ramon\Documents\Documents\azure\pixelpandemic\Pixel Pandemic Logo.png"/>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6717414" y="3843871"/>
              <a:ext cx="720024" cy="338511"/>
            </a:xfrm>
            <a:prstGeom prst="rect">
              <a:avLst/>
            </a:prstGeom>
            <a:solidFill>
              <a:schemeClr val="tx1"/>
            </a:solidFill>
            <a:ln>
              <a:noFill/>
            </a:ln>
            <a:extLst/>
          </p:spPr>
        </p:pic>
        <p:pic>
          <p:nvPicPr>
            <p:cNvPr id="53" name="Picture 8" descr="Description: cid:image022.jpg@01CCD43D.A5C42310"/>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5784015" y="2022407"/>
              <a:ext cx="821436" cy="16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9" descr="Description: cid:image019.jpg@01CCD43D.A5C42310"/>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1202827" y="7463379"/>
              <a:ext cx="1005608" cy="249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10" descr="Description: Description: C:\Users\Tracey\Documents\Projects\Azure--Sneaky Games\Sneaky Games Logo - Uno_Dos-MEDIUM.png"/>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2673999" y="6740480"/>
              <a:ext cx="884317" cy="597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 descr="LexisNexis Group"/>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538355" y="5147137"/>
              <a:ext cx="860059" cy="165396"/>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Gradatim"/>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1723112" y="4958821"/>
              <a:ext cx="886523" cy="60865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Perficient"/>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1058371" y="2019029"/>
              <a:ext cx="1177620" cy="28448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Crumbtag"/>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5364283" y="4857403"/>
              <a:ext cx="794893" cy="86029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 descr="Missouri Disaster Medical Team"/>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2779068" y="1872555"/>
              <a:ext cx="615641" cy="61974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2" descr="VRX Studios"/>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2616819" y="5795078"/>
              <a:ext cx="1257010" cy="25140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descr="Coca-Cola_Enterprises_Inc_ copy.png"/>
            <p:cNvPicPr>
              <a:picLocks noChangeAspect="1"/>
            </p:cNvPicPr>
            <p:nvPr/>
          </p:nvPicPr>
          <p:blipFill>
            <a:blip r:embed="rId66" cstate="screen">
              <a:extLst>
                <a:ext uri="{28A0092B-C50C-407E-A947-70E740481C1C}">
                  <a14:useLocalDpi xmlns:a14="http://schemas.microsoft.com/office/drawing/2010/main"/>
                </a:ext>
              </a:extLst>
            </a:blip>
            <a:stretch>
              <a:fillRect/>
            </a:stretch>
          </p:blipFill>
          <p:spPr>
            <a:xfrm>
              <a:off x="472020" y="2838886"/>
              <a:ext cx="1172703" cy="185980"/>
            </a:xfrm>
            <a:prstGeom prst="rect">
              <a:avLst/>
            </a:prstGeom>
            <a:noFill/>
            <a:ln>
              <a:noFill/>
            </a:ln>
            <a:effectLst/>
          </p:spPr>
        </p:pic>
        <p:pic>
          <p:nvPicPr>
            <p:cNvPr id="63" name="Picture 62" descr="European Environment Agency (EEA)"/>
            <p:cNvPicPr>
              <a:picLocks noChangeAspect="1" noChangeArrowheads="1"/>
            </p:cNvPicPr>
            <p:nvPr/>
          </p:nvPicPr>
          <p:blipFill>
            <a:blip r:embed="rId67">
              <a:extLst>
                <a:ext uri="{28A0092B-C50C-407E-A947-70E740481C1C}">
                  <a14:useLocalDpi xmlns:a14="http://schemas.microsoft.com/office/drawing/2010/main"/>
                </a:ext>
              </a:extLst>
            </a:blip>
            <a:srcRect/>
            <a:stretch>
              <a:fillRect/>
            </a:stretch>
          </p:blipFill>
          <p:spPr bwMode="auto">
            <a:xfrm>
              <a:off x="3669058" y="7472771"/>
              <a:ext cx="1382486" cy="33938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4" name="Picture 63" descr="Outback Steakhouse "/>
            <p:cNvPicPr>
              <a:picLocks noChangeAspect="1" noChangeArrowheads="1"/>
            </p:cNvPicPr>
            <p:nvPr/>
          </p:nvPicPr>
          <p:blipFill rotWithShape="1">
            <a:blip r:embed="rId68" cstate="screen">
              <a:extLst>
                <a:ext uri="{28A0092B-C50C-407E-A947-70E740481C1C}">
                  <a14:useLocalDpi xmlns:a14="http://schemas.microsoft.com/office/drawing/2010/main"/>
                </a:ext>
              </a:extLst>
            </a:blip>
            <a:srcRect/>
            <a:stretch/>
          </p:blipFill>
          <p:spPr bwMode="auto">
            <a:xfrm>
              <a:off x="1698731" y="3472798"/>
              <a:ext cx="829303" cy="30956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5" name="Picture 64" descr="http://www.bedin.it/images/logo_su_sfondo_colorato.gif"/>
            <p:cNvPicPr>
              <a:picLocks noChangeAspect="1" noChangeArrowheads="1"/>
            </p:cNvPicPr>
            <p:nvPr/>
          </p:nvPicPr>
          <p:blipFill>
            <a:blip r:embed="rId69">
              <a:extLst>
                <a:ext uri="{28A0092B-C50C-407E-A947-70E740481C1C}">
                  <a14:useLocalDpi xmlns:a14="http://schemas.microsoft.com/office/drawing/2010/main"/>
                </a:ext>
              </a:extLst>
            </a:blip>
            <a:srcRect/>
            <a:stretch>
              <a:fillRect/>
            </a:stretch>
          </p:blipFill>
          <p:spPr bwMode="auto">
            <a:xfrm>
              <a:off x="516729" y="7524398"/>
              <a:ext cx="473949" cy="28775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6" name="Picture 65" descr="logo">
              <a:hlinkClick r:id="rId70"/>
            </p:cNvPr>
            <p:cNvPicPr>
              <a:picLocks noChangeAspect="1" noChangeArrowheads="1"/>
            </p:cNvPicPr>
            <p:nvPr/>
          </p:nvPicPr>
          <p:blipFill>
            <a:blip r:embed="rId71">
              <a:extLst>
                <a:ext uri="{28A0092B-C50C-407E-A947-70E740481C1C}">
                  <a14:useLocalDpi xmlns:a14="http://schemas.microsoft.com/office/drawing/2010/main"/>
                </a:ext>
              </a:extLst>
            </a:blip>
            <a:srcRect/>
            <a:stretch>
              <a:fillRect/>
            </a:stretch>
          </p:blipFill>
          <p:spPr bwMode="auto">
            <a:xfrm>
              <a:off x="3683663" y="1931009"/>
              <a:ext cx="623233" cy="26872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descr="Riskmetrics"/>
            <p:cNvPicPr>
              <a:picLocks noChangeAspect="1" noChangeArrowheads="1"/>
            </p:cNvPicPr>
            <p:nvPr/>
          </p:nvPicPr>
          <p:blipFill rotWithShape="1">
            <a:blip r:embed="rId72" cstate="screen">
              <a:extLst>
                <a:ext uri="{28A0092B-C50C-407E-A947-70E740481C1C}">
                  <a14:useLocalDpi xmlns:a14="http://schemas.microsoft.com/office/drawing/2010/main"/>
                </a:ext>
              </a:extLst>
            </a:blip>
            <a:srcRect/>
            <a:stretch/>
          </p:blipFill>
          <p:spPr bwMode="auto">
            <a:xfrm>
              <a:off x="2857554" y="2660593"/>
              <a:ext cx="569626" cy="34477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8" name="Picture 67" descr="C:\Users\claudette\Desktop\Alexandra\graphics\volantis.png"/>
            <p:cNvPicPr>
              <a:picLocks noChangeAspect="1" noChangeArrowheads="1"/>
            </p:cNvPicPr>
            <p:nvPr/>
          </p:nvPicPr>
          <p:blipFill>
            <a:blip r:embed="rId73" cstate="screen">
              <a:extLst>
                <a:ext uri="{28A0092B-C50C-407E-A947-70E740481C1C}">
                  <a14:useLocalDpi xmlns:a14="http://schemas.microsoft.com/office/drawing/2010/main"/>
                </a:ext>
              </a:extLst>
            </a:blip>
            <a:srcRect/>
            <a:stretch>
              <a:fillRect/>
            </a:stretch>
          </p:blipFill>
          <p:spPr bwMode="auto">
            <a:xfrm>
              <a:off x="6689333" y="2534938"/>
              <a:ext cx="636404" cy="30412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descr="NeoGeo Logo"/>
            <p:cNvPicPr>
              <a:picLocks noChangeAspect="1" noChangeArrowheads="1"/>
            </p:cNvPicPr>
            <p:nvPr/>
          </p:nvPicPr>
          <p:blipFill>
            <a:blip r:embed="rId74" cstate="screen">
              <a:extLst>
                <a:ext uri="{28A0092B-C50C-407E-A947-70E740481C1C}">
                  <a14:useLocalDpi xmlns:a14="http://schemas.microsoft.com/office/drawing/2010/main"/>
                </a:ext>
              </a:extLst>
            </a:blip>
            <a:srcRect/>
            <a:stretch>
              <a:fillRect/>
            </a:stretch>
          </p:blipFill>
          <p:spPr bwMode="auto">
            <a:xfrm>
              <a:off x="556593" y="4221940"/>
              <a:ext cx="795793" cy="279494"/>
            </a:xfrm>
            <a:prstGeom prst="rect">
              <a:avLst/>
            </a:prstGeom>
            <a:noFill/>
            <a:ln w="9525">
              <a:noFill/>
              <a:miter lim="800000"/>
              <a:headEnd/>
              <a:tailEnd/>
            </a:ln>
            <a:effectLst/>
          </p:spPr>
        </p:pic>
        <p:pic>
          <p:nvPicPr>
            <p:cNvPr id="70" name="Picture 69" descr="http://upload.wikimedia.org/wikipedia/en/thumb/2/2d/KIA_Motors.svg/1000px-KIA_Motors.svg.png"/>
            <p:cNvPicPr>
              <a:picLocks noChangeAspect="1" noChangeArrowheads="1"/>
            </p:cNvPicPr>
            <p:nvPr/>
          </p:nvPicPr>
          <p:blipFill>
            <a:blip r:embed="rId75" cstate="screen">
              <a:extLst>
                <a:ext uri="{28A0092B-C50C-407E-A947-70E740481C1C}">
                  <a14:useLocalDpi xmlns:a14="http://schemas.microsoft.com/office/drawing/2010/main"/>
                </a:ext>
              </a:extLst>
            </a:blip>
            <a:srcRect/>
            <a:stretch>
              <a:fillRect/>
            </a:stretch>
          </p:blipFill>
          <p:spPr bwMode="auto">
            <a:xfrm>
              <a:off x="3782875" y="5194386"/>
              <a:ext cx="910625" cy="336317"/>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descr="http://transactiv.com/.png"/>
            <p:cNvPicPr>
              <a:picLocks noChangeAspect="1" noChangeArrowheads="1"/>
            </p:cNvPicPr>
            <p:nvPr/>
          </p:nvPicPr>
          <p:blipFill>
            <a:blip r:embed="rId76" cstate="screen">
              <a:extLst>
                <a:ext uri="{28A0092B-C50C-407E-A947-70E740481C1C}">
                  <a14:useLocalDpi xmlns:a14="http://schemas.microsoft.com/office/drawing/2010/main"/>
                </a:ext>
              </a:extLst>
            </a:blip>
            <a:srcRect/>
            <a:stretch>
              <a:fillRect/>
            </a:stretch>
          </p:blipFill>
          <p:spPr bwMode="auto">
            <a:xfrm>
              <a:off x="573289" y="5448764"/>
              <a:ext cx="895981" cy="201553"/>
            </a:xfrm>
            <a:prstGeom prst="rect">
              <a:avLst/>
            </a:prstGeom>
            <a:solidFill>
              <a:schemeClr val="tx1"/>
            </a:solidFill>
            <a:extLst/>
          </p:spPr>
        </p:pic>
        <p:pic>
          <p:nvPicPr>
            <p:cNvPr id="72" name="Picture 71" descr="Aer Lingus"/>
            <p:cNvPicPr>
              <a:picLocks noChangeAspect="1" noChangeArrowheads="1"/>
            </p:cNvPicPr>
            <p:nvPr/>
          </p:nvPicPr>
          <p:blipFill>
            <a:blip r:embed="rId77">
              <a:extLst>
                <a:ext uri="{28A0092B-C50C-407E-A947-70E740481C1C}">
                  <a14:useLocalDpi xmlns:a14="http://schemas.microsoft.com/office/drawing/2010/main"/>
                </a:ext>
              </a:extLst>
            </a:blip>
            <a:srcRect/>
            <a:stretch>
              <a:fillRect/>
            </a:stretch>
          </p:blipFill>
          <p:spPr bwMode="auto">
            <a:xfrm>
              <a:off x="4342746" y="3436480"/>
              <a:ext cx="1372198" cy="312112"/>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p:cNvPicPr>
              <a:picLocks noChangeAspect="1" noChangeArrowheads="1"/>
            </p:cNvPicPr>
            <p:nvPr/>
          </p:nvPicPr>
          <p:blipFill>
            <a:blip r:embed="rId78" cstate="screen">
              <a:extLst>
                <a:ext uri="{28A0092B-C50C-407E-A947-70E740481C1C}">
                  <a14:useLocalDpi xmlns:a14="http://schemas.microsoft.com/office/drawing/2010/main"/>
                </a:ext>
              </a:extLst>
            </a:blip>
            <a:srcRect/>
            <a:stretch>
              <a:fillRect/>
            </a:stretch>
          </p:blipFill>
          <p:spPr bwMode="auto">
            <a:xfrm>
              <a:off x="5439040" y="6633923"/>
              <a:ext cx="379152" cy="204309"/>
            </a:xfrm>
            <a:prstGeom prst="rect">
              <a:avLst/>
            </a:prstGeom>
            <a:noFill/>
            <a:ln w="9525">
              <a:noFill/>
              <a:miter lim="800000"/>
              <a:headEnd/>
              <a:tailEnd/>
            </a:ln>
            <a:effectLst/>
          </p:spPr>
        </p:pic>
        <p:pic>
          <p:nvPicPr>
            <p:cNvPr id="74" name="Picture 73" descr="File:GoGridLogo.png">
              <a:hlinkClick r:id="rId79"/>
            </p:cNvPr>
            <p:cNvPicPr>
              <a:picLocks noChangeAspect="1" noChangeArrowheads="1"/>
            </p:cNvPicPr>
            <p:nvPr/>
          </p:nvPicPr>
          <p:blipFill>
            <a:blip r:embed="rId80" cstate="screen">
              <a:extLst>
                <a:ext uri="{28A0092B-C50C-407E-A947-70E740481C1C}">
                  <a14:useLocalDpi xmlns:a14="http://schemas.microsoft.com/office/drawing/2010/main"/>
                </a:ext>
              </a:extLst>
            </a:blip>
            <a:srcRect/>
            <a:stretch>
              <a:fillRect/>
            </a:stretch>
          </p:blipFill>
          <p:spPr bwMode="auto">
            <a:xfrm>
              <a:off x="529251" y="6339895"/>
              <a:ext cx="1267924" cy="277361"/>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Picture 10" descr="cid:image018.jpg@01CEEE8C.FE4E4EA0"/>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533308" y="47517"/>
            <a:ext cx="11112981"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22041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Azure</a:t>
            </a:r>
            <a:r>
              <a:rPr lang="zh-CN" altLang="en-US" dirty="0" smtClean="0"/>
              <a:t>业务场景</a:t>
            </a:r>
            <a:r>
              <a:rPr lang="en-US" altLang="zh-CN" dirty="0" smtClean="0"/>
              <a:t>1</a:t>
            </a:r>
            <a:r>
              <a:rPr lang="zh-CN" altLang="en-US" dirty="0" smtClean="0"/>
              <a:t>：开发测试</a:t>
            </a:r>
            <a:endParaRPr lang="zh-CN" altLang="en-US" dirty="0"/>
          </a:p>
        </p:txBody>
      </p:sp>
      <p:pic>
        <p:nvPicPr>
          <p:cNvPr id="4" name="Picture 3"/>
          <p:cNvPicPr>
            <a:picLocks noChangeAspect="1"/>
          </p:cNvPicPr>
          <p:nvPr/>
        </p:nvPicPr>
        <p:blipFill>
          <a:blip r:embed="rId2"/>
          <a:stretch>
            <a:fillRect/>
          </a:stretch>
        </p:blipFill>
        <p:spPr>
          <a:xfrm>
            <a:off x="519248" y="1315703"/>
            <a:ext cx="10306050" cy="5381625"/>
          </a:xfrm>
          <a:prstGeom prst="rect">
            <a:avLst/>
          </a:prstGeom>
        </p:spPr>
      </p:pic>
    </p:spTree>
    <p:extLst>
      <p:ext uri="{BB962C8B-B14F-4D97-AF65-F5344CB8AC3E}">
        <p14:creationId xmlns:p14="http://schemas.microsoft.com/office/powerpoint/2010/main" val="2635464903"/>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Azure</a:t>
            </a:r>
            <a:r>
              <a:rPr lang="zh-CN" altLang="en-US" dirty="0" smtClean="0"/>
              <a:t>业务场景</a:t>
            </a:r>
            <a:r>
              <a:rPr lang="en-US" altLang="zh-CN" dirty="0" smtClean="0"/>
              <a:t>1</a:t>
            </a:r>
            <a:r>
              <a:rPr lang="zh-CN" altLang="en-US" dirty="0"/>
              <a:t>：开发测试</a:t>
            </a:r>
          </a:p>
        </p:txBody>
      </p:sp>
      <p:sp>
        <p:nvSpPr>
          <p:cNvPr id="3" name="Text Placeholder 2"/>
          <p:cNvSpPr>
            <a:spLocks noGrp="1"/>
          </p:cNvSpPr>
          <p:nvPr>
            <p:ph type="body" sz="quarter" idx="10"/>
          </p:nvPr>
        </p:nvSpPr>
        <p:spPr/>
        <p:txBody>
          <a:bodyPr/>
          <a:lstStyle/>
          <a:p>
            <a:endParaRPr lang="zh-CN" altLang="en-US"/>
          </a:p>
        </p:txBody>
      </p:sp>
      <p:pic>
        <p:nvPicPr>
          <p:cNvPr id="4" name="Picture 3"/>
          <p:cNvPicPr>
            <a:picLocks noChangeAspect="1"/>
          </p:cNvPicPr>
          <p:nvPr/>
        </p:nvPicPr>
        <p:blipFill>
          <a:blip r:embed="rId2"/>
          <a:stretch>
            <a:fillRect/>
          </a:stretch>
        </p:blipFill>
        <p:spPr>
          <a:xfrm>
            <a:off x="519247" y="1320716"/>
            <a:ext cx="11151917" cy="5281953"/>
          </a:xfrm>
          <a:prstGeom prst="rect">
            <a:avLst/>
          </a:prstGeom>
        </p:spPr>
      </p:pic>
    </p:spTree>
    <p:extLst>
      <p:ext uri="{BB962C8B-B14F-4D97-AF65-F5344CB8AC3E}">
        <p14:creationId xmlns:p14="http://schemas.microsoft.com/office/powerpoint/2010/main" val="424094804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609398"/>
          </a:xfrm>
        </p:spPr>
        <p:txBody>
          <a:bodyPr/>
          <a:lstStyle/>
          <a:p>
            <a:r>
              <a:rPr lang="zh-CN" altLang="en-US" sz="4400" dirty="0" smtClean="0"/>
              <a:t>在</a:t>
            </a:r>
            <a:r>
              <a:rPr lang="en-US" altLang="zh-CN" sz="4400" dirty="0" smtClean="0"/>
              <a:t>Azure</a:t>
            </a:r>
            <a:r>
              <a:rPr lang="zh-CN" altLang="en-US" sz="4400" dirty="0" smtClean="0"/>
              <a:t>上进行开发测试的优势</a:t>
            </a:r>
            <a:endParaRPr lang="zh-CN" altLang="en-US" sz="4400" dirty="0"/>
          </a:p>
        </p:txBody>
      </p:sp>
      <p:sp>
        <p:nvSpPr>
          <p:cNvPr id="5" name="TextBox 4"/>
          <p:cNvSpPr txBox="1"/>
          <p:nvPr/>
        </p:nvSpPr>
        <p:spPr>
          <a:xfrm>
            <a:off x="688621" y="1286932"/>
            <a:ext cx="8833572" cy="5127558"/>
          </a:xfrm>
          <a:prstGeom prst="rect">
            <a:avLst/>
          </a:prstGeom>
          <a:noFill/>
        </p:spPr>
        <p:txBody>
          <a:bodyPr wrap="none" lIns="0" tIns="0" rIns="0" bIns="0" rtlCol="0">
            <a:spAutoFit/>
          </a:bodyPr>
          <a:lstStyle/>
          <a:p>
            <a:pPr marL="460375" indent="-460375">
              <a:lnSpc>
                <a:spcPct val="90000"/>
              </a:lnSpc>
              <a:spcBef>
                <a:spcPct val="20000"/>
              </a:spcBef>
              <a:buSzPct val="80000"/>
              <a:buBlip>
                <a:blip r:embed="rId2"/>
              </a:buBlip>
            </a:pPr>
            <a:r>
              <a:rPr lang="en-US" altLang="zh-CN" sz="2800" dirty="0" smtClean="0">
                <a:gradFill>
                  <a:gsLst>
                    <a:gs pos="0">
                      <a:srgbClr val="292929">
                        <a:lumMod val="90000"/>
                        <a:lumOff val="10000"/>
                      </a:srgbClr>
                    </a:gs>
                    <a:gs pos="86000">
                      <a:srgbClr val="292929">
                        <a:lumMod val="90000"/>
                        <a:lumOff val="10000"/>
                      </a:srgbClr>
                    </a:gs>
                  </a:gsLst>
                  <a:lin ang="5400000" scaled="0"/>
                </a:gradFill>
              </a:rPr>
              <a:t>Visual Studio/Eclipse</a:t>
            </a:r>
            <a:r>
              <a:rPr lang="zh-CN" altLang="en-US" sz="2800" dirty="0" smtClean="0">
                <a:gradFill>
                  <a:gsLst>
                    <a:gs pos="0">
                      <a:srgbClr val="292929">
                        <a:lumMod val="90000"/>
                        <a:lumOff val="10000"/>
                      </a:srgbClr>
                    </a:gs>
                    <a:gs pos="86000">
                      <a:srgbClr val="292929">
                        <a:lumMod val="90000"/>
                        <a:lumOff val="10000"/>
                      </a:srgbClr>
                    </a:gs>
                  </a:gsLst>
                  <a:lin ang="5400000" scaled="0"/>
                </a:gradFill>
              </a:rPr>
              <a:t>与</a:t>
            </a: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800" dirty="0" smtClean="0">
                <a:gradFill>
                  <a:gsLst>
                    <a:gs pos="0">
                      <a:srgbClr val="292929">
                        <a:lumMod val="90000"/>
                        <a:lumOff val="10000"/>
                      </a:srgbClr>
                    </a:gs>
                    <a:gs pos="86000">
                      <a:srgbClr val="292929">
                        <a:lumMod val="90000"/>
                        <a:lumOff val="10000"/>
                      </a:srgbClr>
                    </a:gs>
                  </a:gsLst>
                  <a:lin ang="5400000" scaled="0"/>
                </a:gradFill>
              </a:rPr>
              <a:t>进行了深度集成</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917575" lvl="1" indent="-460375">
              <a:lnSpc>
                <a:spcPct val="90000"/>
              </a:lnSpc>
              <a:spcBef>
                <a:spcPct val="20000"/>
              </a:spcBef>
              <a:buSzPct val="80000"/>
              <a:buBlip>
                <a:blip r:embed="rId2"/>
              </a:buBlip>
            </a:pPr>
            <a:r>
              <a:rPr lang="zh-CN" altLang="en-US" sz="2800" dirty="0">
                <a:gradFill>
                  <a:gsLst>
                    <a:gs pos="0">
                      <a:srgbClr val="292929">
                        <a:lumMod val="90000"/>
                        <a:lumOff val="10000"/>
                      </a:srgbClr>
                    </a:gs>
                    <a:gs pos="86000">
                      <a:srgbClr val="292929">
                        <a:lumMod val="90000"/>
                        <a:lumOff val="10000"/>
                      </a:srgbClr>
                    </a:gs>
                  </a:gsLst>
                  <a:lin ang="5400000" scaled="0"/>
                </a:gradFill>
              </a:rPr>
              <a:t>一</a:t>
            </a:r>
            <a:r>
              <a:rPr lang="zh-CN" altLang="en-US" sz="2800" dirty="0" smtClean="0">
                <a:gradFill>
                  <a:gsLst>
                    <a:gs pos="0">
                      <a:srgbClr val="292929">
                        <a:lumMod val="90000"/>
                        <a:lumOff val="10000"/>
                      </a:srgbClr>
                    </a:gs>
                    <a:gs pos="86000">
                      <a:srgbClr val="292929">
                        <a:lumMod val="90000"/>
                        <a:lumOff val="10000"/>
                      </a:srgbClr>
                    </a:gs>
                  </a:gsLst>
                  <a:lin ang="5400000" scaled="0"/>
                </a:gradFill>
              </a:rPr>
              <a:t>键发布到</a:t>
            </a: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p>
          <a:p>
            <a:pPr marL="917575" lvl="1"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远程调试</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917575" lvl="1"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在本地模拟器中调试</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917575" lvl="1"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直接在</a:t>
            </a: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800" dirty="0" smtClean="0">
                <a:gradFill>
                  <a:gsLst>
                    <a:gs pos="0">
                      <a:srgbClr val="292929">
                        <a:lumMod val="90000"/>
                        <a:lumOff val="10000"/>
                      </a:srgbClr>
                    </a:gs>
                    <a:gs pos="86000">
                      <a:srgbClr val="292929">
                        <a:lumMod val="90000"/>
                        <a:lumOff val="10000"/>
                      </a:srgbClr>
                    </a:gs>
                  </a:gsLst>
                  <a:lin ang="5400000" scaled="0"/>
                </a:gradFill>
              </a:rPr>
              <a:t>上部署</a:t>
            </a:r>
            <a:r>
              <a:rPr lang="en-US" altLang="zh-CN" sz="2800" dirty="0" smtClean="0">
                <a:gradFill>
                  <a:gsLst>
                    <a:gs pos="0">
                      <a:srgbClr val="292929">
                        <a:lumMod val="90000"/>
                        <a:lumOff val="10000"/>
                      </a:srgbClr>
                    </a:gs>
                    <a:gs pos="86000">
                      <a:srgbClr val="292929">
                        <a:lumMod val="90000"/>
                        <a:lumOff val="10000"/>
                      </a:srgbClr>
                    </a:gs>
                  </a:gsLst>
                  <a:lin ang="5400000" scaled="0"/>
                </a:gradFill>
              </a:rPr>
              <a:t>Visual Studio</a:t>
            </a:r>
            <a:r>
              <a:rPr lang="zh-CN" altLang="en-US" sz="2800" dirty="0" smtClean="0">
                <a:gradFill>
                  <a:gsLst>
                    <a:gs pos="0">
                      <a:srgbClr val="292929">
                        <a:lumMod val="90000"/>
                        <a:lumOff val="10000"/>
                      </a:srgbClr>
                    </a:gs>
                    <a:gs pos="86000">
                      <a:srgbClr val="292929">
                        <a:lumMod val="90000"/>
                        <a:lumOff val="10000"/>
                      </a:srgbClr>
                    </a:gs>
                  </a:gsLst>
                  <a:lin ang="5400000" scaled="0"/>
                </a:gradFill>
              </a:rPr>
              <a:t>镜像</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917575" lvl="1" indent="-460375">
              <a:lnSpc>
                <a:spcPct val="90000"/>
              </a:lnSpc>
              <a:spcBef>
                <a:spcPct val="20000"/>
              </a:spcBef>
              <a:buSzPct val="80000"/>
              <a:buBlip>
                <a:blip r:embed="rId2"/>
              </a:buBlip>
            </a:pP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现已发布在线</a:t>
            </a:r>
            <a:r>
              <a:rPr lang="zh-CN" altLang="en-US" sz="2800" dirty="0">
                <a:gradFill>
                  <a:gsLst>
                    <a:gs pos="0">
                      <a:srgbClr val="292929">
                        <a:lumMod val="90000"/>
                        <a:lumOff val="10000"/>
                      </a:srgbClr>
                    </a:gs>
                    <a:gs pos="86000">
                      <a:srgbClr val="292929">
                        <a:lumMod val="90000"/>
                        <a:lumOff val="10000"/>
                      </a:srgbClr>
                    </a:gs>
                  </a:gsLst>
                  <a:lin ang="5400000" scaled="0"/>
                </a:gradFill>
              </a:rPr>
              <a:t>版</a:t>
            </a:r>
            <a:r>
              <a:rPr lang="en-US" altLang="zh-CN" sz="2800" dirty="0" smtClean="0">
                <a:gradFill>
                  <a:gsLst>
                    <a:gs pos="0">
                      <a:srgbClr val="292929">
                        <a:lumMod val="90000"/>
                        <a:lumOff val="10000"/>
                      </a:srgbClr>
                    </a:gs>
                    <a:gs pos="86000">
                      <a:srgbClr val="292929">
                        <a:lumMod val="90000"/>
                        <a:lumOff val="10000"/>
                      </a:srgbClr>
                    </a:gs>
                  </a:gsLst>
                  <a:lin ang="5400000" scaled="0"/>
                </a:gradFill>
              </a:rPr>
              <a:t>Visual Studio</a:t>
            </a:r>
          </a:p>
          <a:p>
            <a:pPr marL="917575" lvl="1"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基于</a:t>
            </a:r>
            <a:r>
              <a:rPr lang="en-US" altLang="zh-CN" sz="2800" dirty="0" smtClean="0">
                <a:gradFill>
                  <a:gsLst>
                    <a:gs pos="0">
                      <a:srgbClr val="292929">
                        <a:lumMod val="90000"/>
                        <a:lumOff val="10000"/>
                      </a:srgbClr>
                    </a:gs>
                    <a:gs pos="86000">
                      <a:srgbClr val="292929">
                        <a:lumMod val="90000"/>
                        <a:lumOff val="10000"/>
                      </a:srgbClr>
                    </a:gs>
                  </a:gsLst>
                  <a:lin ang="5400000" scaled="0"/>
                </a:gradFill>
              </a:rPr>
              <a:t>Web</a:t>
            </a:r>
            <a:r>
              <a:rPr lang="zh-CN" altLang="en-US" sz="2800" dirty="0" smtClean="0">
                <a:gradFill>
                  <a:gsLst>
                    <a:gs pos="0">
                      <a:srgbClr val="292929">
                        <a:lumMod val="90000"/>
                        <a:lumOff val="10000"/>
                      </a:srgbClr>
                    </a:gs>
                    <a:gs pos="86000">
                      <a:srgbClr val="292929">
                        <a:lumMod val="90000"/>
                        <a:lumOff val="10000"/>
                      </a:srgbClr>
                    </a:gs>
                  </a:gsLst>
                  <a:lin ang="5400000" scaled="0"/>
                </a:gradFill>
              </a:rPr>
              <a:t>进行开发、测试、部署、项目管理、监控</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917575" lvl="1"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团队异地协作</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endParaRPr lang="en-US" altLang="zh-CN" sz="2800" dirty="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2"/>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虚拟机按小时计费</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677125004"/>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p:cNvSpPr/>
          <p:nvPr/>
        </p:nvSpPr>
        <p:spPr bwMode="auto">
          <a:xfrm>
            <a:off x="890337" y="3513221"/>
            <a:ext cx="9144000" cy="3200400"/>
          </a:xfrm>
          <a:prstGeom prst="round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248" y="228601"/>
            <a:ext cx="11151917" cy="664797"/>
          </a:xfrm>
        </p:spPr>
        <p:txBody>
          <a:bodyPr/>
          <a:lstStyle/>
          <a:p>
            <a:r>
              <a:rPr lang="en-US" altLang="zh-CN" sz="4800" dirty="0" smtClean="0"/>
              <a:t>Azure</a:t>
            </a:r>
            <a:r>
              <a:rPr lang="zh-CN" altLang="en-US" sz="4800" dirty="0" smtClean="0"/>
              <a:t>业务场景</a:t>
            </a:r>
            <a:r>
              <a:rPr lang="en-US" altLang="zh-CN" sz="4800" dirty="0" smtClean="0"/>
              <a:t>2</a:t>
            </a:r>
            <a:r>
              <a:rPr lang="zh-CN" altLang="en-US" sz="4800" dirty="0" smtClean="0"/>
              <a:t>：快速上线，弹性伸缩</a:t>
            </a:r>
            <a:endParaRPr lang="zh-CN" altLang="en-US" sz="48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34065" y="5823495"/>
            <a:ext cx="1640470" cy="708379"/>
          </a:xfrm>
          <a:prstGeom prst="rect">
            <a:avLst/>
          </a:prstGeom>
        </p:spPr>
      </p:pic>
      <p:cxnSp>
        <p:nvCxnSpPr>
          <p:cNvPr id="5" name="Elbow Connector 4"/>
          <p:cNvCxnSpPr>
            <a:stCxn id="17" idx="4"/>
            <a:endCxn id="12" idx="0"/>
          </p:cNvCxnSpPr>
          <p:nvPr/>
        </p:nvCxnSpPr>
        <p:spPr>
          <a:xfrm rot="5400000">
            <a:off x="5907017" y="2693781"/>
            <a:ext cx="1227951" cy="1303986"/>
          </a:xfrm>
          <a:prstGeom prst="bentConnector3">
            <a:avLst>
              <a:gd name="adj1" fmla="val 50000"/>
            </a:avLst>
          </a:prstGeom>
          <a:ln w="114300" cap="flat">
            <a:solidFill>
              <a:srgbClr val="85BCE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837855" y="4054371"/>
            <a:ext cx="5019079" cy="636486"/>
            <a:chOff x="3733800" y="2866656"/>
            <a:chExt cx="4919133" cy="624062"/>
          </a:xfrm>
          <a:solidFill>
            <a:schemeClr val="accent4">
              <a:lumMod val="75000"/>
            </a:schemeClr>
          </a:solidFill>
        </p:grpSpPr>
        <p:sp>
          <p:nvSpPr>
            <p:cNvPr id="7" name="Trapezoid 6"/>
            <p:cNvSpPr/>
            <p:nvPr/>
          </p:nvSpPr>
          <p:spPr bwMode="auto">
            <a:xfrm>
              <a:off x="3733800" y="2866656"/>
              <a:ext cx="4919133" cy="624062"/>
            </a:xfrm>
            <a:prstGeom prst="trapezoid">
              <a:avLst/>
            </a:prstGeom>
            <a:grpFill/>
            <a:ln w="76200">
              <a:solidFill>
                <a:srgbClr val="92D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26529" fontAlgn="base">
                <a:spcBef>
                  <a:spcPct val="0"/>
                </a:spcBef>
                <a:spcAft>
                  <a:spcPct val="0"/>
                </a:spcAft>
              </a:pPr>
              <a:r>
                <a:rPr lang="en-US" sz="2300" dirty="0">
                  <a:gradFill>
                    <a:gsLst>
                      <a:gs pos="0">
                        <a:srgbClr val="FFFFFF"/>
                      </a:gs>
                      <a:gs pos="100000">
                        <a:srgbClr val="FFFFFF"/>
                      </a:gs>
                    </a:gsLst>
                    <a:lin ang="5400000" scaled="0"/>
                  </a:gradFill>
                </a:rPr>
                <a:t> </a:t>
              </a:r>
              <a:r>
                <a:rPr lang="zh-CN" altLang="en-US" sz="2300" dirty="0" smtClean="0">
                  <a:gradFill>
                    <a:gsLst>
                      <a:gs pos="0">
                        <a:srgbClr val="FFFFFF"/>
                      </a:gs>
                      <a:gs pos="100000">
                        <a:srgbClr val="FFFFFF"/>
                      </a:gs>
                    </a:gsLst>
                    <a:lin ang="5400000" scaled="0"/>
                  </a:gradFill>
                </a:rPr>
                <a:t>负载均衡器</a:t>
              </a:r>
              <a:endParaRPr lang="en-US" sz="2300" dirty="0">
                <a:gradFill>
                  <a:gsLst>
                    <a:gs pos="0">
                      <a:srgbClr val="FFFFFF"/>
                    </a:gs>
                    <a:gs pos="100000">
                      <a:srgbClr val="FFFFFF"/>
                    </a:gs>
                  </a:gsLst>
                  <a:lin ang="5400000" scaled="0"/>
                </a:gra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81308" y="3005882"/>
              <a:ext cx="1244606" cy="351486"/>
            </a:xfrm>
            <a:prstGeom prst="rect">
              <a:avLst/>
            </a:prstGeom>
            <a:grpFill/>
          </p:spPr>
        </p:pic>
      </p:gr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0855" y="1149618"/>
            <a:ext cx="1723775" cy="1516311"/>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59532" y="1691634"/>
            <a:ext cx="1723775" cy="995823"/>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00581" y="1801784"/>
            <a:ext cx="544475" cy="860352"/>
          </a:xfrm>
          <a:prstGeom prst="rect">
            <a:avLst/>
          </a:prstGeom>
        </p:spPr>
      </p:pic>
      <p:sp>
        <p:nvSpPr>
          <p:cNvPr id="12" name="Oval 11"/>
          <p:cNvSpPr/>
          <p:nvPr/>
        </p:nvSpPr>
        <p:spPr bwMode="auto">
          <a:xfrm>
            <a:off x="5691819" y="3959942"/>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cxnSp>
        <p:nvCxnSpPr>
          <p:cNvPr id="13" name="Elbow Connector 12"/>
          <p:cNvCxnSpPr>
            <a:stCxn id="18" idx="4"/>
            <a:endCxn id="14" idx="0"/>
          </p:cNvCxnSpPr>
          <p:nvPr/>
        </p:nvCxnSpPr>
        <p:spPr>
          <a:xfrm rot="16200000" flipH="1">
            <a:off x="3534295" y="2516668"/>
            <a:ext cx="1227951" cy="1658601"/>
          </a:xfrm>
          <a:prstGeom prst="bentConnector3">
            <a:avLst>
              <a:gd name="adj1" fmla="val 50000"/>
            </a:avLst>
          </a:prstGeom>
          <a:ln w="114300" cap="flat">
            <a:solidFill>
              <a:srgbClr val="85BCE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sp>
        <p:nvSpPr>
          <p:cNvPr id="14" name="Oval 13"/>
          <p:cNvSpPr/>
          <p:nvPr/>
        </p:nvSpPr>
        <p:spPr bwMode="auto">
          <a:xfrm>
            <a:off x="4800393" y="3959942"/>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5" name="Oval 14"/>
          <p:cNvSpPr/>
          <p:nvPr/>
        </p:nvSpPr>
        <p:spPr bwMode="auto">
          <a:xfrm>
            <a:off x="5250135" y="3959942"/>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cxnSp>
        <p:nvCxnSpPr>
          <p:cNvPr id="16" name="Straight Arrow Connector 15"/>
          <p:cNvCxnSpPr>
            <a:stCxn id="19" idx="4"/>
            <a:endCxn id="15" idx="0"/>
          </p:cNvCxnSpPr>
          <p:nvPr/>
        </p:nvCxnSpPr>
        <p:spPr>
          <a:xfrm flipH="1">
            <a:off x="5427316" y="2731993"/>
            <a:ext cx="333" cy="1227951"/>
          </a:xfrm>
          <a:prstGeom prst="straightConnector1">
            <a:avLst/>
          </a:prstGeom>
          <a:ln w="114300" cap="flat">
            <a:solidFill>
              <a:srgbClr val="85BCE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sp>
        <p:nvSpPr>
          <p:cNvPr id="17" name="Oval 16"/>
          <p:cNvSpPr/>
          <p:nvPr/>
        </p:nvSpPr>
        <p:spPr bwMode="auto">
          <a:xfrm>
            <a:off x="6995805" y="2378168"/>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8" name="Oval 17"/>
          <p:cNvSpPr/>
          <p:nvPr/>
        </p:nvSpPr>
        <p:spPr bwMode="auto">
          <a:xfrm>
            <a:off x="3141792" y="2378168"/>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9" name="Oval 18"/>
          <p:cNvSpPr/>
          <p:nvPr/>
        </p:nvSpPr>
        <p:spPr bwMode="auto">
          <a:xfrm>
            <a:off x="5250470" y="2378168"/>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20" name="Down Arrow 19"/>
          <p:cNvSpPr/>
          <p:nvPr/>
        </p:nvSpPr>
        <p:spPr bwMode="auto">
          <a:xfrm>
            <a:off x="3369388" y="4828065"/>
            <a:ext cx="292699" cy="941239"/>
          </a:xfrm>
          <a:prstGeom prst="downArrow">
            <a:avLst>
              <a:gd name="adj1" fmla="val 42122"/>
              <a:gd name="adj2" fmla="val 62085"/>
            </a:avLst>
          </a:prstGeom>
          <a:solidFill>
            <a:srgbClr val="85BC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21" name="Down Arrow 20"/>
          <p:cNvSpPr/>
          <p:nvPr/>
        </p:nvSpPr>
        <p:spPr bwMode="auto">
          <a:xfrm>
            <a:off x="5108137" y="4828065"/>
            <a:ext cx="292699" cy="941239"/>
          </a:xfrm>
          <a:prstGeom prst="downArrow">
            <a:avLst>
              <a:gd name="adj1" fmla="val 42122"/>
              <a:gd name="adj2" fmla="val 62085"/>
            </a:avLst>
          </a:prstGeom>
          <a:solidFill>
            <a:srgbClr val="85BC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pic>
        <p:nvPicPr>
          <p:cNvPr id="22" name="Picture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95306" y="5820734"/>
            <a:ext cx="1640470" cy="708379"/>
          </a:xfrm>
          <a:prstGeom prst="rect">
            <a:avLst/>
          </a:prstGeom>
        </p:spPr>
      </p:pic>
      <p:pic>
        <p:nvPicPr>
          <p:cNvPr id="23" name="Picture 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33660" y="5820734"/>
            <a:ext cx="1640470" cy="708379"/>
          </a:xfrm>
          <a:prstGeom prst="rect">
            <a:avLst/>
          </a:prstGeom>
        </p:spPr>
      </p:pic>
      <p:grpSp>
        <p:nvGrpSpPr>
          <p:cNvPr id="28" name="Group 27"/>
          <p:cNvGrpSpPr/>
          <p:nvPr/>
        </p:nvGrpSpPr>
        <p:grpSpPr>
          <a:xfrm>
            <a:off x="6173666" y="5822872"/>
            <a:ext cx="1640470" cy="708379"/>
            <a:chOff x="9644337" y="5637733"/>
            <a:chExt cx="1607803" cy="694552"/>
          </a:xfrm>
        </p:grpSpPr>
        <p:pic>
          <p:nvPicPr>
            <p:cNvPr id="29" name="Picture 2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644337" y="5637733"/>
              <a:ext cx="1607803" cy="694552"/>
            </a:xfrm>
            <a:prstGeom prst="rect">
              <a:avLst/>
            </a:prstGeom>
          </p:spPr>
        </p:pic>
        <p:pic>
          <p:nvPicPr>
            <p:cNvPr id="30" name="Picture 29"/>
            <p:cNvPicPr>
              <a:picLocks noChangeAspect="1"/>
            </p:cNvPicPr>
            <p:nvPr/>
          </p:nvPicPr>
          <p:blipFill>
            <a:blip r:embed="rId9" cstate="email">
              <a:duotone>
                <a:prstClr val="black"/>
                <a:schemeClr val="bg1">
                  <a:tint val="45000"/>
                  <a:satMod val="400000"/>
                </a:schemeClr>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10201230" y="5736690"/>
              <a:ext cx="494017" cy="494017"/>
            </a:xfrm>
            <a:prstGeom prst="rect">
              <a:avLst/>
            </a:prstGeom>
          </p:spPr>
        </p:pic>
      </p:grpSp>
      <p:sp>
        <p:nvSpPr>
          <p:cNvPr id="32" name="Oval 31"/>
          <p:cNvSpPr/>
          <p:nvPr/>
        </p:nvSpPr>
        <p:spPr bwMode="auto">
          <a:xfrm>
            <a:off x="6816060" y="5780154"/>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33" name="Oval 32"/>
          <p:cNvSpPr/>
          <p:nvPr/>
        </p:nvSpPr>
        <p:spPr bwMode="auto">
          <a:xfrm>
            <a:off x="6303944" y="4442065"/>
            <a:ext cx="353966" cy="35382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pic>
        <p:nvPicPr>
          <p:cNvPr id="34" name="Picture 3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173666" y="5822872"/>
            <a:ext cx="1640470" cy="708379"/>
          </a:xfrm>
          <a:prstGeom prst="rect">
            <a:avLst/>
          </a:prstGeom>
        </p:spPr>
      </p:pic>
      <p:pic>
        <p:nvPicPr>
          <p:cNvPr id="35" name="Picture 3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75637" y="5822872"/>
            <a:ext cx="1640470" cy="708379"/>
          </a:xfrm>
          <a:prstGeom prst="rect">
            <a:avLst/>
          </a:prstGeom>
        </p:spPr>
      </p:pic>
      <p:grpSp>
        <p:nvGrpSpPr>
          <p:cNvPr id="36" name="Group 35"/>
          <p:cNvGrpSpPr/>
          <p:nvPr/>
        </p:nvGrpSpPr>
        <p:grpSpPr>
          <a:xfrm>
            <a:off x="6203447" y="5853394"/>
            <a:ext cx="1594536" cy="657689"/>
            <a:chOff x="2097374" y="3719871"/>
            <a:chExt cx="1562783" cy="644852"/>
          </a:xfrm>
        </p:grpSpPr>
        <p:sp>
          <p:nvSpPr>
            <p:cNvPr id="37" name="Rounded Rectangle 36"/>
            <p:cNvSpPr/>
            <p:nvPr/>
          </p:nvSpPr>
          <p:spPr bwMode="auto">
            <a:xfrm>
              <a:off x="2097374" y="3719871"/>
              <a:ext cx="1562783" cy="644852"/>
            </a:xfrm>
            <a:prstGeom prst="roundRect">
              <a:avLst>
                <a:gd name="adj" fmla="val 11704"/>
              </a:avLst>
            </a:prstGeom>
            <a:solidFill>
              <a:srgbClr val="85BCE6"/>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pic>
          <p:nvPicPr>
            <p:cNvPr id="38" name="Picture 37"/>
            <p:cNvPicPr>
              <a:picLocks noChangeAspect="1"/>
            </p:cNvPicPr>
            <p:nvPr/>
          </p:nvPicPr>
          <p:blipFill>
            <a:blip r:embed="rId12" cstate="email">
              <a:duotone>
                <a:prstClr val="black"/>
                <a:schemeClr val="bg1">
                  <a:tint val="45000"/>
                  <a:satMod val="400000"/>
                </a:schemeClr>
              </a:duotone>
              <a:extLst>
                <a:ext uri="{BEBA8EAE-BF5A-486C-A8C5-ECC9F3942E4B}">
                  <a14:imgProps xmlns:a14="http://schemas.microsoft.com/office/drawing/2010/main">
                    <a14:imgLayer r:embed="rId13">
                      <a14:imgEffect>
                        <a14:colorTemperature colorTemp="150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2615591" y="3772205"/>
              <a:ext cx="526347" cy="526347"/>
            </a:xfrm>
            <a:prstGeom prst="rect">
              <a:avLst/>
            </a:prstGeom>
          </p:spPr>
        </p:pic>
      </p:grpSp>
      <p:sp>
        <p:nvSpPr>
          <p:cNvPr id="40" name="Down Arrow 39"/>
          <p:cNvSpPr/>
          <p:nvPr/>
        </p:nvSpPr>
        <p:spPr bwMode="auto">
          <a:xfrm>
            <a:off x="6832757" y="4838915"/>
            <a:ext cx="292699" cy="941239"/>
          </a:xfrm>
          <a:prstGeom prst="downArrow">
            <a:avLst>
              <a:gd name="adj1" fmla="val 42122"/>
              <a:gd name="adj2" fmla="val 62085"/>
            </a:avLst>
          </a:prstGeom>
          <a:solidFill>
            <a:srgbClr val="85BC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2650" tIns="46326" rIns="92650" bIns="46326" numCol="1" rtlCol="0" anchor="ctr" anchorCtr="0" compatLnSpc="1">
            <a:prstTxWarp prst="textNoShape">
              <a:avLst/>
            </a:prstTxWarp>
          </a:bodyPr>
          <a:lstStyle/>
          <a:p>
            <a:pPr algn="ctr" defTabSz="926529"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42" name="Down Arrow 41"/>
          <p:cNvSpPr/>
          <p:nvPr/>
        </p:nvSpPr>
        <p:spPr bwMode="auto">
          <a:xfrm flipV="1">
            <a:off x="10235060" y="1578529"/>
            <a:ext cx="589547" cy="889707"/>
          </a:xfrm>
          <a:prstGeom prst="downArrow">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43" name="TextBox 42"/>
          <p:cNvSpPr txBox="1"/>
          <p:nvPr/>
        </p:nvSpPr>
        <p:spPr>
          <a:xfrm>
            <a:off x="8123737" y="1903884"/>
            <a:ext cx="2051844"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访问量上升</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1714336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500"/>
                            </p:stCondLst>
                            <p:childTnLst>
                              <p:par>
                                <p:cTn id="15" presetID="10" presetClass="entr" presetSubtype="0" fill="hold" nodeType="after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2500"/>
                            </p:stCondLst>
                            <p:childTnLst>
                              <p:par>
                                <p:cTn id="19" presetID="42" presetClass="entr" presetSubtype="0" fill="hold" nodeType="afterEffect">
                                  <p:stCondLst>
                                    <p:cond delay="75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par>
                          <p:cTn id="24" fill="hold">
                            <p:stCondLst>
                              <p:cond delay="4250"/>
                            </p:stCondLst>
                            <p:childTnLst>
                              <p:par>
                                <p:cTn id="25" presetID="10" presetClass="exit" presetSubtype="0" fill="hold" nodeType="afterEffect">
                                  <p:stCondLst>
                                    <p:cond delay="1000"/>
                                  </p:stCondLst>
                                  <p:childTnLst>
                                    <p:animEffect transition="out" filter="fade">
                                      <p:cBhvr>
                                        <p:cTn id="26" dur="500"/>
                                        <p:tgtEl>
                                          <p:spTgt spid="36"/>
                                        </p:tgtEl>
                                      </p:cBhvr>
                                    </p:animEffect>
                                    <p:set>
                                      <p:cBhvr>
                                        <p:cTn id="27" dur="1" fill="hold">
                                          <p:stCondLst>
                                            <p:cond delay="499"/>
                                          </p:stCondLst>
                                        </p:cTn>
                                        <p:tgtEl>
                                          <p:spTgt spid="36"/>
                                        </p:tgtEl>
                                        <p:attrNameLst>
                                          <p:attrName>style.visibility</p:attrName>
                                        </p:attrNameLst>
                                      </p:cBhvr>
                                      <p:to>
                                        <p:strVal val="hidden"/>
                                      </p:to>
                                    </p:set>
                                  </p:childTnLst>
                                </p:cTn>
                              </p:par>
                            </p:childTnLst>
                          </p:cTn>
                        </p:par>
                        <p:par>
                          <p:cTn id="28" fill="hold">
                            <p:stCondLst>
                              <p:cond delay="5750"/>
                            </p:stCondLst>
                            <p:childTnLst>
                              <p:par>
                                <p:cTn id="29" presetID="10" presetClass="entr" presetSubtype="0" fill="hold" nodeType="afterEffect">
                                  <p:stCondLst>
                                    <p:cond delay="5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750"/>
                                        <p:tgtEl>
                                          <p:spTgt spid="35"/>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553998"/>
          </a:xfrm>
        </p:spPr>
        <p:txBody>
          <a:bodyPr/>
          <a:lstStyle/>
          <a:p>
            <a:r>
              <a:rPr lang="zh-CN" altLang="en-US" sz="4000" dirty="0" smtClean="0"/>
              <a:t>只为消耗的资源付费</a:t>
            </a:r>
            <a:endParaRPr lang="zh-CN" altLang="en-US" sz="4000" dirty="0"/>
          </a:p>
        </p:txBody>
      </p:sp>
      <p:pic>
        <p:nvPicPr>
          <p:cNvPr id="4" name="Picture 3"/>
          <p:cNvPicPr>
            <a:picLocks noChangeAspect="1"/>
          </p:cNvPicPr>
          <p:nvPr/>
        </p:nvPicPr>
        <p:blipFill>
          <a:blip r:embed="rId2"/>
          <a:stretch>
            <a:fillRect/>
          </a:stretch>
        </p:blipFill>
        <p:spPr>
          <a:xfrm>
            <a:off x="615866" y="1628455"/>
            <a:ext cx="6783555" cy="2664056"/>
          </a:xfrm>
          <a:prstGeom prst="rect">
            <a:avLst/>
          </a:prstGeom>
        </p:spPr>
      </p:pic>
      <p:sp>
        <p:nvSpPr>
          <p:cNvPr id="5" name="Rectangle 4"/>
          <p:cNvSpPr/>
          <p:nvPr/>
        </p:nvSpPr>
        <p:spPr>
          <a:xfrm>
            <a:off x="519248" y="787504"/>
            <a:ext cx="5093126" cy="369332"/>
          </a:xfrm>
          <a:prstGeom prst="rect">
            <a:avLst/>
          </a:prstGeom>
        </p:spPr>
        <p:txBody>
          <a:bodyPr wrap="none">
            <a:spAutoFit/>
          </a:bodyPr>
          <a:lstStyle/>
          <a:p>
            <a:r>
              <a:rPr lang="zh-CN" altLang="en-US" dirty="0"/>
              <a:t>http://windowsazure.cn/zh-cn/pricing/overview/</a:t>
            </a:r>
          </a:p>
        </p:txBody>
      </p:sp>
      <p:pic>
        <p:nvPicPr>
          <p:cNvPr id="6" name="Picture 5"/>
          <p:cNvPicPr>
            <a:picLocks noChangeAspect="1"/>
          </p:cNvPicPr>
          <p:nvPr/>
        </p:nvPicPr>
        <p:blipFill>
          <a:blip r:embed="rId3"/>
          <a:stretch>
            <a:fillRect/>
          </a:stretch>
        </p:blipFill>
        <p:spPr>
          <a:xfrm>
            <a:off x="615866" y="4666748"/>
            <a:ext cx="7979023" cy="1613735"/>
          </a:xfrm>
          <a:prstGeom prst="rect">
            <a:avLst/>
          </a:prstGeom>
        </p:spPr>
      </p:pic>
      <p:sp>
        <p:nvSpPr>
          <p:cNvPr id="7" name="TextBox 6"/>
          <p:cNvSpPr txBox="1"/>
          <p:nvPr/>
        </p:nvSpPr>
        <p:spPr>
          <a:xfrm>
            <a:off x="615866" y="1219738"/>
            <a:ext cx="2462213" cy="332399"/>
          </a:xfrm>
          <a:prstGeom prst="rect">
            <a:avLst/>
          </a:prstGeom>
          <a:noFill/>
        </p:spPr>
        <p:txBody>
          <a:bodyPr wrap="none" lIns="0" tIns="0" rIns="0" bIns="0" rtlCol="0">
            <a:spAutoFit/>
          </a:bodyPr>
          <a:lstStyle/>
          <a:p>
            <a:pPr>
              <a:lnSpc>
                <a:spcPct val="90000"/>
              </a:lnSpc>
              <a:spcBef>
                <a:spcPct val="20000"/>
              </a:spcBef>
              <a:buSzPct val="80000"/>
            </a:pPr>
            <a:r>
              <a:rPr lang="zh-CN" altLang="en-US" sz="2400" b="1" dirty="0" smtClean="0">
                <a:gradFill>
                  <a:gsLst>
                    <a:gs pos="0">
                      <a:srgbClr val="292929">
                        <a:lumMod val="90000"/>
                        <a:lumOff val="10000"/>
                      </a:srgbClr>
                    </a:gs>
                    <a:gs pos="86000">
                      <a:srgbClr val="292929">
                        <a:lumMod val="90000"/>
                        <a:lumOff val="10000"/>
                      </a:srgbClr>
                    </a:gs>
                  </a:gsLst>
                  <a:lin ang="5400000" scaled="0"/>
                </a:gradFill>
              </a:rPr>
              <a:t>计算：按小时计算</a:t>
            </a:r>
            <a:endParaRPr lang="zh-CN" altLang="en-US" sz="2400" b="1" dirty="0">
              <a:gradFill>
                <a:gsLst>
                  <a:gs pos="0">
                    <a:srgbClr val="292929">
                      <a:lumMod val="90000"/>
                      <a:lumOff val="10000"/>
                    </a:srgbClr>
                  </a:gs>
                  <a:gs pos="86000">
                    <a:srgbClr val="292929">
                      <a:lumMod val="90000"/>
                      <a:lumOff val="10000"/>
                    </a:srgbClr>
                  </a:gs>
                </a:gsLst>
                <a:lin ang="5400000" scaled="0"/>
              </a:gradFill>
            </a:endParaRPr>
          </a:p>
        </p:txBody>
      </p:sp>
      <p:sp>
        <p:nvSpPr>
          <p:cNvPr id="8" name="TextBox 7"/>
          <p:cNvSpPr txBox="1"/>
          <p:nvPr/>
        </p:nvSpPr>
        <p:spPr>
          <a:xfrm>
            <a:off x="615866" y="4313430"/>
            <a:ext cx="3077766" cy="332399"/>
          </a:xfrm>
          <a:prstGeom prst="rect">
            <a:avLst/>
          </a:prstGeom>
          <a:noFill/>
        </p:spPr>
        <p:txBody>
          <a:bodyPr wrap="none" lIns="0" tIns="0" rIns="0" bIns="0" rtlCol="0">
            <a:spAutoFit/>
          </a:bodyPr>
          <a:lstStyle/>
          <a:p>
            <a:pPr>
              <a:lnSpc>
                <a:spcPct val="90000"/>
              </a:lnSpc>
              <a:spcBef>
                <a:spcPct val="20000"/>
              </a:spcBef>
              <a:buSzPct val="80000"/>
            </a:pPr>
            <a:r>
              <a:rPr lang="zh-CN" altLang="en-US" sz="2400" b="1" dirty="0" smtClean="0">
                <a:gradFill>
                  <a:gsLst>
                    <a:gs pos="0">
                      <a:srgbClr val="292929">
                        <a:lumMod val="90000"/>
                        <a:lumOff val="10000"/>
                      </a:srgbClr>
                    </a:gs>
                    <a:gs pos="86000">
                      <a:srgbClr val="292929">
                        <a:lumMod val="90000"/>
                        <a:lumOff val="10000"/>
                      </a:srgbClr>
                    </a:gs>
                  </a:gsLst>
                  <a:lin ang="5400000" scaled="0"/>
                </a:gradFill>
              </a:rPr>
              <a:t>存储：按天按容量计算</a:t>
            </a:r>
            <a:endParaRPr lang="zh-CN" altLang="en-US" sz="2400" b="1"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1527481584"/>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50479" y="326529"/>
            <a:ext cx="10515600" cy="564366"/>
          </a:xfrm>
        </p:spPr>
        <p:txBody>
          <a:bodyPr>
            <a:normAutofit/>
          </a:bodyPr>
          <a:lstStyle/>
          <a:p>
            <a:r>
              <a:rPr lang="zh-CN" altLang="en-US" sz="4000" dirty="0" smtClean="0"/>
              <a:t>可口可乐数字营销网站群</a:t>
            </a:r>
            <a:endParaRPr lang="en-US" sz="4800" dirty="0">
              <a:latin typeface="Segoe UI Light" pitchFamily="34" charset="0"/>
              <a:ea typeface="Segoe UI" pitchFamily="34" charset="0"/>
              <a:cs typeface="Segoe UI" pitchFamily="34" charset="0"/>
            </a:endParaRPr>
          </a:p>
        </p:txBody>
      </p:sp>
      <p:sp>
        <p:nvSpPr>
          <p:cNvPr id="29" name="Rectangle 28"/>
          <p:cNvSpPr/>
          <p:nvPr/>
        </p:nvSpPr>
        <p:spPr bwMode="auto">
          <a:xfrm>
            <a:off x="5586972" y="4372494"/>
            <a:ext cx="6349213" cy="2015605"/>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en-US" altLang="zh-CN" sz="2000" spc="-50" dirty="0" smtClean="0">
                <a:solidFill>
                  <a:schemeClr val="tx1"/>
                </a:solidFill>
                <a:ea typeface="Segoe UI" pitchFamily="34" charset="0"/>
                <a:cs typeface="Segoe UI" pitchFamily="34" charset="0"/>
              </a:rPr>
              <a:t>Azure</a:t>
            </a:r>
            <a:r>
              <a:rPr lang="zh-CN" altLang="en-US" sz="2000" spc="-50" dirty="0" smtClean="0">
                <a:solidFill>
                  <a:schemeClr val="tx1"/>
                </a:solidFill>
                <a:ea typeface="Segoe UI" pitchFamily="34" charset="0"/>
                <a:cs typeface="Segoe UI" pitchFamily="34" charset="0"/>
              </a:rPr>
              <a:t>解决方案</a:t>
            </a:r>
            <a:endParaRPr lang="en-US" altLang="zh-CN" sz="2000" spc="-50" dirty="0" smtClean="0">
              <a:solidFill>
                <a:schemeClr val="tx1"/>
              </a:solidFill>
              <a:ea typeface="Segoe UI" pitchFamily="34" charset="0"/>
              <a:cs typeface="Segoe UI" pitchFamily="34" charset="0"/>
            </a:endParaRPr>
          </a:p>
          <a:p>
            <a:pPr marL="742950" lvl="1" indent="-285750">
              <a:buFont typeface="Arial" panose="020B0604020202020204" pitchFamily="34" charset="0"/>
              <a:buChar char="•"/>
            </a:pPr>
            <a:r>
              <a:rPr lang="en-US" altLang="zh-CN" dirty="0">
                <a:solidFill>
                  <a:schemeClr val="tx1"/>
                </a:solidFill>
              </a:rPr>
              <a:t>12</a:t>
            </a:r>
            <a:r>
              <a:rPr lang="zh-CN" altLang="en-US" dirty="0">
                <a:solidFill>
                  <a:schemeClr val="tx1"/>
                </a:solidFill>
              </a:rPr>
              <a:t>家供应商，</a:t>
            </a:r>
            <a:r>
              <a:rPr lang="en-US" altLang="zh-CN" b="1" dirty="0">
                <a:solidFill>
                  <a:schemeClr val="accent5"/>
                </a:solidFill>
              </a:rPr>
              <a:t>28</a:t>
            </a:r>
            <a:r>
              <a:rPr lang="zh-CN" altLang="en-US" b="1" dirty="0">
                <a:solidFill>
                  <a:schemeClr val="accent5"/>
                </a:solidFill>
              </a:rPr>
              <a:t>个网站</a:t>
            </a:r>
            <a:endParaRPr lang="en-US" altLang="zh-CN" b="1" dirty="0">
              <a:solidFill>
                <a:schemeClr val="accent5"/>
              </a:solidFill>
            </a:endParaRPr>
          </a:p>
          <a:p>
            <a:pPr marL="742950" lvl="1" indent="-285750">
              <a:buFont typeface="Arial" panose="020B0604020202020204" pitchFamily="34" charset="0"/>
              <a:buChar char="•"/>
            </a:pPr>
            <a:r>
              <a:rPr lang="zh-CN" altLang="en-US" dirty="0">
                <a:solidFill>
                  <a:schemeClr val="tx1"/>
                </a:solidFill>
              </a:rPr>
              <a:t>群体迁移至</a:t>
            </a:r>
            <a:r>
              <a:rPr lang="en-US" altLang="zh-CN" dirty="0" err="1">
                <a:solidFill>
                  <a:schemeClr val="tx1"/>
                </a:solidFill>
              </a:rPr>
              <a:t>PaaS</a:t>
            </a:r>
            <a:r>
              <a:rPr lang="zh-CN" altLang="en-US" dirty="0">
                <a:solidFill>
                  <a:schemeClr val="tx1"/>
                </a:solidFill>
              </a:rPr>
              <a:t>平台</a:t>
            </a:r>
            <a:endParaRPr lang="en-US" altLang="zh-CN" dirty="0">
              <a:solidFill>
                <a:schemeClr val="tx1"/>
              </a:solidFill>
            </a:endParaRPr>
          </a:p>
          <a:p>
            <a:pPr marL="742950" lvl="1" indent="-285750">
              <a:buFont typeface="Arial" panose="020B0604020202020204" pitchFamily="34" charset="0"/>
              <a:buChar char="•"/>
            </a:pPr>
            <a:r>
              <a:rPr lang="en-US" altLang="zh-CN" dirty="0" smtClean="0">
                <a:solidFill>
                  <a:schemeClr val="tx1"/>
                </a:solidFill>
              </a:rPr>
              <a:t>500G</a:t>
            </a:r>
            <a:r>
              <a:rPr lang="zh-CN" altLang="en-US" dirty="0" smtClean="0">
                <a:solidFill>
                  <a:schemeClr val="tx1"/>
                </a:solidFill>
              </a:rPr>
              <a:t>数据库</a:t>
            </a:r>
            <a:r>
              <a:rPr lang="zh-CN" altLang="en-US" dirty="0">
                <a:solidFill>
                  <a:schemeClr val="tx1"/>
                </a:solidFill>
              </a:rPr>
              <a:t>迁移</a:t>
            </a:r>
            <a:endParaRPr lang="en-US" altLang="zh-CN" dirty="0">
              <a:solidFill>
                <a:schemeClr val="tx1"/>
              </a:solidFill>
            </a:endParaRPr>
          </a:p>
          <a:p>
            <a:pPr marL="742950" lvl="1" indent="-285750">
              <a:buFont typeface="Arial" panose="020B0604020202020204" pitchFamily="34" charset="0"/>
              <a:buChar char="•"/>
            </a:pPr>
            <a:r>
              <a:rPr lang="zh-CN" altLang="en-US" dirty="0">
                <a:solidFill>
                  <a:schemeClr val="tx1"/>
                </a:solidFill>
              </a:rPr>
              <a:t>无缝迁移</a:t>
            </a:r>
            <a:endParaRPr lang="en-US" altLang="zh-CN" dirty="0">
              <a:solidFill>
                <a:schemeClr val="tx1"/>
              </a:solidFill>
            </a:endParaRPr>
          </a:p>
          <a:p>
            <a:endParaRPr lang="en-US" sz="1600" spc="-50" dirty="0">
              <a:solidFill>
                <a:schemeClr val="tx1"/>
              </a:solidFill>
              <a:ea typeface="Segoe UI" pitchFamily="34" charset="0"/>
              <a:cs typeface="Segoe UI" pitchFamily="34" charset="0"/>
            </a:endParaRPr>
          </a:p>
        </p:txBody>
      </p:sp>
      <p:sp>
        <p:nvSpPr>
          <p:cNvPr id="30" name="Rectangle 29"/>
          <p:cNvSpPr/>
          <p:nvPr/>
        </p:nvSpPr>
        <p:spPr bwMode="auto">
          <a:xfrm>
            <a:off x="5586972" y="1180214"/>
            <a:ext cx="6349213" cy="281047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zh-CN" altLang="en-US" b="1" dirty="0" smtClean="0">
                <a:solidFill>
                  <a:schemeClr val="tx1"/>
                </a:solidFill>
              </a:rPr>
              <a:t>挑战</a:t>
            </a:r>
            <a:endParaRPr lang="en-US" b="1" dirty="0">
              <a:solidFill>
                <a:schemeClr val="tx1"/>
              </a:solidFill>
            </a:endParaRPr>
          </a:p>
          <a:p>
            <a:r>
              <a:rPr lang="zh-CN" altLang="en-US" dirty="0" smtClean="0">
                <a:solidFill>
                  <a:schemeClr val="tx1"/>
                </a:solidFill>
              </a:rPr>
              <a:t>该客户需要一个能够稳定支撑其在线数字营销网站和覆盖所有产品门类的</a:t>
            </a:r>
            <a:r>
              <a:rPr lang="en-US" altLang="zh-CN" dirty="0" smtClean="0">
                <a:solidFill>
                  <a:schemeClr val="tx1"/>
                </a:solidFill>
              </a:rPr>
              <a:t>CRM</a:t>
            </a:r>
            <a:r>
              <a:rPr lang="zh-CN" altLang="en-US" dirty="0" smtClean="0">
                <a:solidFill>
                  <a:schemeClr val="tx1"/>
                </a:solidFill>
              </a:rPr>
              <a:t>系统的运行环境，要求能满足</a:t>
            </a:r>
            <a:r>
              <a:rPr lang="en-US" altLang="zh-CN" b="1" dirty="0" smtClean="0">
                <a:solidFill>
                  <a:schemeClr val="accent5"/>
                </a:solidFill>
              </a:rPr>
              <a:t>3000</a:t>
            </a:r>
            <a:r>
              <a:rPr lang="zh-CN" altLang="en-US" b="1" dirty="0" smtClean="0">
                <a:solidFill>
                  <a:schemeClr val="accent5"/>
                </a:solidFill>
              </a:rPr>
              <a:t>万注册用户</a:t>
            </a:r>
            <a:r>
              <a:rPr lang="zh-CN" altLang="en-US" dirty="0" smtClean="0">
                <a:solidFill>
                  <a:schemeClr val="tx1"/>
                </a:solidFill>
              </a:rPr>
              <a:t>的需要，未来将扩展到</a:t>
            </a:r>
            <a:r>
              <a:rPr lang="en-US" altLang="zh-CN" dirty="0" smtClean="0">
                <a:solidFill>
                  <a:schemeClr val="tx1"/>
                </a:solidFill>
              </a:rPr>
              <a:t>5000</a:t>
            </a:r>
            <a:r>
              <a:rPr lang="zh-CN" altLang="en-US" dirty="0" smtClean="0">
                <a:solidFill>
                  <a:schemeClr val="tx1"/>
                </a:solidFill>
              </a:rPr>
              <a:t>万用户数。运行环境要求具备极佳的灵活性和扩展性。</a:t>
            </a:r>
            <a:endParaRPr lang="en-US" altLang="zh-CN" dirty="0" smtClean="0">
              <a:solidFill>
                <a:schemeClr val="tx1"/>
              </a:solidFill>
            </a:endParaRPr>
          </a:p>
          <a:p>
            <a:r>
              <a:rPr lang="zh-CN" altLang="en-US" dirty="0" smtClean="0">
                <a:solidFill>
                  <a:schemeClr val="tx1"/>
                </a:solidFill>
              </a:rPr>
              <a:t>该数字营销网站采用众多创新的方式接触到用户，包含了多样的服务、产品和品牌市场推广战略，互联网作为其核心的推广媒介，并辅助以手机和传统的电视、广播等手段，具备很强的针对性、互动性和可测量性。 </a:t>
            </a:r>
            <a:endParaRPr lang="en-US" spc="-50" dirty="0">
              <a:solidFill>
                <a:schemeClr val="tx1"/>
              </a:solidFill>
              <a:ea typeface="Segoe UI" pitchFamily="34" charset="0"/>
              <a:cs typeface="Segoe UI" pitchFamily="34" charset="0"/>
            </a:endParaRPr>
          </a:p>
        </p:txBody>
      </p:sp>
      <p:sp>
        <p:nvSpPr>
          <p:cNvPr id="33" name="Rectangle 32"/>
          <p:cNvSpPr/>
          <p:nvPr/>
        </p:nvSpPr>
        <p:spPr bwMode="auto">
          <a:xfrm>
            <a:off x="231152" y="1180214"/>
            <a:ext cx="5287905" cy="5207887"/>
          </a:xfrm>
          <a:prstGeom prst="rect">
            <a:avLst/>
          </a:prstGeom>
          <a:gradFill>
            <a:gsLst>
              <a:gs pos="100000">
                <a:srgbClr val="000000">
                  <a:alpha val="84000"/>
                </a:srgbClr>
              </a:gs>
              <a:gs pos="0">
                <a:srgbClr val="000000">
                  <a:alpha val="0"/>
                </a:srgb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6" name="Picture 15"/>
          <p:cNvPicPr>
            <a:picLocks noChangeAspect="1"/>
          </p:cNvPicPr>
          <p:nvPr/>
        </p:nvPicPr>
        <p:blipFill>
          <a:blip r:embed="rId3"/>
          <a:stretch>
            <a:fillRect/>
          </a:stretch>
        </p:blipFill>
        <p:spPr>
          <a:xfrm>
            <a:off x="738917" y="1197106"/>
            <a:ext cx="4446400" cy="2965701"/>
          </a:xfrm>
          <a:prstGeom prst="rect">
            <a:avLst/>
          </a:prstGeom>
        </p:spPr>
      </p:pic>
      <p:pic>
        <p:nvPicPr>
          <p:cNvPr id="17" name="Picture 16"/>
          <p:cNvPicPr>
            <a:picLocks noChangeAspect="1"/>
          </p:cNvPicPr>
          <p:nvPr/>
        </p:nvPicPr>
        <p:blipFill>
          <a:blip r:embed="rId4"/>
          <a:stretch>
            <a:fillRect/>
          </a:stretch>
        </p:blipFill>
        <p:spPr>
          <a:xfrm>
            <a:off x="2962118" y="4457286"/>
            <a:ext cx="2591911" cy="1592438"/>
          </a:xfrm>
          <a:prstGeom prst="rect">
            <a:avLst/>
          </a:prstGeom>
        </p:spPr>
      </p:pic>
      <p:pic>
        <p:nvPicPr>
          <p:cNvPr id="18" name="Picture 17"/>
          <p:cNvPicPr>
            <a:picLocks noChangeAspect="1"/>
          </p:cNvPicPr>
          <p:nvPr/>
        </p:nvPicPr>
        <p:blipFill>
          <a:blip r:embed="rId5"/>
          <a:stretch>
            <a:fillRect/>
          </a:stretch>
        </p:blipFill>
        <p:spPr>
          <a:xfrm>
            <a:off x="362351" y="4450261"/>
            <a:ext cx="2599766" cy="1599463"/>
          </a:xfrm>
          <a:prstGeom prst="rect">
            <a:avLst/>
          </a:prstGeom>
        </p:spPr>
      </p:pic>
    </p:spTree>
    <p:extLst>
      <p:ext uri="{BB962C8B-B14F-4D97-AF65-F5344CB8AC3E}">
        <p14:creationId xmlns:p14="http://schemas.microsoft.com/office/powerpoint/2010/main" val="145626633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4400" dirty="0"/>
              <a:t>NBC</a:t>
            </a:r>
            <a:r>
              <a:rPr lang="zh-CN" altLang="en-US" sz="4400" dirty="0" smtClean="0"/>
              <a:t>使用</a:t>
            </a:r>
            <a:r>
              <a:rPr lang="en-US" altLang="zh-CN" sz="4400" dirty="0" smtClean="0"/>
              <a:t>Azure</a:t>
            </a:r>
            <a:r>
              <a:rPr lang="zh-CN" altLang="en-US" sz="4400" dirty="0" smtClean="0"/>
              <a:t>播报</a:t>
            </a:r>
            <a:r>
              <a:rPr lang="zh-CN" altLang="en-US" sz="4400" dirty="0"/>
              <a:t>索契</a:t>
            </a:r>
            <a:r>
              <a:rPr lang="zh-CN" altLang="en-US" sz="4400" dirty="0" smtClean="0"/>
              <a:t>冬奥会</a:t>
            </a:r>
            <a:endParaRPr lang="zh-CN" altLang="en-US" sz="4400" dirty="0"/>
          </a:p>
        </p:txBody>
      </p:sp>
      <p:sp>
        <p:nvSpPr>
          <p:cNvPr id="3" name="Rectangle 3"/>
          <p:cNvSpPr txBox="1">
            <a:spLocks noChangeArrowheads="1"/>
          </p:cNvSpPr>
          <p:nvPr/>
        </p:nvSpPr>
        <p:spPr>
          <a:xfrm>
            <a:off x="657495" y="1687354"/>
            <a:ext cx="10486802" cy="5170646"/>
          </a:xfrm>
          <a:prstGeom prst="rect">
            <a:avLst/>
          </a:prstGeom>
        </p:spPr>
        <p:txBody>
          <a:bodyPr vert="horz" wrap="square" lIns="0" tIns="0" rIns="0" bIns="0" rtlCol="0">
            <a:spAutoFit/>
          </a:bodyPr>
          <a:lstStyle>
            <a:lvl1pPr marL="460375" indent="-460375" algn="l" defTabSz="914363" rtl="0" eaLnBrk="1" latinLnBrk="0" hangingPunct="1">
              <a:lnSpc>
                <a:spcPct val="90000"/>
              </a:lnSpc>
              <a:spcBef>
                <a:spcPct val="20000"/>
              </a:spcBef>
              <a:buSzPct val="80000"/>
              <a:buFontTx/>
              <a:buBlip>
                <a:blip r:embed="rId3"/>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1"/>
              </a:buClr>
              <a:buFont typeface="Wingdings" panose="05000000000000000000" pitchFamily="2" charset="2"/>
              <a:buChar char="l"/>
              <a:defRPr/>
            </a:pPr>
            <a:r>
              <a:rPr lang="zh-CN" altLang="zh-CN" sz="2400" dirty="0"/>
              <a:t>在本届索契冬奥会</a:t>
            </a:r>
            <a:r>
              <a:rPr lang="zh-CN" altLang="zh-CN" sz="2400" dirty="0" smtClean="0"/>
              <a:t>上，</a:t>
            </a:r>
            <a:r>
              <a:rPr lang="zh-CN" altLang="zh-CN" sz="2400" dirty="0"/>
              <a:t>微软将为</a:t>
            </a:r>
            <a:r>
              <a:rPr lang="en-US" altLang="zh-CN" sz="2400" dirty="0"/>
              <a:t>NBC</a:t>
            </a:r>
            <a:r>
              <a:rPr lang="zh-CN" altLang="zh-CN" sz="2400" dirty="0" smtClean="0"/>
              <a:t>提供</a:t>
            </a:r>
            <a:r>
              <a:rPr lang="en-US" altLang="zh-CN" sz="2400" dirty="0" smtClean="0"/>
              <a:t>Azure</a:t>
            </a:r>
            <a:r>
              <a:rPr lang="zh-CN" altLang="zh-CN" sz="2400" dirty="0"/>
              <a:t>媒体服务支持，</a:t>
            </a:r>
            <a:r>
              <a:rPr lang="en-US" altLang="zh-CN" sz="2400" dirty="0"/>
              <a:t>NBC</a:t>
            </a:r>
            <a:r>
              <a:rPr lang="zh-CN" altLang="zh-CN" sz="2400" dirty="0"/>
              <a:t>此次</a:t>
            </a:r>
            <a:r>
              <a:rPr lang="en-US" altLang="zh-CN" sz="2400" dirty="0"/>
              <a:t>2014</a:t>
            </a:r>
            <a:r>
              <a:rPr lang="zh-CN" altLang="zh-CN" sz="2400" dirty="0"/>
              <a:t>索契冬奥会的赛事直播和点播以及赛事视频的</a:t>
            </a:r>
            <a:r>
              <a:rPr lang="zh-CN" altLang="zh-CN" sz="2400" dirty="0" smtClean="0"/>
              <a:t>发布全部借助</a:t>
            </a:r>
            <a:r>
              <a:rPr lang="en-US" altLang="zh-CN" sz="2400" dirty="0" smtClean="0"/>
              <a:t>Azure</a:t>
            </a:r>
            <a:r>
              <a:rPr lang="zh-CN" altLang="zh-CN" sz="2400" dirty="0"/>
              <a:t>云服务</a:t>
            </a:r>
            <a:r>
              <a:rPr lang="zh-CN" altLang="en-US" sz="2400" dirty="0" smtClean="0"/>
              <a:t>。</a:t>
            </a:r>
            <a:endParaRPr lang="en-US" altLang="zh-CN" sz="2400" dirty="0" smtClean="0"/>
          </a:p>
          <a:p>
            <a:pPr>
              <a:buClr>
                <a:schemeClr val="bg1"/>
              </a:buClr>
              <a:buFont typeface="Wingdings" panose="05000000000000000000" pitchFamily="2" charset="2"/>
              <a:buChar char="l"/>
              <a:defRPr/>
            </a:pPr>
            <a:endParaRPr lang="en-US" altLang="zh-CN" sz="2400" dirty="0"/>
          </a:p>
          <a:p>
            <a:pPr>
              <a:buClr>
                <a:schemeClr val="bg1"/>
              </a:buClr>
              <a:buFont typeface="Wingdings" panose="05000000000000000000" pitchFamily="2" charset="2"/>
              <a:buChar char="l"/>
              <a:defRPr/>
            </a:pPr>
            <a:r>
              <a:rPr lang="zh-CN" altLang="zh-CN" sz="2400" dirty="0" smtClean="0"/>
              <a:t>从</a:t>
            </a:r>
            <a:r>
              <a:rPr lang="en-US" altLang="zh-CN" sz="2400" dirty="0" smtClean="0"/>
              <a:t>2</a:t>
            </a:r>
            <a:r>
              <a:rPr lang="zh-CN" altLang="en-US" sz="2400" dirty="0" smtClean="0"/>
              <a:t>月</a:t>
            </a:r>
            <a:r>
              <a:rPr lang="en-US" altLang="zh-CN" sz="2400" dirty="0" smtClean="0"/>
              <a:t>9</a:t>
            </a:r>
            <a:r>
              <a:rPr lang="zh-CN" altLang="en-US" sz="2400" dirty="0" smtClean="0"/>
              <a:t>日</a:t>
            </a:r>
            <a:r>
              <a:rPr lang="zh-CN" altLang="zh-CN" sz="2400" dirty="0" smtClean="0"/>
              <a:t>开始</a:t>
            </a:r>
            <a:r>
              <a:rPr lang="zh-CN" altLang="zh-CN" sz="2400" dirty="0"/>
              <a:t>到</a:t>
            </a:r>
            <a:r>
              <a:rPr lang="en-US" altLang="zh-CN" sz="2400" dirty="0"/>
              <a:t>2</a:t>
            </a:r>
            <a:r>
              <a:rPr lang="zh-CN" altLang="zh-CN" sz="2400" dirty="0"/>
              <a:t>月</a:t>
            </a:r>
            <a:r>
              <a:rPr lang="en-US" altLang="zh-CN" sz="2400" dirty="0"/>
              <a:t>23</a:t>
            </a:r>
            <a:r>
              <a:rPr lang="zh-CN" altLang="zh-CN" sz="2400" dirty="0"/>
              <a:t>日，一共涉及</a:t>
            </a:r>
            <a:r>
              <a:rPr lang="en-US" altLang="zh-CN" sz="2400" dirty="0">
                <a:solidFill>
                  <a:schemeClr val="accent6"/>
                </a:solidFill>
              </a:rPr>
              <a:t>98</a:t>
            </a:r>
            <a:r>
              <a:rPr lang="zh-CN" altLang="zh-CN" sz="2400" dirty="0">
                <a:solidFill>
                  <a:schemeClr val="accent6"/>
                </a:solidFill>
              </a:rPr>
              <a:t>场赛事，超过</a:t>
            </a:r>
            <a:r>
              <a:rPr lang="en-US" altLang="zh-CN" sz="2400" dirty="0">
                <a:solidFill>
                  <a:schemeClr val="accent6"/>
                </a:solidFill>
              </a:rPr>
              <a:t>1000</a:t>
            </a:r>
            <a:r>
              <a:rPr lang="zh-CN" altLang="zh-CN" sz="2400" dirty="0">
                <a:solidFill>
                  <a:schemeClr val="accent6"/>
                </a:solidFill>
              </a:rPr>
              <a:t>小时</a:t>
            </a:r>
            <a:r>
              <a:rPr lang="zh-CN" altLang="zh-CN" sz="2400" dirty="0"/>
              <a:t>，面向</a:t>
            </a:r>
            <a:r>
              <a:rPr lang="zh-CN" altLang="zh-CN" sz="2400" dirty="0">
                <a:solidFill>
                  <a:schemeClr val="accent6"/>
                </a:solidFill>
              </a:rPr>
              <a:t>数百万的电视观众</a:t>
            </a:r>
            <a:r>
              <a:rPr lang="zh-CN" altLang="zh-CN" sz="2400" dirty="0"/>
              <a:t>和各类设备使用</a:t>
            </a:r>
            <a:r>
              <a:rPr lang="zh-CN" altLang="zh-CN" sz="2400" dirty="0" smtClean="0"/>
              <a:t>者</a:t>
            </a:r>
            <a:r>
              <a:rPr lang="zh-CN" altLang="en-US" sz="2400" dirty="0" smtClean="0"/>
              <a:t>。</a:t>
            </a:r>
            <a:endParaRPr lang="en-US" altLang="zh-CN" sz="2400" dirty="0" smtClean="0"/>
          </a:p>
          <a:p>
            <a:pPr>
              <a:buClr>
                <a:schemeClr val="bg1"/>
              </a:buClr>
              <a:buFont typeface="Wingdings" panose="05000000000000000000" pitchFamily="2" charset="2"/>
              <a:buChar char="l"/>
              <a:defRPr/>
            </a:pPr>
            <a:endParaRPr lang="en-US" altLang="zh-CN" sz="2400" dirty="0" smtClean="0"/>
          </a:p>
          <a:p>
            <a:pPr>
              <a:buClr>
                <a:schemeClr val="bg1"/>
              </a:buClr>
              <a:buFont typeface="Wingdings" panose="05000000000000000000" pitchFamily="2" charset="2"/>
              <a:buChar char="l"/>
              <a:defRPr/>
            </a:pPr>
            <a:r>
              <a:rPr lang="zh-CN" altLang="zh-CN" sz="2400" dirty="0" smtClean="0"/>
              <a:t>微软通过</a:t>
            </a:r>
            <a:r>
              <a:rPr lang="zh-CN" altLang="zh-CN" sz="2400" dirty="0"/>
              <a:t>在美国的两个数据中心进行数据的处理和分发。而</a:t>
            </a:r>
            <a:r>
              <a:rPr lang="en-US" altLang="zh-CN" sz="2400" dirty="0"/>
              <a:t>NBC</a:t>
            </a:r>
            <a:r>
              <a:rPr lang="zh-CN" altLang="zh-CN" sz="2400" dirty="0"/>
              <a:t>的视频</a:t>
            </a:r>
            <a:r>
              <a:rPr lang="zh-CN" altLang="zh-CN" sz="2400" dirty="0" smtClean="0"/>
              <a:t>直播全部</a:t>
            </a:r>
            <a:r>
              <a:rPr lang="zh-CN" altLang="zh-CN" sz="2400" dirty="0"/>
              <a:t>在云端完成，包括</a:t>
            </a:r>
            <a:r>
              <a:rPr lang="zh-CN" altLang="zh-CN" sz="2400" dirty="0">
                <a:solidFill>
                  <a:schemeClr val="accent6"/>
                </a:solidFill>
              </a:rPr>
              <a:t>云端的视频转码、编码</a:t>
            </a:r>
            <a:r>
              <a:rPr lang="zh-CN" altLang="zh-CN" sz="2400" dirty="0" smtClean="0"/>
              <a:t>等</a:t>
            </a:r>
            <a:r>
              <a:rPr lang="zh-CN" altLang="en-US" sz="2400" dirty="0" smtClean="0"/>
              <a:t>。</a:t>
            </a:r>
            <a:endParaRPr lang="en-US" altLang="zh-CN" sz="2400" dirty="0" smtClean="0"/>
          </a:p>
          <a:p>
            <a:pPr>
              <a:buClr>
                <a:schemeClr val="bg1"/>
              </a:buClr>
              <a:buFont typeface="Wingdings" panose="05000000000000000000" pitchFamily="2" charset="2"/>
              <a:buChar char="l"/>
              <a:defRPr/>
            </a:pPr>
            <a:endParaRPr lang="en-US" altLang="zh-CN" sz="2400" dirty="0" smtClean="0"/>
          </a:p>
          <a:p>
            <a:pPr>
              <a:buClr>
                <a:schemeClr val="bg1"/>
              </a:buClr>
              <a:buFont typeface="Wingdings" panose="05000000000000000000" pitchFamily="2" charset="2"/>
              <a:buChar char="l"/>
              <a:defRPr/>
            </a:pPr>
            <a:r>
              <a:rPr lang="zh-CN" altLang="en-US" sz="2400" dirty="0"/>
              <a:t>“为了满足这些需求</a:t>
            </a:r>
            <a:r>
              <a:rPr lang="zh-CN" altLang="en-US" sz="2400" dirty="0" smtClean="0"/>
              <a:t>，</a:t>
            </a:r>
            <a:r>
              <a:rPr lang="en-US" altLang="zh-CN" sz="2400" dirty="0" smtClean="0"/>
              <a:t>Azure</a:t>
            </a:r>
            <a:r>
              <a:rPr lang="zh-CN" altLang="en-US" sz="2400" dirty="0"/>
              <a:t>将把全部的数据放于云端执行，这也是历史上的第一次。”微软公司副总裁</a:t>
            </a:r>
            <a:r>
              <a:rPr lang="en-US" altLang="zh-CN" sz="2400" dirty="0"/>
              <a:t>Scott Guthrie</a:t>
            </a:r>
            <a:r>
              <a:rPr lang="zh-CN" altLang="en-US" sz="2400" dirty="0"/>
              <a:t>在一次新闻发布会上宣布与美国全国广播公司</a:t>
            </a:r>
            <a:r>
              <a:rPr lang="en-US" altLang="zh-CN" sz="2400" dirty="0"/>
              <a:t>(NBC)</a:t>
            </a:r>
            <a:r>
              <a:rPr lang="zh-CN" altLang="en-US" sz="2400" dirty="0"/>
              <a:t>的合作时表示。</a:t>
            </a:r>
            <a:endParaRPr lang="en-US" altLang="zh-CN" sz="2400" dirty="0" smtClean="0"/>
          </a:p>
          <a:p>
            <a:pPr>
              <a:buClr>
                <a:schemeClr val="bg1"/>
              </a:buClr>
              <a:buFont typeface="Wingdings" panose="05000000000000000000" pitchFamily="2" charset="2"/>
              <a:buChar char="l"/>
              <a:defRPr/>
            </a:pPr>
            <a:endParaRPr lang="en-US" altLang="zh-CN" sz="2400" dirty="0"/>
          </a:p>
        </p:txBody>
      </p:sp>
      <p:pic>
        <p:nvPicPr>
          <p:cNvPr id="4" name="图片 3"/>
          <p:cNvPicPr>
            <a:picLocks noChangeAspect="1"/>
          </p:cNvPicPr>
          <p:nvPr/>
        </p:nvPicPr>
        <p:blipFill>
          <a:blip r:embed="rId4"/>
          <a:stretch>
            <a:fillRect/>
          </a:stretch>
        </p:blipFill>
        <p:spPr>
          <a:xfrm>
            <a:off x="9618629" y="0"/>
            <a:ext cx="2573371" cy="1441627"/>
          </a:xfrm>
          <a:prstGeom prst="rect">
            <a:avLst/>
          </a:prstGeom>
        </p:spPr>
      </p:pic>
    </p:spTree>
    <p:extLst>
      <p:ext uri="{BB962C8B-B14F-4D97-AF65-F5344CB8AC3E}">
        <p14:creationId xmlns:p14="http://schemas.microsoft.com/office/powerpoint/2010/main" val="1706435547"/>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553998"/>
          </a:xfrm>
        </p:spPr>
        <p:txBody>
          <a:bodyPr/>
          <a:lstStyle/>
          <a:p>
            <a:r>
              <a:rPr lang="en-US" altLang="zh-CN" sz="4000" dirty="0" smtClean="0"/>
              <a:t>Azure</a:t>
            </a:r>
            <a:r>
              <a:rPr lang="zh-CN" altLang="en-US" sz="4000" dirty="0" smtClean="0"/>
              <a:t>业务场景</a:t>
            </a:r>
            <a:r>
              <a:rPr lang="en-US" altLang="zh-CN" sz="4000" dirty="0" smtClean="0"/>
              <a:t>3</a:t>
            </a:r>
            <a:r>
              <a:rPr lang="zh-CN" altLang="en-US" sz="4000" dirty="0" smtClean="0"/>
              <a:t>：扩展已有数据中心（混合云）</a:t>
            </a:r>
            <a:endParaRPr lang="zh-CN" altLang="en-US" sz="4000" dirty="0"/>
          </a:p>
        </p:txBody>
      </p:sp>
      <p:grpSp>
        <p:nvGrpSpPr>
          <p:cNvPr id="4" name="Group 3"/>
          <p:cNvGrpSpPr/>
          <p:nvPr/>
        </p:nvGrpSpPr>
        <p:grpSpPr>
          <a:xfrm>
            <a:off x="8948000" y="1137517"/>
            <a:ext cx="2341419" cy="2341419"/>
            <a:chOff x="8948000" y="1137515"/>
            <a:chExt cx="2341419" cy="2341419"/>
          </a:xfrm>
        </p:grpSpPr>
        <p:sp>
          <p:nvSpPr>
            <p:cNvPr id="5" name="Rectangle 4"/>
            <p:cNvSpPr/>
            <p:nvPr/>
          </p:nvSpPr>
          <p:spPr bwMode="auto">
            <a:xfrm>
              <a:off x="8948000" y="1137515"/>
              <a:ext cx="2341419" cy="234141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defTabSz="914023" fontAlgn="base">
                <a:lnSpc>
                  <a:spcPct val="90000"/>
                </a:lnSpc>
                <a:spcBef>
                  <a:spcPct val="0"/>
                </a:spcBef>
                <a:spcAft>
                  <a:spcPct val="0"/>
                </a:spcAft>
              </a:pPr>
              <a:r>
                <a:rPr lang="zh-CN" altLang="en-US" dirty="0" smtClean="0">
                  <a:gradFill>
                    <a:gsLst>
                      <a:gs pos="0">
                        <a:srgbClr val="FFFFFF"/>
                      </a:gs>
                      <a:gs pos="100000">
                        <a:srgbClr val="FFFFFF"/>
                      </a:gs>
                    </a:gsLst>
                    <a:lin ang="5400000" scaled="0"/>
                  </a:gradFill>
                </a:rPr>
                <a:t>分支机构</a:t>
              </a:r>
              <a:endParaRPr lang="en-US" dirty="0">
                <a:gradFill>
                  <a:gsLst>
                    <a:gs pos="0">
                      <a:srgbClr val="FFFFFF"/>
                    </a:gs>
                    <a:gs pos="100000">
                      <a:srgbClr val="FFFFFF"/>
                    </a:gs>
                  </a:gsLst>
                  <a:lin ang="5400000" scaled="0"/>
                </a:gradFill>
              </a:endParaRPr>
            </a:p>
          </p:txBody>
        </p:sp>
        <p:grpSp>
          <p:nvGrpSpPr>
            <p:cNvPr id="6" name="Group 5"/>
            <p:cNvGrpSpPr/>
            <p:nvPr/>
          </p:nvGrpSpPr>
          <p:grpSpPr>
            <a:xfrm>
              <a:off x="9546569" y="1434449"/>
              <a:ext cx="479392" cy="712232"/>
              <a:chOff x="1972774" y="3451570"/>
              <a:chExt cx="479392" cy="712232"/>
            </a:xfrm>
          </p:grpSpPr>
          <p:pic>
            <p:nvPicPr>
              <p:cNvPr id="15"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1972774" y="3451570"/>
                <a:ext cx="355510" cy="712232"/>
              </a:xfrm>
              <a:prstGeom prst="rect">
                <a:avLst/>
              </a:prstGeom>
              <a:noFill/>
            </p:spPr>
          </p:pic>
          <p:grpSp>
            <p:nvGrpSpPr>
              <p:cNvPr id="16" name="Group 15"/>
              <p:cNvGrpSpPr/>
              <p:nvPr/>
            </p:nvGrpSpPr>
            <p:grpSpPr>
              <a:xfrm>
                <a:off x="2245986" y="3924261"/>
                <a:ext cx="206180" cy="206424"/>
                <a:chOff x="2245986" y="3924261"/>
                <a:chExt cx="206180" cy="206424"/>
              </a:xfrm>
            </p:grpSpPr>
            <p:grpSp>
              <p:nvGrpSpPr>
                <p:cNvPr id="17" name="Group 16"/>
                <p:cNvGrpSpPr/>
                <p:nvPr/>
              </p:nvGrpSpPr>
              <p:grpSpPr>
                <a:xfrm>
                  <a:off x="2245986" y="3924261"/>
                  <a:ext cx="206180" cy="206424"/>
                  <a:chOff x="1779323" y="4627897"/>
                  <a:chExt cx="472764" cy="473323"/>
                </a:xfrm>
              </p:grpSpPr>
              <p:sp>
                <p:nvSpPr>
                  <p:cNvPr id="19" name="Isosceles Triangle 18"/>
                  <p:cNvSpPr/>
                  <p:nvPr/>
                </p:nvSpPr>
                <p:spPr bwMode="auto">
                  <a:xfrm>
                    <a:off x="1779323" y="4627897"/>
                    <a:ext cx="472764" cy="407555"/>
                  </a:xfrm>
                  <a:prstGeom prst="triangl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20" name="Rectangle 19"/>
                  <p:cNvSpPr/>
                  <p:nvPr/>
                </p:nvSpPr>
                <p:spPr bwMode="auto">
                  <a:xfrm>
                    <a:off x="1779323" y="4824517"/>
                    <a:ext cx="472764" cy="60401"/>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21" name="Rectangle 20"/>
                  <p:cNvSpPr/>
                  <p:nvPr/>
                </p:nvSpPr>
                <p:spPr bwMode="auto">
                  <a:xfrm rot="16200000">
                    <a:off x="1881399" y="4936712"/>
                    <a:ext cx="268612" cy="604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grpSp>
            <p:sp>
              <p:nvSpPr>
                <p:cNvPr id="18" name="Isosceles Triangle 17"/>
                <p:cNvSpPr/>
                <p:nvPr/>
              </p:nvSpPr>
              <p:spPr bwMode="auto">
                <a:xfrm>
                  <a:off x="2304709" y="3989226"/>
                  <a:ext cx="88734" cy="76495"/>
                </a:xfrm>
                <a:prstGeom prst="triangl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grpSp>
        </p:grpSp>
        <p:grpSp>
          <p:nvGrpSpPr>
            <p:cNvPr id="7" name="Group 6"/>
            <p:cNvGrpSpPr/>
            <p:nvPr/>
          </p:nvGrpSpPr>
          <p:grpSpPr>
            <a:xfrm>
              <a:off x="10343249" y="1458234"/>
              <a:ext cx="525423" cy="712232"/>
              <a:chOff x="9715201" y="1198620"/>
              <a:chExt cx="525423" cy="712232"/>
            </a:xfrm>
          </p:grpSpPr>
          <p:pic>
            <p:nvPicPr>
              <p:cNvPr id="13"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9715201" y="1198620"/>
                <a:ext cx="355510" cy="712232"/>
              </a:xfrm>
              <a:prstGeom prst="rect">
                <a:avLst/>
              </a:prstGeom>
              <a:noFill/>
            </p:spPr>
          </p:pic>
          <p:sp>
            <p:nvSpPr>
              <p:cNvPr id="14" name="Freeform 128"/>
              <p:cNvSpPr>
                <a:spLocks noEditPoints="1"/>
              </p:cNvSpPr>
              <p:nvPr/>
            </p:nvSpPr>
            <p:spPr bwMode="black">
              <a:xfrm>
                <a:off x="10016850" y="1686929"/>
                <a:ext cx="223774" cy="156506"/>
              </a:xfrm>
              <a:custGeom>
                <a:avLst/>
                <a:gdLst>
                  <a:gd name="T0" fmla="*/ 7 w 300"/>
                  <a:gd name="T1" fmla="*/ 0 h 210"/>
                  <a:gd name="T2" fmla="*/ 293 w 300"/>
                  <a:gd name="T3" fmla="*/ 0 h 210"/>
                  <a:gd name="T4" fmla="*/ 150 w 300"/>
                  <a:gd name="T5" fmla="*/ 120 h 210"/>
                  <a:gd name="T6" fmla="*/ 7 w 300"/>
                  <a:gd name="T7" fmla="*/ 0 h 210"/>
                  <a:gd name="T8" fmla="*/ 153 w 300"/>
                  <a:gd name="T9" fmla="*/ 130 h 210"/>
                  <a:gd name="T10" fmla="*/ 153 w 300"/>
                  <a:gd name="T11" fmla="*/ 130 h 210"/>
                  <a:gd name="T12" fmla="*/ 153 w 300"/>
                  <a:gd name="T13" fmla="*/ 131 h 210"/>
                  <a:gd name="T14" fmla="*/ 152 w 300"/>
                  <a:gd name="T15" fmla="*/ 131 h 210"/>
                  <a:gd name="T16" fmla="*/ 152 w 300"/>
                  <a:gd name="T17" fmla="*/ 131 h 210"/>
                  <a:gd name="T18" fmla="*/ 151 w 300"/>
                  <a:gd name="T19" fmla="*/ 131 h 210"/>
                  <a:gd name="T20" fmla="*/ 151 w 300"/>
                  <a:gd name="T21" fmla="*/ 131 h 210"/>
                  <a:gd name="T22" fmla="*/ 150 w 300"/>
                  <a:gd name="T23" fmla="*/ 131 h 210"/>
                  <a:gd name="T24" fmla="*/ 150 w 300"/>
                  <a:gd name="T25" fmla="*/ 131 h 210"/>
                  <a:gd name="T26" fmla="*/ 150 w 300"/>
                  <a:gd name="T27" fmla="*/ 131 h 210"/>
                  <a:gd name="T28" fmla="*/ 149 w 300"/>
                  <a:gd name="T29" fmla="*/ 131 h 210"/>
                  <a:gd name="T30" fmla="*/ 149 w 300"/>
                  <a:gd name="T31" fmla="*/ 131 h 210"/>
                  <a:gd name="T32" fmla="*/ 148 w 300"/>
                  <a:gd name="T33" fmla="*/ 131 h 210"/>
                  <a:gd name="T34" fmla="*/ 148 w 300"/>
                  <a:gd name="T35" fmla="*/ 131 h 210"/>
                  <a:gd name="T36" fmla="*/ 147 w 300"/>
                  <a:gd name="T37" fmla="*/ 131 h 210"/>
                  <a:gd name="T38" fmla="*/ 147 w 300"/>
                  <a:gd name="T39" fmla="*/ 130 h 210"/>
                  <a:gd name="T40" fmla="*/ 147 w 300"/>
                  <a:gd name="T41" fmla="*/ 130 h 210"/>
                  <a:gd name="T42" fmla="*/ 125 w 300"/>
                  <a:gd name="T43" fmla="*/ 112 h 210"/>
                  <a:gd name="T44" fmla="*/ 8 w 300"/>
                  <a:gd name="T45" fmla="*/ 210 h 210"/>
                  <a:gd name="T46" fmla="*/ 293 w 300"/>
                  <a:gd name="T47" fmla="*/ 210 h 210"/>
                  <a:gd name="T48" fmla="*/ 175 w 300"/>
                  <a:gd name="T49" fmla="*/ 112 h 210"/>
                  <a:gd name="T50" fmla="*/ 153 w 300"/>
                  <a:gd name="T51" fmla="*/ 130 h 210"/>
                  <a:gd name="T52" fmla="*/ 0 w 300"/>
                  <a:gd name="T53" fmla="*/ 6 h 210"/>
                  <a:gd name="T54" fmla="*/ 0 w 300"/>
                  <a:gd name="T55" fmla="*/ 204 h 210"/>
                  <a:gd name="T56" fmla="*/ 118 w 300"/>
                  <a:gd name="T57" fmla="*/ 106 h 210"/>
                  <a:gd name="T58" fmla="*/ 0 w 300"/>
                  <a:gd name="T59" fmla="*/ 6 h 210"/>
                  <a:gd name="T60" fmla="*/ 182 w 300"/>
                  <a:gd name="T61" fmla="*/ 106 h 210"/>
                  <a:gd name="T62" fmla="*/ 300 w 300"/>
                  <a:gd name="T63" fmla="*/ 204 h 210"/>
                  <a:gd name="T64" fmla="*/ 300 w 300"/>
                  <a:gd name="T65" fmla="*/ 6 h 210"/>
                  <a:gd name="T66" fmla="*/ 182 w 300"/>
                  <a:gd name="T67"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0" h="210">
                    <a:moveTo>
                      <a:pt x="7" y="0"/>
                    </a:moveTo>
                    <a:cubicBezTo>
                      <a:pt x="293" y="0"/>
                      <a:pt x="293" y="0"/>
                      <a:pt x="293" y="0"/>
                    </a:cubicBezTo>
                    <a:cubicBezTo>
                      <a:pt x="150" y="120"/>
                      <a:pt x="150" y="120"/>
                      <a:pt x="150" y="120"/>
                    </a:cubicBezTo>
                    <a:lnTo>
                      <a:pt x="7" y="0"/>
                    </a:lnTo>
                    <a:close/>
                    <a:moveTo>
                      <a:pt x="153" y="130"/>
                    </a:moveTo>
                    <a:cubicBezTo>
                      <a:pt x="153" y="130"/>
                      <a:pt x="153" y="130"/>
                      <a:pt x="153" y="130"/>
                    </a:cubicBezTo>
                    <a:cubicBezTo>
                      <a:pt x="153" y="130"/>
                      <a:pt x="153" y="130"/>
                      <a:pt x="153" y="131"/>
                    </a:cubicBezTo>
                    <a:cubicBezTo>
                      <a:pt x="153" y="131"/>
                      <a:pt x="152" y="131"/>
                      <a:pt x="152" y="131"/>
                    </a:cubicBezTo>
                    <a:cubicBezTo>
                      <a:pt x="152" y="131"/>
                      <a:pt x="152" y="131"/>
                      <a:pt x="152" y="131"/>
                    </a:cubicBezTo>
                    <a:cubicBezTo>
                      <a:pt x="152" y="131"/>
                      <a:pt x="151" y="131"/>
                      <a:pt x="151" y="131"/>
                    </a:cubicBezTo>
                    <a:cubicBezTo>
                      <a:pt x="151" y="131"/>
                      <a:pt x="151" y="131"/>
                      <a:pt x="151" y="131"/>
                    </a:cubicBezTo>
                    <a:cubicBezTo>
                      <a:pt x="151" y="131"/>
                      <a:pt x="150" y="131"/>
                      <a:pt x="150" y="131"/>
                    </a:cubicBezTo>
                    <a:cubicBezTo>
                      <a:pt x="150" y="131"/>
                      <a:pt x="150" y="131"/>
                      <a:pt x="150" y="131"/>
                    </a:cubicBezTo>
                    <a:cubicBezTo>
                      <a:pt x="150" y="131"/>
                      <a:pt x="150" y="131"/>
                      <a:pt x="150" y="131"/>
                    </a:cubicBezTo>
                    <a:cubicBezTo>
                      <a:pt x="150" y="131"/>
                      <a:pt x="149" y="131"/>
                      <a:pt x="149" y="131"/>
                    </a:cubicBezTo>
                    <a:cubicBezTo>
                      <a:pt x="149" y="131"/>
                      <a:pt x="149" y="131"/>
                      <a:pt x="149" y="131"/>
                    </a:cubicBezTo>
                    <a:cubicBezTo>
                      <a:pt x="149" y="131"/>
                      <a:pt x="148" y="131"/>
                      <a:pt x="148" y="131"/>
                    </a:cubicBezTo>
                    <a:cubicBezTo>
                      <a:pt x="148" y="131"/>
                      <a:pt x="148" y="131"/>
                      <a:pt x="148" y="131"/>
                    </a:cubicBezTo>
                    <a:cubicBezTo>
                      <a:pt x="148" y="131"/>
                      <a:pt x="148" y="131"/>
                      <a:pt x="147" y="131"/>
                    </a:cubicBezTo>
                    <a:cubicBezTo>
                      <a:pt x="147" y="130"/>
                      <a:pt x="147" y="130"/>
                      <a:pt x="147" y="130"/>
                    </a:cubicBezTo>
                    <a:cubicBezTo>
                      <a:pt x="147" y="130"/>
                      <a:pt x="147" y="130"/>
                      <a:pt x="147" y="130"/>
                    </a:cubicBezTo>
                    <a:cubicBezTo>
                      <a:pt x="125" y="112"/>
                      <a:pt x="125" y="112"/>
                      <a:pt x="125" y="112"/>
                    </a:cubicBezTo>
                    <a:cubicBezTo>
                      <a:pt x="8" y="210"/>
                      <a:pt x="8" y="210"/>
                      <a:pt x="8" y="210"/>
                    </a:cubicBezTo>
                    <a:cubicBezTo>
                      <a:pt x="293" y="210"/>
                      <a:pt x="293" y="210"/>
                      <a:pt x="293" y="210"/>
                    </a:cubicBezTo>
                    <a:cubicBezTo>
                      <a:pt x="175" y="112"/>
                      <a:pt x="175" y="112"/>
                      <a:pt x="175" y="112"/>
                    </a:cubicBezTo>
                    <a:lnTo>
                      <a:pt x="153" y="130"/>
                    </a:lnTo>
                    <a:close/>
                    <a:moveTo>
                      <a:pt x="0" y="6"/>
                    </a:moveTo>
                    <a:cubicBezTo>
                      <a:pt x="0" y="204"/>
                      <a:pt x="0" y="204"/>
                      <a:pt x="0" y="204"/>
                    </a:cubicBezTo>
                    <a:cubicBezTo>
                      <a:pt x="118" y="106"/>
                      <a:pt x="118" y="106"/>
                      <a:pt x="118" y="106"/>
                    </a:cubicBezTo>
                    <a:lnTo>
                      <a:pt x="0" y="6"/>
                    </a:lnTo>
                    <a:close/>
                    <a:moveTo>
                      <a:pt x="182" y="106"/>
                    </a:moveTo>
                    <a:cubicBezTo>
                      <a:pt x="300" y="204"/>
                      <a:pt x="300" y="204"/>
                      <a:pt x="300" y="204"/>
                    </a:cubicBezTo>
                    <a:cubicBezTo>
                      <a:pt x="300" y="6"/>
                      <a:pt x="300" y="6"/>
                      <a:pt x="300" y="6"/>
                    </a:cubicBezTo>
                    <a:lnTo>
                      <a:pt x="182"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600"/>
              </a:p>
            </p:txBody>
          </p:sp>
        </p:grpSp>
        <p:grpSp>
          <p:nvGrpSpPr>
            <p:cNvPr id="8" name="Group 7"/>
            <p:cNvGrpSpPr/>
            <p:nvPr/>
          </p:nvGrpSpPr>
          <p:grpSpPr>
            <a:xfrm>
              <a:off x="10174203" y="2382008"/>
              <a:ext cx="955874" cy="679574"/>
              <a:chOff x="9749347" y="2169580"/>
              <a:chExt cx="955874" cy="679574"/>
            </a:xfrm>
          </p:grpSpPr>
          <p:sp>
            <p:nvSpPr>
              <p:cNvPr id="9" name="Freeform 27"/>
              <p:cNvSpPr>
                <a:spLocks noChangeAspect="1" noEditPoints="1"/>
              </p:cNvSpPr>
              <p:nvPr/>
            </p:nvSpPr>
            <p:spPr bwMode="black">
              <a:xfrm>
                <a:off x="9749347" y="2169581"/>
                <a:ext cx="430451" cy="277285"/>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10" name="Freeform 27"/>
              <p:cNvSpPr>
                <a:spLocks noChangeAspect="1" noEditPoints="1"/>
              </p:cNvSpPr>
              <p:nvPr/>
            </p:nvSpPr>
            <p:spPr bwMode="black">
              <a:xfrm>
                <a:off x="9749347" y="2571869"/>
                <a:ext cx="430451" cy="277285"/>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11" name="Freeform 27"/>
              <p:cNvSpPr>
                <a:spLocks noChangeAspect="1" noEditPoints="1"/>
              </p:cNvSpPr>
              <p:nvPr/>
            </p:nvSpPr>
            <p:spPr bwMode="black">
              <a:xfrm>
                <a:off x="10274770" y="2169580"/>
                <a:ext cx="430451" cy="277285"/>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12" name="Freeform 27"/>
              <p:cNvSpPr>
                <a:spLocks noChangeAspect="1" noEditPoints="1"/>
              </p:cNvSpPr>
              <p:nvPr/>
            </p:nvSpPr>
            <p:spPr bwMode="black">
              <a:xfrm>
                <a:off x="10274770" y="2571868"/>
                <a:ext cx="430451" cy="277285"/>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grpSp>
      </p:grpSp>
      <p:grpSp>
        <p:nvGrpSpPr>
          <p:cNvPr id="22" name="Group 21"/>
          <p:cNvGrpSpPr/>
          <p:nvPr/>
        </p:nvGrpSpPr>
        <p:grpSpPr>
          <a:xfrm>
            <a:off x="897789" y="1992745"/>
            <a:ext cx="3465948" cy="3465950"/>
            <a:chOff x="897789" y="1992744"/>
            <a:chExt cx="3465948" cy="3465948"/>
          </a:xfrm>
        </p:grpSpPr>
        <p:sp>
          <p:nvSpPr>
            <p:cNvPr id="23" name="Rectangle 22"/>
            <p:cNvSpPr/>
            <p:nvPr/>
          </p:nvSpPr>
          <p:spPr bwMode="auto">
            <a:xfrm>
              <a:off x="897789" y="1992744"/>
              <a:ext cx="3465948" cy="346594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23" fontAlgn="base">
                <a:lnSpc>
                  <a:spcPct val="90000"/>
                </a:lnSpc>
                <a:spcBef>
                  <a:spcPct val="0"/>
                </a:spcBef>
                <a:spcAft>
                  <a:spcPct val="0"/>
                </a:spcAft>
              </a:pPr>
              <a:r>
                <a:rPr lang="zh-CN" altLang="en-US" sz="2400" dirty="0" smtClean="0">
                  <a:gradFill>
                    <a:gsLst>
                      <a:gs pos="0">
                        <a:srgbClr val="FFFFFF"/>
                      </a:gs>
                      <a:gs pos="100000">
                        <a:srgbClr val="FFFFFF"/>
                      </a:gs>
                    </a:gsLst>
                    <a:lin ang="5400000" scaled="0"/>
                  </a:gradFill>
                </a:rPr>
                <a:t>总部数据中心</a:t>
              </a:r>
              <a:endParaRPr lang="en-US" sz="2400" dirty="0">
                <a:gradFill>
                  <a:gsLst>
                    <a:gs pos="0">
                      <a:srgbClr val="FFFFFF"/>
                    </a:gs>
                    <a:gs pos="100000">
                      <a:srgbClr val="FFFFFF"/>
                    </a:gs>
                  </a:gsLst>
                  <a:lin ang="5400000" scaled="0"/>
                </a:gradFill>
              </a:endParaRPr>
            </a:p>
          </p:txBody>
        </p:sp>
        <p:pic>
          <p:nvPicPr>
            <p:cNvPr id="24" name="Picture 2"/>
            <p:cNvPicPr>
              <a:picLocks noChangeAspect="1" noChangeArrowheads="1"/>
            </p:cNvPicPr>
            <p:nvPr/>
          </p:nvPicPr>
          <p:blipFill>
            <a:blip r:embed="rId3" cstate="print">
              <a:lum bright="100000" contrast="100000"/>
            </a:blip>
            <a:srcRect/>
            <a:stretch>
              <a:fillRect/>
            </a:stretch>
          </p:blipFill>
          <p:spPr bwMode="auto">
            <a:xfrm>
              <a:off x="3298179" y="4442923"/>
              <a:ext cx="965110" cy="884298"/>
            </a:xfrm>
            <a:prstGeom prst="rect">
              <a:avLst/>
            </a:prstGeom>
            <a:noFill/>
            <a:ln w="9525">
              <a:noFill/>
              <a:miter lim="800000"/>
              <a:headEnd/>
              <a:tailEnd/>
            </a:ln>
            <a:effectLst/>
          </p:spPr>
        </p:pic>
        <p:grpSp>
          <p:nvGrpSpPr>
            <p:cNvPr id="25" name="Group 24"/>
            <p:cNvGrpSpPr/>
            <p:nvPr/>
          </p:nvGrpSpPr>
          <p:grpSpPr>
            <a:xfrm>
              <a:off x="2717713" y="2401459"/>
              <a:ext cx="869945" cy="629380"/>
              <a:chOff x="2870782" y="2512291"/>
              <a:chExt cx="791194" cy="572406"/>
            </a:xfrm>
          </p:grpSpPr>
          <p:pic>
            <p:nvPicPr>
              <p:cNvPr id="48" name="Picture 2"/>
              <p:cNvPicPr>
                <a:picLocks noChangeAspect="1" noChangeArrowheads="1"/>
              </p:cNvPicPr>
              <p:nvPr/>
            </p:nvPicPr>
            <p:blipFill rotWithShape="1">
              <a:blip r:embed="rId3" cstate="print">
                <a:lum bright="100000" contrast="100000"/>
              </a:blip>
              <a:srcRect l="9422" t="9591" r="8195" b="13220"/>
              <a:stretch/>
            </p:blipFill>
            <p:spPr bwMode="auto">
              <a:xfrm>
                <a:off x="2870782" y="2512291"/>
                <a:ext cx="666746" cy="572406"/>
              </a:xfrm>
              <a:prstGeom prst="rect">
                <a:avLst/>
              </a:prstGeom>
              <a:noFill/>
              <a:ln w="9525">
                <a:noFill/>
                <a:miter lim="800000"/>
                <a:headEnd/>
                <a:tailEnd/>
              </a:ln>
              <a:effectLst/>
            </p:spPr>
          </p:pic>
          <p:sp>
            <p:nvSpPr>
              <p:cNvPr id="49" name="Freeform 6"/>
              <p:cNvSpPr>
                <a:spLocks noChangeAspect="1" noEditPoints="1"/>
              </p:cNvSpPr>
              <p:nvPr/>
            </p:nvSpPr>
            <p:spPr bwMode="black">
              <a:xfrm>
                <a:off x="3363172" y="2782146"/>
                <a:ext cx="298804" cy="302551"/>
              </a:xfrm>
              <a:custGeom>
                <a:avLst/>
                <a:gdLst>
                  <a:gd name="T0" fmla="*/ 84 w 84"/>
                  <a:gd name="T1" fmla="*/ 43 h 85"/>
                  <a:gd name="T2" fmla="*/ 0 w 84"/>
                  <a:gd name="T3" fmla="*/ 43 h 85"/>
                  <a:gd name="T4" fmla="*/ 76 w 84"/>
                  <a:gd name="T5" fmla="*/ 27 h 85"/>
                  <a:gd name="T6" fmla="*/ 65 w 84"/>
                  <a:gd name="T7" fmla="*/ 40 h 85"/>
                  <a:gd name="T8" fmla="*/ 76 w 84"/>
                  <a:gd name="T9" fmla="*/ 27 h 85"/>
                  <a:gd name="T10" fmla="*/ 45 w 84"/>
                  <a:gd name="T11" fmla="*/ 27 h 85"/>
                  <a:gd name="T12" fmla="*/ 62 w 84"/>
                  <a:gd name="T13" fmla="*/ 40 h 85"/>
                  <a:gd name="T14" fmla="*/ 40 w 84"/>
                  <a:gd name="T15" fmla="*/ 27 h 85"/>
                  <a:gd name="T16" fmla="*/ 21 w 84"/>
                  <a:gd name="T17" fmla="*/ 40 h 85"/>
                  <a:gd name="T18" fmla="*/ 40 w 84"/>
                  <a:gd name="T19" fmla="*/ 27 h 85"/>
                  <a:gd name="T20" fmla="*/ 8 w 84"/>
                  <a:gd name="T21" fmla="*/ 27 h 85"/>
                  <a:gd name="T22" fmla="*/ 19 w 84"/>
                  <a:gd name="T23" fmla="*/ 40 h 85"/>
                  <a:gd name="T24" fmla="*/ 10 w 84"/>
                  <a:gd name="T25" fmla="*/ 21 h 85"/>
                  <a:gd name="T26" fmla="*/ 30 w 84"/>
                  <a:gd name="T27" fmla="*/ 6 h 85"/>
                  <a:gd name="T28" fmla="*/ 25 w 84"/>
                  <a:gd name="T29" fmla="*/ 21 h 85"/>
                  <a:gd name="T30" fmla="*/ 40 w 84"/>
                  <a:gd name="T31" fmla="*/ 4 h 85"/>
                  <a:gd name="T32" fmla="*/ 45 w 84"/>
                  <a:gd name="T33" fmla="*/ 21 h 85"/>
                  <a:gd name="T34" fmla="*/ 45 w 84"/>
                  <a:gd name="T35" fmla="*/ 5 h 85"/>
                  <a:gd name="T36" fmla="*/ 62 w 84"/>
                  <a:gd name="T37" fmla="*/ 21 h 85"/>
                  <a:gd name="T38" fmla="*/ 54 w 84"/>
                  <a:gd name="T39" fmla="*/ 6 h 85"/>
                  <a:gd name="T40" fmla="*/ 80 w 84"/>
                  <a:gd name="T41" fmla="*/ 45 h 85"/>
                  <a:gd name="T42" fmla="*/ 63 w 84"/>
                  <a:gd name="T43" fmla="*/ 59 h 85"/>
                  <a:gd name="T44" fmla="*/ 80 w 84"/>
                  <a:gd name="T45" fmla="*/ 45 h 85"/>
                  <a:gd name="T46" fmla="*/ 45 w 84"/>
                  <a:gd name="T47" fmla="*/ 45 h 85"/>
                  <a:gd name="T48" fmla="*/ 61 w 84"/>
                  <a:gd name="T49" fmla="*/ 59 h 85"/>
                  <a:gd name="T50" fmla="*/ 40 w 84"/>
                  <a:gd name="T51" fmla="*/ 45 h 85"/>
                  <a:gd name="T52" fmla="*/ 23 w 84"/>
                  <a:gd name="T53" fmla="*/ 59 h 85"/>
                  <a:gd name="T54" fmla="*/ 40 w 84"/>
                  <a:gd name="T55" fmla="*/ 45 h 85"/>
                  <a:gd name="T56" fmla="*/ 4 w 84"/>
                  <a:gd name="T57" fmla="*/ 45 h 85"/>
                  <a:gd name="T58" fmla="*/ 21 w 84"/>
                  <a:gd name="T59" fmla="*/ 59 h 85"/>
                  <a:gd name="T60" fmla="*/ 45 w 84"/>
                  <a:gd name="T61" fmla="*/ 64 h 85"/>
                  <a:gd name="T62" fmla="*/ 59 w 84"/>
                  <a:gd name="T63" fmla="*/ 64 h 85"/>
                  <a:gd name="T64" fmla="*/ 40 w 84"/>
                  <a:gd name="T65" fmla="*/ 81 h 85"/>
                  <a:gd name="T66" fmla="*/ 25 w 84"/>
                  <a:gd name="T67" fmla="*/ 64 h 85"/>
                  <a:gd name="T68" fmla="*/ 73 w 84"/>
                  <a:gd name="T69" fmla="*/ 64 h 85"/>
                  <a:gd name="T70" fmla="*/ 54 w 84"/>
                  <a:gd name="T71" fmla="*/ 79 h 85"/>
                  <a:gd name="T72" fmla="*/ 22 w 84"/>
                  <a:gd name="T73" fmla="*/ 64 h 85"/>
                  <a:gd name="T74" fmla="*/ 30 w 84"/>
                  <a:gd name="T75"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42" y="0"/>
                    </a:moveTo>
                    <a:cubicBezTo>
                      <a:pt x="65" y="0"/>
                      <a:pt x="84" y="19"/>
                      <a:pt x="84" y="43"/>
                    </a:cubicBezTo>
                    <a:cubicBezTo>
                      <a:pt x="84" y="66"/>
                      <a:pt x="65" y="85"/>
                      <a:pt x="42" y="85"/>
                    </a:cubicBezTo>
                    <a:cubicBezTo>
                      <a:pt x="19" y="85"/>
                      <a:pt x="0" y="66"/>
                      <a:pt x="0" y="43"/>
                    </a:cubicBezTo>
                    <a:cubicBezTo>
                      <a:pt x="0" y="19"/>
                      <a:pt x="19" y="0"/>
                      <a:pt x="42" y="0"/>
                    </a:cubicBezTo>
                    <a:close/>
                    <a:moveTo>
                      <a:pt x="76" y="27"/>
                    </a:moveTo>
                    <a:cubicBezTo>
                      <a:pt x="63" y="27"/>
                      <a:pt x="63" y="27"/>
                      <a:pt x="63" y="27"/>
                    </a:cubicBezTo>
                    <a:cubicBezTo>
                      <a:pt x="64" y="31"/>
                      <a:pt x="65" y="35"/>
                      <a:pt x="65" y="40"/>
                    </a:cubicBezTo>
                    <a:cubicBezTo>
                      <a:pt x="80" y="40"/>
                      <a:pt x="80" y="40"/>
                      <a:pt x="80" y="40"/>
                    </a:cubicBezTo>
                    <a:cubicBezTo>
                      <a:pt x="79" y="35"/>
                      <a:pt x="78" y="31"/>
                      <a:pt x="76" y="27"/>
                    </a:cubicBezTo>
                    <a:close/>
                    <a:moveTo>
                      <a:pt x="61" y="27"/>
                    </a:moveTo>
                    <a:cubicBezTo>
                      <a:pt x="45" y="27"/>
                      <a:pt x="45" y="27"/>
                      <a:pt x="45" y="27"/>
                    </a:cubicBezTo>
                    <a:cubicBezTo>
                      <a:pt x="45" y="40"/>
                      <a:pt x="45" y="40"/>
                      <a:pt x="45" y="40"/>
                    </a:cubicBezTo>
                    <a:cubicBezTo>
                      <a:pt x="62" y="40"/>
                      <a:pt x="62" y="40"/>
                      <a:pt x="62" y="40"/>
                    </a:cubicBezTo>
                    <a:cubicBezTo>
                      <a:pt x="62" y="35"/>
                      <a:pt x="62" y="31"/>
                      <a:pt x="61" y="27"/>
                    </a:cubicBezTo>
                    <a:close/>
                    <a:moveTo>
                      <a:pt x="40" y="27"/>
                    </a:moveTo>
                    <a:cubicBezTo>
                      <a:pt x="23" y="27"/>
                      <a:pt x="23" y="27"/>
                      <a:pt x="23" y="27"/>
                    </a:cubicBezTo>
                    <a:cubicBezTo>
                      <a:pt x="22" y="31"/>
                      <a:pt x="22" y="35"/>
                      <a:pt x="21" y="40"/>
                    </a:cubicBezTo>
                    <a:cubicBezTo>
                      <a:pt x="40" y="40"/>
                      <a:pt x="40" y="40"/>
                      <a:pt x="40" y="40"/>
                    </a:cubicBezTo>
                    <a:cubicBezTo>
                      <a:pt x="40" y="27"/>
                      <a:pt x="40" y="27"/>
                      <a:pt x="40" y="27"/>
                    </a:cubicBezTo>
                    <a:close/>
                    <a:moveTo>
                      <a:pt x="21" y="27"/>
                    </a:moveTo>
                    <a:cubicBezTo>
                      <a:pt x="8" y="27"/>
                      <a:pt x="8" y="27"/>
                      <a:pt x="8" y="27"/>
                    </a:cubicBezTo>
                    <a:cubicBezTo>
                      <a:pt x="6" y="31"/>
                      <a:pt x="5" y="35"/>
                      <a:pt x="4" y="40"/>
                    </a:cubicBezTo>
                    <a:cubicBezTo>
                      <a:pt x="19" y="40"/>
                      <a:pt x="19" y="40"/>
                      <a:pt x="19" y="40"/>
                    </a:cubicBezTo>
                    <a:cubicBezTo>
                      <a:pt x="19" y="35"/>
                      <a:pt x="20" y="31"/>
                      <a:pt x="21" y="27"/>
                    </a:cubicBezTo>
                    <a:close/>
                    <a:moveTo>
                      <a:pt x="10" y="21"/>
                    </a:moveTo>
                    <a:cubicBezTo>
                      <a:pt x="22" y="21"/>
                      <a:pt x="22" y="21"/>
                      <a:pt x="22" y="21"/>
                    </a:cubicBezTo>
                    <a:cubicBezTo>
                      <a:pt x="24" y="15"/>
                      <a:pt x="27" y="10"/>
                      <a:pt x="30" y="6"/>
                    </a:cubicBezTo>
                    <a:cubicBezTo>
                      <a:pt x="22" y="9"/>
                      <a:pt x="15" y="14"/>
                      <a:pt x="10" y="21"/>
                    </a:cubicBezTo>
                    <a:close/>
                    <a:moveTo>
                      <a:pt x="25" y="21"/>
                    </a:moveTo>
                    <a:cubicBezTo>
                      <a:pt x="40" y="21"/>
                      <a:pt x="40" y="21"/>
                      <a:pt x="40" y="21"/>
                    </a:cubicBezTo>
                    <a:cubicBezTo>
                      <a:pt x="40" y="4"/>
                      <a:pt x="40" y="4"/>
                      <a:pt x="40" y="4"/>
                    </a:cubicBezTo>
                    <a:cubicBezTo>
                      <a:pt x="33" y="6"/>
                      <a:pt x="28" y="12"/>
                      <a:pt x="25" y="21"/>
                    </a:cubicBezTo>
                    <a:close/>
                    <a:moveTo>
                      <a:pt x="45" y="21"/>
                    </a:moveTo>
                    <a:cubicBezTo>
                      <a:pt x="59" y="21"/>
                      <a:pt x="59" y="21"/>
                      <a:pt x="59" y="21"/>
                    </a:cubicBezTo>
                    <a:cubicBezTo>
                      <a:pt x="56" y="12"/>
                      <a:pt x="51" y="6"/>
                      <a:pt x="45" y="5"/>
                    </a:cubicBezTo>
                    <a:cubicBezTo>
                      <a:pt x="45" y="21"/>
                      <a:pt x="45" y="21"/>
                      <a:pt x="45" y="21"/>
                    </a:cubicBezTo>
                    <a:close/>
                    <a:moveTo>
                      <a:pt x="62" y="21"/>
                    </a:moveTo>
                    <a:cubicBezTo>
                      <a:pt x="73" y="21"/>
                      <a:pt x="73" y="21"/>
                      <a:pt x="73" y="21"/>
                    </a:cubicBezTo>
                    <a:cubicBezTo>
                      <a:pt x="69" y="14"/>
                      <a:pt x="62" y="9"/>
                      <a:pt x="54" y="6"/>
                    </a:cubicBezTo>
                    <a:cubicBezTo>
                      <a:pt x="57" y="10"/>
                      <a:pt x="60" y="15"/>
                      <a:pt x="62" y="21"/>
                    </a:cubicBezTo>
                    <a:close/>
                    <a:moveTo>
                      <a:pt x="80" y="45"/>
                    </a:moveTo>
                    <a:cubicBezTo>
                      <a:pt x="65" y="45"/>
                      <a:pt x="65" y="45"/>
                      <a:pt x="65" y="45"/>
                    </a:cubicBezTo>
                    <a:cubicBezTo>
                      <a:pt x="65" y="50"/>
                      <a:pt x="64" y="54"/>
                      <a:pt x="63" y="59"/>
                    </a:cubicBezTo>
                    <a:cubicBezTo>
                      <a:pt x="76" y="59"/>
                      <a:pt x="76" y="59"/>
                      <a:pt x="76" y="59"/>
                    </a:cubicBezTo>
                    <a:cubicBezTo>
                      <a:pt x="78" y="54"/>
                      <a:pt x="79" y="50"/>
                      <a:pt x="80" y="45"/>
                    </a:cubicBezTo>
                    <a:close/>
                    <a:moveTo>
                      <a:pt x="62" y="45"/>
                    </a:moveTo>
                    <a:cubicBezTo>
                      <a:pt x="45" y="45"/>
                      <a:pt x="45" y="45"/>
                      <a:pt x="45" y="45"/>
                    </a:cubicBezTo>
                    <a:cubicBezTo>
                      <a:pt x="45" y="59"/>
                      <a:pt x="45" y="59"/>
                      <a:pt x="45" y="59"/>
                    </a:cubicBezTo>
                    <a:cubicBezTo>
                      <a:pt x="61" y="59"/>
                      <a:pt x="61" y="59"/>
                      <a:pt x="61" y="59"/>
                    </a:cubicBezTo>
                    <a:cubicBezTo>
                      <a:pt x="62" y="54"/>
                      <a:pt x="62" y="50"/>
                      <a:pt x="62" y="45"/>
                    </a:cubicBezTo>
                    <a:close/>
                    <a:moveTo>
                      <a:pt x="40" y="45"/>
                    </a:moveTo>
                    <a:cubicBezTo>
                      <a:pt x="21" y="45"/>
                      <a:pt x="21" y="45"/>
                      <a:pt x="21" y="45"/>
                    </a:cubicBezTo>
                    <a:cubicBezTo>
                      <a:pt x="22" y="50"/>
                      <a:pt x="22" y="54"/>
                      <a:pt x="23" y="59"/>
                    </a:cubicBezTo>
                    <a:cubicBezTo>
                      <a:pt x="40" y="59"/>
                      <a:pt x="40" y="59"/>
                      <a:pt x="40" y="59"/>
                    </a:cubicBezTo>
                    <a:cubicBezTo>
                      <a:pt x="40" y="45"/>
                      <a:pt x="40" y="45"/>
                      <a:pt x="40" y="45"/>
                    </a:cubicBezTo>
                    <a:close/>
                    <a:moveTo>
                      <a:pt x="19" y="45"/>
                    </a:moveTo>
                    <a:cubicBezTo>
                      <a:pt x="4" y="45"/>
                      <a:pt x="4" y="45"/>
                      <a:pt x="4" y="45"/>
                    </a:cubicBezTo>
                    <a:cubicBezTo>
                      <a:pt x="5" y="50"/>
                      <a:pt x="6" y="54"/>
                      <a:pt x="8" y="59"/>
                    </a:cubicBezTo>
                    <a:cubicBezTo>
                      <a:pt x="21" y="59"/>
                      <a:pt x="21" y="59"/>
                      <a:pt x="21" y="59"/>
                    </a:cubicBezTo>
                    <a:cubicBezTo>
                      <a:pt x="20" y="54"/>
                      <a:pt x="19" y="50"/>
                      <a:pt x="19" y="45"/>
                    </a:cubicBezTo>
                    <a:close/>
                    <a:moveTo>
                      <a:pt x="45" y="64"/>
                    </a:moveTo>
                    <a:cubicBezTo>
                      <a:pt x="45" y="81"/>
                      <a:pt x="45" y="81"/>
                      <a:pt x="45" y="81"/>
                    </a:cubicBezTo>
                    <a:cubicBezTo>
                      <a:pt x="51" y="79"/>
                      <a:pt x="56" y="73"/>
                      <a:pt x="59" y="64"/>
                    </a:cubicBezTo>
                    <a:cubicBezTo>
                      <a:pt x="45" y="64"/>
                      <a:pt x="45" y="64"/>
                      <a:pt x="45" y="64"/>
                    </a:cubicBezTo>
                    <a:close/>
                    <a:moveTo>
                      <a:pt x="40" y="81"/>
                    </a:moveTo>
                    <a:cubicBezTo>
                      <a:pt x="40" y="64"/>
                      <a:pt x="40" y="64"/>
                      <a:pt x="40" y="64"/>
                    </a:cubicBezTo>
                    <a:cubicBezTo>
                      <a:pt x="25" y="64"/>
                      <a:pt x="25" y="64"/>
                      <a:pt x="25" y="64"/>
                    </a:cubicBezTo>
                    <a:cubicBezTo>
                      <a:pt x="28" y="73"/>
                      <a:pt x="33" y="79"/>
                      <a:pt x="40" y="81"/>
                    </a:cubicBezTo>
                    <a:close/>
                    <a:moveTo>
                      <a:pt x="73" y="64"/>
                    </a:moveTo>
                    <a:cubicBezTo>
                      <a:pt x="62" y="64"/>
                      <a:pt x="62" y="64"/>
                      <a:pt x="62" y="64"/>
                    </a:cubicBezTo>
                    <a:cubicBezTo>
                      <a:pt x="60" y="70"/>
                      <a:pt x="57" y="75"/>
                      <a:pt x="54" y="79"/>
                    </a:cubicBezTo>
                    <a:cubicBezTo>
                      <a:pt x="62" y="76"/>
                      <a:pt x="69" y="71"/>
                      <a:pt x="73" y="64"/>
                    </a:cubicBezTo>
                    <a:close/>
                    <a:moveTo>
                      <a:pt x="22" y="64"/>
                    </a:moveTo>
                    <a:cubicBezTo>
                      <a:pt x="11" y="64"/>
                      <a:pt x="11" y="64"/>
                      <a:pt x="11" y="64"/>
                    </a:cubicBezTo>
                    <a:cubicBezTo>
                      <a:pt x="15" y="71"/>
                      <a:pt x="22" y="76"/>
                      <a:pt x="30" y="79"/>
                    </a:cubicBezTo>
                    <a:cubicBezTo>
                      <a:pt x="27" y="75"/>
                      <a:pt x="24" y="70"/>
                      <a:pt x="22" y="6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Rectangle 25"/>
            <p:cNvSpPr/>
            <p:nvPr/>
          </p:nvSpPr>
          <p:spPr>
            <a:xfrm>
              <a:off x="2711065" y="2988956"/>
              <a:ext cx="885049" cy="258532"/>
            </a:xfrm>
            <a:prstGeom prst="rect">
              <a:avLst/>
            </a:prstGeom>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IIS Servers</a:t>
              </a:r>
            </a:p>
          </p:txBody>
        </p:sp>
        <p:grpSp>
          <p:nvGrpSpPr>
            <p:cNvPr id="27" name="Group 26"/>
            <p:cNvGrpSpPr/>
            <p:nvPr/>
          </p:nvGrpSpPr>
          <p:grpSpPr>
            <a:xfrm>
              <a:off x="2211418" y="3451570"/>
              <a:ext cx="838691" cy="932245"/>
              <a:chOff x="1731183" y="3451570"/>
              <a:chExt cx="838691" cy="932245"/>
            </a:xfrm>
          </p:grpSpPr>
          <p:grpSp>
            <p:nvGrpSpPr>
              <p:cNvPr id="39" name="Group 38"/>
              <p:cNvGrpSpPr/>
              <p:nvPr/>
            </p:nvGrpSpPr>
            <p:grpSpPr>
              <a:xfrm>
                <a:off x="1972774" y="3451570"/>
                <a:ext cx="479392" cy="712232"/>
                <a:chOff x="1972774" y="3451570"/>
                <a:chExt cx="479392" cy="712232"/>
              </a:xfrm>
            </p:grpSpPr>
            <p:pic>
              <p:nvPicPr>
                <p:cNvPr id="41"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1972774" y="3451570"/>
                  <a:ext cx="355510" cy="712232"/>
                </a:xfrm>
                <a:prstGeom prst="rect">
                  <a:avLst/>
                </a:prstGeom>
                <a:noFill/>
              </p:spPr>
            </p:pic>
            <p:grpSp>
              <p:nvGrpSpPr>
                <p:cNvPr id="42" name="Group 41"/>
                <p:cNvGrpSpPr/>
                <p:nvPr/>
              </p:nvGrpSpPr>
              <p:grpSpPr>
                <a:xfrm>
                  <a:off x="2245986" y="3924261"/>
                  <a:ext cx="206180" cy="206424"/>
                  <a:chOff x="2245986" y="3924261"/>
                  <a:chExt cx="206180" cy="206424"/>
                </a:xfrm>
              </p:grpSpPr>
              <p:grpSp>
                <p:nvGrpSpPr>
                  <p:cNvPr id="43" name="Group 42"/>
                  <p:cNvGrpSpPr/>
                  <p:nvPr/>
                </p:nvGrpSpPr>
                <p:grpSpPr>
                  <a:xfrm>
                    <a:off x="2245986" y="3924261"/>
                    <a:ext cx="206180" cy="206424"/>
                    <a:chOff x="1779323" y="4627897"/>
                    <a:chExt cx="472764" cy="473323"/>
                  </a:xfrm>
                </p:grpSpPr>
                <p:sp>
                  <p:nvSpPr>
                    <p:cNvPr id="45" name="Isosceles Triangle 44"/>
                    <p:cNvSpPr/>
                    <p:nvPr/>
                  </p:nvSpPr>
                  <p:spPr bwMode="auto">
                    <a:xfrm>
                      <a:off x="1779323" y="4627897"/>
                      <a:ext cx="472764" cy="407555"/>
                    </a:xfrm>
                    <a:prstGeom prst="triangl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46" name="Rectangle 45"/>
                    <p:cNvSpPr/>
                    <p:nvPr/>
                  </p:nvSpPr>
                  <p:spPr bwMode="auto">
                    <a:xfrm>
                      <a:off x="1779323" y="4824517"/>
                      <a:ext cx="472764" cy="60401"/>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47" name="Rectangle 46"/>
                    <p:cNvSpPr/>
                    <p:nvPr/>
                  </p:nvSpPr>
                  <p:spPr bwMode="auto">
                    <a:xfrm rot="16200000">
                      <a:off x="1881399" y="4936712"/>
                      <a:ext cx="268612" cy="604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grpSp>
              <p:sp>
                <p:nvSpPr>
                  <p:cNvPr id="44" name="Isosceles Triangle 43"/>
                  <p:cNvSpPr/>
                  <p:nvPr/>
                </p:nvSpPr>
                <p:spPr bwMode="auto">
                  <a:xfrm>
                    <a:off x="2304709" y="3989226"/>
                    <a:ext cx="88734" cy="7649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grpSp>
          </p:grpSp>
          <p:sp>
            <p:nvSpPr>
              <p:cNvPr id="40" name="Rectangle 39"/>
              <p:cNvSpPr/>
              <p:nvPr/>
            </p:nvSpPr>
            <p:spPr>
              <a:xfrm>
                <a:off x="1731183" y="4125283"/>
                <a:ext cx="838691" cy="258532"/>
              </a:xfrm>
              <a:prstGeom prst="rect">
                <a:avLst/>
              </a:prstGeom>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AD / DNS</a:t>
                </a:r>
              </a:p>
            </p:txBody>
          </p:sp>
        </p:grpSp>
        <p:pic>
          <p:nvPicPr>
            <p:cNvPr id="28" name="Picture 2"/>
            <p:cNvPicPr>
              <a:picLocks noChangeAspect="1" noChangeArrowheads="1"/>
            </p:cNvPicPr>
            <p:nvPr/>
          </p:nvPicPr>
          <p:blipFill rotWithShape="1">
            <a:blip r:embed="rId3" cstate="print">
              <a:lum bright="100000" contrast="100000"/>
            </a:blip>
            <a:srcRect l="9422" t="9591" r="8195" b="13220"/>
            <a:stretch/>
          </p:blipFill>
          <p:spPr bwMode="auto">
            <a:xfrm>
              <a:off x="1521605" y="2369636"/>
              <a:ext cx="733110" cy="629380"/>
            </a:xfrm>
            <a:prstGeom prst="rect">
              <a:avLst/>
            </a:prstGeom>
            <a:noFill/>
            <a:ln w="9525">
              <a:noFill/>
              <a:miter lim="800000"/>
              <a:headEnd/>
              <a:tailEnd/>
            </a:ln>
            <a:effectLst/>
          </p:spPr>
        </p:pic>
        <p:sp>
          <p:nvSpPr>
            <p:cNvPr id="29" name="Rectangle 28"/>
            <p:cNvSpPr/>
            <p:nvPr/>
          </p:nvSpPr>
          <p:spPr>
            <a:xfrm>
              <a:off x="1462860" y="2957132"/>
              <a:ext cx="989245" cy="258532"/>
            </a:xfrm>
            <a:prstGeom prst="rect">
              <a:avLst/>
            </a:prstGeom>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SQL Servers</a:t>
              </a:r>
            </a:p>
          </p:txBody>
        </p:sp>
        <p:pic>
          <p:nvPicPr>
            <p:cNvPr id="30" name="Picture 2"/>
            <p:cNvPicPr>
              <a:picLocks noChangeAspect="1" noChangeArrowheads="1"/>
            </p:cNvPicPr>
            <p:nvPr/>
          </p:nvPicPr>
          <p:blipFill>
            <a:blip r:embed="rId4"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2060071" y="2677961"/>
              <a:ext cx="333337" cy="30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Group 30"/>
            <p:cNvGrpSpPr/>
            <p:nvPr/>
          </p:nvGrpSpPr>
          <p:grpSpPr>
            <a:xfrm>
              <a:off x="2148208" y="4442923"/>
              <a:ext cx="965110" cy="993882"/>
              <a:chOff x="1809804" y="4442923"/>
              <a:chExt cx="965110" cy="993882"/>
            </a:xfrm>
          </p:grpSpPr>
          <p:pic>
            <p:nvPicPr>
              <p:cNvPr id="36" name="Picture 2"/>
              <p:cNvPicPr>
                <a:picLocks noChangeAspect="1" noChangeArrowheads="1"/>
              </p:cNvPicPr>
              <p:nvPr/>
            </p:nvPicPr>
            <p:blipFill>
              <a:blip r:embed="rId3" cstate="print">
                <a:lum bright="100000" contrast="100000"/>
              </a:blip>
              <a:srcRect/>
              <a:stretch>
                <a:fillRect/>
              </a:stretch>
            </p:blipFill>
            <p:spPr bwMode="auto">
              <a:xfrm>
                <a:off x="1809804" y="4442923"/>
                <a:ext cx="965110" cy="884298"/>
              </a:xfrm>
              <a:prstGeom prst="rect">
                <a:avLst/>
              </a:prstGeom>
              <a:noFill/>
              <a:ln w="9525">
                <a:noFill/>
                <a:miter lim="800000"/>
                <a:headEnd/>
                <a:tailEnd/>
              </a:ln>
              <a:effectLst/>
            </p:spPr>
          </p:pic>
          <p:sp>
            <p:nvSpPr>
              <p:cNvPr id="37" name="Rectangle 36"/>
              <p:cNvSpPr/>
              <p:nvPr/>
            </p:nvSpPr>
            <p:spPr>
              <a:xfrm>
                <a:off x="1844956" y="5178273"/>
                <a:ext cx="826252" cy="258532"/>
              </a:xfrm>
              <a:prstGeom prst="rect">
                <a:avLst/>
              </a:prstGeom>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Exchange</a:t>
                </a:r>
              </a:p>
            </p:txBody>
          </p:sp>
          <p:sp>
            <p:nvSpPr>
              <p:cNvPr id="38" name="Freeform 128"/>
              <p:cNvSpPr>
                <a:spLocks noEditPoints="1"/>
              </p:cNvSpPr>
              <p:nvPr/>
            </p:nvSpPr>
            <p:spPr bwMode="black">
              <a:xfrm>
                <a:off x="2433694" y="4961317"/>
                <a:ext cx="322748" cy="225728"/>
              </a:xfrm>
              <a:custGeom>
                <a:avLst/>
                <a:gdLst>
                  <a:gd name="T0" fmla="*/ 7 w 300"/>
                  <a:gd name="T1" fmla="*/ 0 h 210"/>
                  <a:gd name="T2" fmla="*/ 293 w 300"/>
                  <a:gd name="T3" fmla="*/ 0 h 210"/>
                  <a:gd name="T4" fmla="*/ 150 w 300"/>
                  <a:gd name="T5" fmla="*/ 120 h 210"/>
                  <a:gd name="T6" fmla="*/ 7 w 300"/>
                  <a:gd name="T7" fmla="*/ 0 h 210"/>
                  <a:gd name="T8" fmla="*/ 153 w 300"/>
                  <a:gd name="T9" fmla="*/ 130 h 210"/>
                  <a:gd name="T10" fmla="*/ 153 w 300"/>
                  <a:gd name="T11" fmla="*/ 130 h 210"/>
                  <a:gd name="T12" fmla="*/ 153 w 300"/>
                  <a:gd name="T13" fmla="*/ 131 h 210"/>
                  <a:gd name="T14" fmla="*/ 152 w 300"/>
                  <a:gd name="T15" fmla="*/ 131 h 210"/>
                  <a:gd name="T16" fmla="*/ 152 w 300"/>
                  <a:gd name="T17" fmla="*/ 131 h 210"/>
                  <a:gd name="T18" fmla="*/ 151 w 300"/>
                  <a:gd name="T19" fmla="*/ 131 h 210"/>
                  <a:gd name="T20" fmla="*/ 151 w 300"/>
                  <a:gd name="T21" fmla="*/ 131 h 210"/>
                  <a:gd name="T22" fmla="*/ 150 w 300"/>
                  <a:gd name="T23" fmla="*/ 131 h 210"/>
                  <a:gd name="T24" fmla="*/ 150 w 300"/>
                  <a:gd name="T25" fmla="*/ 131 h 210"/>
                  <a:gd name="T26" fmla="*/ 150 w 300"/>
                  <a:gd name="T27" fmla="*/ 131 h 210"/>
                  <a:gd name="T28" fmla="*/ 149 w 300"/>
                  <a:gd name="T29" fmla="*/ 131 h 210"/>
                  <a:gd name="T30" fmla="*/ 149 w 300"/>
                  <a:gd name="T31" fmla="*/ 131 h 210"/>
                  <a:gd name="T32" fmla="*/ 148 w 300"/>
                  <a:gd name="T33" fmla="*/ 131 h 210"/>
                  <a:gd name="T34" fmla="*/ 148 w 300"/>
                  <a:gd name="T35" fmla="*/ 131 h 210"/>
                  <a:gd name="T36" fmla="*/ 147 w 300"/>
                  <a:gd name="T37" fmla="*/ 131 h 210"/>
                  <a:gd name="T38" fmla="*/ 147 w 300"/>
                  <a:gd name="T39" fmla="*/ 130 h 210"/>
                  <a:gd name="T40" fmla="*/ 147 w 300"/>
                  <a:gd name="T41" fmla="*/ 130 h 210"/>
                  <a:gd name="T42" fmla="*/ 125 w 300"/>
                  <a:gd name="T43" fmla="*/ 112 h 210"/>
                  <a:gd name="T44" fmla="*/ 8 w 300"/>
                  <a:gd name="T45" fmla="*/ 210 h 210"/>
                  <a:gd name="T46" fmla="*/ 293 w 300"/>
                  <a:gd name="T47" fmla="*/ 210 h 210"/>
                  <a:gd name="T48" fmla="*/ 175 w 300"/>
                  <a:gd name="T49" fmla="*/ 112 h 210"/>
                  <a:gd name="T50" fmla="*/ 153 w 300"/>
                  <a:gd name="T51" fmla="*/ 130 h 210"/>
                  <a:gd name="T52" fmla="*/ 0 w 300"/>
                  <a:gd name="T53" fmla="*/ 6 h 210"/>
                  <a:gd name="T54" fmla="*/ 0 w 300"/>
                  <a:gd name="T55" fmla="*/ 204 h 210"/>
                  <a:gd name="T56" fmla="*/ 118 w 300"/>
                  <a:gd name="T57" fmla="*/ 106 h 210"/>
                  <a:gd name="T58" fmla="*/ 0 w 300"/>
                  <a:gd name="T59" fmla="*/ 6 h 210"/>
                  <a:gd name="T60" fmla="*/ 182 w 300"/>
                  <a:gd name="T61" fmla="*/ 106 h 210"/>
                  <a:gd name="T62" fmla="*/ 300 w 300"/>
                  <a:gd name="T63" fmla="*/ 204 h 210"/>
                  <a:gd name="T64" fmla="*/ 300 w 300"/>
                  <a:gd name="T65" fmla="*/ 6 h 210"/>
                  <a:gd name="T66" fmla="*/ 182 w 300"/>
                  <a:gd name="T67"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0" h="210">
                    <a:moveTo>
                      <a:pt x="7" y="0"/>
                    </a:moveTo>
                    <a:cubicBezTo>
                      <a:pt x="293" y="0"/>
                      <a:pt x="293" y="0"/>
                      <a:pt x="293" y="0"/>
                    </a:cubicBezTo>
                    <a:cubicBezTo>
                      <a:pt x="150" y="120"/>
                      <a:pt x="150" y="120"/>
                      <a:pt x="150" y="120"/>
                    </a:cubicBezTo>
                    <a:lnTo>
                      <a:pt x="7" y="0"/>
                    </a:lnTo>
                    <a:close/>
                    <a:moveTo>
                      <a:pt x="153" y="130"/>
                    </a:moveTo>
                    <a:cubicBezTo>
                      <a:pt x="153" y="130"/>
                      <a:pt x="153" y="130"/>
                      <a:pt x="153" y="130"/>
                    </a:cubicBezTo>
                    <a:cubicBezTo>
                      <a:pt x="153" y="130"/>
                      <a:pt x="153" y="130"/>
                      <a:pt x="153" y="131"/>
                    </a:cubicBezTo>
                    <a:cubicBezTo>
                      <a:pt x="153" y="131"/>
                      <a:pt x="152" y="131"/>
                      <a:pt x="152" y="131"/>
                    </a:cubicBezTo>
                    <a:cubicBezTo>
                      <a:pt x="152" y="131"/>
                      <a:pt x="152" y="131"/>
                      <a:pt x="152" y="131"/>
                    </a:cubicBezTo>
                    <a:cubicBezTo>
                      <a:pt x="152" y="131"/>
                      <a:pt x="151" y="131"/>
                      <a:pt x="151" y="131"/>
                    </a:cubicBezTo>
                    <a:cubicBezTo>
                      <a:pt x="151" y="131"/>
                      <a:pt x="151" y="131"/>
                      <a:pt x="151" y="131"/>
                    </a:cubicBezTo>
                    <a:cubicBezTo>
                      <a:pt x="151" y="131"/>
                      <a:pt x="150" y="131"/>
                      <a:pt x="150" y="131"/>
                    </a:cubicBezTo>
                    <a:cubicBezTo>
                      <a:pt x="150" y="131"/>
                      <a:pt x="150" y="131"/>
                      <a:pt x="150" y="131"/>
                    </a:cubicBezTo>
                    <a:cubicBezTo>
                      <a:pt x="150" y="131"/>
                      <a:pt x="150" y="131"/>
                      <a:pt x="150" y="131"/>
                    </a:cubicBezTo>
                    <a:cubicBezTo>
                      <a:pt x="150" y="131"/>
                      <a:pt x="149" y="131"/>
                      <a:pt x="149" y="131"/>
                    </a:cubicBezTo>
                    <a:cubicBezTo>
                      <a:pt x="149" y="131"/>
                      <a:pt x="149" y="131"/>
                      <a:pt x="149" y="131"/>
                    </a:cubicBezTo>
                    <a:cubicBezTo>
                      <a:pt x="149" y="131"/>
                      <a:pt x="148" y="131"/>
                      <a:pt x="148" y="131"/>
                    </a:cubicBezTo>
                    <a:cubicBezTo>
                      <a:pt x="148" y="131"/>
                      <a:pt x="148" y="131"/>
                      <a:pt x="148" y="131"/>
                    </a:cubicBezTo>
                    <a:cubicBezTo>
                      <a:pt x="148" y="131"/>
                      <a:pt x="148" y="131"/>
                      <a:pt x="147" y="131"/>
                    </a:cubicBezTo>
                    <a:cubicBezTo>
                      <a:pt x="147" y="130"/>
                      <a:pt x="147" y="130"/>
                      <a:pt x="147" y="130"/>
                    </a:cubicBezTo>
                    <a:cubicBezTo>
                      <a:pt x="147" y="130"/>
                      <a:pt x="147" y="130"/>
                      <a:pt x="147" y="130"/>
                    </a:cubicBezTo>
                    <a:cubicBezTo>
                      <a:pt x="125" y="112"/>
                      <a:pt x="125" y="112"/>
                      <a:pt x="125" y="112"/>
                    </a:cubicBezTo>
                    <a:cubicBezTo>
                      <a:pt x="8" y="210"/>
                      <a:pt x="8" y="210"/>
                      <a:pt x="8" y="210"/>
                    </a:cubicBezTo>
                    <a:cubicBezTo>
                      <a:pt x="293" y="210"/>
                      <a:pt x="293" y="210"/>
                      <a:pt x="293" y="210"/>
                    </a:cubicBezTo>
                    <a:cubicBezTo>
                      <a:pt x="175" y="112"/>
                      <a:pt x="175" y="112"/>
                      <a:pt x="175" y="112"/>
                    </a:cubicBezTo>
                    <a:lnTo>
                      <a:pt x="153" y="130"/>
                    </a:lnTo>
                    <a:close/>
                    <a:moveTo>
                      <a:pt x="0" y="6"/>
                    </a:moveTo>
                    <a:cubicBezTo>
                      <a:pt x="0" y="204"/>
                      <a:pt x="0" y="204"/>
                      <a:pt x="0" y="204"/>
                    </a:cubicBezTo>
                    <a:cubicBezTo>
                      <a:pt x="118" y="106"/>
                      <a:pt x="118" y="106"/>
                      <a:pt x="118" y="106"/>
                    </a:cubicBezTo>
                    <a:lnTo>
                      <a:pt x="0" y="6"/>
                    </a:lnTo>
                    <a:close/>
                    <a:moveTo>
                      <a:pt x="182" y="106"/>
                    </a:moveTo>
                    <a:cubicBezTo>
                      <a:pt x="300" y="204"/>
                      <a:pt x="300" y="204"/>
                      <a:pt x="300" y="204"/>
                    </a:cubicBezTo>
                    <a:cubicBezTo>
                      <a:pt x="300" y="6"/>
                      <a:pt x="300" y="6"/>
                      <a:pt x="300" y="6"/>
                    </a:cubicBezTo>
                    <a:lnTo>
                      <a:pt x="182"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600"/>
              </a:p>
            </p:txBody>
          </p:sp>
        </p:grpSp>
        <p:sp>
          <p:nvSpPr>
            <p:cNvPr id="32" name="Freeform 27"/>
            <p:cNvSpPr>
              <a:spLocks noChangeAspect="1" noEditPoints="1"/>
            </p:cNvSpPr>
            <p:nvPr/>
          </p:nvSpPr>
          <p:spPr bwMode="black">
            <a:xfrm>
              <a:off x="1187931" y="3478935"/>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33" name="Freeform 27"/>
            <p:cNvSpPr>
              <a:spLocks noChangeAspect="1" noEditPoints="1"/>
            </p:cNvSpPr>
            <p:nvPr/>
          </p:nvSpPr>
          <p:spPr bwMode="black">
            <a:xfrm>
              <a:off x="1187931" y="3955892"/>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34" name="Freeform 27"/>
            <p:cNvSpPr>
              <a:spLocks noChangeAspect="1" noEditPoints="1"/>
            </p:cNvSpPr>
            <p:nvPr/>
          </p:nvSpPr>
          <p:spPr bwMode="black">
            <a:xfrm>
              <a:off x="1187931" y="4432849"/>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sp>
          <p:nvSpPr>
            <p:cNvPr id="35" name="Freeform 27"/>
            <p:cNvSpPr>
              <a:spLocks noChangeAspect="1" noEditPoints="1"/>
            </p:cNvSpPr>
            <p:nvPr/>
          </p:nvSpPr>
          <p:spPr bwMode="black">
            <a:xfrm>
              <a:off x="1187931" y="4909805"/>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a:p>
          </p:txBody>
        </p:sp>
      </p:grpSp>
      <p:grpSp>
        <p:nvGrpSpPr>
          <p:cNvPr id="50" name="Group 49"/>
          <p:cNvGrpSpPr/>
          <p:nvPr/>
        </p:nvGrpSpPr>
        <p:grpSpPr>
          <a:xfrm>
            <a:off x="8948001" y="3799612"/>
            <a:ext cx="2341419" cy="2341419"/>
            <a:chOff x="8948001" y="3799610"/>
            <a:chExt cx="2341419" cy="2341419"/>
          </a:xfrm>
        </p:grpSpPr>
        <p:sp>
          <p:nvSpPr>
            <p:cNvPr id="51" name="Rectangle 50"/>
            <p:cNvSpPr/>
            <p:nvPr/>
          </p:nvSpPr>
          <p:spPr bwMode="auto">
            <a:xfrm>
              <a:off x="8948001" y="3799610"/>
              <a:ext cx="2341419" cy="2341419"/>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23" fontAlgn="base">
                <a:lnSpc>
                  <a:spcPct val="90000"/>
                </a:lnSpc>
                <a:spcBef>
                  <a:spcPct val="0"/>
                </a:spcBef>
                <a:spcAft>
                  <a:spcPct val="0"/>
                </a:spcAft>
              </a:pPr>
              <a:r>
                <a:rPr lang="en-US" altLang="zh-CN" dirty="0" smtClean="0">
                  <a:gradFill>
                    <a:gsLst>
                      <a:gs pos="0">
                        <a:srgbClr val="FFFFFF"/>
                      </a:gs>
                      <a:gs pos="100000">
                        <a:srgbClr val="FFFFFF"/>
                      </a:gs>
                    </a:gsLst>
                    <a:lin ang="5400000" scaled="0"/>
                  </a:gradFill>
                </a:rPr>
                <a:t>Azure</a:t>
              </a:r>
              <a:r>
                <a:rPr lang="zh-CN" altLang="en-US" dirty="0" smtClean="0">
                  <a:gradFill>
                    <a:gsLst>
                      <a:gs pos="0">
                        <a:srgbClr val="FFFFFF"/>
                      </a:gs>
                      <a:gs pos="100000">
                        <a:srgbClr val="FFFFFF"/>
                      </a:gs>
                    </a:gsLst>
                    <a:lin ang="5400000" scaled="0"/>
                  </a:gradFill>
                </a:rPr>
                <a:t>上的虚拟机</a:t>
              </a:r>
              <a:endParaRPr lang="en-US" dirty="0">
                <a:gradFill>
                  <a:gsLst>
                    <a:gs pos="0">
                      <a:srgbClr val="FFFFFF"/>
                    </a:gs>
                    <a:gs pos="100000">
                      <a:srgbClr val="FFFFFF"/>
                    </a:gs>
                  </a:gsLst>
                  <a:lin ang="5400000" scaled="0"/>
                </a:gradFill>
              </a:endParaRPr>
            </a:p>
          </p:txBody>
        </p:sp>
        <p:sp>
          <p:nvSpPr>
            <p:cNvPr id="52" name="Freeform 40"/>
            <p:cNvSpPr>
              <a:spLocks noEditPoints="1"/>
            </p:cNvSpPr>
            <p:nvPr/>
          </p:nvSpPr>
          <p:spPr bwMode="black">
            <a:xfrm>
              <a:off x="10619300" y="4442923"/>
              <a:ext cx="547891" cy="527396"/>
            </a:xfrm>
            <a:custGeom>
              <a:avLst/>
              <a:gdLst>
                <a:gd name="T0" fmla="*/ 461 w 891"/>
                <a:gd name="T1" fmla="*/ 470 h 859"/>
                <a:gd name="T2" fmla="*/ 793 w 891"/>
                <a:gd name="T3" fmla="*/ 489 h 859"/>
                <a:gd name="T4" fmla="*/ 707 w 891"/>
                <a:gd name="T5" fmla="*/ 787 h 859"/>
                <a:gd name="T6" fmla="*/ 375 w 891"/>
                <a:gd name="T7" fmla="*/ 767 h 859"/>
                <a:gd name="T8" fmla="*/ 461 w 891"/>
                <a:gd name="T9" fmla="*/ 470 h 859"/>
                <a:gd name="T10" fmla="*/ 430 w 891"/>
                <a:gd name="T11" fmla="*/ 387 h 859"/>
                <a:gd name="T12" fmla="*/ 517 w 891"/>
                <a:gd name="T13" fmla="*/ 90 h 859"/>
                <a:gd name="T14" fmla="*/ 184 w 891"/>
                <a:gd name="T15" fmla="*/ 71 h 859"/>
                <a:gd name="T16" fmla="*/ 98 w 891"/>
                <a:gd name="T17" fmla="*/ 368 h 859"/>
                <a:gd name="T18" fmla="*/ 430 w 891"/>
                <a:gd name="T19" fmla="*/ 387 h 859"/>
                <a:gd name="T20" fmla="*/ 83 w 891"/>
                <a:gd name="T21" fmla="*/ 421 h 859"/>
                <a:gd name="T22" fmla="*/ 0 w 891"/>
                <a:gd name="T23" fmla="*/ 703 h 859"/>
                <a:gd name="T24" fmla="*/ 0 w 891"/>
                <a:gd name="T25" fmla="*/ 706 h 859"/>
                <a:gd name="T26" fmla="*/ 7 w 891"/>
                <a:gd name="T27" fmla="*/ 712 h 859"/>
                <a:gd name="T28" fmla="*/ 9 w 891"/>
                <a:gd name="T29" fmla="*/ 712 h 859"/>
                <a:gd name="T30" fmla="*/ 329 w 891"/>
                <a:gd name="T31" fmla="*/ 737 h 859"/>
                <a:gd name="T32" fmla="*/ 415 w 891"/>
                <a:gd name="T33" fmla="*/ 440 h 859"/>
                <a:gd name="T34" fmla="*/ 83 w 891"/>
                <a:gd name="T35" fmla="*/ 421 h 859"/>
                <a:gd name="T36" fmla="*/ 883 w 891"/>
                <a:gd name="T37" fmla="*/ 147 h 859"/>
                <a:gd name="T38" fmla="*/ 882 w 891"/>
                <a:gd name="T39" fmla="*/ 147 h 859"/>
                <a:gd name="T40" fmla="*/ 561 w 891"/>
                <a:gd name="T41" fmla="*/ 122 h 859"/>
                <a:gd name="T42" fmla="*/ 475 w 891"/>
                <a:gd name="T43" fmla="*/ 419 h 859"/>
                <a:gd name="T44" fmla="*/ 808 w 891"/>
                <a:gd name="T45" fmla="*/ 438 h 859"/>
                <a:gd name="T46" fmla="*/ 891 w 891"/>
                <a:gd name="T47" fmla="*/ 154 h 859"/>
                <a:gd name="T48" fmla="*/ 891 w 891"/>
                <a:gd name="T49" fmla="*/ 153 h 859"/>
                <a:gd name="T50" fmla="*/ 883 w 891"/>
                <a:gd name="T51" fmla="*/ 147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1" h="859">
                  <a:moveTo>
                    <a:pt x="461" y="470"/>
                  </a:moveTo>
                  <a:cubicBezTo>
                    <a:pt x="535" y="522"/>
                    <a:pt x="620" y="562"/>
                    <a:pt x="793" y="489"/>
                  </a:cubicBezTo>
                  <a:cubicBezTo>
                    <a:pt x="793" y="489"/>
                    <a:pt x="793" y="489"/>
                    <a:pt x="707" y="787"/>
                  </a:cubicBezTo>
                  <a:cubicBezTo>
                    <a:pt x="534" y="859"/>
                    <a:pt x="449" y="818"/>
                    <a:pt x="375" y="767"/>
                  </a:cubicBezTo>
                  <a:cubicBezTo>
                    <a:pt x="375" y="767"/>
                    <a:pt x="375" y="767"/>
                    <a:pt x="461" y="470"/>
                  </a:cubicBezTo>
                  <a:close/>
                  <a:moveTo>
                    <a:pt x="430" y="387"/>
                  </a:moveTo>
                  <a:cubicBezTo>
                    <a:pt x="517" y="90"/>
                    <a:pt x="517" y="90"/>
                    <a:pt x="517" y="90"/>
                  </a:cubicBezTo>
                  <a:cubicBezTo>
                    <a:pt x="441" y="41"/>
                    <a:pt x="357" y="0"/>
                    <a:pt x="184" y="71"/>
                  </a:cubicBezTo>
                  <a:cubicBezTo>
                    <a:pt x="98" y="368"/>
                    <a:pt x="98" y="368"/>
                    <a:pt x="98" y="368"/>
                  </a:cubicBezTo>
                  <a:cubicBezTo>
                    <a:pt x="271" y="297"/>
                    <a:pt x="354" y="337"/>
                    <a:pt x="430" y="387"/>
                  </a:cubicBezTo>
                  <a:close/>
                  <a:moveTo>
                    <a:pt x="83" y="421"/>
                  </a:moveTo>
                  <a:cubicBezTo>
                    <a:pt x="0" y="703"/>
                    <a:pt x="0" y="703"/>
                    <a:pt x="0" y="703"/>
                  </a:cubicBezTo>
                  <a:cubicBezTo>
                    <a:pt x="0" y="704"/>
                    <a:pt x="0" y="704"/>
                    <a:pt x="0" y="706"/>
                  </a:cubicBezTo>
                  <a:cubicBezTo>
                    <a:pt x="0" y="709"/>
                    <a:pt x="3" y="712"/>
                    <a:pt x="7" y="712"/>
                  </a:cubicBezTo>
                  <a:cubicBezTo>
                    <a:pt x="9" y="712"/>
                    <a:pt x="9" y="712"/>
                    <a:pt x="9" y="712"/>
                  </a:cubicBezTo>
                  <a:cubicBezTo>
                    <a:pt x="175" y="646"/>
                    <a:pt x="256" y="687"/>
                    <a:pt x="329" y="737"/>
                  </a:cubicBezTo>
                  <a:cubicBezTo>
                    <a:pt x="415" y="440"/>
                    <a:pt x="415" y="440"/>
                    <a:pt x="415" y="440"/>
                  </a:cubicBezTo>
                  <a:cubicBezTo>
                    <a:pt x="339" y="389"/>
                    <a:pt x="256" y="348"/>
                    <a:pt x="83" y="421"/>
                  </a:cubicBezTo>
                  <a:close/>
                  <a:moveTo>
                    <a:pt x="883" y="147"/>
                  </a:moveTo>
                  <a:cubicBezTo>
                    <a:pt x="882" y="147"/>
                    <a:pt x="882" y="147"/>
                    <a:pt x="882" y="147"/>
                  </a:cubicBezTo>
                  <a:cubicBezTo>
                    <a:pt x="716" y="212"/>
                    <a:pt x="634" y="172"/>
                    <a:pt x="561" y="122"/>
                  </a:cubicBezTo>
                  <a:cubicBezTo>
                    <a:pt x="475" y="419"/>
                    <a:pt x="475" y="419"/>
                    <a:pt x="475" y="419"/>
                  </a:cubicBezTo>
                  <a:cubicBezTo>
                    <a:pt x="551" y="468"/>
                    <a:pt x="634" y="509"/>
                    <a:pt x="808" y="438"/>
                  </a:cubicBezTo>
                  <a:cubicBezTo>
                    <a:pt x="891" y="154"/>
                    <a:pt x="891" y="154"/>
                    <a:pt x="891" y="154"/>
                  </a:cubicBezTo>
                  <a:cubicBezTo>
                    <a:pt x="891" y="153"/>
                    <a:pt x="891" y="153"/>
                    <a:pt x="891" y="153"/>
                  </a:cubicBezTo>
                  <a:cubicBezTo>
                    <a:pt x="891" y="150"/>
                    <a:pt x="888" y="147"/>
                    <a:pt x="883"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3" name="Freeform 128"/>
          <p:cNvSpPr>
            <a:spLocks noChangeAspect="1"/>
          </p:cNvSpPr>
          <p:nvPr/>
        </p:nvSpPr>
        <p:spPr bwMode="black">
          <a:xfrm>
            <a:off x="4788081" y="2607478"/>
            <a:ext cx="3735578" cy="2063587"/>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chemeClr val="accent4"/>
          </a:solidFill>
          <a:ln>
            <a:noFill/>
          </a:ln>
          <a:extLst/>
        </p:spPr>
        <p:txBody>
          <a:bodyPr vert="horz" wrap="square" lIns="91432" tIns="45717" rIns="91432" bIns="45717" numCol="1" anchor="t" anchorCtr="0" compatLnSpc="1">
            <a:prstTxWarp prst="textNoShape">
              <a:avLst/>
            </a:prstTxWarp>
          </a:bodyPr>
          <a:lstStyle/>
          <a:p>
            <a:endParaRPr lang="en-US"/>
          </a:p>
        </p:txBody>
      </p:sp>
      <p:grpSp>
        <p:nvGrpSpPr>
          <p:cNvPr id="54" name="Group 53"/>
          <p:cNvGrpSpPr/>
          <p:nvPr/>
        </p:nvGrpSpPr>
        <p:grpSpPr>
          <a:xfrm>
            <a:off x="3385435" y="3425024"/>
            <a:ext cx="790602" cy="897847"/>
            <a:chOff x="3385432" y="3425018"/>
            <a:chExt cx="790602" cy="897845"/>
          </a:xfrm>
        </p:grpSpPr>
        <p:pic>
          <p:nvPicPr>
            <p:cNvPr id="55"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3602978" y="3425018"/>
              <a:ext cx="355510" cy="712232"/>
            </a:xfrm>
            <a:prstGeom prst="rect">
              <a:avLst/>
            </a:prstGeom>
            <a:noFill/>
          </p:spPr>
        </p:pic>
        <p:sp>
          <p:nvSpPr>
            <p:cNvPr id="56" name="Rectangle 55"/>
            <p:cNvSpPr/>
            <p:nvPr/>
          </p:nvSpPr>
          <p:spPr>
            <a:xfrm>
              <a:off x="3385432" y="4064332"/>
              <a:ext cx="790602" cy="258531"/>
            </a:xfrm>
            <a:prstGeom prst="rect">
              <a:avLst/>
            </a:prstGeom>
          </p:spPr>
          <p:txBody>
            <a:bodyPr wrap="none">
              <a:spAutoFit/>
            </a:bodyPr>
            <a:lstStyle/>
            <a:p>
              <a:pPr algn="ctr" defTabSz="914023" fontAlgn="base">
                <a:lnSpc>
                  <a:spcPct val="90000"/>
                </a:lnSpc>
                <a:spcBef>
                  <a:spcPct val="0"/>
                </a:spcBef>
                <a:spcAft>
                  <a:spcPct val="0"/>
                </a:spcAft>
              </a:pPr>
              <a:r>
                <a:rPr lang="en-US" altLang="zh-CN" sz="1200" dirty="0" smtClean="0">
                  <a:gradFill>
                    <a:gsLst>
                      <a:gs pos="0">
                        <a:srgbClr val="FFFFFF"/>
                      </a:gs>
                      <a:gs pos="100000">
                        <a:srgbClr val="FFFFFF"/>
                      </a:gs>
                    </a:gsLst>
                    <a:lin ang="5400000" scaled="0"/>
                  </a:gradFill>
                </a:rPr>
                <a:t>VPN</a:t>
              </a:r>
              <a:r>
                <a:rPr lang="zh-CN" altLang="en-US" sz="1200" dirty="0" smtClean="0">
                  <a:gradFill>
                    <a:gsLst>
                      <a:gs pos="0">
                        <a:srgbClr val="FFFFFF"/>
                      </a:gs>
                      <a:gs pos="100000">
                        <a:srgbClr val="FFFFFF"/>
                      </a:gs>
                    </a:gsLst>
                    <a:lin ang="5400000" scaled="0"/>
                  </a:gradFill>
                </a:rPr>
                <a:t>设备</a:t>
              </a:r>
              <a:endParaRPr lang="en-US" sz="1200" dirty="0">
                <a:gradFill>
                  <a:gsLst>
                    <a:gs pos="0">
                      <a:srgbClr val="FFFFFF"/>
                    </a:gs>
                    <a:gs pos="100000">
                      <a:srgbClr val="FFFFFF"/>
                    </a:gs>
                  </a:gsLst>
                  <a:lin ang="5400000" scaled="0"/>
                </a:gradFill>
              </a:endParaRPr>
            </a:p>
          </p:txBody>
        </p:sp>
      </p:grpSp>
      <p:grpSp>
        <p:nvGrpSpPr>
          <p:cNvPr id="57" name="Group 56"/>
          <p:cNvGrpSpPr/>
          <p:nvPr/>
        </p:nvGrpSpPr>
        <p:grpSpPr>
          <a:xfrm>
            <a:off x="4788082" y="1566152"/>
            <a:ext cx="430451" cy="1484149"/>
            <a:chOff x="4409404" y="1199819"/>
            <a:chExt cx="510347" cy="1759622"/>
          </a:xfrm>
        </p:grpSpPr>
        <p:sp>
          <p:nvSpPr>
            <p:cNvPr id="58" name="Freeform 27"/>
            <p:cNvSpPr>
              <a:spLocks noChangeAspect="1" noEditPoints="1"/>
            </p:cNvSpPr>
            <p:nvPr/>
          </p:nvSpPr>
          <p:spPr bwMode="black">
            <a:xfrm>
              <a:off x="4409404" y="1199819"/>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59" name="Freeform 27"/>
            <p:cNvSpPr>
              <a:spLocks noChangeAspect="1" noEditPoints="1"/>
            </p:cNvSpPr>
            <p:nvPr/>
          </p:nvSpPr>
          <p:spPr bwMode="black">
            <a:xfrm>
              <a:off x="4409404" y="1676776"/>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60" name="Freeform 27"/>
            <p:cNvSpPr>
              <a:spLocks noChangeAspect="1" noEditPoints="1"/>
            </p:cNvSpPr>
            <p:nvPr/>
          </p:nvSpPr>
          <p:spPr bwMode="black">
            <a:xfrm>
              <a:off x="4409404" y="2153733"/>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61" name="Freeform 27"/>
            <p:cNvSpPr>
              <a:spLocks noChangeAspect="1" noEditPoints="1"/>
            </p:cNvSpPr>
            <p:nvPr/>
          </p:nvSpPr>
          <p:spPr bwMode="black">
            <a:xfrm>
              <a:off x="4409404" y="2630689"/>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grpSp>
      <p:grpSp>
        <p:nvGrpSpPr>
          <p:cNvPr id="62" name="Group 61"/>
          <p:cNvGrpSpPr/>
          <p:nvPr/>
        </p:nvGrpSpPr>
        <p:grpSpPr>
          <a:xfrm>
            <a:off x="3587658" y="1704792"/>
            <a:ext cx="1200422" cy="1206864"/>
            <a:chOff x="3587658" y="1704792"/>
            <a:chExt cx="1200422" cy="1206864"/>
          </a:xfrm>
        </p:grpSpPr>
        <p:cxnSp>
          <p:nvCxnSpPr>
            <p:cNvPr id="63" name="Straight Arrow Connector 62"/>
            <p:cNvCxnSpPr/>
            <p:nvPr/>
          </p:nvCxnSpPr>
          <p:spPr>
            <a:xfrm flipH="1">
              <a:off x="3587659" y="1704792"/>
              <a:ext cx="1200421" cy="1011358"/>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3602978" y="2107080"/>
              <a:ext cx="1185102" cy="609069"/>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3602978" y="2509368"/>
              <a:ext cx="1185102" cy="206782"/>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flipV="1">
              <a:off x="3587658" y="2716150"/>
              <a:ext cx="1200422" cy="195506"/>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9212703" y="2317824"/>
            <a:ext cx="524503" cy="1064047"/>
            <a:chOff x="9212701" y="2317819"/>
            <a:chExt cx="524503" cy="1064045"/>
          </a:xfrm>
        </p:grpSpPr>
        <p:pic>
          <p:nvPicPr>
            <p:cNvPr id="68"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9297197" y="2317819"/>
              <a:ext cx="355510" cy="712232"/>
            </a:xfrm>
            <a:prstGeom prst="rect">
              <a:avLst/>
            </a:prstGeom>
            <a:noFill/>
          </p:spPr>
        </p:pic>
        <p:sp>
          <p:nvSpPr>
            <p:cNvPr id="69" name="Rectangle 68"/>
            <p:cNvSpPr/>
            <p:nvPr/>
          </p:nvSpPr>
          <p:spPr>
            <a:xfrm>
              <a:off x="9212701" y="2957133"/>
              <a:ext cx="524503" cy="424731"/>
            </a:xfrm>
            <a:prstGeom prst="rect">
              <a:avLst/>
            </a:prstGeom>
          </p:spPr>
          <p:txBody>
            <a:bodyPr wrap="none">
              <a:spAutoFit/>
            </a:bodyPr>
            <a:lstStyle/>
            <a:p>
              <a:pPr algn="ctr" defTabSz="914023" fontAlgn="base">
                <a:lnSpc>
                  <a:spcPct val="90000"/>
                </a:lnSpc>
                <a:spcBef>
                  <a:spcPct val="0"/>
                </a:spcBef>
                <a:spcAft>
                  <a:spcPct val="0"/>
                </a:spcAft>
              </a:pPr>
              <a:r>
                <a:rPr lang="en-US" sz="1200" dirty="0" smtClean="0">
                  <a:gradFill>
                    <a:gsLst>
                      <a:gs pos="0">
                        <a:srgbClr val="FFFFFF"/>
                      </a:gs>
                      <a:gs pos="100000">
                        <a:srgbClr val="FFFFFF"/>
                      </a:gs>
                    </a:gsLst>
                    <a:lin ang="5400000" scaled="0"/>
                  </a:gradFill>
                </a:rPr>
                <a:t>VPN </a:t>
              </a:r>
              <a:r>
                <a:rPr lang="en-US" sz="1200" dirty="0">
                  <a:gradFill>
                    <a:gsLst>
                      <a:gs pos="0">
                        <a:srgbClr val="FFFFFF"/>
                      </a:gs>
                      <a:gs pos="100000">
                        <a:srgbClr val="FFFFFF"/>
                      </a:gs>
                    </a:gsLst>
                    <a:lin ang="5400000" scaled="0"/>
                  </a:gradFill>
                </a:rPr>
                <a:t/>
              </a:r>
              <a:br>
                <a:rPr lang="en-US" sz="1200" dirty="0">
                  <a:gradFill>
                    <a:gsLst>
                      <a:gs pos="0">
                        <a:srgbClr val="FFFFFF"/>
                      </a:gs>
                      <a:gs pos="100000">
                        <a:srgbClr val="FFFFFF"/>
                      </a:gs>
                    </a:gsLst>
                    <a:lin ang="5400000" scaled="0"/>
                  </a:gradFill>
                </a:rPr>
              </a:br>
              <a:r>
                <a:rPr lang="zh-CN" altLang="en-US" sz="1200" dirty="0" smtClean="0">
                  <a:gradFill>
                    <a:gsLst>
                      <a:gs pos="0">
                        <a:srgbClr val="FFFFFF"/>
                      </a:gs>
                      <a:gs pos="100000">
                        <a:srgbClr val="FFFFFF"/>
                      </a:gs>
                    </a:gsLst>
                    <a:lin ang="5400000" scaled="0"/>
                  </a:gradFill>
                </a:rPr>
                <a:t>设备</a:t>
              </a:r>
              <a:endParaRPr lang="en-US" sz="1200" dirty="0">
                <a:gradFill>
                  <a:gsLst>
                    <a:gs pos="0">
                      <a:srgbClr val="FFFFFF"/>
                    </a:gs>
                    <a:gs pos="100000">
                      <a:srgbClr val="FFFFFF"/>
                    </a:gs>
                  </a:gsLst>
                  <a:lin ang="5400000" scaled="0"/>
                </a:gradFill>
              </a:endParaRPr>
            </a:p>
          </p:txBody>
        </p:sp>
      </p:grpSp>
      <p:grpSp>
        <p:nvGrpSpPr>
          <p:cNvPr id="70" name="Group 69"/>
          <p:cNvGrpSpPr/>
          <p:nvPr/>
        </p:nvGrpSpPr>
        <p:grpSpPr>
          <a:xfrm>
            <a:off x="4063987" y="2864507"/>
            <a:ext cx="5116944" cy="935104"/>
            <a:chOff x="4063986" y="2864506"/>
            <a:chExt cx="5116945" cy="935104"/>
          </a:xfrm>
        </p:grpSpPr>
        <p:cxnSp>
          <p:nvCxnSpPr>
            <p:cNvPr id="71" name="Straight Arrow Connector 70"/>
            <p:cNvCxnSpPr/>
            <p:nvPr/>
          </p:nvCxnSpPr>
          <p:spPr>
            <a:xfrm flipH="1">
              <a:off x="4063986" y="2864506"/>
              <a:ext cx="5116945" cy="935104"/>
            </a:xfrm>
            <a:prstGeom prst="straightConnector1">
              <a:avLst/>
            </a:prstGeom>
            <a:ln w="57150">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21007970">
              <a:off x="5974533" y="3077375"/>
              <a:ext cx="968535" cy="300082"/>
            </a:xfrm>
            <a:prstGeom prst="rect">
              <a:avLst/>
            </a:prstGeom>
          </p:spPr>
          <p:txBody>
            <a:bodyPr wrap="none">
              <a:spAutoFit/>
            </a:bodyPr>
            <a:lstStyle/>
            <a:p>
              <a:pPr algn="ctr" defTabSz="914023" fontAlgn="base">
                <a:lnSpc>
                  <a:spcPct val="90000"/>
                </a:lnSpc>
                <a:spcBef>
                  <a:spcPct val="0"/>
                </a:spcBef>
                <a:spcAft>
                  <a:spcPct val="0"/>
                </a:spcAft>
              </a:pPr>
              <a:r>
                <a:rPr lang="en-US" sz="1500" b="1" dirty="0" smtClean="0">
                  <a:gradFill>
                    <a:gsLst>
                      <a:gs pos="0">
                        <a:srgbClr val="FFFFFF"/>
                      </a:gs>
                      <a:gs pos="100000">
                        <a:srgbClr val="FFFFFF"/>
                      </a:gs>
                    </a:gsLst>
                    <a:lin ang="5400000" scaled="0"/>
                  </a:gradFill>
                </a:rPr>
                <a:t>VPN</a:t>
              </a:r>
              <a:r>
                <a:rPr lang="zh-CN" altLang="en-US" sz="1500" b="1" dirty="0" smtClean="0">
                  <a:gradFill>
                    <a:gsLst>
                      <a:gs pos="0">
                        <a:srgbClr val="FFFFFF"/>
                      </a:gs>
                      <a:gs pos="100000">
                        <a:srgbClr val="FFFFFF"/>
                      </a:gs>
                    </a:gsLst>
                    <a:lin ang="5400000" scaled="0"/>
                  </a:gradFill>
                </a:rPr>
                <a:t>隧道</a:t>
              </a:r>
              <a:endParaRPr lang="en-US" sz="1500" b="1" dirty="0">
                <a:gradFill>
                  <a:gsLst>
                    <a:gs pos="0">
                      <a:srgbClr val="FFFFFF"/>
                    </a:gs>
                    <a:gs pos="100000">
                      <a:srgbClr val="FFFFFF"/>
                    </a:gs>
                  </a:gsLst>
                  <a:lin ang="5400000" scaled="0"/>
                </a:gradFill>
              </a:endParaRPr>
            </a:p>
          </p:txBody>
        </p:sp>
      </p:grpSp>
      <p:grpSp>
        <p:nvGrpSpPr>
          <p:cNvPr id="73" name="Group 72"/>
          <p:cNvGrpSpPr/>
          <p:nvPr/>
        </p:nvGrpSpPr>
        <p:grpSpPr>
          <a:xfrm>
            <a:off x="9068435" y="4345567"/>
            <a:ext cx="965110" cy="993883"/>
            <a:chOff x="9068431" y="4345563"/>
            <a:chExt cx="965110" cy="993882"/>
          </a:xfrm>
        </p:grpSpPr>
        <p:grpSp>
          <p:nvGrpSpPr>
            <p:cNvPr id="74" name="Group 73"/>
            <p:cNvGrpSpPr/>
            <p:nvPr/>
          </p:nvGrpSpPr>
          <p:grpSpPr>
            <a:xfrm>
              <a:off x="9068431" y="4345563"/>
              <a:ext cx="965110" cy="993882"/>
              <a:chOff x="1809804" y="4442923"/>
              <a:chExt cx="965110" cy="993882"/>
            </a:xfrm>
          </p:grpSpPr>
          <p:pic>
            <p:nvPicPr>
              <p:cNvPr id="76" name="Picture 2"/>
              <p:cNvPicPr>
                <a:picLocks noChangeAspect="1" noChangeArrowheads="1"/>
              </p:cNvPicPr>
              <p:nvPr/>
            </p:nvPicPr>
            <p:blipFill>
              <a:blip r:embed="rId3" cstate="print">
                <a:lum bright="100000" contrast="100000"/>
              </a:blip>
              <a:srcRect/>
              <a:stretch>
                <a:fillRect/>
              </a:stretch>
            </p:blipFill>
            <p:spPr bwMode="auto">
              <a:xfrm>
                <a:off x="1809804" y="4442923"/>
                <a:ext cx="965110" cy="884298"/>
              </a:xfrm>
              <a:prstGeom prst="rect">
                <a:avLst/>
              </a:prstGeom>
              <a:noFill/>
              <a:ln w="9525">
                <a:noFill/>
                <a:miter lim="800000"/>
                <a:headEnd/>
                <a:tailEnd/>
              </a:ln>
              <a:effectLst/>
            </p:spPr>
          </p:pic>
          <p:sp>
            <p:nvSpPr>
              <p:cNvPr id="77" name="Rectangle 76"/>
              <p:cNvSpPr/>
              <p:nvPr/>
            </p:nvSpPr>
            <p:spPr>
              <a:xfrm>
                <a:off x="1862779" y="5178273"/>
                <a:ext cx="790602" cy="258532"/>
              </a:xfrm>
              <a:prstGeom prst="rect">
                <a:avLst/>
              </a:prstGeom>
            </p:spPr>
            <p:txBody>
              <a:bodyPr wrap="none">
                <a:spAutoFit/>
              </a:bodyPr>
              <a:lstStyle/>
              <a:p>
                <a:pPr algn="ctr" defTabSz="914023" fontAlgn="base">
                  <a:lnSpc>
                    <a:spcPct val="90000"/>
                  </a:lnSpc>
                  <a:spcBef>
                    <a:spcPct val="0"/>
                  </a:spcBef>
                  <a:spcAft>
                    <a:spcPct val="0"/>
                  </a:spcAft>
                </a:pPr>
                <a:r>
                  <a:rPr lang="en-US" altLang="zh-CN" sz="1200" dirty="0" smtClean="0">
                    <a:gradFill>
                      <a:gsLst>
                        <a:gs pos="0">
                          <a:srgbClr val="FFFFFF"/>
                        </a:gs>
                        <a:gs pos="100000">
                          <a:srgbClr val="FFFFFF"/>
                        </a:gs>
                      </a:gsLst>
                      <a:lin ang="5400000" scaled="0"/>
                    </a:gradFill>
                  </a:rPr>
                  <a:t>VPN</a:t>
                </a:r>
                <a:r>
                  <a:rPr lang="zh-CN" altLang="en-US" sz="1200" dirty="0" smtClean="0">
                    <a:gradFill>
                      <a:gsLst>
                        <a:gs pos="0">
                          <a:srgbClr val="FFFFFF"/>
                        </a:gs>
                        <a:gs pos="100000">
                          <a:srgbClr val="FFFFFF"/>
                        </a:gs>
                      </a:gsLst>
                      <a:lin ang="5400000" scaled="0"/>
                    </a:gradFill>
                  </a:rPr>
                  <a:t>网关</a:t>
                </a:r>
                <a:endParaRPr lang="en-US" sz="1200" dirty="0">
                  <a:gradFill>
                    <a:gsLst>
                      <a:gs pos="0">
                        <a:srgbClr val="FFFFFF"/>
                      </a:gs>
                      <a:gs pos="100000">
                        <a:srgbClr val="FFFFFF"/>
                      </a:gs>
                    </a:gsLst>
                    <a:lin ang="5400000" scaled="0"/>
                  </a:gradFill>
                </a:endParaRPr>
              </a:p>
            </p:txBody>
          </p:sp>
        </p:grpSp>
        <p:sp>
          <p:nvSpPr>
            <p:cNvPr id="75" name="Freeform 92"/>
            <p:cNvSpPr>
              <a:spLocks noEditPoints="1"/>
            </p:cNvSpPr>
            <p:nvPr/>
          </p:nvSpPr>
          <p:spPr bwMode="black">
            <a:xfrm>
              <a:off x="9842233" y="4787711"/>
              <a:ext cx="191307" cy="260655"/>
            </a:xfrm>
            <a:custGeom>
              <a:avLst/>
              <a:gdLst>
                <a:gd name="T0" fmla="*/ 15 w 48"/>
                <a:gd name="T1" fmla="*/ 11 h 66"/>
                <a:gd name="T2" fmla="*/ 24 w 48"/>
                <a:gd name="T3" fmla="*/ 9 h 66"/>
                <a:gd name="T4" fmla="*/ 33 w 48"/>
                <a:gd name="T5" fmla="*/ 11 h 66"/>
                <a:gd name="T6" fmla="*/ 35 w 48"/>
                <a:gd name="T7" fmla="*/ 23 h 66"/>
                <a:gd name="T8" fmla="*/ 35 w 48"/>
                <a:gd name="T9" fmla="*/ 25 h 66"/>
                <a:gd name="T10" fmla="*/ 35 w 48"/>
                <a:gd name="T11" fmla="*/ 27 h 66"/>
                <a:gd name="T12" fmla="*/ 14 w 48"/>
                <a:gd name="T13" fmla="*/ 27 h 66"/>
                <a:gd name="T14" fmla="*/ 14 w 48"/>
                <a:gd name="T15" fmla="*/ 25 h 66"/>
                <a:gd name="T16" fmla="*/ 14 w 48"/>
                <a:gd name="T17" fmla="*/ 22 h 66"/>
                <a:gd name="T18" fmla="*/ 15 w 48"/>
                <a:gd name="T19" fmla="*/ 11 h 66"/>
                <a:gd name="T20" fmla="*/ 44 w 48"/>
                <a:gd name="T21" fmla="*/ 28 h 66"/>
                <a:gd name="T22" fmla="*/ 44 w 48"/>
                <a:gd name="T23" fmla="*/ 25 h 66"/>
                <a:gd name="T24" fmla="*/ 44 w 48"/>
                <a:gd name="T25" fmla="*/ 23 h 66"/>
                <a:gd name="T26" fmla="*/ 39 w 48"/>
                <a:gd name="T27" fmla="*/ 5 h 66"/>
                <a:gd name="T28" fmla="*/ 24 w 48"/>
                <a:gd name="T29" fmla="*/ 0 h 66"/>
                <a:gd name="T30" fmla="*/ 9 w 48"/>
                <a:gd name="T31" fmla="*/ 5 h 66"/>
                <a:gd name="T32" fmla="*/ 5 w 48"/>
                <a:gd name="T33" fmla="*/ 22 h 66"/>
                <a:gd name="T34" fmla="*/ 5 w 48"/>
                <a:gd name="T35" fmla="*/ 25 h 66"/>
                <a:gd name="T36" fmla="*/ 5 w 48"/>
                <a:gd name="T37" fmla="*/ 27 h 66"/>
                <a:gd name="T38" fmla="*/ 0 w 48"/>
                <a:gd name="T39" fmla="*/ 32 h 66"/>
                <a:gd name="T40" fmla="*/ 0 w 48"/>
                <a:gd name="T41" fmla="*/ 62 h 66"/>
                <a:gd name="T42" fmla="*/ 5 w 48"/>
                <a:gd name="T43" fmla="*/ 66 h 66"/>
                <a:gd name="T44" fmla="*/ 43 w 48"/>
                <a:gd name="T45" fmla="*/ 66 h 66"/>
                <a:gd name="T46" fmla="*/ 48 w 48"/>
                <a:gd name="T47" fmla="*/ 62 h 66"/>
                <a:gd name="T48" fmla="*/ 48 w 48"/>
                <a:gd name="T49" fmla="*/ 32 h 66"/>
                <a:gd name="T50" fmla="*/ 44 w 48"/>
                <a:gd name="T51" fmla="*/ 2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 h="66">
                  <a:moveTo>
                    <a:pt x="15" y="11"/>
                  </a:moveTo>
                  <a:cubicBezTo>
                    <a:pt x="17" y="10"/>
                    <a:pt x="20" y="9"/>
                    <a:pt x="24" y="9"/>
                  </a:cubicBezTo>
                  <a:cubicBezTo>
                    <a:pt x="29" y="9"/>
                    <a:pt x="32" y="10"/>
                    <a:pt x="33" y="11"/>
                  </a:cubicBezTo>
                  <a:cubicBezTo>
                    <a:pt x="35" y="13"/>
                    <a:pt x="35" y="18"/>
                    <a:pt x="35" y="23"/>
                  </a:cubicBezTo>
                  <a:cubicBezTo>
                    <a:pt x="35" y="25"/>
                    <a:pt x="35" y="25"/>
                    <a:pt x="35" y="25"/>
                  </a:cubicBezTo>
                  <a:cubicBezTo>
                    <a:pt x="35" y="26"/>
                    <a:pt x="35" y="27"/>
                    <a:pt x="35" y="27"/>
                  </a:cubicBezTo>
                  <a:cubicBezTo>
                    <a:pt x="14" y="27"/>
                    <a:pt x="14" y="27"/>
                    <a:pt x="14" y="27"/>
                  </a:cubicBezTo>
                  <a:cubicBezTo>
                    <a:pt x="14" y="27"/>
                    <a:pt x="14" y="26"/>
                    <a:pt x="14" y="25"/>
                  </a:cubicBezTo>
                  <a:cubicBezTo>
                    <a:pt x="14" y="22"/>
                    <a:pt x="14" y="22"/>
                    <a:pt x="14" y="22"/>
                  </a:cubicBezTo>
                  <a:cubicBezTo>
                    <a:pt x="14" y="17"/>
                    <a:pt x="14" y="13"/>
                    <a:pt x="15" y="11"/>
                  </a:cubicBezTo>
                  <a:moveTo>
                    <a:pt x="44" y="28"/>
                  </a:moveTo>
                  <a:cubicBezTo>
                    <a:pt x="44" y="27"/>
                    <a:pt x="44" y="26"/>
                    <a:pt x="44" y="25"/>
                  </a:cubicBezTo>
                  <a:cubicBezTo>
                    <a:pt x="44" y="23"/>
                    <a:pt x="44" y="23"/>
                    <a:pt x="44" y="23"/>
                  </a:cubicBezTo>
                  <a:cubicBezTo>
                    <a:pt x="44" y="16"/>
                    <a:pt x="44" y="10"/>
                    <a:pt x="39" y="5"/>
                  </a:cubicBezTo>
                  <a:cubicBezTo>
                    <a:pt x="36" y="2"/>
                    <a:pt x="31" y="0"/>
                    <a:pt x="24" y="0"/>
                  </a:cubicBezTo>
                  <a:cubicBezTo>
                    <a:pt x="17" y="0"/>
                    <a:pt x="12" y="2"/>
                    <a:pt x="9" y="5"/>
                  </a:cubicBezTo>
                  <a:cubicBezTo>
                    <a:pt x="5" y="9"/>
                    <a:pt x="5" y="16"/>
                    <a:pt x="5" y="22"/>
                  </a:cubicBezTo>
                  <a:cubicBezTo>
                    <a:pt x="5" y="25"/>
                    <a:pt x="5" y="25"/>
                    <a:pt x="5" y="25"/>
                  </a:cubicBezTo>
                  <a:cubicBezTo>
                    <a:pt x="5" y="26"/>
                    <a:pt x="5" y="27"/>
                    <a:pt x="5" y="27"/>
                  </a:cubicBezTo>
                  <a:cubicBezTo>
                    <a:pt x="2" y="28"/>
                    <a:pt x="0" y="30"/>
                    <a:pt x="0" y="32"/>
                  </a:cubicBezTo>
                  <a:cubicBezTo>
                    <a:pt x="0" y="62"/>
                    <a:pt x="0" y="62"/>
                    <a:pt x="0" y="62"/>
                  </a:cubicBezTo>
                  <a:cubicBezTo>
                    <a:pt x="0" y="64"/>
                    <a:pt x="2" y="66"/>
                    <a:pt x="5" y="66"/>
                  </a:cubicBezTo>
                  <a:cubicBezTo>
                    <a:pt x="43" y="66"/>
                    <a:pt x="43" y="66"/>
                    <a:pt x="43" y="66"/>
                  </a:cubicBezTo>
                  <a:cubicBezTo>
                    <a:pt x="46" y="66"/>
                    <a:pt x="48" y="64"/>
                    <a:pt x="48" y="62"/>
                  </a:cubicBezTo>
                  <a:cubicBezTo>
                    <a:pt x="48" y="32"/>
                    <a:pt x="48" y="32"/>
                    <a:pt x="48" y="32"/>
                  </a:cubicBezTo>
                  <a:cubicBezTo>
                    <a:pt x="48" y="30"/>
                    <a:pt x="46" y="28"/>
                    <a:pt x="44" y="28"/>
                  </a:cubicBezTo>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78" name="Group 77"/>
          <p:cNvGrpSpPr/>
          <p:nvPr/>
        </p:nvGrpSpPr>
        <p:grpSpPr>
          <a:xfrm>
            <a:off x="7933064" y="5048368"/>
            <a:ext cx="430451" cy="1484149"/>
            <a:chOff x="4409404" y="1199819"/>
            <a:chExt cx="510347" cy="1759622"/>
          </a:xfrm>
        </p:grpSpPr>
        <p:sp>
          <p:nvSpPr>
            <p:cNvPr id="79" name="Freeform 27"/>
            <p:cNvSpPr>
              <a:spLocks noChangeAspect="1" noEditPoints="1"/>
            </p:cNvSpPr>
            <p:nvPr/>
          </p:nvSpPr>
          <p:spPr bwMode="black">
            <a:xfrm>
              <a:off x="4409404" y="1199819"/>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80" name="Freeform 27"/>
            <p:cNvSpPr>
              <a:spLocks noChangeAspect="1" noEditPoints="1"/>
            </p:cNvSpPr>
            <p:nvPr/>
          </p:nvSpPr>
          <p:spPr bwMode="black">
            <a:xfrm>
              <a:off x="4409404" y="1676776"/>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81" name="Freeform 27"/>
            <p:cNvSpPr>
              <a:spLocks noChangeAspect="1" noEditPoints="1"/>
            </p:cNvSpPr>
            <p:nvPr/>
          </p:nvSpPr>
          <p:spPr bwMode="black">
            <a:xfrm>
              <a:off x="4409404" y="2153733"/>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sp>
          <p:nvSpPr>
            <p:cNvPr id="82" name="Freeform 27"/>
            <p:cNvSpPr>
              <a:spLocks noChangeAspect="1" noEditPoints="1"/>
            </p:cNvSpPr>
            <p:nvPr/>
          </p:nvSpPr>
          <p:spPr bwMode="black">
            <a:xfrm>
              <a:off x="4409404" y="2630689"/>
              <a:ext cx="510347" cy="328752"/>
            </a:xfrm>
            <a:custGeom>
              <a:avLst/>
              <a:gdLst/>
              <a:ahLst/>
              <a:cxnLst>
                <a:cxn ang="0">
                  <a:pos x="340" y="182"/>
                </a:cxn>
                <a:cxn ang="0">
                  <a:pos x="340" y="16"/>
                </a:cxn>
                <a:cxn ang="0">
                  <a:pos x="324" y="0"/>
                </a:cxn>
                <a:cxn ang="0">
                  <a:pos x="47" y="0"/>
                </a:cxn>
                <a:cxn ang="0">
                  <a:pos x="31" y="16"/>
                </a:cxn>
                <a:cxn ang="0">
                  <a:pos x="31" y="182"/>
                </a:cxn>
                <a:cxn ang="0">
                  <a:pos x="0" y="220"/>
                </a:cxn>
                <a:cxn ang="0">
                  <a:pos x="19" y="240"/>
                </a:cxn>
                <a:cxn ang="0">
                  <a:pos x="352" y="240"/>
                </a:cxn>
                <a:cxn ang="0">
                  <a:pos x="371" y="220"/>
                </a:cxn>
                <a:cxn ang="0">
                  <a:pos x="340" y="182"/>
                </a:cxn>
                <a:cxn ang="0">
                  <a:pos x="211" y="225"/>
                </a:cxn>
                <a:cxn ang="0">
                  <a:pos x="154" y="225"/>
                </a:cxn>
                <a:cxn ang="0">
                  <a:pos x="148" y="222"/>
                </a:cxn>
                <a:cxn ang="0">
                  <a:pos x="155" y="209"/>
                </a:cxn>
                <a:cxn ang="0">
                  <a:pos x="160" y="207"/>
                </a:cxn>
                <a:cxn ang="0">
                  <a:pos x="205" y="207"/>
                </a:cxn>
                <a:cxn ang="0">
                  <a:pos x="210" y="209"/>
                </a:cxn>
                <a:cxn ang="0">
                  <a:pos x="217" y="222"/>
                </a:cxn>
                <a:cxn ang="0">
                  <a:pos x="211" y="225"/>
                </a:cxn>
                <a:cxn ang="0">
                  <a:pos x="315" y="178"/>
                </a:cxn>
                <a:cxn ang="0">
                  <a:pos x="56" y="178"/>
                </a:cxn>
                <a:cxn ang="0">
                  <a:pos x="56" y="33"/>
                </a:cxn>
                <a:cxn ang="0">
                  <a:pos x="63" y="25"/>
                </a:cxn>
                <a:cxn ang="0">
                  <a:pos x="308" y="25"/>
                </a:cxn>
                <a:cxn ang="0">
                  <a:pos x="315" y="33"/>
                </a:cxn>
                <a:cxn ang="0">
                  <a:pos x="315" y="178"/>
                </a:cxn>
              </a:cxnLst>
              <a:rect l="0" t="0" r="r" b="b"/>
              <a:pathLst>
                <a:path w="371" h="240">
                  <a:moveTo>
                    <a:pt x="340" y="182"/>
                  </a:moveTo>
                  <a:cubicBezTo>
                    <a:pt x="340" y="16"/>
                    <a:pt x="340" y="16"/>
                    <a:pt x="340" y="16"/>
                  </a:cubicBezTo>
                  <a:cubicBezTo>
                    <a:pt x="340" y="8"/>
                    <a:pt x="333" y="0"/>
                    <a:pt x="324" y="0"/>
                  </a:cubicBezTo>
                  <a:cubicBezTo>
                    <a:pt x="47" y="0"/>
                    <a:pt x="47" y="0"/>
                    <a:pt x="47" y="0"/>
                  </a:cubicBezTo>
                  <a:cubicBezTo>
                    <a:pt x="38" y="0"/>
                    <a:pt x="31" y="8"/>
                    <a:pt x="31" y="16"/>
                  </a:cubicBezTo>
                  <a:cubicBezTo>
                    <a:pt x="31" y="182"/>
                    <a:pt x="31" y="182"/>
                    <a:pt x="31" y="182"/>
                  </a:cubicBezTo>
                  <a:cubicBezTo>
                    <a:pt x="0" y="220"/>
                    <a:pt x="0" y="220"/>
                    <a:pt x="0" y="220"/>
                  </a:cubicBezTo>
                  <a:cubicBezTo>
                    <a:pt x="0" y="231"/>
                    <a:pt x="9" y="240"/>
                    <a:pt x="19" y="240"/>
                  </a:cubicBezTo>
                  <a:cubicBezTo>
                    <a:pt x="352" y="240"/>
                    <a:pt x="352" y="240"/>
                    <a:pt x="352" y="240"/>
                  </a:cubicBezTo>
                  <a:cubicBezTo>
                    <a:pt x="362" y="240"/>
                    <a:pt x="371" y="231"/>
                    <a:pt x="371" y="220"/>
                  </a:cubicBezTo>
                  <a:lnTo>
                    <a:pt x="340" y="182"/>
                  </a:lnTo>
                  <a:close/>
                  <a:moveTo>
                    <a:pt x="211" y="225"/>
                  </a:moveTo>
                  <a:cubicBezTo>
                    <a:pt x="154" y="225"/>
                    <a:pt x="154" y="225"/>
                    <a:pt x="154" y="225"/>
                  </a:cubicBezTo>
                  <a:cubicBezTo>
                    <a:pt x="151" y="225"/>
                    <a:pt x="148" y="223"/>
                    <a:pt x="148" y="222"/>
                  </a:cubicBezTo>
                  <a:cubicBezTo>
                    <a:pt x="155" y="209"/>
                    <a:pt x="155" y="209"/>
                    <a:pt x="155" y="209"/>
                  </a:cubicBezTo>
                  <a:cubicBezTo>
                    <a:pt x="155" y="208"/>
                    <a:pt x="157" y="207"/>
                    <a:pt x="160" y="207"/>
                  </a:cubicBezTo>
                  <a:cubicBezTo>
                    <a:pt x="205" y="207"/>
                    <a:pt x="205" y="207"/>
                    <a:pt x="205" y="207"/>
                  </a:cubicBezTo>
                  <a:cubicBezTo>
                    <a:pt x="208" y="207"/>
                    <a:pt x="210" y="208"/>
                    <a:pt x="210" y="209"/>
                  </a:cubicBezTo>
                  <a:cubicBezTo>
                    <a:pt x="217" y="222"/>
                    <a:pt x="217" y="222"/>
                    <a:pt x="217" y="222"/>
                  </a:cubicBezTo>
                  <a:cubicBezTo>
                    <a:pt x="217" y="223"/>
                    <a:pt x="214" y="225"/>
                    <a:pt x="211" y="225"/>
                  </a:cubicBezTo>
                  <a:close/>
                  <a:moveTo>
                    <a:pt x="315" y="178"/>
                  </a:moveTo>
                  <a:cubicBezTo>
                    <a:pt x="56" y="178"/>
                    <a:pt x="56" y="178"/>
                    <a:pt x="56" y="178"/>
                  </a:cubicBezTo>
                  <a:cubicBezTo>
                    <a:pt x="56" y="33"/>
                    <a:pt x="56" y="33"/>
                    <a:pt x="56" y="33"/>
                  </a:cubicBezTo>
                  <a:cubicBezTo>
                    <a:pt x="56" y="28"/>
                    <a:pt x="59" y="25"/>
                    <a:pt x="63" y="25"/>
                  </a:cubicBezTo>
                  <a:cubicBezTo>
                    <a:pt x="308" y="25"/>
                    <a:pt x="308" y="25"/>
                    <a:pt x="308" y="25"/>
                  </a:cubicBezTo>
                  <a:cubicBezTo>
                    <a:pt x="312" y="25"/>
                    <a:pt x="315" y="28"/>
                    <a:pt x="315" y="33"/>
                  </a:cubicBezTo>
                  <a:lnTo>
                    <a:pt x="315" y="178"/>
                  </a:lnTo>
                  <a:close/>
                </a:path>
              </a:pathLst>
            </a:custGeom>
            <a:solidFill>
              <a:schemeClr val="accent2"/>
            </a:solidFill>
            <a:extLst/>
          </p:spPr>
          <p:txBody>
            <a:bodyPr vert="horz" wrap="square" lIns="91440" tIns="45720" rIns="91440" bIns="45720" numCol="1" anchor="t" anchorCtr="0" compatLnSpc="1">
              <a:prstTxWarp prst="textNoShape">
                <a:avLst/>
              </a:prstTxWarp>
            </a:bodyPr>
            <a:lstStyle/>
            <a:p>
              <a:endParaRPr lang="en-US"/>
            </a:p>
          </p:txBody>
        </p:sp>
      </p:grpSp>
      <p:grpSp>
        <p:nvGrpSpPr>
          <p:cNvPr id="83" name="Group 82"/>
          <p:cNvGrpSpPr/>
          <p:nvPr/>
        </p:nvGrpSpPr>
        <p:grpSpPr>
          <a:xfrm>
            <a:off x="8363514" y="5178275"/>
            <a:ext cx="1020618" cy="1215599"/>
            <a:chOff x="8363513" y="5178273"/>
            <a:chExt cx="1020618" cy="1215599"/>
          </a:xfrm>
        </p:grpSpPr>
        <p:cxnSp>
          <p:nvCxnSpPr>
            <p:cNvPr id="84" name="Straight Arrow Connector 83"/>
            <p:cNvCxnSpPr/>
            <p:nvPr/>
          </p:nvCxnSpPr>
          <p:spPr>
            <a:xfrm>
              <a:off x="8363513" y="5178273"/>
              <a:ext cx="1020618" cy="514414"/>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8395840" y="5569527"/>
              <a:ext cx="988291" cy="123160"/>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V="1">
              <a:off x="8395840" y="5692688"/>
              <a:ext cx="988291" cy="298896"/>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8395840" y="5692688"/>
              <a:ext cx="988291" cy="701184"/>
            </a:xfrm>
            <a:prstGeom prst="straightConnector1">
              <a:avLst/>
            </a:prstGeom>
            <a:ln w="19050">
              <a:solidFill>
                <a:schemeClr val="tx2"/>
              </a:solidFill>
              <a:headEnd type="none" w="med" len="sm"/>
              <a:tailEnd type="none"/>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4063989" y="3989227"/>
            <a:ext cx="5004444" cy="798487"/>
            <a:chOff x="4063986" y="3989226"/>
            <a:chExt cx="5004445" cy="798486"/>
          </a:xfrm>
        </p:grpSpPr>
        <p:cxnSp>
          <p:nvCxnSpPr>
            <p:cNvPr id="89" name="Straight Arrow Connector 88"/>
            <p:cNvCxnSpPr>
              <a:stCxn id="76" idx="1"/>
            </p:cNvCxnSpPr>
            <p:nvPr/>
          </p:nvCxnSpPr>
          <p:spPr>
            <a:xfrm flipH="1" flipV="1">
              <a:off x="4063986" y="3989226"/>
              <a:ext cx="5004445" cy="798486"/>
            </a:xfrm>
            <a:prstGeom prst="straightConnector1">
              <a:avLst/>
            </a:prstGeom>
            <a:ln w="57150">
              <a:solidFill>
                <a:schemeClr val="tx2"/>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rot="586971">
              <a:off x="6171602" y="4088769"/>
              <a:ext cx="968535" cy="300082"/>
            </a:xfrm>
            <a:prstGeom prst="rect">
              <a:avLst/>
            </a:prstGeom>
          </p:spPr>
          <p:txBody>
            <a:bodyPr wrap="none">
              <a:spAutoFit/>
            </a:bodyPr>
            <a:lstStyle/>
            <a:p>
              <a:pPr algn="ctr" defTabSz="914023" fontAlgn="base">
                <a:lnSpc>
                  <a:spcPct val="90000"/>
                </a:lnSpc>
                <a:spcBef>
                  <a:spcPct val="0"/>
                </a:spcBef>
                <a:spcAft>
                  <a:spcPct val="0"/>
                </a:spcAft>
              </a:pPr>
              <a:r>
                <a:rPr lang="en-US" sz="1500" b="1" dirty="0" smtClean="0">
                  <a:gradFill>
                    <a:gsLst>
                      <a:gs pos="0">
                        <a:srgbClr val="FFFFFF"/>
                      </a:gs>
                      <a:gs pos="100000">
                        <a:srgbClr val="FFFFFF"/>
                      </a:gs>
                    </a:gsLst>
                    <a:lin ang="5400000" scaled="0"/>
                  </a:gradFill>
                </a:rPr>
                <a:t>VPN</a:t>
              </a:r>
              <a:r>
                <a:rPr lang="zh-CN" altLang="en-US" sz="1500" b="1" dirty="0" smtClean="0">
                  <a:gradFill>
                    <a:gsLst>
                      <a:gs pos="0">
                        <a:srgbClr val="FFFFFF"/>
                      </a:gs>
                      <a:gs pos="100000">
                        <a:srgbClr val="FFFFFF"/>
                      </a:gs>
                    </a:gsLst>
                    <a:lin ang="5400000" scaled="0"/>
                  </a:gradFill>
                </a:rPr>
                <a:t>隧道</a:t>
              </a:r>
              <a:endParaRPr lang="en-US" sz="1500" b="1" dirty="0">
                <a:gradFill>
                  <a:gsLst>
                    <a:gs pos="0">
                      <a:srgbClr val="FFFFFF"/>
                    </a:gs>
                    <a:gs pos="100000">
                      <a:srgbClr val="FFFFFF"/>
                    </a:gs>
                  </a:gsLst>
                  <a:lin ang="5400000" scaled="0"/>
                </a:gradFill>
              </a:endParaRPr>
            </a:p>
          </p:txBody>
        </p:sp>
      </p:grpSp>
      <p:grpSp>
        <p:nvGrpSpPr>
          <p:cNvPr id="91" name="Group 90"/>
          <p:cNvGrpSpPr/>
          <p:nvPr/>
        </p:nvGrpSpPr>
        <p:grpSpPr>
          <a:xfrm>
            <a:off x="3009614" y="2379980"/>
            <a:ext cx="576145" cy="712232"/>
            <a:chOff x="9944860" y="5187045"/>
            <a:chExt cx="576144" cy="712232"/>
          </a:xfrm>
        </p:grpSpPr>
        <p:sp>
          <p:nvSpPr>
            <p:cNvPr id="92" name="Freeform 6"/>
            <p:cNvSpPr>
              <a:spLocks noChangeAspect="1" noEditPoints="1"/>
            </p:cNvSpPr>
            <p:nvPr/>
          </p:nvSpPr>
          <p:spPr bwMode="black">
            <a:xfrm>
              <a:off x="10192459" y="5526355"/>
              <a:ext cx="328545" cy="332665"/>
            </a:xfrm>
            <a:custGeom>
              <a:avLst/>
              <a:gdLst>
                <a:gd name="T0" fmla="*/ 84 w 84"/>
                <a:gd name="T1" fmla="*/ 43 h 85"/>
                <a:gd name="T2" fmla="*/ 0 w 84"/>
                <a:gd name="T3" fmla="*/ 43 h 85"/>
                <a:gd name="T4" fmla="*/ 76 w 84"/>
                <a:gd name="T5" fmla="*/ 27 h 85"/>
                <a:gd name="T6" fmla="*/ 65 w 84"/>
                <a:gd name="T7" fmla="*/ 40 h 85"/>
                <a:gd name="T8" fmla="*/ 76 w 84"/>
                <a:gd name="T9" fmla="*/ 27 h 85"/>
                <a:gd name="T10" fmla="*/ 45 w 84"/>
                <a:gd name="T11" fmla="*/ 27 h 85"/>
                <a:gd name="T12" fmla="*/ 62 w 84"/>
                <a:gd name="T13" fmla="*/ 40 h 85"/>
                <a:gd name="T14" fmla="*/ 40 w 84"/>
                <a:gd name="T15" fmla="*/ 27 h 85"/>
                <a:gd name="T16" fmla="*/ 21 w 84"/>
                <a:gd name="T17" fmla="*/ 40 h 85"/>
                <a:gd name="T18" fmla="*/ 40 w 84"/>
                <a:gd name="T19" fmla="*/ 27 h 85"/>
                <a:gd name="T20" fmla="*/ 8 w 84"/>
                <a:gd name="T21" fmla="*/ 27 h 85"/>
                <a:gd name="T22" fmla="*/ 19 w 84"/>
                <a:gd name="T23" fmla="*/ 40 h 85"/>
                <a:gd name="T24" fmla="*/ 10 w 84"/>
                <a:gd name="T25" fmla="*/ 21 h 85"/>
                <a:gd name="T26" fmla="*/ 30 w 84"/>
                <a:gd name="T27" fmla="*/ 6 h 85"/>
                <a:gd name="T28" fmla="*/ 25 w 84"/>
                <a:gd name="T29" fmla="*/ 21 h 85"/>
                <a:gd name="T30" fmla="*/ 40 w 84"/>
                <a:gd name="T31" fmla="*/ 4 h 85"/>
                <a:gd name="T32" fmla="*/ 45 w 84"/>
                <a:gd name="T33" fmla="*/ 21 h 85"/>
                <a:gd name="T34" fmla="*/ 45 w 84"/>
                <a:gd name="T35" fmla="*/ 5 h 85"/>
                <a:gd name="T36" fmla="*/ 62 w 84"/>
                <a:gd name="T37" fmla="*/ 21 h 85"/>
                <a:gd name="T38" fmla="*/ 54 w 84"/>
                <a:gd name="T39" fmla="*/ 6 h 85"/>
                <a:gd name="T40" fmla="*/ 80 w 84"/>
                <a:gd name="T41" fmla="*/ 45 h 85"/>
                <a:gd name="T42" fmla="*/ 63 w 84"/>
                <a:gd name="T43" fmla="*/ 59 h 85"/>
                <a:gd name="T44" fmla="*/ 80 w 84"/>
                <a:gd name="T45" fmla="*/ 45 h 85"/>
                <a:gd name="T46" fmla="*/ 45 w 84"/>
                <a:gd name="T47" fmla="*/ 45 h 85"/>
                <a:gd name="T48" fmla="*/ 61 w 84"/>
                <a:gd name="T49" fmla="*/ 59 h 85"/>
                <a:gd name="T50" fmla="*/ 40 w 84"/>
                <a:gd name="T51" fmla="*/ 45 h 85"/>
                <a:gd name="T52" fmla="*/ 23 w 84"/>
                <a:gd name="T53" fmla="*/ 59 h 85"/>
                <a:gd name="T54" fmla="*/ 40 w 84"/>
                <a:gd name="T55" fmla="*/ 45 h 85"/>
                <a:gd name="T56" fmla="*/ 4 w 84"/>
                <a:gd name="T57" fmla="*/ 45 h 85"/>
                <a:gd name="T58" fmla="*/ 21 w 84"/>
                <a:gd name="T59" fmla="*/ 59 h 85"/>
                <a:gd name="T60" fmla="*/ 45 w 84"/>
                <a:gd name="T61" fmla="*/ 64 h 85"/>
                <a:gd name="T62" fmla="*/ 59 w 84"/>
                <a:gd name="T63" fmla="*/ 64 h 85"/>
                <a:gd name="T64" fmla="*/ 40 w 84"/>
                <a:gd name="T65" fmla="*/ 81 h 85"/>
                <a:gd name="T66" fmla="*/ 25 w 84"/>
                <a:gd name="T67" fmla="*/ 64 h 85"/>
                <a:gd name="T68" fmla="*/ 73 w 84"/>
                <a:gd name="T69" fmla="*/ 64 h 85"/>
                <a:gd name="T70" fmla="*/ 54 w 84"/>
                <a:gd name="T71" fmla="*/ 79 h 85"/>
                <a:gd name="T72" fmla="*/ 22 w 84"/>
                <a:gd name="T73" fmla="*/ 64 h 85"/>
                <a:gd name="T74" fmla="*/ 30 w 84"/>
                <a:gd name="T75"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42" y="0"/>
                  </a:moveTo>
                  <a:cubicBezTo>
                    <a:pt x="65" y="0"/>
                    <a:pt x="84" y="19"/>
                    <a:pt x="84" y="43"/>
                  </a:cubicBezTo>
                  <a:cubicBezTo>
                    <a:pt x="84" y="66"/>
                    <a:pt x="65" y="85"/>
                    <a:pt x="42" y="85"/>
                  </a:cubicBezTo>
                  <a:cubicBezTo>
                    <a:pt x="19" y="85"/>
                    <a:pt x="0" y="66"/>
                    <a:pt x="0" y="43"/>
                  </a:cubicBezTo>
                  <a:cubicBezTo>
                    <a:pt x="0" y="19"/>
                    <a:pt x="19" y="0"/>
                    <a:pt x="42" y="0"/>
                  </a:cubicBezTo>
                  <a:close/>
                  <a:moveTo>
                    <a:pt x="76" y="27"/>
                  </a:moveTo>
                  <a:cubicBezTo>
                    <a:pt x="63" y="27"/>
                    <a:pt x="63" y="27"/>
                    <a:pt x="63" y="27"/>
                  </a:cubicBezTo>
                  <a:cubicBezTo>
                    <a:pt x="64" y="31"/>
                    <a:pt x="65" y="35"/>
                    <a:pt x="65" y="40"/>
                  </a:cubicBezTo>
                  <a:cubicBezTo>
                    <a:pt x="80" y="40"/>
                    <a:pt x="80" y="40"/>
                    <a:pt x="80" y="40"/>
                  </a:cubicBezTo>
                  <a:cubicBezTo>
                    <a:pt x="79" y="35"/>
                    <a:pt x="78" y="31"/>
                    <a:pt x="76" y="27"/>
                  </a:cubicBezTo>
                  <a:close/>
                  <a:moveTo>
                    <a:pt x="61" y="27"/>
                  </a:moveTo>
                  <a:cubicBezTo>
                    <a:pt x="45" y="27"/>
                    <a:pt x="45" y="27"/>
                    <a:pt x="45" y="27"/>
                  </a:cubicBezTo>
                  <a:cubicBezTo>
                    <a:pt x="45" y="40"/>
                    <a:pt x="45" y="40"/>
                    <a:pt x="45" y="40"/>
                  </a:cubicBezTo>
                  <a:cubicBezTo>
                    <a:pt x="62" y="40"/>
                    <a:pt x="62" y="40"/>
                    <a:pt x="62" y="40"/>
                  </a:cubicBezTo>
                  <a:cubicBezTo>
                    <a:pt x="62" y="35"/>
                    <a:pt x="62" y="31"/>
                    <a:pt x="61" y="27"/>
                  </a:cubicBezTo>
                  <a:close/>
                  <a:moveTo>
                    <a:pt x="40" y="27"/>
                  </a:moveTo>
                  <a:cubicBezTo>
                    <a:pt x="23" y="27"/>
                    <a:pt x="23" y="27"/>
                    <a:pt x="23" y="27"/>
                  </a:cubicBezTo>
                  <a:cubicBezTo>
                    <a:pt x="22" y="31"/>
                    <a:pt x="22" y="35"/>
                    <a:pt x="21" y="40"/>
                  </a:cubicBezTo>
                  <a:cubicBezTo>
                    <a:pt x="40" y="40"/>
                    <a:pt x="40" y="40"/>
                    <a:pt x="40" y="40"/>
                  </a:cubicBezTo>
                  <a:cubicBezTo>
                    <a:pt x="40" y="27"/>
                    <a:pt x="40" y="27"/>
                    <a:pt x="40" y="27"/>
                  </a:cubicBezTo>
                  <a:close/>
                  <a:moveTo>
                    <a:pt x="21" y="27"/>
                  </a:moveTo>
                  <a:cubicBezTo>
                    <a:pt x="8" y="27"/>
                    <a:pt x="8" y="27"/>
                    <a:pt x="8" y="27"/>
                  </a:cubicBezTo>
                  <a:cubicBezTo>
                    <a:pt x="6" y="31"/>
                    <a:pt x="5" y="35"/>
                    <a:pt x="4" y="40"/>
                  </a:cubicBezTo>
                  <a:cubicBezTo>
                    <a:pt x="19" y="40"/>
                    <a:pt x="19" y="40"/>
                    <a:pt x="19" y="40"/>
                  </a:cubicBezTo>
                  <a:cubicBezTo>
                    <a:pt x="19" y="35"/>
                    <a:pt x="20" y="31"/>
                    <a:pt x="21" y="27"/>
                  </a:cubicBezTo>
                  <a:close/>
                  <a:moveTo>
                    <a:pt x="10" y="21"/>
                  </a:moveTo>
                  <a:cubicBezTo>
                    <a:pt x="22" y="21"/>
                    <a:pt x="22" y="21"/>
                    <a:pt x="22" y="21"/>
                  </a:cubicBezTo>
                  <a:cubicBezTo>
                    <a:pt x="24" y="15"/>
                    <a:pt x="27" y="10"/>
                    <a:pt x="30" y="6"/>
                  </a:cubicBezTo>
                  <a:cubicBezTo>
                    <a:pt x="22" y="9"/>
                    <a:pt x="15" y="14"/>
                    <a:pt x="10" y="21"/>
                  </a:cubicBezTo>
                  <a:close/>
                  <a:moveTo>
                    <a:pt x="25" y="21"/>
                  </a:moveTo>
                  <a:cubicBezTo>
                    <a:pt x="40" y="21"/>
                    <a:pt x="40" y="21"/>
                    <a:pt x="40" y="21"/>
                  </a:cubicBezTo>
                  <a:cubicBezTo>
                    <a:pt x="40" y="4"/>
                    <a:pt x="40" y="4"/>
                    <a:pt x="40" y="4"/>
                  </a:cubicBezTo>
                  <a:cubicBezTo>
                    <a:pt x="33" y="6"/>
                    <a:pt x="28" y="12"/>
                    <a:pt x="25" y="21"/>
                  </a:cubicBezTo>
                  <a:close/>
                  <a:moveTo>
                    <a:pt x="45" y="21"/>
                  </a:moveTo>
                  <a:cubicBezTo>
                    <a:pt x="59" y="21"/>
                    <a:pt x="59" y="21"/>
                    <a:pt x="59" y="21"/>
                  </a:cubicBezTo>
                  <a:cubicBezTo>
                    <a:pt x="56" y="12"/>
                    <a:pt x="51" y="6"/>
                    <a:pt x="45" y="5"/>
                  </a:cubicBezTo>
                  <a:cubicBezTo>
                    <a:pt x="45" y="21"/>
                    <a:pt x="45" y="21"/>
                    <a:pt x="45" y="21"/>
                  </a:cubicBezTo>
                  <a:close/>
                  <a:moveTo>
                    <a:pt x="62" y="21"/>
                  </a:moveTo>
                  <a:cubicBezTo>
                    <a:pt x="73" y="21"/>
                    <a:pt x="73" y="21"/>
                    <a:pt x="73" y="21"/>
                  </a:cubicBezTo>
                  <a:cubicBezTo>
                    <a:pt x="69" y="14"/>
                    <a:pt x="62" y="9"/>
                    <a:pt x="54" y="6"/>
                  </a:cubicBezTo>
                  <a:cubicBezTo>
                    <a:pt x="57" y="10"/>
                    <a:pt x="60" y="15"/>
                    <a:pt x="62" y="21"/>
                  </a:cubicBezTo>
                  <a:close/>
                  <a:moveTo>
                    <a:pt x="80" y="45"/>
                  </a:moveTo>
                  <a:cubicBezTo>
                    <a:pt x="65" y="45"/>
                    <a:pt x="65" y="45"/>
                    <a:pt x="65" y="45"/>
                  </a:cubicBezTo>
                  <a:cubicBezTo>
                    <a:pt x="65" y="50"/>
                    <a:pt x="64" y="54"/>
                    <a:pt x="63" y="59"/>
                  </a:cubicBezTo>
                  <a:cubicBezTo>
                    <a:pt x="76" y="59"/>
                    <a:pt x="76" y="59"/>
                    <a:pt x="76" y="59"/>
                  </a:cubicBezTo>
                  <a:cubicBezTo>
                    <a:pt x="78" y="54"/>
                    <a:pt x="79" y="50"/>
                    <a:pt x="80" y="45"/>
                  </a:cubicBezTo>
                  <a:close/>
                  <a:moveTo>
                    <a:pt x="62" y="45"/>
                  </a:moveTo>
                  <a:cubicBezTo>
                    <a:pt x="45" y="45"/>
                    <a:pt x="45" y="45"/>
                    <a:pt x="45" y="45"/>
                  </a:cubicBezTo>
                  <a:cubicBezTo>
                    <a:pt x="45" y="59"/>
                    <a:pt x="45" y="59"/>
                    <a:pt x="45" y="59"/>
                  </a:cubicBezTo>
                  <a:cubicBezTo>
                    <a:pt x="61" y="59"/>
                    <a:pt x="61" y="59"/>
                    <a:pt x="61" y="59"/>
                  </a:cubicBezTo>
                  <a:cubicBezTo>
                    <a:pt x="62" y="54"/>
                    <a:pt x="62" y="50"/>
                    <a:pt x="62" y="45"/>
                  </a:cubicBezTo>
                  <a:close/>
                  <a:moveTo>
                    <a:pt x="40" y="45"/>
                  </a:moveTo>
                  <a:cubicBezTo>
                    <a:pt x="21" y="45"/>
                    <a:pt x="21" y="45"/>
                    <a:pt x="21" y="45"/>
                  </a:cubicBezTo>
                  <a:cubicBezTo>
                    <a:pt x="22" y="50"/>
                    <a:pt x="22" y="54"/>
                    <a:pt x="23" y="59"/>
                  </a:cubicBezTo>
                  <a:cubicBezTo>
                    <a:pt x="40" y="59"/>
                    <a:pt x="40" y="59"/>
                    <a:pt x="40" y="59"/>
                  </a:cubicBezTo>
                  <a:cubicBezTo>
                    <a:pt x="40" y="45"/>
                    <a:pt x="40" y="45"/>
                    <a:pt x="40" y="45"/>
                  </a:cubicBezTo>
                  <a:close/>
                  <a:moveTo>
                    <a:pt x="19" y="45"/>
                  </a:moveTo>
                  <a:cubicBezTo>
                    <a:pt x="4" y="45"/>
                    <a:pt x="4" y="45"/>
                    <a:pt x="4" y="45"/>
                  </a:cubicBezTo>
                  <a:cubicBezTo>
                    <a:pt x="5" y="50"/>
                    <a:pt x="6" y="54"/>
                    <a:pt x="8" y="59"/>
                  </a:cubicBezTo>
                  <a:cubicBezTo>
                    <a:pt x="21" y="59"/>
                    <a:pt x="21" y="59"/>
                    <a:pt x="21" y="59"/>
                  </a:cubicBezTo>
                  <a:cubicBezTo>
                    <a:pt x="20" y="54"/>
                    <a:pt x="19" y="50"/>
                    <a:pt x="19" y="45"/>
                  </a:cubicBezTo>
                  <a:close/>
                  <a:moveTo>
                    <a:pt x="45" y="64"/>
                  </a:moveTo>
                  <a:cubicBezTo>
                    <a:pt x="45" y="81"/>
                    <a:pt x="45" y="81"/>
                    <a:pt x="45" y="81"/>
                  </a:cubicBezTo>
                  <a:cubicBezTo>
                    <a:pt x="51" y="79"/>
                    <a:pt x="56" y="73"/>
                    <a:pt x="59" y="64"/>
                  </a:cubicBezTo>
                  <a:cubicBezTo>
                    <a:pt x="45" y="64"/>
                    <a:pt x="45" y="64"/>
                    <a:pt x="45" y="64"/>
                  </a:cubicBezTo>
                  <a:close/>
                  <a:moveTo>
                    <a:pt x="40" y="81"/>
                  </a:moveTo>
                  <a:cubicBezTo>
                    <a:pt x="40" y="64"/>
                    <a:pt x="40" y="64"/>
                    <a:pt x="40" y="64"/>
                  </a:cubicBezTo>
                  <a:cubicBezTo>
                    <a:pt x="25" y="64"/>
                    <a:pt x="25" y="64"/>
                    <a:pt x="25" y="64"/>
                  </a:cubicBezTo>
                  <a:cubicBezTo>
                    <a:pt x="28" y="73"/>
                    <a:pt x="33" y="79"/>
                    <a:pt x="40" y="81"/>
                  </a:cubicBezTo>
                  <a:close/>
                  <a:moveTo>
                    <a:pt x="73" y="64"/>
                  </a:moveTo>
                  <a:cubicBezTo>
                    <a:pt x="62" y="64"/>
                    <a:pt x="62" y="64"/>
                    <a:pt x="62" y="64"/>
                  </a:cubicBezTo>
                  <a:cubicBezTo>
                    <a:pt x="60" y="70"/>
                    <a:pt x="57" y="75"/>
                    <a:pt x="54" y="79"/>
                  </a:cubicBezTo>
                  <a:cubicBezTo>
                    <a:pt x="62" y="76"/>
                    <a:pt x="69" y="71"/>
                    <a:pt x="73" y="64"/>
                  </a:cubicBezTo>
                  <a:close/>
                  <a:moveTo>
                    <a:pt x="22" y="64"/>
                  </a:moveTo>
                  <a:cubicBezTo>
                    <a:pt x="11" y="64"/>
                    <a:pt x="11" y="64"/>
                    <a:pt x="11" y="64"/>
                  </a:cubicBezTo>
                  <a:cubicBezTo>
                    <a:pt x="15" y="71"/>
                    <a:pt x="22" y="76"/>
                    <a:pt x="30" y="79"/>
                  </a:cubicBezTo>
                  <a:cubicBezTo>
                    <a:pt x="27" y="75"/>
                    <a:pt x="24" y="70"/>
                    <a:pt x="22" y="6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pic>
          <p:nvPicPr>
            <p:cNvPr id="93"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9944860" y="5187045"/>
              <a:ext cx="355510" cy="712232"/>
            </a:xfrm>
            <a:prstGeom prst="rect">
              <a:avLst/>
            </a:prstGeom>
            <a:noFill/>
          </p:spPr>
        </p:pic>
      </p:grpSp>
      <p:grpSp>
        <p:nvGrpSpPr>
          <p:cNvPr id="94" name="Group 93"/>
          <p:cNvGrpSpPr/>
          <p:nvPr/>
        </p:nvGrpSpPr>
        <p:grpSpPr>
          <a:xfrm>
            <a:off x="1789123" y="2369636"/>
            <a:ext cx="604285" cy="712232"/>
            <a:chOff x="4647795" y="6723311"/>
            <a:chExt cx="604285" cy="712232"/>
          </a:xfrm>
        </p:grpSpPr>
        <p:pic>
          <p:nvPicPr>
            <p:cNvPr id="95" name="Picture 2"/>
            <p:cNvPicPr>
              <a:picLocks noChangeAspect="1" noChangeArrowheads="1"/>
            </p:cNvPicPr>
            <p:nvPr/>
          </p:nvPicPr>
          <p:blipFill>
            <a:blip r:embed="rId4"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4918743" y="7037593"/>
              <a:ext cx="333337" cy="30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4647795" y="6723311"/>
              <a:ext cx="355510" cy="712232"/>
            </a:xfrm>
            <a:prstGeom prst="rect">
              <a:avLst/>
            </a:prstGeom>
            <a:noFill/>
          </p:spPr>
        </p:pic>
      </p:grpSp>
      <p:grpSp>
        <p:nvGrpSpPr>
          <p:cNvPr id="97" name="Group 96"/>
          <p:cNvGrpSpPr/>
          <p:nvPr/>
        </p:nvGrpSpPr>
        <p:grpSpPr>
          <a:xfrm>
            <a:off x="2447308" y="3443495"/>
            <a:ext cx="479392" cy="712232"/>
            <a:chOff x="4610325" y="6858496"/>
            <a:chExt cx="479392" cy="712232"/>
          </a:xfrm>
        </p:grpSpPr>
        <p:pic>
          <p:nvPicPr>
            <p:cNvPr id="98" name="Picture 6" descr="\\magnum\Projects\Microsoft\Cloud Power FY12\Design\Icons\PNGs\Server_2.png"/>
            <p:cNvPicPr>
              <a:picLocks noChangeAspect="1" noChangeArrowheads="1"/>
            </p:cNvPicPr>
            <p:nvPr/>
          </p:nvPicPr>
          <p:blipFill rotWithShape="1">
            <a:blip r:embed="rId2" cstate="print">
              <a:lum bright="100000"/>
            </a:blip>
            <a:srcRect l="24157" r="25929"/>
            <a:stretch/>
          </p:blipFill>
          <p:spPr bwMode="auto">
            <a:xfrm>
              <a:off x="4610325" y="6858496"/>
              <a:ext cx="355510" cy="712232"/>
            </a:xfrm>
            <a:prstGeom prst="rect">
              <a:avLst/>
            </a:prstGeom>
            <a:noFill/>
          </p:spPr>
        </p:pic>
        <p:sp>
          <p:nvSpPr>
            <p:cNvPr id="99" name="Isosceles Triangle 98"/>
            <p:cNvSpPr/>
            <p:nvPr/>
          </p:nvSpPr>
          <p:spPr bwMode="auto">
            <a:xfrm>
              <a:off x="4883537" y="7331187"/>
              <a:ext cx="206180" cy="177741"/>
            </a:xfrm>
            <a:prstGeom prst="triangl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00" name="Rectangle 99"/>
            <p:cNvSpPr/>
            <p:nvPr/>
          </p:nvSpPr>
          <p:spPr bwMode="auto">
            <a:xfrm>
              <a:off x="4883537" y="7416936"/>
              <a:ext cx="206180" cy="2634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01" name="Rectangle 100"/>
            <p:cNvSpPr/>
            <p:nvPr/>
          </p:nvSpPr>
          <p:spPr bwMode="auto">
            <a:xfrm rot="16200000">
              <a:off x="4928054" y="7465866"/>
              <a:ext cx="117146" cy="2634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sp>
          <p:nvSpPr>
            <p:cNvPr id="102" name="Isosceles Triangle 101"/>
            <p:cNvSpPr/>
            <p:nvPr/>
          </p:nvSpPr>
          <p:spPr bwMode="auto">
            <a:xfrm>
              <a:off x="4942260" y="7396152"/>
              <a:ext cx="88734" cy="7649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23" fontAlgn="base">
                <a:spcBef>
                  <a:spcPct val="0"/>
                </a:spcBef>
                <a:spcAft>
                  <a:spcPct val="0"/>
                </a:spcAft>
              </a:pPr>
              <a:endParaRPr lang="en-US" sz="2300" dirty="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724711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par>
                                <p:cTn id="31" presetID="10" presetClass="entr" presetSubtype="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fade">
                                      <p:cBhvr>
                                        <p:cTn id="33" dur="500"/>
                                        <p:tgtEl>
                                          <p:spTgt spid="5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fade">
                                      <p:cBhvr>
                                        <p:cTn id="53" dur="500"/>
                                        <p:tgtEl>
                                          <p:spTgt spid="8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fade">
                                      <p:cBhvr>
                                        <p:cTn id="58" dur="500"/>
                                        <p:tgtEl>
                                          <p:spTgt spid="91"/>
                                        </p:tgtEl>
                                      </p:cBhvr>
                                    </p:animEffect>
                                  </p:childTnLst>
                                </p:cTn>
                              </p:par>
                            </p:childTnLst>
                          </p:cTn>
                        </p:par>
                        <p:par>
                          <p:cTn id="59" fill="hold">
                            <p:stCondLst>
                              <p:cond delay="500"/>
                            </p:stCondLst>
                            <p:childTnLst>
                              <p:par>
                                <p:cTn id="60" presetID="42" presetClass="path" presetSubtype="0" accel="50000" decel="50000" fill="hold" nodeType="afterEffect">
                                  <p:stCondLst>
                                    <p:cond delay="0"/>
                                  </p:stCondLst>
                                  <p:childTnLst>
                                    <p:animMotion origin="layout" path="M -2.70833E-6 -2.59259E-6 L 0.04024 0.15949 " pathEditMode="relative" rAng="0" ptsTypes="AA">
                                      <p:cBhvr>
                                        <p:cTn id="61" dur="1000" fill="hold"/>
                                        <p:tgtEl>
                                          <p:spTgt spid="91"/>
                                        </p:tgtEl>
                                        <p:attrNameLst>
                                          <p:attrName>ppt_x</p:attrName>
                                          <p:attrName>ppt_y</p:attrName>
                                        </p:attrNameLst>
                                      </p:cBhvr>
                                      <p:rCtr x="2005" y="7963"/>
                                    </p:animMotion>
                                  </p:childTnLst>
                                </p:cTn>
                              </p:par>
                            </p:childTnLst>
                          </p:cTn>
                        </p:par>
                        <p:par>
                          <p:cTn id="62" fill="hold">
                            <p:stCondLst>
                              <p:cond delay="1500"/>
                            </p:stCondLst>
                            <p:childTnLst>
                              <p:par>
                                <p:cTn id="63" presetID="42" presetClass="path" presetSubtype="0" accel="50000" decel="50000" fill="hold" nodeType="afterEffect">
                                  <p:stCondLst>
                                    <p:cond delay="0"/>
                                  </p:stCondLst>
                                  <p:childTnLst>
                                    <p:animMotion origin="layout" path="M 0.04024 0.15949 L 0.51615 0.30347 " pathEditMode="relative" rAng="0" ptsTypes="AA">
                                      <p:cBhvr>
                                        <p:cTn id="64" dur="1000" fill="hold"/>
                                        <p:tgtEl>
                                          <p:spTgt spid="91"/>
                                        </p:tgtEl>
                                        <p:attrNameLst>
                                          <p:attrName>ppt_x</p:attrName>
                                          <p:attrName>ppt_y</p:attrName>
                                        </p:attrNameLst>
                                      </p:cBhvr>
                                      <p:rCtr x="23789" y="7199"/>
                                    </p:animMotion>
                                  </p:childTnLst>
                                </p:cTn>
                              </p:par>
                            </p:childTnLst>
                          </p:cTn>
                        </p:par>
                        <p:par>
                          <p:cTn id="65" fill="hold">
                            <p:stCondLst>
                              <p:cond delay="2500"/>
                            </p:stCondLst>
                            <p:childTnLst>
                              <p:par>
                                <p:cTn id="66" presetID="42" presetClass="path" presetSubtype="0" accel="50000" decel="50000" fill="hold" nodeType="afterEffect">
                                  <p:stCondLst>
                                    <p:cond delay="0"/>
                                  </p:stCondLst>
                                  <p:childTnLst>
                                    <p:animMotion origin="layout" path="M 0.51615 0.30347 L 0.62422 0.42963 " pathEditMode="relative" rAng="0" ptsTypes="AA">
                                      <p:cBhvr>
                                        <p:cTn id="67" dur="1000" fill="hold"/>
                                        <p:tgtEl>
                                          <p:spTgt spid="91"/>
                                        </p:tgtEl>
                                        <p:attrNameLst>
                                          <p:attrName>ppt_x</p:attrName>
                                          <p:attrName>ppt_y</p:attrName>
                                        </p:attrNameLst>
                                      </p:cBhvr>
                                      <p:rCtr x="5404" y="6296"/>
                                    </p:animMotion>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500"/>
                                        <p:tgtEl>
                                          <p:spTgt spid="94"/>
                                        </p:tgtEl>
                                      </p:cBhvr>
                                    </p:animEffect>
                                  </p:childTnLst>
                                </p:cTn>
                              </p:par>
                            </p:childTnLst>
                          </p:cTn>
                        </p:par>
                        <p:par>
                          <p:cTn id="73" fill="hold">
                            <p:stCondLst>
                              <p:cond delay="500"/>
                            </p:stCondLst>
                            <p:childTnLst>
                              <p:par>
                                <p:cTn id="74" presetID="42" presetClass="path" presetSubtype="0" accel="50000" decel="50000" fill="hold" nodeType="afterEffect">
                                  <p:stCondLst>
                                    <p:cond delay="0"/>
                                  </p:stCondLst>
                                  <p:childTnLst>
                                    <p:animMotion origin="layout" path="M -0.00274 -0.00811 L 0.13919 0.16088 " pathEditMode="relative" rAng="0" ptsTypes="AA">
                                      <p:cBhvr>
                                        <p:cTn id="75" dur="1000" fill="hold"/>
                                        <p:tgtEl>
                                          <p:spTgt spid="94"/>
                                        </p:tgtEl>
                                        <p:attrNameLst>
                                          <p:attrName>ppt_x</p:attrName>
                                          <p:attrName>ppt_y</p:attrName>
                                        </p:attrNameLst>
                                      </p:cBhvr>
                                      <p:rCtr x="7096" y="8449"/>
                                    </p:animMotion>
                                  </p:childTnLst>
                                </p:cTn>
                              </p:par>
                            </p:childTnLst>
                          </p:cTn>
                        </p:par>
                        <p:par>
                          <p:cTn id="76" fill="hold">
                            <p:stCondLst>
                              <p:cond delay="1500"/>
                            </p:stCondLst>
                            <p:childTnLst>
                              <p:par>
                                <p:cTn id="77" presetID="42" presetClass="path" presetSubtype="0" accel="50000" decel="50000" fill="hold" nodeType="afterEffect">
                                  <p:stCondLst>
                                    <p:cond delay="0"/>
                                  </p:stCondLst>
                                  <p:childTnLst>
                                    <p:animMotion origin="layout" path="M 0.13919 0.16088 L 0.61771 0.30763 " pathEditMode="relative" rAng="0" ptsTypes="AA">
                                      <p:cBhvr>
                                        <p:cTn id="78" dur="1000" fill="hold"/>
                                        <p:tgtEl>
                                          <p:spTgt spid="94"/>
                                        </p:tgtEl>
                                        <p:attrNameLst>
                                          <p:attrName>ppt_x</p:attrName>
                                          <p:attrName>ppt_y</p:attrName>
                                        </p:attrNameLst>
                                      </p:cBhvr>
                                      <p:rCtr x="23919" y="7338"/>
                                    </p:animMotion>
                                  </p:childTnLst>
                                </p:cTn>
                              </p:par>
                            </p:childTnLst>
                          </p:cTn>
                        </p:par>
                        <p:par>
                          <p:cTn id="79" fill="hold">
                            <p:stCondLst>
                              <p:cond delay="2500"/>
                            </p:stCondLst>
                            <p:childTnLst>
                              <p:par>
                                <p:cTn id="80" presetID="42" presetClass="path" presetSubtype="0" accel="50000" decel="50000" fill="hold" nodeType="afterEffect">
                                  <p:stCondLst>
                                    <p:cond delay="0"/>
                                  </p:stCondLst>
                                  <p:childTnLst>
                                    <p:animMotion origin="layout" path="M 0.61511 0.30486 L 0.67409 0.44051 " pathEditMode="relative" rAng="0" ptsTypes="AA">
                                      <p:cBhvr>
                                        <p:cTn id="81" dur="1000" fill="hold"/>
                                        <p:tgtEl>
                                          <p:spTgt spid="94"/>
                                        </p:tgtEl>
                                        <p:attrNameLst>
                                          <p:attrName>ppt_x</p:attrName>
                                          <p:attrName>ppt_y</p:attrName>
                                        </p:attrNameLst>
                                      </p:cBhvr>
                                      <p:rCtr x="2943" y="6782"/>
                                    </p:animMotion>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97"/>
                                        </p:tgtEl>
                                        <p:attrNameLst>
                                          <p:attrName>style.visibility</p:attrName>
                                        </p:attrNameLst>
                                      </p:cBhvr>
                                      <p:to>
                                        <p:strVal val="visible"/>
                                      </p:to>
                                    </p:set>
                                    <p:animEffect transition="in" filter="fade">
                                      <p:cBhvr>
                                        <p:cTn id="86" dur="500"/>
                                        <p:tgtEl>
                                          <p:spTgt spid="97"/>
                                        </p:tgtEl>
                                      </p:cBhvr>
                                    </p:animEffect>
                                  </p:childTnLst>
                                </p:cTn>
                              </p:par>
                            </p:childTnLst>
                          </p:cTn>
                        </p:par>
                        <p:par>
                          <p:cTn id="87" fill="hold">
                            <p:stCondLst>
                              <p:cond delay="500"/>
                            </p:stCondLst>
                            <p:childTnLst>
                              <p:par>
                                <p:cTn id="88" presetID="42" presetClass="path" presetSubtype="0" accel="50000" decel="50000" fill="hold" nodeType="afterEffect">
                                  <p:stCondLst>
                                    <p:cond delay="0"/>
                                  </p:stCondLst>
                                  <p:childTnLst>
                                    <p:animMotion origin="layout" path="M 0.00195 0.00209 L 0.09023 0.0044 " pathEditMode="relative" rAng="0" ptsTypes="AA">
                                      <p:cBhvr>
                                        <p:cTn id="89" dur="1000" fill="hold"/>
                                        <p:tgtEl>
                                          <p:spTgt spid="97"/>
                                        </p:tgtEl>
                                        <p:attrNameLst>
                                          <p:attrName>ppt_x</p:attrName>
                                          <p:attrName>ppt_y</p:attrName>
                                        </p:attrNameLst>
                                      </p:cBhvr>
                                      <p:rCtr x="4414" y="116"/>
                                    </p:animMotion>
                                  </p:childTnLst>
                                </p:cTn>
                              </p:par>
                            </p:childTnLst>
                          </p:cTn>
                        </p:par>
                        <p:par>
                          <p:cTn id="90" fill="hold">
                            <p:stCondLst>
                              <p:cond delay="1500"/>
                            </p:stCondLst>
                            <p:childTnLst>
                              <p:par>
                                <p:cTn id="91" presetID="42" presetClass="path" presetSubtype="0" accel="50000" decel="50000" fill="hold" nodeType="afterEffect">
                                  <p:stCondLst>
                                    <p:cond delay="0"/>
                                  </p:stCondLst>
                                  <p:childTnLst>
                                    <p:animMotion origin="layout" path="M 0.09024 0.00439 L 0.56797 0.14652 " pathEditMode="relative" rAng="0" ptsTypes="AA">
                                      <p:cBhvr>
                                        <p:cTn id="92" dur="1000" fill="hold"/>
                                        <p:tgtEl>
                                          <p:spTgt spid="97"/>
                                        </p:tgtEl>
                                        <p:attrNameLst>
                                          <p:attrName>ppt_x</p:attrName>
                                          <p:attrName>ppt_y</p:attrName>
                                        </p:attrNameLst>
                                      </p:cBhvr>
                                      <p:rCtr x="23880" y="7106"/>
                                    </p:animMotion>
                                  </p:childTnLst>
                                </p:cTn>
                              </p:par>
                            </p:childTnLst>
                          </p:cTn>
                        </p:par>
                        <p:par>
                          <p:cTn id="93" fill="hold">
                            <p:stCondLst>
                              <p:cond delay="2500"/>
                            </p:stCondLst>
                            <p:childTnLst>
                              <p:par>
                                <p:cTn id="94" presetID="42" presetClass="path" presetSubtype="0" accel="50000" decel="50000" fill="hold" nodeType="afterEffect">
                                  <p:stCondLst>
                                    <p:cond delay="0"/>
                                  </p:stCondLst>
                                  <p:childTnLst>
                                    <p:animMotion origin="layout" path="M 0.56615 0.14837 L 0.56628 0.2824 " pathEditMode="relative" rAng="0" ptsTypes="AA">
                                      <p:cBhvr>
                                        <p:cTn id="95" dur="1000" fill="hold"/>
                                        <p:tgtEl>
                                          <p:spTgt spid="97"/>
                                        </p:tgtEl>
                                        <p:attrNameLst>
                                          <p:attrName>ppt_x</p:attrName>
                                          <p:attrName>ppt_y</p:attrName>
                                        </p:attrNameLst>
                                      </p:cBhvr>
                                      <p:rCtr x="0" y="6690"/>
                                    </p:animMotion>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fade">
                                      <p:cBhvr>
                                        <p:cTn id="100" dur="500"/>
                                        <p:tgtEl>
                                          <p:spTgt spid="78"/>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498598"/>
          </a:xfrm>
        </p:spPr>
        <p:txBody>
          <a:bodyPr/>
          <a:lstStyle/>
          <a:p>
            <a:r>
              <a:rPr lang="en-US" altLang="zh-CN" sz="3600" dirty="0" smtClean="0"/>
              <a:t>Azure</a:t>
            </a:r>
            <a:r>
              <a:rPr lang="zh-CN" altLang="en-US" sz="3600" dirty="0" smtClean="0"/>
              <a:t>对混合云（公有云</a:t>
            </a:r>
            <a:r>
              <a:rPr lang="en-US" altLang="zh-CN" sz="3600" dirty="0" smtClean="0"/>
              <a:t>+</a:t>
            </a:r>
            <a:r>
              <a:rPr lang="zh-CN" altLang="en-US" sz="3600" dirty="0" smtClean="0"/>
              <a:t>私有云）的支持是业界最佳的</a:t>
            </a:r>
            <a:endParaRPr lang="zh-CN" altLang="en-US" sz="3600" dirty="0"/>
          </a:p>
        </p:txBody>
      </p:sp>
      <p:sp>
        <p:nvSpPr>
          <p:cNvPr id="4" name="Rectangle 156"/>
          <p:cNvSpPr/>
          <p:nvPr/>
        </p:nvSpPr>
        <p:spPr bwMode="auto">
          <a:xfrm>
            <a:off x="896793" y="1447455"/>
            <a:ext cx="3008457" cy="1009606"/>
          </a:xfrm>
          <a:prstGeom prst="rect">
            <a:avLst/>
          </a:prstGeom>
          <a:solidFill>
            <a:srgbClr val="0070C0"/>
          </a:solidFill>
          <a:ln w="9525" cap="flat" cmpd="sng" algn="ctr">
            <a:noFill/>
            <a:prstDash val="solid"/>
            <a:headEnd type="none" w="med" len="med"/>
            <a:tailEnd type="none" w="med" len="med"/>
          </a:ln>
          <a:effectLst/>
        </p:spPr>
        <p:txBody>
          <a:bodyPr vert="horz" wrap="square" lIns="89546" tIns="44768" rIns="89546" bIns="44768" numCol="1" rtlCol="0" anchor="ctr" anchorCtr="0" compatLnSpc="1">
            <a:prstTxWarp prst="textNoShape">
              <a:avLst/>
            </a:prstTxWarp>
          </a:bodyPr>
          <a:lstStyle/>
          <a:p>
            <a:pPr algn="ctr" defTabSz="895173" fontAlgn="base">
              <a:spcBef>
                <a:spcPct val="0"/>
              </a:spcBef>
              <a:spcAft>
                <a:spcPct val="0"/>
              </a:spcAft>
            </a:pPr>
            <a:r>
              <a:rPr lang="en-US" altLang="zh-CN" sz="2333" kern="0" dirty="0">
                <a:gradFill>
                  <a:gsLst>
                    <a:gs pos="0">
                      <a:srgbClr val="FFFFFF"/>
                    </a:gs>
                    <a:gs pos="100000">
                      <a:srgbClr val="FFFFFF"/>
                    </a:gs>
                  </a:gsLst>
                  <a:lin ang="5400000" scaled="0"/>
                </a:gradFill>
              </a:rPr>
              <a:t>AD </a:t>
            </a:r>
            <a:r>
              <a:rPr lang="zh-CN" altLang="en-US" sz="2333" kern="0" dirty="0">
                <a:gradFill>
                  <a:gsLst>
                    <a:gs pos="0">
                      <a:srgbClr val="FFFFFF"/>
                    </a:gs>
                    <a:gs pos="100000">
                      <a:srgbClr val="FFFFFF"/>
                    </a:gs>
                  </a:gsLst>
                  <a:lin ang="5400000" scaled="0"/>
                </a:gradFill>
              </a:rPr>
              <a:t>（活动目录）域控制器</a:t>
            </a:r>
            <a:endParaRPr lang="en-US" sz="2333" kern="0" dirty="0">
              <a:gradFill>
                <a:gsLst>
                  <a:gs pos="0">
                    <a:srgbClr val="FFFFFF"/>
                  </a:gs>
                  <a:gs pos="100000">
                    <a:srgbClr val="FFFFFF"/>
                  </a:gs>
                </a:gsLst>
                <a:lin ang="5400000" scaled="0"/>
              </a:gradFill>
              <a:latin typeface="Segoe UI"/>
            </a:endParaRPr>
          </a:p>
        </p:txBody>
      </p:sp>
      <p:sp>
        <p:nvSpPr>
          <p:cNvPr id="5" name="Rectangle 156"/>
          <p:cNvSpPr/>
          <p:nvPr/>
        </p:nvSpPr>
        <p:spPr bwMode="auto">
          <a:xfrm>
            <a:off x="896793" y="2714625"/>
            <a:ext cx="3008457" cy="945068"/>
          </a:xfrm>
          <a:prstGeom prst="rect">
            <a:avLst/>
          </a:prstGeom>
          <a:solidFill>
            <a:srgbClr val="0070C0"/>
          </a:solidFill>
          <a:ln w="9525" cap="flat" cmpd="sng" algn="ctr">
            <a:noFill/>
            <a:prstDash val="solid"/>
            <a:headEnd type="none" w="med" len="med"/>
            <a:tailEnd type="none" w="med" len="med"/>
          </a:ln>
          <a:effectLst/>
        </p:spPr>
        <p:txBody>
          <a:bodyPr vert="horz" wrap="square" lIns="89546" tIns="44768" rIns="89546" bIns="44768" numCol="1" rtlCol="0" anchor="ctr" anchorCtr="0" compatLnSpc="1">
            <a:prstTxWarp prst="textNoShape">
              <a:avLst/>
            </a:prstTxWarp>
          </a:bodyPr>
          <a:lstStyle/>
          <a:p>
            <a:pPr algn="ctr" defTabSz="895173" fontAlgn="base">
              <a:spcBef>
                <a:spcPct val="0"/>
              </a:spcBef>
              <a:spcAft>
                <a:spcPct val="0"/>
              </a:spcAft>
            </a:pPr>
            <a:r>
              <a:rPr lang="zh-CN" altLang="en-US" sz="2333" kern="0" dirty="0">
                <a:gradFill>
                  <a:gsLst>
                    <a:gs pos="0">
                      <a:srgbClr val="FFFFFF"/>
                    </a:gs>
                    <a:gs pos="100000">
                      <a:srgbClr val="FFFFFF"/>
                    </a:gs>
                  </a:gsLst>
                  <a:lin ang="5400000" scaled="0"/>
                </a:gradFill>
                <a:latin typeface="Segoe UI"/>
              </a:rPr>
              <a:t>系统管理</a:t>
            </a:r>
            <a:endParaRPr lang="en-US" altLang="zh-CN" sz="2333" kern="0" dirty="0">
              <a:gradFill>
                <a:gsLst>
                  <a:gs pos="0">
                    <a:srgbClr val="FFFFFF"/>
                  </a:gs>
                  <a:gs pos="100000">
                    <a:srgbClr val="FFFFFF"/>
                  </a:gs>
                </a:gsLst>
                <a:lin ang="5400000" scaled="0"/>
              </a:gradFill>
              <a:latin typeface="Segoe UI"/>
            </a:endParaRPr>
          </a:p>
          <a:p>
            <a:pPr algn="ctr" defTabSz="895173" fontAlgn="base">
              <a:spcBef>
                <a:spcPct val="0"/>
              </a:spcBef>
              <a:spcAft>
                <a:spcPct val="0"/>
              </a:spcAft>
            </a:pPr>
            <a:r>
              <a:rPr lang="en-US" sz="2333" kern="0" dirty="0">
                <a:gradFill>
                  <a:gsLst>
                    <a:gs pos="0">
                      <a:srgbClr val="FFFFFF"/>
                    </a:gs>
                    <a:gs pos="100000">
                      <a:srgbClr val="FFFFFF"/>
                    </a:gs>
                  </a:gsLst>
                  <a:lin ang="5400000" scaled="0"/>
                </a:gradFill>
                <a:latin typeface="Segoe UI"/>
              </a:rPr>
              <a:t>System Management</a:t>
            </a:r>
          </a:p>
        </p:txBody>
      </p:sp>
      <p:sp>
        <p:nvSpPr>
          <p:cNvPr id="6" name="Rectangle 156"/>
          <p:cNvSpPr/>
          <p:nvPr/>
        </p:nvSpPr>
        <p:spPr bwMode="auto">
          <a:xfrm>
            <a:off x="896793" y="5267379"/>
            <a:ext cx="3008457" cy="1004098"/>
          </a:xfrm>
          <a:prstGeom prst="rect">
            <a:avLst/>
          </a:prstGeom>
          <a:solidFill>
            <a:srgbClr val="0070C0"/>
          </a:solidFill>
          <a:ln w="9525" cap="flat" cmpd="sng" algn="ctr">
            <a:noFill/>
            <a:prstDash val="solid"/>
            <a:headEnd type="none" w="med" len="med"/>
            <a:tailEnd type="none" w="med" len="med"/>
          </a:ln>
          <a:effectLst/>
        </p:spPr>
        <p:txBody>
          <a:bodyPr vert="horz" wrap="square" lIns="89546" tIns="44768" rIns="89546" bIns="44768" numCol="1" rtlCol="0" anchor="ctr" anchorCtr="0" compatLnSpc="1">
            <a:prstTxWarp prst="textNoShape">
              <a:avLst/>
            </a:prstTxWarp>
          </a:bodyPr>
          <a:lstStyle/>
          <a:p>
            <a:pPr algn="ctr" defTabSz="895173" fontAlgn="base">
              <a:spcBef>
                <a:spcPct val="0"/>
              </a:spcBef>
              <a:spcAft>
                <a:spcPct val="0"/>
              </a:spcAft>
            </a:pPr>
            <a:r>
              <a:rPr lang="zh-CN" altLang="en-US" sz="2333" kern="0" dirty="0">
                <a:gradFill>
                  <a:gsLst>
                    <a:gs pos="0">
                      <a:srgbClr val="FFFFFF"/>
                    </a:gs>
                    <a:gs pos="100000">
                      <a:srgbClr val="FFFFFF"/>
                    </a:gs>
                  </a:gsLst>
                  <a:lin ang="5400000" scaled="0"/>
                </a:gradFill>
                <a:latin typeface="Segoe UI"/>
              </a:rPr>
              <a:t>统一开发平台</a:t>
            </a:r>
            <a:endParaRPr lang="en-US" sz="2333" kern="0" dirty="0">
              <a:gradFill>
                <a:gsLst>
                  <a:gs pos="0">
                    <a:srgbClr val="FFFFFF"/>
                  </a:gs>
                  <a:gs pos="100000">
                    <a:srgbClr val="FFFFFF"/>
                  </a:gs>
                </a:gsLst>
                <a:lin ang="5400000" scaled="0"/>
              </a:gradFill>
              <a:latin typeface="Segoe UI"/>
            </a:endParaRPr>
          </a:p>
        </p:txBody>
      </p:sp>
      <p:sp>
        <p:nvSpPr>
          <p:cNvPr id="7" name="Rectangle 156"/>
          <p:cNvSpPr/>
          <p:nvPr/>
        </p:nvSpPr>
        <p:spPr bwMode="auto">
          <a:xfrm>
            <a:off x="896793" y="4035359"/>
            <a:ext cx="3008457" cy="945068"/>
          </a:xfrm>
          <a:prstGeom prst="rect">
            <a:avLst/>
          </a:prstGeom>
          <a:solidFill>
            <a:srgbClr val="0070C0"/>
          </a:solidFill>
          <a:ln w="9525" cap="flat" cmpd="sng" algn="ctr">
            <a:noFill/>
            <a:prstDash val="solid"/>
            <a:headEnd type="none" w="med" len="med"/>
            <a:tailEnd type="none" w="med" len="med"/>
          </a:ln>
          <a:effectLst/>
        </p:spPr>
        <p:txBody>
          <a:bodyPr vert="horz" wrap="square" lIns="89546" tIns="44768" rIns="89546" bIns="44768" numCol="1" rtlCol="0" anchor="ctr" anchorCtr="0" compatLnSpc="1">
            <a:prstTxWarp prst="textNoShape">
              <a:avLst/>
            </a:prstTxWarp>
          </a:bodyPr>
          <a:lstStyle/>
          <a:p>
            <a:pPr algn="ctr" defTabSz="895173" fontAlgn="base">
              <a:spcBef>
                <a:spcPct val="0"/>
              </a:spcBef>
              <a:spcAft>
                <a:spcPct val="0"/>
              </a:spcAft>
            </a:pPr>
            <a:r>
              <a:rPr lang="zh-CN" altLang="en-US" sz="2333" kern="0" dirty="0">
                <a:gradFill>
                  <a:gsLst>
                    <a:gs pos="0">
                      <a:srgbClr val="FFFFFF"/>
                    </a:gs>
                    <a:gs pos="100000">
                      <a:srgbClr val="FFFFFF"/>
                    </a:gs>
                  </a:gsLst>
                  <a:lin ang="5400000" scaled="0"/>
                </a:gradFill>
                <a:latin typeface="Segoe UI"/>
              </a:rPr>
              <a:t>虚拟化</a:t>
            </a:r>
            <a:r>
              <a:rPr lang="en-US" altLang="zh-CN" sz="2333" kern="0" dirty="0">
                <a:gradFill>
                  <a:gsLst>
                    <a:gs pos="0">
                      <a:srgbClr val="FFFFFF"/>
                    </a:gs>
                    <a:gs pos="100000">
                      <a:srgbClr val="FFFFFF"/>
                    </a:gs>
                  </a:gsLst>
                  <a:lin ang="5400000" scaled="0"/>
                </a:gradFill>
                <a:latin typeface="Segoe UI"/>
              </a:rPr>
              <a:t> </a:t>
            </a:r>
          </a:p>
          <a:p>
            <a:pPr algn="ctr" defTabSz="895173" fontAlgn="base">
              <a:spcBef>
                <a:spcPct val="0"/>
              </a:spcBef>
              <a:spcAft>
                <a:spcPct val="0"/>
              </a:spcAft>
            </a:pPr>
            <a:r>
              <a:rPr lang="en-US" altLang="zh-CN" sz="2333" kern="0" dirty="0">
                <a:gradFill>
                  <a:gsLst>
                    <a:gs pos="0">
                      <a:srgbClr val="FFFFFF"/>
                    </a:gs>
                    <a:gs pos="100000">
                      <a:srgbClr val="FFFFFF"/>
                    </a:gs>
                  </a:gsLst>
                  <a:lin ang="5400000" scaled="0"/>
                </a:gradFill>
                <a:latin typeface="Segoe UI"/>
              </a:rPr>
              <a:t>Virtualization</a:t>
            </a:r>
            <a:endParaRPr lang="en-US" sz="2333" kern="0" dirty="0">
              <a:gradFill>
                <a:gsLst>
                  <a:gs pos="0">
                    <a:srgbClr val="FFFFFF"/>
                  </a:gs>
                  <a:gs pos="100000">
                    <a:srgbClr val="FFFFFF"/>
                  </a:gs>
                </a:gsLst>
                <a:lin ang="5400000" scaled="0"/>
              </a:gradFill>
              <a:latin typeface="Segoe UI"/>
            </a:endParaRPr>
          </a:p>
        </p:txBody>
      </p:sp>
      <p:sp>
        <p:nvSpPr>
          <p:cNvPr id="8" name="TextBox 7"/>
          <p:cNvSpPr txBox="1"/>
          <p:nvPr/>
        </p:nvSpPr>
        <p:spPr>
          <a:xfrm>
            <a:off x="4355432" y="1494881"/>
            <a:ext cx="7423484" cy="775597"/>
          </a:xfrm>
          <a:prstGeom prst="rect">
            <a:avLst/>
          </a:prstGeom>
          <a:noFill/>
        </p:spPr>
        <p:txBody>
          <a:bodyPr wrap="square" lIns="0" tIns="0" rIns="0" bIns="0" rtlCol="0">
            <a:spAutoFit/>
          </a:bodyPr>
          <a:lstStyle/>
          <a:p>
            <a:pPr>
              <a:lnSpc>
                <a:spcPct val="90000"/>
              </a:lnSpc>
              <a:spcBef>
                <a:spcPct val="20000"/>
              </a:spcBef>
              <a:buSzPct val="80000"/>
            </a:pPr>
            <a:r>
              <a:rPr lang="zh-CN" altLang="en-US" sz="2800" dirty="0" smtClean="0">
                <a:gradFill>
                  <a:gsLst>
                    <a:gs pos="0">
                      <a:srgbClr val="292929">
                        <a:lumMod val="90000"/>
                        <a:lumOff val="10000"/>
                      </a:srgbClr>
                    </a:gs>
                    <a:gs pos="86000">
                      <a:srgbClr val="292929">
                        <a:lumMod val="90000"/>
                        <a:lumOff val="10000"/>
                      </a:srgbClr>
                    </a:gs>
                  </a:gsLst>
                  <a:lin ang="5400000" scaled="0"/>
                </a:gradFill>
              </a:rPr>
              <a:t>云端的</a:t>
            </a:r>
            <a:r>
              <a:rPr lang="en-US" altLang="zh-CN" sz="2800" dirty="0" smtClean="0">
                <a:gradFill>
                  <a:gsLst>
                    <a:gs pos="0">
                      <a:srgbClr val="292929">
                        <a:lumMod val="90000"/>
                        <a:lumOff val="10000"/>
                      </a:srgbClr>
                    </a:gs>
                    <a:gs pos="86000">
                      <a:srgbClr val="292929">
                        <a:lumMod val="90000"/>
                        <a:lumOff val="10000"/>
                      </a:srgbClr>
                    </a:gs>
                  </a:gsLst>
                  <a:lin ang="5400000" scaled="0"/>
                </a:gradFill>
              </a:rPr>
              <a:t>AD</a:t>
            </a:r>
            <a:r>
              <a:rPr lang="zh-CN" altLang="en-US" sz="2800" dirty="0" smtClean="0">
                <a:gradFill>
                  <a:gsLst>
                    <a:gs pos="0">
                      <a:srgbClr val="292929">
                        <a:lumMod val="90000"/>
                        <a:lumOff val="10000"/>
                      </a:srgbClr>
                    </a:gs>
                    <a:gs pos="86000">
                      <a:srgbClr val="292929">
                        <a:lumMod val="90000"/>
                        <a:lumOff val="10000"/>
                      </a:srgbClr>
                    </a:gs>
                  </a:gsLst>
                  <a:lin ang="5400000" scaled="0"/>
                </a:gradFill>
              </a:rPr>
              <a:t>服务可以和本地</a:t>
            </a:r>
            <a:r>
              <a:rPr lang="en-US" altLang="zh-CN" sz="2800" dirty="0" smtClean="0">
                <a:gradFill>
                  <a:gsLst>
                    <a:gs pos="0">
                      <a:srgbClr val="292929">
                        <a:lumMod val="90000"/>
                        <a:lumOff val="10000"/>
                      </a:srgbClr>
                    </a:gs>
                    <a:gs pos="86000">
                      <a:srgbClr val="292929">
                        <a:lumMod val="90000"/>
                        <a:lumOff val="10000"/>
                      </a:srgbClr>
                    </a:gs>
                  </a:gsLst>
                  <a:lin ang="5400000" scaled="0"/>
                </a:gradFill>
              </a:rPr>
              <a:t>AD</a:t>
            </a:r>
            <a:r>
              <a:rPr lang="zh-CN" altLang="en-US" sz="2800" dirty="0" smtClean="0">
                <a:gradFill>
                  <a:gsLst>
                    <a:gs pos="0">
                      <a:srgbClr val="292929">
                        <a:lumMod val="90000"/>
                        <a:lumOff val="10000"/>
                      </a:srgbClr>
                    </a:gs>
                    <a:gs pos="86000">
                      <a:srgbClr val="292929">
                        <a:lumMod val="90000"/>
                        <a:lumOff val="10000"/>
                      </a:srgbClr>
                    </a:gs>
                  </a:gsLst>
                  <a:lin ang="5400000" scaled="0"/>
                </a:gradFill>
              </a:rPr>
              <a:t>服务器集成，复用已有的用户目录</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
        <p:nvSpPr>
          <p:cNvPr id="9" name="TextBox 8"/>
          <p:cNvSpPr txBox="1"/>
          <p:nvPr/>
        </p:nvSpPr>
        <p:spPr>
          <a:xfrm>
            <a:off x="4355432" y="2743960"/>
            <a:ext cx="7423484" cy="775597"/>
          </a:xfrm>
          <a:prstGeom prst="rect">
            <a:avLst/>
          </a:prstGeom>
          <a:noFill/>
        </p:spPr>
        <p:txBody>
          <a:bodyPr wrap="square" lIns="0" tIns="0" rIns="0" bIns="0" rtlCol="0">
            <a:spAutoFit/>
          </a:bodyPr>
          <a:lstStyle/>
          <a:p>
            <a:pPr>
              <a:lnSpc>
                <a:spcPct val="90000"/>
              </a:lnSpc>
              <a:spcBef>
                <a:spcPct val="20000"/>
              </a:spcBef>
              <a:buSzPct val="80000"/>
            </a:pPr>
            <a:r>
              <a:rPr lang="en-US" altLang="zh-CN" sz="2800" dirty="0" smtClean="0">
                <a:gradFill>
                  <a:gsLst>
                    <a:gs pos="0">
                      <a:srgbClr val="292929">
                        <a:lumMod val="90000"/>
                        <a:lumOff val="10000"/>
                      </a:srgbClr>
                    </a:gs>
                    <a:gs pos="86000">
                      <a:srgbClr val="292929">
                        <a:lumMod val="90000"/>
                        <a:lumOff val="10000"/>
                      </a:srgbClr>
                    </a:gs>
                  </a:gsLst>
                  <a:lin ang="5400000" scaled="0"/>
                </a:gradFill>
              </a:rPr>
              <a:t>System Center</a:t>
            </a:r>
            <a:r>
              <a:rPr lang="zh-CN" altLang="en-US" sz="2800" dirty="0" smtClean="0">
                <a:gradFill>
                  <a:gsLst>
                    <a:gs pos="0">
                      <a:srgbClr val="292929">
                        <a:lumMod val="90000"/>
                        <a:lumOff val="10000"/>
                      </a:srgbClr>
                    </a:gs>
                    <a:gs pos="86000">
                      <a:srgbClr val="292929">
                        <a:lumMod val="90000"/>
                        <a:lumOff val="10000"/>
                      </a:srgbClr>
                    </a:gs>
                  </a:gsLst>
                  <a:lin ang="5400000" scaled="0"/>
                </a:gradFill>
              </a:rPr>
              <a:t>套件支持同时管理、监控本地和</a:t>
            </a: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800" dirty="0" smtClean="0">
                <a:gradFill>
                  <a:gsLst>
                    <a:gs pos="0">
                      <a:srgbClr val="292929">
                        <a:lumMod val="90000"/>
                        <a:lumOff val="10000"/>
                      </a:srgbClr>
                    </a:gs>
                    <a:gs pos="86000">
                      <a:srgbClr val="292929">
                        <a:lumMod val="90000"/>
                        <a:lumOff val="10000"/>
                      </a:srgbClr>
                    </a:gs>
                  </a:gsLst>
                  <a:lin ang="5400000" scaled="0"/>
                </a:gradFill>
              </a:rPr>
              <a:t>上的资源</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
        <p:nvSpPr>
          <p:cNvPr id="10" name="TextBox 9"/>
          <p:cNvSpPr txBox="1"/>
          <p:nvPr/>
        </p:nvSpPr>
        <p:spPr>
          <a:xfrm>
            <a:off x="4355432" y="4000559"/>
            <a:ext cx="7423484" cy="775597"/>
          </a:xfrm>
          <a:prstGeom prst="rect">
            <a:avLst/>
          </a:prstGeom>
          <a:noFill/>
        </p:spPr>
        <p:txBody>
          <a:bodyPr wrap="square" lIns="0" tIns="0" rIns="0" bIns="0" rtlCol="0">
            <a:spAutoFit/>
          </a:bodyPr>
          <a:lstStyle/>
          <a:p>
            <a:pPr>
              <a:lnSpc>
                <a:spcPct val="90000"/>
              </a:lnSpc>
              <a:spcBef>
                <a:spcPct val="20000"/>
              </a:spcBef>
              <a:buSzPct val="80000"/>
            </a:pP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800" dirty="0" smtClean="0">
                <a:gradFill>
                  <a:gsLst>
                    <a:gs pos="0">
                      <a:srgbClr val="292929">
                        <a:lumMod val="90000"/>
                        <a:lumOff val="10000"/>
                      </a:srgbClr>
                    </a:gs>
                    <a:gs pos="86000">
                      <a:srgbClr val="292929">
                        <a:lumMod val="90000"/>
                        <a:lumOff val="10000"/>
                      </a:srgbClr>
                    </a:gs>
                  </a:gsLst>
                  <a:lin ang="5400000" scaled="0"/>
                </a:gradFill>
              </a:rPr>
              <a:t>同样采用</a:t>
            </a:r>
            <a:r>
              <a:rPr lang="en-US" altLang="zh-CN" sz="2800" dirty="0" err="1" smtClean="0">
                <a:gradFill>
                  <a:gsLst>
                    <a:gs pos="0">
                      <a:srgbClr val="292929">
                        <a:lumMod val="90000"/>
                        <a:lumOff val="10000"/>
                      </a:srgbClr>
                    </a:gs>
                    <a:gs pos="86000">
                      <a:srgbClr val="292929">
                        <a:lumMod val="90000"/>
                        <a:lumOff val="10000"/>
                      </a:srgbClr>
                    </a:gs>
                  </a:gsLst>
                  <a:lin ang="5400000" scaled="0"/>
                </a:gradFill>
              </a:rPr>
              <a:t>HyperV</a:t>
            </a:r>
            <a:r>
              <a:rPr lang="zh-CN" altLang="en-US" sz="2800" dirty="0" smtClean="0">
                <a:gradFill>
                  <a:gsLst>
                    <a:gs pos="0">
                      <a:srgbClr val="292929">
                        <a:lumMod val="90000"/>
                        <a:lumOff val="10000"/>
                      </a:srgbClr>
                    </a:gs>
                    <a:gs pos="86000">
                      <a:srgbClr val="292929">
                        <a:lumMod val="90000"/>
                        <a:lumOff val="10000"/>
                      </a:srgbClr>
                    </a:gs>
                  </a:gsLst>
                  <a:lin ang="5400000" scaled="0"/>
                </a:gradFill>
              </a:rPr>
              <a:t>技术，虚拟机可以在本地和云端迁移</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
        <p:nvSpPr>
          <p:cNvPr id="11" name="TextBox 10"/>
          <p:cNvSpPr txBox="1"/>
          <p:nvPr/>
        </p:nvSpPr>
        <p:spPr>
          <a:xfrm>
            <a:off x="4355432" y="5281546"/>
            <a:ext cx="7423484" cy="387798"/>
          </a:xfrm>
          <a:prstGeom prst="rect">
            <a:avLst/>
          </a:prstGeom>
          <a:noFill/>
        </p:spPr>
        <p:txBody>
          <a:bodyPr wrap="square" lIns="0" tIns="0" rIns="0" bIns="0" rtlCol="0">
            <a:spAutoFit/>
          </a:bodyPr>
          <a:lstStyle/>
          <a:p>
            <a:pPr>
              <a:lnSpc>
                <a:spcPct val="90000"/>
              </a:lnSpc>
              <a:spcBef>
                <a:spcPct val="20000"/>
              </a:spcBef>
              <a:buSzPct val="80000"/>
            </a:pPr>
            <a:r>
              <a:rPr lang="en-US" altLang="zh-CN" sz="2800" dirty="0" smtClean="0">
                <a:gradFill>
                  <a:gsLst>
                    <a:gs pos="0">
                      <a:srgbClr val="292929">
                        <a:lumMod val="90000"/>
                        <a:lumOff val="10000"/>
                      </a:srgbClr>
                    </a:gs>
                    <a:gs pos="86000">
                      <a:srgbClr val="292929">
                        <a:lumMod val="90000"/>
                        <a:lumOff val="10000"/>
                      </a:srgbClr>
                    </a:gs>
                  </a:gsLst>
                  <a:lin ang="5400000" scaled="0"/>
                </a:gradFill>
              </a:rPr>
              <a:t>Visual Studio</a:t>
            </a:r>
            <a:r>
              <a:rPr lang="zh-CN" altLang="en-US" sz="2800" dirty="0" smtClean="0">
                <a:gradFill>
                  <a:gsLst>
                    <a:gs pos="0">
                      <a:srgbClr val="292929">
                        <a:lumMod val="90000"/>
                        <a:lumOff val="10000"/>
                      </a:srgbClr>
                    </a:gs>
                    <a:gs pos="86000">
                      <a:srgbClr val="292929">
                        <a:lumMod val="90000"/>
                        <a:lumOff val="10000"/>
                      </a:srgbClr>
                    </a:gs>
                  </a:gsLst>
                  <a:lin ang="5400000" scaled="0"/>
                </a:gradFill>
              </a:rPr>
              <a:t>对</a:t>
            </a:r>
            <a:r>
              <a:rPr lang="en-US" altLang="zh-CN" sz="28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800" dirty="0" smtClean="0">
                <a:gradFill>
                  <a:gsLst>
                    <a:gs pos="0">
                      <a:srgbClr val="292929">
                        <a:lumMod val="90000"/>
                        <a:lumOff val="10000"/>
                      </a:srgbClr>
                    </a:gs>
                    <a:gs pos="86000">
                      <a:srgbClr val="292929">
                        <a:lumMod val="90000"/>
                        <a:lumOff val="10000"/>
                      </a:srgbClr>
                    </a:gs>
                  </a:gsLst>
                  <a:lin ang="5400000" scaled="0"/>
                </a:gradFill>
              </a:rPr>
              <a:t>提供了强大的集成</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968248852"/>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26368" y="1369499"/>
            <a:ext cx="2011680" cy="2011680"/>
          </a:xfrm>
          <a:prstGeom prst="rect">
            <a:avLst/>
          </a:prstGeom>
          <a:solidFill>
            <a:srgbClr val="FF5300"/>
          </a:solidFill>
        </p:spPr>
        <p:txBody>
          <a:bodyPr lIns="91301" tIns="45652" rIns="91301" bIns="91440" anchor="b" anchorCtr="0">
            <a:noAutofit/>
          </a:bodyPr>
          <a:lstStyle/>
          <a:p>
            <a:pPr defTabSz="914363"/>
            <a:r>
              <a:rPr lang="zh-CN" altLang="en-US" sz="2000" dirty="0">
                <a:solidFill>
                  <a:srgbClr val="FFFFFF"/>
                </a:solidFill>
              </a:rPr>
              <a:t>高画质流畅播放千万量级点击</a:t>
            </a:r>
            <a:endParaRPr lang="en-US" sz="2000" dirty="0">
              <a:solidFill>
                <a:srgbClr val="FFFFFF"/>
              </a:solidFill>
            </a:endParaRPr>
          </a:p>
        </p:txBody>
      </p:sp>
      <p:sp>
        <p:nvSpPr>
          <p:cNvPr id="2" name="Title 1"/>
          <p:cNvSpPr>
            <a:spLocks noGrp="1"/>
          </p:cNvSpPr>
          <p:nvPr>
            <p:ph type="title"/>
          </p:nvPr>
        </p:nvSpPr>
        <p:spPr>
          <a:xfrm>
            <a:off x="354400" y="333028"/>
            <a:ext cx="11652805" cy="553998"/>
          </a:xfrm>
        </p:spPr>
        <p:txBody>
          <a:bodyPr/>
          <a:lstStyle/>
          <a:p>
            <a:pPr defTabSz="1218987">
              <a:spcBef>
                <a:spcPct val="20000"/>
              </a:spcBef>
              <a:buSzPct val="80000"/>
            </a:pPr>
            <a:r>
              <a:rPr lang="zh-CN" altLang="en-US" sz="4000" dirty="0">
                <a:gradFill>
                  <a:gsLst>
                    <a:gs pos="0">
                      <a:srgbClr val="292929">
                        <a:lumMod val="90000"/>
                        <a:lumOff val="10000"/>
                      </a:srgbClr>
                    </a:gs>
                    <a:gs pos="86000">
                      <a:srgbClr val="292929">
                        <a:lumMod val="90000"/>
                        <a:lumOff val="10000"/>
                      </a:srgbClr>
                    </a:gs>
                  </a:gsLst>
                  <a:lin ang="5400000" scaled="0"/>
                </a:gradFill>
              </a:rPr>
              <a:t>央视网 </a:t>
            </a:r>
            <a:r>
              <a:rPr lang="en-US" altLang="zh-CN" sz="4000" dirty="0">
                <a:gradFill>
                  <a:gsLst>
                    <a:gs pos="0">
                      <a:srgbClr val="292929">
                        <a:lumMod val="90000"/>
                        <a:lumOff val="10000"/>
                      </a:srgbClr>
                    </a:gs>
                    <a:gs pos="86000">
                      <a:srgbClr val="292929">
                        <a:lumMod val="90000"/>
                        <a:lumOff val="10000"/>
                      </a:srgbClr>
                    </a:gs>
                  </a:gsLst>
                  <a:lin ang="5400000" scaled="0"/>
                </a:gradFill>
                <a:hlinkClick r:id="rId3"/>
              </a:rPr>
              <a:t>www.CNTV.cn</a:t>
            </a:r>
            <a:r>
              <a:rPr lang="en-US" altLang="zh-CN" sz="4000" dirty="0">
                <a:gradFill>
                  <a:gsLst>
                    <a:gs pos="0">
                      <a:srgbClr val="292929">
                        <a:lumMod val="90000"/>
                        <a:lumOff val="10000"/>
                      </a:srgbClr>
                    </a:gs>
                    <a:gs pos="86000">
                      <a:srgbClr val="292929">
                        <a:lumMod val="90000"/>
                        <a:lumOff val="10000"/>
                      </a:srgbClr>
                    </a:gs>
                  </a:gsLst>
                  <a:lin ang="5400000" scaled="0"/>
                </a:gradFill>
              </a:rPr>
              <a:t>   </a:t>
            </a:r>
            <a:r>
              <a:rPr lang="zh-CN" altLang="en-US" sz="4000" dirty="0">
                <a:gradFill>
                  <a:gsLst>
                    <a:gs pos="0">
                      <a:srgbClr val="292929">
                        <a:lumMod val="90000"/>
                        <a:lumOff val="10000"/>
                      </a:srgbClr>
                    </a:gs>
                    <a:gs pos="86000">
                      <a:srgbClr val="292929">
                        <a:lumMod val="90000"/>
                        <a:lumOff val="10000"/>
                      </a:srgbClr>
                    </a:gs>
                  </a:gsLst>
                  <a:lin ang="5400000" scaled="0"/>
                </a:gradFill>
              </a:rPr>
              <a:t>春晚网络直播</a:t>
            </a:r>
            <a:endParaRPr lang="en-US" altLang="zh-CN" sz="4000" dirty="0">
              <a:gradFill>
                <a:gsLst>
                  <a:gs pos="0">
                    <a:srgbClr val="292929">
                      <a:lumMod val="90000"/>
                      <a:lumOff val="10000"/>
                    </a:srgbClr>
                  </a:gs>
                  <a:gs pos="86000">
                    <a:srgbClr val="292929">
                      <a:lumMod val="90000"/>
                      <a:lumOff val="10000"/>
                    </a:srgbClr>
                  </a:gs>
                </a:gsLst>
                <a:lin ang="5400000" scaled="0"/>
              </a:gradFill>
            </a:endParaRPr>
          </a:p>
        </p:txBody>
      </p:sp>
      <p:pic>
        <p:nvPicPr>
          <p:cNvPr id="6" name="图片 17"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5203" y="1369500"/>
            <a:ext cx="3892177" cy="411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926368" y="3474298"/>
            <a:ext cx="2011680" cy="2011680"/>
          </a:xfrm>
          <a:prstGeom prst="rect">
            <a:avLst/>
          </a:prstGeom>
          <a:solidFill>
            <a:schemeClr val="accent2"/>
          </a:solidFill>
        </p:spPr>
        <p:txBody>
          <a:bodyPr lIns="90170" tIns="60960" rIns="90170" bIns="60960" anchor="b" anchorCtr="0">
            <a:noAutofit/>
          </a:bodyPr>
          <a:lstStyle/>
          <a:p>
            <a:pPr defTabSz="914363"/>
            <a:r>
              <a:rPr lang="zh-CN" altLang="en-US" sz="2000" dirty="0">
                <a:solidFill>
                  <a:srgbClr val="FFFFFF"/>
                </a:solidFill>
              </a:rPr>
              <a:t>混合云方案</a:t>
            </a:r>
            <a:endParaRPr lang="en-US" altLang="zh-CN" sz="2000" dirty="0">
              <a:solidFill>
                <a:srgbClr val="FFFFFF"/>
              </a:solidFill>
            </a:endParaRPr>
          </a:p>
          <a:p>
            <a:pPr defTabSz="914363"/>
            <a:r>
              <a:rPr lang="zh-CN" altLang="en-US" sz="2000" dirty="0">
                <a:solidFill>
                  <a:srgbClr val="FFFFFF"/>
                </a:solidFill>
              </a:rPr>
              <a:t>高扩展性</a:t>
            </a:r>
            <a:endParaRPr lang="en-US" altLang="zh-CN" sz="2000" dirty="0">
              <a:solidFill>
                <a:srgbClr val="FFFFFF"/>
              </a:solidFill>
            </a:endParaRPr>
          </a:p>
        </p:txBody>
      </p:sp>
      <p:sp>
        <p:nvSpPr>
          <p:cNvPr id="11" name="Rectangle 10"/>
          <p:cNvSpPr/>
          <p:nvPr/>
        </p:nvSpPr>
        <p:spPr>
          <a:xfrm>
            <a:off x="3058749" y="1369499"/>
            <a:ext cx="2011680" cy="2011680"/>
          </a:xfrm>
          <a:prstGeom prst="rect">
            <a:avLst/>
          </a:prstGeom>
          <a:solidFill>
            <a:schemeClr val="accent1"/>
          </a:solidFill>
        </p:spPr>
        <p:txBody>
          <a:bodyPr lIns="90170" tIns="60960" rIns="90170" bIns="60960" anchor="b" anchorCtr="0">
            <a:noAutofit/>
          </a:bodyPr>
          <a:lstStyle/>
          <a:p>
            <a:pPr defTabSz="914363"/>
            <a:r>
              <a:rPr lang="zh-CN" altLang="en-US" sz="2000" dirty="0">
                <a:solidFill>
                  <a:srgbClr val="FFFFFF"/>
                </a:solidFill>
              </a:rPr>
              <a:t>项目实施从</a:t>
            </a:r>
            <a:r>
              <a:rPr lang="en-US" altLang="zh-CN" sz="2000" dirty="0">
                <a:solidFill>
                  <a:srgbClr val="FFFFFF"/>
                </a:solidFill>
              </a:rPr>
              <a:t>3</a:t>
            </a:r>
            <a:r>
              <a:rPr lang="zh-CN" altLang="en-US" sz="2000" dirty="0">
                <a:solidFill>
                  <a:srgbClr val="FFFFFF"/>
                </a:solidFill>
              </a:rPr>
              <a:t>个月减到三天</a:t>
            </a:r>
            <a:endParaRPr lang="en-US" altLang="zh-CN" sz="2000" dirty="0">
              <a:solidFill>
                <a:srgbClr val="FFFFFF"/>
              </a:solidFill>
            </a:endParaRPr>
          </a:p>
        </p:txBody>
      </p:sp>
      <p:sp>
        <p:nvSpPr>
          <p:cNvPr id="12" name="Rectangle 11"/>
          <p:cNvSpPr/>
          <p:nvPr/>
        </p:nvSpPr>
        <p:spPr>
          <a:xfrm>
            <a:off x="3058749" y="3474298"/>
            <a:ext cx="2011680" cy="2011680"/>
          </a:xfrm>
          <a:prstGeom prst="rect">
            <a:avLst/>
          </a:prstGeom>
          <a:solidFill>
            <a:schemeClr val="accent2"/>
          </a:solidFill>
        </p:spPr>
        <p:txBody>
          <a:bodyPr lIns="90170" tIns="60960" rIns="90170" bIns="60960" anchor="b" anchorCtr="0">
            <a:noAutofit/>
          </a:bodyPr>
          <a:lstStyle/>
          <a:p>
            <a:pPr defTabSz="914363"/>
            <a:r>
              <a:rPr lang="zh-CN" altLang="en-US" sz="2000" dirty="0">
                <a:solidFill>
                  <a:srgbClr val="FFFFFF"/>
                </a:solidFill>
              </a:rPr>
              <a:t>核心数据放在</a:t>
            </a:r>
            <a:r>
              <a:rPr lang="en-US" altLang="zh-CN" sz="2000" dirty="0">
                <a:solidFill>
                  <a:srgbClr val="FFFFFF"/>
                </a:solidFill>
              </a:rPr>
              <a:t>CNTV</a:t>
            </a:r>
            <a:r>
              <a:rPr lang="zh-CN" altLang="en-US" sz="2000" dirty="0">
                <a:solidFill>
                  <a:srgbClr val="FFFFFF"/>
                </a:solidFill>
              </a:rPr>
              <a:t>数据中心</a:t>
            </a:r>
            <a:endParaRPr lang="en-US" altLang="zh-CN" sz="2000" dirty="0">
              <a:solidFill>
                <a:srgbClr val="FFFFFF"/>
              </a:solidFill>
            </a:endParaRPr>
          </a:p>
        </p:txBody>
      </p:sp>
      <p:sp>
        <p:nvSpPr>
          <p:cNvPr id="13" name="Rectangle 12"/>
          <p:cNvSpPr/>
          <p:nvPr/>
        </p:nvSpPr>
        <p:spPr>
          <a:xfrm>
            <a:off x="5191130" y="1369499"/>
            <a:ext cx="2011680" cy="2011680"/>
          </a:xfrm>
          <a:prstGeom prst="rect">
            <a:avLst/>
          </a:prstGeom>
          <a:solidFill>
            <a:srgbClr val="00B050"/>
          </a:solidFill>
        </p:spPr>
        <p:txBody>
          <a:bodyPr lIns="90170" tIns="60960" rIns="90170" bIns="60960" anchor="b" anchorCtr="0">
            <a:noAutofit/>
          </a:bodyPr>
          <a:lstStyle/>
          <a:p>
            <a:pPr defTabSz="914363"/>
            <a:r>
              <a:rPr lang="zh-CN" altLang="en-US" sz="2000" dirty="0">
                <a:solidFill>
                  <a:srgbClr val="FFFFFF"/>
                </a:solidFill>
              </a:rPr>
              <a:t>按需付费，花费节省了</a:t>
            </a:r>
            <a:r>
              <a:rPr lang="en-US" altLang="zh-CN" sz="2000" dirty="0">
                <a:solidFill>
                  <a:srgbClr val="FFFFFF"/>
                </a:solidFill>
              </a:rPr>
              <a:t>90%</a:t>
            </a:r>
          </a:p>
        </p:txBody>
      </p:sp>
      <p:sp>
        <p:nvSpPr>
          <p:cNvPr id="14" name="Rectangle 13"/>
          <p:cNvSpPr/>
          <p:nvPr/>
        </p:nvSpPr>
        <p:spPr>
          <a:xfrm>
            <a:off x="5191130" y="3474298"/>
            <a:ext cx="2011680" cy="2011680"/>
          </a:xfrm>
          <a:prstGeom prst="rect">
            <a:avLst/>
          </a:prstGeom>
          <a:solidFill>
            <a:schemeClr val="accent2"/>
          </a:solidFill>
        </p:spPr>
        <p:txBody>
          <a:bodyPr lIns="91301" tIns="45652" rIns="91301" bIns="91440" anchor="b" anchorCtr="0">
            <a:noAutofit/>
          </a:bodyPr>
          <a:lstStyle/>
          <a:p>
            <a:pPr defTabSz="914363"/>
            <a:r>
              <a:rPr lang="zh-CN" altLang="en-US" sz="2000" dirty="0">
                <a:solidFill>
                  <a:srgbClr val="FFFFFF"/>
                </a:solidFill>
              </a:rPr>
              <a:t>支持开放系统平台，如</a:t>
            </a:r>
            <a:r>
              <a:rPr lang="en-US" altLang="zh-CN" sz="2000" dirty="0">
                <a:solidFill>
                  <a:srgbClr val="FFFFFF"/>
                </a:solidFill>
              </a:rPr>
              <a:t>Linux</a:t>
            </a:r>
          </a:p>
        </p:txBody>
      </p:sp>
      <p:pic>
        <p:nvPicPr>
          <p:cNvPr id="18" name="lock"/>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3824002" y="3816082"/>
            <a:ext cx="404208" cy="664056"/>
          </a:xfrm>
          <a:prstGeom prst="rect">
            <a:avLst/>
          </a:prstGeom>
        </p:spPr>
      </p:pic>
      <p:sp>
        <p:nvSpPr>
          <p:cNvPr id="19" name="Thumbs up"/>
          <p:cNvSpPr>
            <a:spLocks noEditPoints="1"/>
          </p:cNvSpPr>
          <p:nvPr/>
        </p:nvSpPr>
        <p:spPr bwMode="auto">
          <a:xfrm>
            <a:off x="3719883" y="1741524"/>
            <a:ext cx="550806" cy="543461"/>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298" tIns="45649" rIns="91298" bIns="45649" numCol="1" rtlCol="0" anchor="ctr" anchorCtr="0" compatLnSpc="1">
            <a:prstTxWarp prst="textNoShape">
              <a:avLst/>
            </a:prstTxWarp>
          </a:bodyPr>
          <a:lstStyle/>
          <a:p>
            <a:pPr defTabSz="821703"/>
            <a:endParaRPr lang="en-US" spc="-135">
              <a:solidFill>
                <a:srgbClr val="000000">
                  <a:lumMod val="50000"/>
                </a:srgbClr>
              </a:solidFill>
              <a:latin typeface="Segoe Light" pitchFamily="34" charset="0"/>
            </a:endParaRPr>
          </a:p>
        </p:txBody>
      </p:sp>
      <p:sp>
        <p:nvSpPr>
          <p:cNvPr id="21" name="Freeform 7"/>
          <p:cNvSpPr>
            <a:spLocks noChangeAspect="1" noEditPoints="1"/>
          </p:cNvSpPr>
          <p:nvPr/>
        </p:nvSpPr>
        <p:spPr bwMode="black">
          <a:xfrm>
            <a:off x="1511085" y="1741524"/>
            <a:ext cx="842247" cy="54346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2302" tIns="41151" rIns="82302" bIns="41151" numCol="1" rtlCol="0" anchor="ctr" anchorCtr="0" compatLnSpc="1">
            <a:prstTxWarp prst="textNoShape">
              <a:avLst/>
            </a:prstTxWarp>
          </a:bodyPr>
          <a:lstStyle/>
          <a:p>
            <a:pPr defTabSz="740740"/>
            <a:endParaRPr lang="en-US" spc="-122">
              <a:solidFill>
                <a:srgbClr val="505050">
                  <a:lumMod val="50000"/>
                </a:srgbClr>
              </a:solidFill>
              <a:latin typeface="Segoe Light" pitchFamily="34" charset="0"/>
            </a:endParaRPr>
          </a:p>
        </p:txBody>
      </p:sp>
      <p:sp>
        <p:nvSpPr>
          <p:cNvPr id="23" name="Freeform 11"/>
          <p:cNvSpPr>
            <a:spLocks noEditPoints="1"/>
          </p:cNvSpPr>
          <p:nvPr/>
        </p:nvSpPr>
        <p:spPr bwMode="black">
          <a:xfrm>
            <a:off x="1590894" y="3837180"/>
            <a:ext cx="594144" cy="612327"/>
          </a:xfrm>
          <a:custGeom>
            <a:avLst/>
            <a:gdLst>
              <a:gd name="T0" fmla="*/ 213 w 709"/>
              <a:gd name="T1" fmla="*/ 522 h 709"/>
              <a:gd name="T2" fmla="*/ 213 w 709"/>
              <a:gd name="T3" fmla="*/ 709 h 709"/>
              <a:gd name="T4" fmla="*/ 0 w 709"/>
              <a:gd name="T5" fmla="*/ 709 h 709"/>
              <a:gd name="T6" fmla="*/ 0 w 709"/>
              <a:gd name="T7" fmla="*/ 496 h 709"/>
              <a:gd name="T8" fmla="*/ 88 w 709"/>
              <a:gd name="T9" fmla="*/ 496 h 709"/>
              <a:gd name="T10" fmla="*/ 67 w 709"/>
              <a:gd name="T11" fmla="*/ 522 h 709"/>
              <a:gd name="T12" fmla="*/ 213 w 709"/>
              <a:gd name="T13" fmla="*/ 522 h 709"/>
              <a:gd name="T14" fmla="*/ 619 w 709"/>
              <a:gd name="T15" fmla="*/ 496 h 709"/>
              <a:gd name="T16" fmla="*/ 643 w 709"/>
              <a:gd name="T17" fmla="*/ 522 h 709"/>
              <a:gd name="T18" fmla="*/ 496 w 709"/>
              <a:gd name="T19" fmla="*/ 522 h 709"/>
              <a:gd name="T20" fmla="*/ 496 w 709"/>
              <a:gd name="T21" fmla="*/ 709 h 709"/>
              <a:gd name="T22" fmla="*/ 709 w 709"/>
              <a:gd name="T23" fmla="*/ 709 h 709"/>
              <a:gd name="T24" fmla="*/ 709 w 709"/>
              <a:gd name="T25" fmla="*/ 496 h 709"/>
              <a:gd name="T26" fmla="*/ 619 w 709"/>
              <a:gd name="T27" fmla="*/ 496 h 709"/>
              <a:gd name="T28" fmla="*/ 355 w 709"/>
              <a:gd name="T29" fmla="*/ 182 h 709"/>
              <a:gd name="T30" fmla="*/ 381 w 709"/>
              <a:gd name="T31" fmla="*/ 213 h 709"/>
              <a:gd name="T32" fmla="*/ 461 w 709"/>
              <a:gd name="T33" fmla="*/ 213 h 709"/>
              <a:gd name="T34" fmla="*/ 461 w 709"/>
              <a:gd name="T35" fmla="*/ 0 h 709"/>
              <a:gd name="T36" fmla="*/ 248 w 709"/>
              <a:gd name="T37" fmla="*/ 0 h 709"/>
              <a:gd name="T38" fmla="*/ 248 w 709"/>
              <a:gd name="T39" fmla="*/ 213 h 709"/>
              <a:gd name="T40" fmla="*/ 329 w 709"/>
              <a:gd name="T41" fmla="*/ 213 h 709"/>
              <a:gd name="T42" fmla="*/ 355 w 709"/>
              <a:gd name="T43" fmla="*/ 182 h 709"/>
              <a:gd name="T44" fmla="*/ 123 w 709"/>
              <a:gd name="T45" fmla="*/ 248 h 709"/>
              <a:gd name="T46" fmla="*/ 123 w 709"/>
              <a:gd name="T47" fmla="*/ 454 h 709"/>
              <a:gd name="T48" fmla="*/ 298 w 709"/>
              <a:gd name="T49" fmla="*/ 248 h 709"/>
              <a:gd name="T50" fmla="*/ 123 w 709"/>
              <a:gd name="T51" fmla="*/ 248 h 709"/>
              <a:gd name="T52" fmla="*/ 355 w 709"/>
              <a:gd name="T53" fmla="*/ 225 h 709"/>
              <a:gd name="T54" fmla="*/ 128 w 709"/>
              <a:gd name="T55" fmla="*/ 494 h 709"/>
              <a:gd name="T56" fmla="*/ 248 w 709"/>
              <a:gd name="T57" fmla="*/ 494 h 709"/>
              <a:gd name="T58" fmla="*/ 248 w 709"/>
              <a:gd name="T59" fmla="*/ 709 h 709"/>
              <a:gd name="T60" fmla="*/ 461 w 709"/>
              <a:gd name="T61" fmla="*/ 709 h 709"/>
              <a:gd name="T62" fmla="*/ 461 w 709"/>
              <a:gd name="T63" fmla="*/ 494 h 709"/>
              <a:gd name="T64" fmla="*/ 581 w 709"/>
              <a:gd name="T65" fmla="*/ 494 h 709"/>
              <a:gd name="T66" fmla="*/ 355 w 709"/>
              <a:gd name="T67" fmla="*/ 225 h 709"/>
              <a:gd name="T68" fmla="*/ 584 w 709"/>
              <a:gd name="T69" fmla="*/ 248 h 709"/>
              <a:gd name="T70" fmla="*/ 411 w 709"/>
              <a:gd name="T71" fmla="*/ 248 h 709"/>
              <a:gd name="T72" fmla="*/ 584 w 709"/>
              <a:gd name="T73" fmla="*/ 454 h 709"/>
              <a:gd name="T74" fmla="*/ 584 w 709"/>
              <a:gd name="T75" fmla="*/ 24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9" h="709">
                <a:moveTo>
                  <a:pt x="213" y="522"/>
                </a:moveTo>
                <a:lnTo>
                  <a:pt x="213" y="709"/>
                </a:lnTo>
                <a:lnTo>
                  <a:pt x="0" y="709"/>
                </a:lnTo>
                <a:lnTo>
                  <a:pt x="0" y="496"/>
                </a:lnTo>
                <a:lnTo>
                  <a:pt x="88" y="496"/>
                </a:lnTo>
                <a:lnTo>
                  <a:pt x="67" y="522"/>
                </a:lnTo>
                <a:lnTo>
                  <a:pt x="213" y="522"/>
                </a:lnTo>
                <a:close/>
                <a:moveTo>
                  <a:pt x="619" y="496"/>
                </a:moveTo>
                <a:lnTo>
                  <a:pt x="643" y="522"/>
                </a:lnTo>
                <a:lnTo>
                  <a:pt x="496" y="522"/>
                </a:lnTo>
                <a:lnTo>
                  <a:pt x="496" y="709"/>
                </a:lnTo>
                <a:lnTo>
                  <a:pt x="709" y="709"/>
                </a:lnTo>
                <a:lnTo>
                  <a:pt x="709" y="496"/>
                </a:lnTo>
                <a:lnTo>
                  <a:pt x="619" y="496"/>
                </a:lnTo>
                <a:close/>
                <a:moveTo>
                  <a:pt x="355" y="182"/>
                </a:moveTo>
                <a:lnTo>
                  <a:pt x="381" y="213"/>
                </a:lnTo>
                <a:lnTo>
                  <a:pt x="461" y="213"/>
                </a:lnTo>
                <a:lnTo>
                  <a:pt x="461" y="0"/>
                </a:lnTo>
                <a:lnTo>
                  <a:pt x="248" y="0"/>
                </a:lnTo>
                <a:lnTo>
                  <a:pt x="248" y="213"/>
                </a:lnTo>
                <a:lnTo>
                  <a:pt x="329" y="213"/>
                </a:lnTo>
                <a:lnTo>
                  <a:pt x="355" y="182"/>
                </a:lnTo>
                <a:close/>
                <a:moveTo>
                  <a:pt x="123" y="248"/>
                </a:moveTo>
                <a:lnTo>
                  <a:pt x="123" y="454"/>
                </a:lnTo>
                <a:lnTo>
                  <a:pt x="298" y="248"/>
                </a:lnTo>
                <a:lnTo>
                  <a:pt x="123" y="248"/>
                </a:lnTo>
                <a:close/>
                <a:moveTo>
                  <a:pt x="355" y="225"/>
                </a:moveTo>
                <a:lnTo>
                  <a:pt x="128" y="494"/>
                </a:lnTo>
                <a:lnTo>
                  <a:pt x="248" y="494"/>
                </a:lnTo>
                <a:lnTo>
                  <a:pt x="248" y="709"/>
                </a:lnTo>
                <a:lnTo>
                  <a:pt x="461" y="709"/>
                </a:lnTo>
                <a:lnTo>
                  <a:pt x="461" y="494"/>
                </a:lnTo>
                <a:lnTo>
                  <a:pt x="581" y="494"/>
                </a:lnTo>
                <a:lnTo>
                  <a:pt x="355" y="225"/>
                </a:lnTo>
                <a:close/>
                <a:moveTo>
                  <a:pt x="584" y="248"/>
                </a:moveTo>
                <a:lnTo>
                  <a:pt x="411" y="248"/>
                </a:lnTo>
                <a:lnTo>
                  <a:pt x="584" y="454"/>
                </a:lnTo>
                <a:lnTo>
                  <a:pt x="584" y="248"/>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600">
              <a:solidFill>
                <a:srgbClr val="505050"/>
              </a:solidFill>
            </a:endParaRPr>
          </a:p>
        </p:txBody>
      </p:sp>
      <p:sp>
        <p:nvSpPr>
          <p:cNvPr id="24" name="Freeform 159"/>
          <p:cNvSpPr>
            <a:spLocks noEditPoints="1"/>
          </p:cNvSpPr>
          <p:nvPr/>
        </p:nvSpPr>
        <p:spPr bwMode="black">
          <a:xfrm>
            <a:off x="5980044" y="1733293"/>
            <a:ext cx="426830" cy="642047"/>
          </a:xfrm>
          <a:custGeom>
            <a:avLst/>
            <a:gdLst>
              <a:gd name="T0" fmla="*/ 101 w 283"/>
              <a:gd name="T1" fmla="*/ 50 h 426"/>
              <a:gd name="T2" fmla="*/ 202 w 283"/>
              <a:gd name="T3" fmla="*/ 50 h 426"/>
              <a:gd name="T4" fmla="*/ 271 w 283"/>
              <a:gd name="T5" fmla="*/ 254 h 426"/>
              <a:gd name="T6" fmla="*/ 274 w 283"/>
              <a:gd name="T7" fmla="*/ 266 h 426"/>
              <a:gd name="T8" fmla="*/ 204 w 283"/>
              <a:gd name="T9" fmla="*/ 298 h 426"/>
              <a:gd name="T10" fmla="*/ 210 w 283"/>
              <a:gd name="T11" fmla="*/ 426 h 426"/>
              <a:gd name="T12" fmla="*/ 179 w 283"/>
              <a:gd name="T13" fmla="*/ 407 h 426"/>
              <a:gd name="T14" fmla="*/ 141 w 283"/>
              <a:gd name="T15" fmla="*/ 315 h 426"/>
              <a:gd name="T16" fmla="*/ 94 w 283"/>
              <a:gd name="T17" fmla="*/ 426 h 426"/>
              <a:gd name="T18" fmla="*/ 70 w 283"/>
              <a:gd name="T19" fmla="*/ 395 h 426"/>
              <a:gd name="T20" fmla="*/ 54 w 283"/>
              <a:gd name="T21" fmla="*/ 338 h 426"/>
              <a:gd name="T22" fmla="*/ 34 w 283"/>
              <a:gd name="T23" fmla="*/ 326 h 426"/>
              <a:gd name="T24" fmla="*/ 0 w 283"/>
              <a:gd name="T25" fmla="*/ 198 h 426"/>
              <a:gd name="T26" fmla="*/ 49 w 283"/>
              <a:gd name="T27" fmla="*/ 172 h 426"/>
              <a:gd name="T28" fmla="*/ 110 w 283"/>
              <a:gd name="T29" fmla="*/ 125 h 426"/>
              <a:gd name="T30" fmla="*/ 195 w 283"/>
              <a:gd name="T31" fmla="*/ 133 h 426"/>
              <a:gd name="T32" fmla="*/ 224 w 283"/>
              <a:gd name="T33" fmla="*/ 126 h 426"/>
              <a:gd name="T34" fmla="*/ 261 w 283"/>
              <a:gd name="T35" fmla="*/ 215 h 426"/>
              <a:gd name="T36" fmla="*/ 283 w 283"/>
              <a:gd name="T37" fmla="*/ 235 h 426"/>
              <a:gd name="T38" fmla="*/ 86 w 283"/>
              <a:gd name="T39" fmla="*/ 208 h 426"/>
              <a:gd name="T40" fmla="*/ 230 w 283"/>
              <a:gd name="T41" fmla="*/ 141 h 426"/>
              <a:gd name="T42" fmla="*/ 222 w 283"/>
              <a:gd name="T43" fmla="*/ 136 h 426"/>
              <a:gd name="T44" fmla="*/ 86 w 283"/>
              <a:gd name="T45" fmla="*/ 194 h 426"/>
              <a:gd name="T46" fmla="*/ 17 w 283"/>
              <a:gd name="T47" fmla="*/ 226 h 426"/>
              <a:gd name="T48" fmla="*/ 46 w 283"/>
              <a:gd name="T49" fmla="*/ 183 h 426"/>
              <a:gd name="T50" fmla="*/ 10 w 283"/>
              <a:gd name="T51" fmla="*/ 198 h 426"/>
              <a:gd name="T52" fmla="*/ 17 w 283"/>
              <a:gd name="T53" fmla="*/ 226 h 426"/>
              <a:gd name="T54" fmla="*/ 263 w 283"/>
              <a:gd name="T55" fmla="*/ 264 h 426"/>
              <a:gd name="T56" fmla="*/ 86 w 283"/>
              <a:gd name="T57" fmla="*/ 244 h 426"/>
              <a:gd name="T58" fmla="*/ 86 w 283"/>
              <a:gd name="T59" fmla="*/ 246 h 426"/>
              <a:gd name="T60" fmla="*/ 48 w 283"/>
              <a:gd name="T61" fmla="*/ 255 h 426"/>
              <a:gd name="T62" fmla="*/ 43 w 283"/>
              <a:gd name="T63" fmla="*/ 323 h 426"/>
              <a:gd name="T64" fmla="*/ 52 w 283"/>
              <a:gd name="T65" fmla="*/ 328 h 426"/>
              <a:gd name="T66" fmla="*/ 264 w 283"/>
              <a:gd name="T67" fmla="*/ 266 h 426"/>
              <a:gd name="T68" fmla="*/ 245 w 283"/>
              <a:gd name="T69" fmla="*/ 259 h 426"/>
              <a:gd name="T70" fmla="*/ 222 w 283"/>
              <a:gd name="T71" fmla="*/ 246 h 426"/>
              <a:gd name="T72" fmla="*/ 215 w 283"/>
              <a:gd name="T73" fmla="*/ 248 h 426"/>
              <a:gd name="T74" fmla="*/ 202 w 283"/>
              <a:gd name="T75" fmla="*/ 270 h 426"/>
              <a:gd name="T76" fmla="*/ 215 w 283"/>
              <a:gd name="T77" fmla="*/ 24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3" h="426">
                <a:moveTo>
                  <a:pt x="151" y="100"/>
                </a:moveTo>
                <a:cubicBezTo>
                  <a:pt x="124" y="100"/>
                  <a:pt x="101" y="77"/>
                  <a:pt x="101" y="50"/>
                </a:cubicBezTo>
                <a:cubicBezTo>
                  <a:pt x="101" y="22"/>
                  <a:pt x="124" y="0"/>
                  <a:pt x="151" y="0"/>
                </a:cubicBezTo>
                <a:cubicBezTo>
                  <a:pt x="179" y="0"/>
                  <a:pt x="202" y="22"/>
                  <a:pt x="202" y="50"/>
                </a:cubicBezTo>
                <a:cubicBezTo>
                  <a:pt x="202" y="77"/>
                  <a:pt x="179" y="100"/>
                  <a:pt x="151" y="100"/>
                </a:cubicBezTo>
                <a:close/>
                <a:moveTo>
                  <a:pt x="271" y="254"/>
                </a:moveTo>
                <a:cubicBezTo>
                  <a:pt x="273" y="262"/>
                  <a:pt x="273" y="262"/>
                  <a:pt x="273" y="262"/>
                </a:cubicBezTo>
                <a:cubicBezTo>
                  <a:pt x="273" y="263"/>
                  <a:pt x="274" y="265"/>
                  <a:pt x="274" y="266"/>
                </a:cubicBezTo>
                <a:cubicBezTo>
                  <a:pt x="274" y="274"/>
                  <a:pt x="269" y="280"/>
                  <a:pt x="261" y="282"/>
                </a:cubicBezTo>
                <a:cubicBezTo>
                  <a:pt x="204" y="298"/>
                  <a:pt x="204" y="298"/>
                  <a:pt x="204" y="298"/>
                </a:cubicBezTo>
                <a:cubicBezTo>
                  <a:pt x="228" y="395"/>
                  <a:pt x="228" y="395"/>
                  <a:pt x="228" y="395"/>
                </a:cubicBezTo>
                <a:cubicBezTo>
                  <a:pt x="231" y="409"/>
                  <a:pt x="223" y="422"/>
                  <a:pt x="210" y="426"/>
                </a:cubicBezTo>
                <a:cubicBezTo>
                  <a:pt x="208" y="426"/>
                  <a:pt x="206" y="426"/>
                  <a:pt x="204" y="426"/>
                </a:cubicBezTo>
                <a:cubicBezTo>
                  <a:pt x="192" y="426"/>
                  <a:pt x="182" y="419"/>
                  <a:pt x="179" y="407"/>
                </a:cubicBezTo>
                <a:cubicBezTo>
                  <a:pt x="155" y="311"/>
                  <a:pt x="155" y="311"/>
                  <a:pt x="155" y="311"/>
                </a:cubicBezTo>
                <a:cubicBezTo>
                  <a:pt x="141" y="315"/>
                  <a:pt x="141" y="315"/>
                  <a:pt x="141" y="315"/>
                </a:cubicBezTo>
                <a:cubicBezTo>
                  <a:pt x="118" y="407"/>
                  <a:pt x="118" y="407"/>
                  <a:pt x="118" y="407"/>
                </a:cubicBezTo>
                <a:cubicBezTo>
                  <a:pt x="116" y="419"/>
                  <a:pt x="105" y="426"/>
                  <a:pt x="94" y="426"/>
                </a:cubicBezTo>
                <a:cubicBezTo>
                  <a:pt x="92" y="426"/>
                  <a:pt x="90" y="426"/>
                  <a:pt x="88" y="426"/>
                </a:cubicBezTo>
                <a:cubicBezTo>
                  <a:pt x="75" y="422"/>
                  <a:pt x="67" y="409"/>
                  <a:pt x="70" y="395"/>
                </a:cubicBezTo>
                <a:cubicBezTo>
                  <a:pt x="86" y="329"/>
                  <a:pt x="86" y="329"/>
                  <a:pt x="86" y="329"/>
                </a:cubicBezTo>
                <a:cubicBezTo>
                  <a:pt x="54" y="338"/>
                  <a:pt x="54" y="338"/>
                  <a:pt x="54" y="338"/>
                </a:cubicBezTo>
                <a:cubicBezTo>
                  <a:pt x="53" y="338"/>
                  <a:pt x="51" y="338"/>
                  <a:pt x="50" y="338"/>
                </a:cubicBezTo>
                <a:cubicBezTo>
                  <a:pt x="42" y="338"/>
                  <a:pt x="36" y="334"/>
                  <a:pt x="34" y="326"/>
                </a:cubicBezTo>
                <a:cubicBezTo>
                  <a:pt x="0" y="202"/>
                  <a:pt x="0" y="202"/>
                  <a:pt x="0" y="202"/>
                </a:cubicBezTo>
                <a:cubicBezTo>
                  <a:pt x="0" y="201"/>
                  <a:pt x="0" y="200"/>
                  <a:pt x="0" y="198"/>
                </a:cubicBezTo>
                <a:cubicBezTo>
                  <a:pt x="0" y="191"/>
                  <a:pt x="5" y="184"/>
                  <a:pt x="12" y="182"/>
                </a:cubicBezTo>
                <a:cubicBezTo>
                  <a:pt x="49" y="172"/>
                  <a:pt x="49" y="172"/>
                  <a:pt x="49" y="172"/>
                </a:cubicBezTo>
                <a:cubicBezTo>
                  <a:pt x="106" y="127"/>
                  <a:pt x="106" y="127"/>
                  <a:pt x="106" y="127"/>
                </a:cubicBezTo>
                <a:cubicBezTo>
                  <a:pt x="107" y="126"/>
                  <a:pt x="109" y="125"/>
                  <a:pt x="110" y="125"/>
                </a:cubicBezTo>
                <a:cubicBezTo>
                  <a:pt x="117" y="119"/>
                  <a:pt x="130" y="116"/>
                  <a:pt x="149" y="116"/>
                </a:cubicBezTo>
                <a:cubicBezTo>
                  <a:pt x="175" y="116"/>
                  <a:pt x="189" y="123"/>
                  <a:pt x="195" y="133"/>
                </a:cubicBezTo>
                <a:cubicBezTo>
                  <a:pt x="219" y="126"/>
                  <a:pt x="219" y="126"/>
                  <a:pt x="219" y="126"/>
                </a:cubicBezTo>
                <a:cubicBezTo>
                  <a:pt x="221" y="126"/>
                  <a:pt x="222" y="126"/>
                  <a:pt x="224" y="126"/>
                </a:cubicBezTo>
                <a:cubicBezTo>
                  <a:pt x="231" y="126"/>
                  <a:pt x="238" y="131"/>
                  <a:pt x="240" y="138"/>
                </a:cubicBezTo>
                <a:cubicBezTo>
                  <a:pt x="261" y="215"/>
                  <a:pt x="261" y="215"/>
                  <a:pt x="261" y="215"/>
                </a:cubicBezTo>
                <a:cubicBezTo>
                  <a:pt x="263" y="215"/>
                  <a:pt x="263" y="215"/>
                  <a:pt x="263" y="215"/>
                </a:cubicBezTo>
                <a:cubicBezTo>
                  <a:pt x="275" y="215"/>
                  <a:pt x="283" y="224"/>
                  <a:pt x="283" y="235"/>
                </a:cubicBezTo>
                <a:cubicBezTo>
                  <a:pt x="283" y="244"/>
                  <a:pt x="278" y="251"/>
                  <a:pt x="271" y="254"/>
                </a:cubicBezTo>
                <a:close/>
                <a:moveTo>
                  <a:pt x="86" y="208"/>
                </a:moveTo>
                <a:cubicBezTo>
                  <a:pt x="237" y="167"/>
                  <a:pt x="237" y="167"/>
                  <a:pt x="237" y="167"/>
                </a:cubicBezTo>
                <a:cubicBezTo>
                  <a:pt x="230" y="141"/>
                  <a:pt x="230" y="141"/>
                  <a:pt x="230" y="141"/>
                </a:cubicBezTo>
                <a:cubicBezTo>
                  <a:pt x="230" y="138"/>
                  <a:pt x="227" y="136"/>
                  <a:pt x="224" y="136"/>
                </a:cubicBezTo>
                <a:cubicBezTo>
                  <a:pt x="223" y="136"/>
                  <a:pt x="223" y="136"/>
                  <a:pt x="222" y="136"/>
                </a:cubicBezTo>
                <a:cubicBezTo>
                  <a:pt x="127" y="161"/>
                  <a:pt x="127" y="161"/>
                  <a:pt x="127" y="161"/>
                </a:cubicBezTo>
                <a:cubicBezTo>
                  <a:pt x="86" y="194"/>
                  <a:pt x="86" y="194"/>
                  <a:pt x="86" y="194"/>
                </a:cubicBezTo>
                <a:lnTo>
                  <a:pt x="86" y="208"/>
                </a:lnTo>
                <a:close/>
                <a:moveTo>
                  <a:pt x="17" y="226"/>
                </a:moveTo>
                <a:cubicBezTo>
                  <a:pt x="46" y="219"/>
                  <a:pt x="46" y="219"/>
                  <a:pt x="46" y="219"/>
                </a:cubicBezTo>
                <a:cubicBezTo>
                  <a:pt x="46" y="183"/>
                  <a:pt x="46" y="183"/>
                  <a:pt x="46" y="183"/>
                </a:cubicBezTo>
                <a:cubicBezTo>
                  <a:pt x="15" y="191"/>
                  <a:pt x="15" y="191"/>
                  <a:pt x="15" y="191"/>
                </a:cubicBezTo>
                <a:cubicBezTo>
                  <a:pt x="12" y="192"/>
                  <a:pt x="10" y="195"/>
                  <a:pt x="10" y="198"/>
                </a:cubicBezTo>
                <a:cubicBezTo>
                  <a:pt x="10" y="199"/>
                  <a:pt x="10" y="199"/>
                  <a:pt x="10" y="200"/>
                </a:cubicBezTo>
                <a:lnTo>
                  <a:pt x="17" y="226"/>
                </a:lnTo>
                <a:close/>
                <a:moveTo>
                  <a:pt x="264" y="266"/>
                </a:moveTo>
                <a:cubicBezTo>
                  <a:pt x="264" y="266"/>
                  <a:pt x="264" y="265"/>
                  <a:pt x="263" y="264"/>
                </a:cubicBezTo>
                <a:cubicBezTo>
                  <a:pt x="247" y="201"/>
                  <a:pt x="247" y="201"/>
                  <a:pt x="247" y="201"/>
                </a:cubicBezTo>
                <a:cubicBezTo>
                  <a:pt x="86" y="244"/>
                  <a:pt x="86" y="244"/>
                  <a:pt x="86" y="244"/>
                </a:cubicBezTo>
                <a:cubicBezTo>
                  <a:pt x="86" y="246"/>
                  <a:pt x="86" y="246"/>
                  <a:pt x="86" y="246"/>
                </a:cubicBezTo>
                <a:cubicBezTo>
                  <a:pt x="86" y="246"/>
                  <a:pt x="86" y="246"/>
                  <a:pt x="86" y="246"/>
                </a:cubicBezTo>
                <a:cubicBezTo>
                  <a:pt x="86" y="257"/>
                  <a:pt x="77" y="266"/>
                  <a:pt x="66" y="266"/>
                </a:cubicBezTo>
                <a:cubicBezTo>
                  <a:pt x="58" y="266"/>
                  <a:pt x="51" y="262"/>
                  <a:pt x="48" y="255"/>
                </a:cubicBezTo>
                <a:cubicBezTo>
                  <a:pt x="26" y="260"/>
                  <a:pt x="26" y="260"/>
                  <a:pt x="26" y="260"/>
                </a:cubicBezTo>
                <a:cubicBezTo>
                  <a:pt x="43" y="323"/>
                  <a:pt x="43" y="323"/>
                  <a:pt x="43" y="323"/>
                </a:cubicBezTo>
                <a:cubicBezTo>
                  <a:pt x="44" y="326"/>
                  <a:pt x="47" y="328"/>
                  <a:pt x="50" y="328"/>
                </a:cubicBezTo>
                <a:cubicBezTo>
                  <a:pt x="50" y="328"/>
                  <a:pt x="51" y="328"/>
                  <a:pt x="52" y="328"/>
                </a:cubicBezTo>
                <a:cubicBezTo>
                  <a:pt x="259" y="273"/>
                  <a:pt x="259" y="273"/>
                  <a:pt x="259" y="273"/>
                </a:cubicBezTo>
                <a:cubicBezTo>
                  <a:pt x="262" y="272"/>
                  <a:pt x="264" y="269"/>
                  <a:pt x="264" y="266"/>
                </a:cubicBezTo>
                <a:close/>
                <a:moveTo>
                  <a:pt x="240" y="241"/>
                </a:moveTo>
                <a:cubicBezTo>
                  <a:pt x="245" y="259"/>
                  <a:pt x="245" y="259"/>
                  <a:pt x="245" y="259"/>
                </a:cubicBezTo>
                <a:cubicBezTo>
                  <a:pt x="227" y="264"/>
                  <a:pt x="227" y="264"/>
                  <a:pt x="227" y="264"/>
                </a:cubicBezTo>
                <a:cubicBezTo>
                  <a:pt x="222" y="246"/>
                  <a:pt x="222" y="246"/>
                  <a:pt x="222" y="246"/>
                </a:cubicBezTo>
                <a:lnTo>
                  <a:pt x="240" y="241"/>
                </a:lnTo>
                <a:close/>
                <a:moveTo>
                  <a:pt x="215" y="248"/>
                </a:moveTo>
                <a:cubicBezTo>
                  <a:pt x="220" y="265"/>
                  <a:pt x="220" y="265"/>
                  <a:pt x="220" y="265"/>
                </a:cubicBezTo>
                <a:cubicBezTo>
                  <a:pt x="202" y="270"/>
                  <a:pt x="202" y="270"/>
                  <a:pt x="202" y="270"/>
                </a:cubicBezTo>
                <a:cubicBezTo>
                  <a:pt x="197" y="253"/>
                  <a:pt x="197" y="253"/>
                  <a:pt x="197" y="253"/>
                </a:cubicBezTo>
                <a:lnTo>
                  <a:pt x="215"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pPr defTabSz="914363"/>
            <a:endParaRPr lang="en-US" sz="1600">
              <a:solidFill>
                <a:srgbClr val="505050"/>
              </a:solidFill>
            </a:endParaRPr>
          </a:p>
        </p:txBody>
      </p:sp>
      <p:grpSp>
        <p:nvGrpSpPr>
          <p:cNvPr id="25" name="Group 24"/>
          <p:cNvGrpSpPr/>
          <p:nvPr/>
        </p:nvGrpSpPr>
        <p:grpSpPr bwMode="black">
          <a:xfrm>
            <a:off x="5869682" y="3946175"/>
            <a:ext cx="647554" cy="394335"/>
            <a:chOff x="10387012" y="4179358"/>
            <a:chExt cx="974726" cy="593725"/>
          </a:xfrm>
          <a:solidFill>
            <a:srgbClr val="FFFFFF"/>
          </a:solidFill>
        </p:grpSpPr>
        <p:sp>
          <p:nvSpPr>
            <p:cNvPr id="26"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sp>
          <p:nvSpPr>
            <p:cNvPr id="27"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sp>
          <p:nvSpPr>
            <p:cNvPr id="28"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sp>
          <p:nvSpPr>
            <p:cNvPr id="29"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sp>
          <p:nvSpPr>
            <p:cNvPr id="30"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gr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3511" y="3474298"/>
            <a:ext cx="3873868" cy="2006904"/>
          </a:xfrm>
          <a:prstGeom prst="rect">
            <a:avLst/>
          </a:prstGeom>
        </p:spPr>
      </p:pic>
    </p:spTree>
    <p:extLst>
      <p:ext uri="{BB962C8B-B14F-4D97-AF65-F5344CB8AC3E}">
        <p14:creationId xmlns:p14="http://schemas.microsoft.com/office/powerpoint/2010/main" val="691221494"/>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auto">
          <a:xfrm>
            <a:off x="1765581" y="3759554"/>
            <a:ext cx="1879579" cy="187958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渲染时间从数月缩短到</a:t>
            </a:r>
            <a:r>
              <a:rPr lang="en-US" altLang="zh-CN" dirty="0">
                <a:solidFill>
                  <a:srgbClr val="FFFFFF"/>
                </a:solidFill>
              </a:rPr>
              <a:t>25</a:t>
            </a:r>
            <a:r>
              <a:rPr lang="zh-CN" altLang="en-US" dirty="0">
                <a:solidFill>
                  <a:srgbClr val="FFFFFF"/>
                </a:solidFill>
              </a:rPr>
              <a:t>天</a:t>
            </a:r>
            <a:endParaRPr lang="en-US" altLang="zh-CN" dirty="0">
              <a:solidFill>
                <a:srgbClr val="FFFFFF"/>
              </a:solidFill>
            </a:endParaRPr>
          </a:p>
        </p:txBody>
      </p:sp>
      <p:sp>
        <p:nvSpPr>
          <p:cNvPr id="37" name="Rectangle 36"/>
          <p:cNvSpPr/>
          <p:nvPr/>
        </p:nvSpPr>
        <p:spPr bwMode="auto">
          <a:xfrm>
            <a:off x="1765581" y="1771686"/>
            <a:ext cx="1879579" cy="1879580"/>
          </a:xfrm>
          <a:prstGeom prst="rect">
            <a:avLst/>
          </a:prstGeom>
          <a:solidFill>
            <a:srgbClr val="FF53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全球首部真正意义上由公有云支持的大制作影片</a:t>
            </a:r>
            <a:endParaRPr lang="en-US" altLang="zh-CN" dirty="0">
              <a:solidFill>
                <a:srgbClr val="FFFFFF"/>
              </a:solidFill>
            </a:endParaRPr>
          </a:p>
        </p:txBody>
      </p:sp>
      <p:sp>
        <p:nvSpPr>
          <p:cNvPr id="6" name="Rectangle 5"/>
          <p:cNvSpPr/>
          <p:nvPr/>
        </p:nvSpPr>
        <p:spPr bwMode="auto">
          <a:xfrm>
            <a:off x="8487561" y="3758277"/>
            <a:ext cx="1878374" cy="1878374"/>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统一远程管理资源</a:t>
            </a:r>
            <a:endParaRPr lang="en-US" dirty="0">
              <a:solidFill>
                <a:srgbClr val="FFFFFF"/>
              </a:solidFill>
            </a:endParaRPr>
          </a:p>
        </p:txBody>
      </p:sp>
      <p:sp>
        <p:nvSpPr>
          <p:cNvPr id="7" name="Rectangle 6"/>
          <p:cNvSpPr/>
          <p:nvPr/>
        </p:nvSpPr>
        <p:spPr bwMode="auto">
          <a:xfrm>
            <a:off x="6506405" y="1771686"/>
            <a:ext cx="1878374" cy="1878374"/>
          </a:xfrm>
          <a:prstGeom prst="rect">
            <a:avLst/>
          </a:prstGeom>
          <a:solidFill>
            <a:srgbClr val="00A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渲染资源按需随时动态伸缩扩展按用量计费</a:t>
            </a:r>
            <a:endParaRPr lang="en-US" altLang="zh-CN" dirty="0">
              <a:solidFill>
                <a:srgbClr val="FFFFFF"/>
              </a:solidFill>
            </a:endParaRPr>
          </a:p>
        </p:txBody>
      </p:sp>
      <p:sp>
        <p:nvSpPr>
          <p:cNvPr id="8" name="Rectangle 7"/>
          <p:cNvSpPr/>
          <p:nvPr/>
        </p:nvSpPr>
        <p:spPr bwMode="auto">
          <a:xfrm>
            <a:off x="6506405" y="3758278"/>
            <a:ext cx="1878374" cy="1878374"/>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优化资源配置</a:t>
            </a:r>
            <a:endParaRPr lang="en-US" altLang="zh-CN" dirty="0">
              <a:solidFill>
                <a:srgbClr val="FFFFFF"/>
              </a:solidFill>
            </a:endParaRPr>
          </a:p>
          <a:p>
            <a:pPr defTabSz="914363"/>
            <a:r>
              <a:rPr lang="zh-CN" altLang="en-US" dirty="0">
                <a:solidFill>
                  <a:srgbClr val="FFFFFF"/>
                </a:solidFill>
              </a:rPr>
              <a:t>节省制作成本</a:t>
            </a:r>
            <a:endParaRPr lang="en-US" altLang="zh-CN" dirty="0">
              <a:solidFill>
                <a:srgbClr val="FFFFFF"/>
              </a:solidFill>
            </a:endParaRPr>
          </a:p>
          <a:p>
            <a:pPr defTabSz="914363"/>
            <a:r>
              <a:rPr lang="zh-CN" altLang="en-US" dirty="0">
                <a:solidFill>
                  <a:srgbClr val="FFFFFF"/>
                </a:solidFill>
              </a:rPr>
              <a:t>提升渲染效率</a:t>
            </a:r>
            <a:endParaRPr lang="en-US" altLang="zh-CN" dirty="0">
              <a:solidFill>
                <a:srgbClr val="FFFFFF"/>
              </a:solidFill>
            </a:endParaRPr>
          </a:p>
        </p:txBody>
      </p:sp>
      <p:sp>
        <p:nvSpPr>
          <p:cNvPr id="17" name="Rectangle 16"/>
          <p:cNvSpPr/>
          <p:nvPr/>
        </p:nvSpPr>
        <p:spPr bwMode="auto">
          <a:xfrm>
            <a:off x="3747941" y="4876334"/>
            <a:ext cx="2655682" cy="764518"/>
          </a:xfrm>
          <a:prstGeom prst="rect">
            <a:avLst/>
          </a:prstGeom>
          <a:gradFill>
            <a:gsLst>
              <a:gs pos="100000">
                <a:srgbClr val="000000">
                  <a:alpha val="84000"/>
                </a:srgbClr>
              </a:gs>
              <a:gs pos="0">
                <a:srgbClr val="000000">
                  <a:alpha val="0"/>
                </a:srgb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a:gradFill>
                  <a:gsLst>
                    <a:gs pos="0">
                      <a:srgbClr val="FFFFFF"/>
                    </a:gs>
                    <a:gs pos="100000">
                      <a:srgbClr val="FFFFFF"/>
                    </a:gs>
                  </a:gsLst>
                  <a:lin ang="5400000" scaled="0"/>
                </a:gradFill>
                <a:ea typeface="Segoe UI" pitchFamily="34" charset="0"/>
                <a:cs typeface="Segoe UI" pitchFamily="34" charset="0"/>
              </a:rPr>
              <a:t>Text/Pic</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7942" y="1771687"/>
            <a:ext cx="2655681" cy="3864965"/>
          </a:xfrm>
          <a:prstGeom prst="rect">
            <a:avLst/>
          </a:prstGeom>
        </p:spPr>
      </p:pic>
      <p:sp>
        <p:nvSpPr>
          <p:cNvPr id="19" name="Rectangle 18"/>
          <p:cNvSpPr/>
          <p:nvPr/>
        </p:nvSpPr>
        <p:spPr bwMode="auto">
          <a:xfrm>
            <a:off x="8487561" y="1771686"/>
            <a:ext cx="1878374" cy="1878374"/>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363"/>
            <a:r>
              <a:rPr lang="zh-CN" altLang="en-US" dirty="0">
                <a:solidFill>
                  <a:srgbClr val="FFFFFF"/>
                </a:solidFill>
              </a:rPr>
              <a:t>三个数据备份</a:t>
            </a:r>
            <a:endParaRPr lang="en-US" altLang="zh-CN" dirty="0">
              <a:solidFill>
                <a:srgbClr val="FFFFFF"/>
              </a:solidFill>
            </a:endParaRPr>
          </a:p>
          <a:p>
            <a:pPr defTabSz="914363"/>
            <a:r>
              <a:rPr lang="zh-CN" altLang="en-US" dirty="0">
                <a:solidFill>
                  <a:srgbClr val="FFFFFF"/>
                </a:solidFill>
              </a:rPr>
              <a:t>数据绝对安全</a:t>
            </a:r>
            <a:endParaRPr lang="en-US" altLang="zh-CN" dirty="0">
              <a:solidFill>
                <a:srgbClr val="FFFFFF"/>
              </a:solidFill>
            </a:endParaRPr>
          </a:p>
        </p:txBody>
      </p:sp>
      <p:sp>
        <p:nvSpPr>
          <p:cNvPr id="20" name="Title 1"/>
          <p:cNvSpPr>
            <a:spLocks noGrp="1"/>
          </p:cNvSpPr>
          <p:nvPr>
            <p:ph type="title" idx="4294967295"/>
          </p:nvPr>
        </p:nvSpPr>
        <p:spPr>
          <a:xfrm>
            <a:off x="435429" y="647793"/>
            <a:ext cx="11756571" cy="553998"/>
          </a:xfrm>
        </p:spPr>
        <p:txBody>
          <a:bodyPr/>
          <a:lstStyle/>
          <a:p>
            <a:r>
              <a:rPr lang="en-US" altLang="zh-CN" sz="4000" dirty="0" smtClean="0">
                <a:latin typeface="+mn-ea"/>
              </a:rPr>
              <a:t>《</a:t>
            </a:r>
            <a:r>
              <a:rPr lang="zh-CN" altLang="en-US" sz="4000" dirty="0">
                <a:latin typeface="+mn-ea"/>
              </a:rPr>
              <a:t>狄仁杰之神都龙王</a:t>
            </a:r>
            <a:r>
              <a:rPr lang="en-US" altLang="zh-CN" sz="4000" dirty="0" smtClean="0">
                <a:latin typeface="+mn-ea"/>
              </a:rPr>
              <a:t>》</a:t>
            </a:r>
            <a:r>
              <a:rPr lang="zh-CN" altLang="en-US" sz="4000" dirty="0" smtClean="0">
                <a:latin typeface="+mn-ea"/>
              </a:rPr>
              <a:t>电影渲染</a:t>
            </a:r>
            <a:endParaRPr lang="en-US" sz="4000" dirty="0">
              <a:latin typeface="+mn-ea"/>
            </a:endParaRPr>
          </a:p>
        </p:txBody>
      </p:sp>
      <p:pic>
        <p:nvPicPr>
          <p:cNvPr id="21" name="Picture 40" descr="C:\Users\sakuu\Documents\Ballmer WPC\PNGS\TV.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black">
          <a:xfrm>
            <a:off x="2461223" y="2016935"/>
            <a:ext cx="488293" cy="469639"/>
          </a:xfrm>
          <a:prstGeom prst="rect">
            <a:avLst/>
          </a:prstGeom>
          <a:noFill/>
          <a:extLst>
            <a:ext uri="{909E8E84-426E-40DD-AFC4-6F175D3DCCD1}">
              <a14:hiddenFill xmlns:a14="http://schemas.microsoft.com/office/drawing/2010/main">
                <a:solidFill>
                  <a:srgbClr val="FFFFFF"/>
                </a:solidFill>
              </a14:hiddenFill>
            </a:ext>
          </a:extLst>
        </p:spPr>
      </p:pic>
      <p:sp>
        <p:nvSpPr>
          <p:cNvPr id="24" name="Thumbs up"/>
          <p:cNvSpPr>
            <a:spLocks noEditPoints="1"/>
          </p:cNvSpPr>
          <p:nvPr/>
        </p:nvSpPr>
        <p:spPr bwMode="auto">
          <a:xfrm>
            <a:off x="2461222" y="4048583"/>
            <a:ext cx="488293" cy="480235"/>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298" tIns="45649" rIns="91298" bIns="45649" numCol="1" rtlCol="0" anchor="ctr" anchorCtr="0" compatLnSpc="1">
            <a:prstTxWarp prst="textNoShape">
              <a:avLst/>
            </a:prstTxWarp>
          </a:bodyPr>
          <a:lstStyle/>
          <a:p>
            <a:pPr defTabSz="821703"/>
            <a:endParaRPr lang="en-US" spc="-135">
              <a:solidFill>
                <a:srgbClr val="000000">
                  <a:lumMod val="50000"/>
                </a:srgbClr>
              </a:solidFill>
              <a:latin typeface="Segoe Light" pitchFamily="34" charset="0"/>
            </a:endParaRPr>
          </a:p>
        </p:txBody>
      </p:sp>
      <p:sp>
        <p:nvSpPr>
          <p:cNvPr id="25" name="Freeform 11"/>
          <p:cNvSpPr>
            <a:spLocks noEditPoints="1"/>
          </p:cNvSpPr>
          <p:nvPr/>
        </p:nvSpPr>
        <p:spPr bwMode="black">
          <a:xfrm>
            <a:off x="7170293" y="2016934"/>
            <a:ext cx="516611" cy="540984"/>
          </a:xfrm>
          <a:custGeom>
            <a:avLst/>
            <a:gdLst>
              <a:gd name="T0" fmla="*/ 213 w 709"/>
              <a:gd name="T1" fmla="*/ 522 h 709"/>
              <a:gd name="T2" fmla="*/ 213 w 709"/>
              <a:gd name="T3" fmla="*/ 709 h 709"/>
              <a:gd name="T4" fmla="*/ 0 w 709"/>
              <a:gd name="T5" fmla="*/ 709 h 709"/>
              <a:gd name="T6" fmla="*/ 0 w 709"/>
              <a:gd name="T7" fmla="*/ 496 h 709"/>
              <a:gd name="T8" fmla="*/ 88 w 709"/>
              <a:gd name="T9" fmla="*/ 496 h 709"/>
              <a:gd name="T10" fmla="*/ 67 w 709"/>
              <a:gd name="T11" fmla="*/ 522 h 709"/>
              <a:gd name="T12" fmla="*/ 213 w 709"/>
              <a:gd name="T13" fmla="*/ 522 h 709"/>
              <a:gd name="T14" fmla="*/ 619 w 709"/>
              <a:gd name="T15" fmla="*/ 496 h 709"/>
              <a:gd name="T16" fmla="*/ 643 w 709"/>
              <a:gd name="T17" fmla="*/ 522 h 709"/>
              <a:gd name="T18" fmla="*/ 496 w 709"/>
              <a:gd name="T19" fmla="*/ 522 h 709"/>
              <a:gd name="T20" fmla="*/ 496 w 709"/>
              <a:gd name="T21" fmla="*/ 709 h 709"/>
              <a:gd name="T22" fmla="*/ 709 w 709"/>
              <a:gd name="T23" fmla="*/ 709 h 709"/>
              <a:gd name="T24" fmla="*/ 709 w 709"/>
              <a:gd name="T25" fmla="*/ 496 h 709"/>
              <a:gd name="T26" fmla="*/ 619 w 709"/>
              <a:gd name="T27" fmla="*/ 496 h 709"/>
              <a:gd name="T28" fmla="*/ 355 w 709"/>
              <a:gd name="T29" fmla="*/ 182 h 709"/>
              <a:gd name="T30" fmla="*/ 381 w 709"/>
              <a:gd name="T31" fmla="*/ 213 h 709"/>
              <a:gd name="T32" fmla="*/ 461 w 709"/>
              <a:gd name="T33" fmla="*/ 213 h 709"/>
              <a:gd name="T34" fmla="*/ 461 w 709"/>
              <a:gd name="T35" fmla="*/ 0 h 709"/>
              <a:gd name="T36" fmla="*/ 248 w 709"/>
              <a:gd name="T37" fmla="*/ 0 h 709"/>
              <a:gd name="T38" fmla="*/ 248 w 709"/>
              <a:gd name="T39" fmla="*/ 213 h 709"/>
              <a:gd name="T40" fmla="*/ 329 w 709"/>
              <a:gd name="T41" fmla="*/ 213 h 709"/>
              <a:gd name="T42" fmla="*/ 355 w 709"/>
              <a:gd name="T43" fmla="*/ 182 h 709"/>
              <a:gd name="T44" fmla="*/ 123 w 709"/>
              <a:gd name="T45" fmla="*/ 248 h 709"/>
              <a:gd name="T46" fmla="*/ 123 w 709"/>
              <a:gd name="T47" fmla="*/ 454 h 709"/>
              <a:gd name="T48" fmla="*/ 298 w 709"/>
              <a:gd name="T49" fmla="*/ 248 h 709"/>
              <a:gd name="T50" fmla="*/ 123 w 709"/>
              <a:gd name="T51" fmla="*/ 248 h 709"/>
              <a:gd name="T52" fmla="*/ 355 w 709"/>
              <a:gd name="T53" fmla="*/ 225 h 709"/>
              <a:gd name="T54" fmla="*/ 128 w 709"/>
              <a:gd name="T55" fmla="*/ 494 h 709"/>
              <a:gd name="T56" fmla="*/ 248 w 709"/>
              <a:gd name="T57" fmla="*/ 494 h 709"/>
              <a:gd name="T58" fmla="*/ 248 w 709"/>
              <a:gd name="T59" fmla="*/ 709 h 709"/>
              <a:gd name="T60" fmla="*/ 461 w 709"/>
              <a:gd name="T61" fmla="*/ 709 h 709"/>
              <a:gd name="T62" fmla="*/ 461 w 709"/>
              <a:gd name="T63" fmla="*/ 494 h 709"/>
              <a:gd name="T64" fmla="*/ 581 w 709"/>
              <a:gd name="T65" fmla="*/ 494 h 709"/>
              <a:gd name="T66" fmla="*/ 355 w 709"/>
              <a:gd name="T67" fmla="*/ 225 h 709"/>
              <a:gd name="T68" fmla="*/ 584 w 709"/>
              <a:gd name="T69" fmla="*/ 248 h 709"/>
              <a:gd name="T70" fmla="*/ 411 w 709"/>
              <a:gd name="T71" fmla="*/ 248 h 709"/>
              <a:gd name="T72" fmla="*/ 584 w 709"/>
              <a:gd name="T73" fmla="*/ 454 h 709"/>
              <a:gd name="T74" fmla="*/ 584 w 709"/>
              <a:gd name="T75" fmla="*/ 24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9" h="709">
                <a:moveTo>
                  <a:pt x="213" y="522"/>
                </a:moveTo>
                <a:lnTo>
                  <a:pt x="213" y="709"/>
                </a:lnTo>
                <a:lnTo>
                  <a:pt x="0" y="709"/>
                </a:lnTo>
                <a:lnTo>
                  <a:pt x="0" y="496"/>
                </a:lnTo>
                <a:lnTo>
                  <a:pt x="88" y="496"/>
                </a:lnTo>
                <a:lnTo>
                  <a:pt x="67" y="522"/>
                </a:lnTo>
                <a:lnTo>
                  <a:pt x="213" y="522"/>
                </a:lnTo>
                <a:close/>
                <a:moveTo>
                  <a:pt x="619" y="496"/>
                </a:moveTo>
                <a:lnTo>
                  <a:pt x="643" y="522"/>
                </a:lnTo>
                <a:lnTo>
                  <a:pt x="496" y="522"/>
                </a:lnTo>
                <a:lnTo>
                  <a:pt x="496" y="709"/>
                </a:lnTo>
                <a:lnTo>
                  <a:pt x="709" y="709"/>
                </a:lnTo>
                <a:lnTo>
                  <a:pt x="709" y="496"/>
                </a:lnTo>
                <a:lnTo>
                  <a:pt x="619" y="496"/>
                </a:lnTo>
                <a:close/>
                <a:moveTo>
                  <a:pt x="355" y="182"/>
                </a:moveTo>
                <a:lnTo>
                  <a:pt x="381" y="213"/>
                </a:lnTo>
                <a:lnTo>
                  <a:pt x="461" y="213"/>
                </a:lnTo>
                <a:lnTo>
                  <a:pt x="461" y="0"/>
                </a:lnTo>
                <a:lnTo>
                  <a:pt x="248" y="0"/>
                </a:lnTo>
                <a:lnTo>
                  <a:pt x="248" y="213"/>
                </a:lnTo>
                <a:lnTo>
                  <a:pt x="329" y="213"/>
                </a:lnTo>
                <a:lnTo>
                  <a:pt x="355" y="182"/>
                </a:lnTo>
                <a:close/>
                <a:moveTo>
                  <a:pt x="123" y="248"/>
                </a:moveTo>
                <a:lnTo>
                  <a:pt x="123" y="454"/>
                </a:lnTo>
                <a:lnTo>
                  <a:pt x="298" y="248"/>
                </a:lnTo>
                <a:lnTo>
                  <a:pt x="123" y="248"/>
                </a:lnTo>
                <a:close/>
                <a:moveTo>
                  <a:pt x="355" y="225"/>
                </a:moveTo>
                <a:lnTo>
                  <a:pt x="128" y="494"/>
                </a:lnTo>
                <a:lnTo>
                  <a:pt x="248" y="494"/>
                </a:lnTo>
                <a:lnTo>
                  <a:pt x="248" y="709"/>
                </a:lnTo>
                <a:lnTo>
                  <a:pt x="461" y="709"/>
                </a:lnTo>
                <a:lnTo>
                  <a:pt x="461" y="494"/>
                </a:lnTo>
                <a:lnTo>
                  <a:pt x="581" y="494"/>
                </a:lnTo>
                <a:lnTo>
                  <a:pt x="355" y="225"/>
                </a:lnTo>
                <a:close/>
                <a:moveTo>
                  <a:pt x="584" y="248"/>
                </a:moveTo>
                <a:lnTo>
                  <a:pt x="411" y="248"/>
                </a:lnTo>
                <a:lnTo>
                  <a:pt x="584" y="454"/>
                </a:lnTo>
                <a:lnTo>
                  <a:pt x="584" y="248"/>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600">
              <a:solidFill>
                <a:srgbClr val="505050"/>
              </a:solidFill>
            </a:endParaRPr>
          </a:p>
        </p:txBody>
      </p:sp>
      <p:grpSp>
        <p:nvGrpSpPr>
          <p:cNvPr id="26" name="Group 25"/>
          <p:cNvGrpSpPr/>
          <p:nvPr/>
        </p:nvGrpSpPr>
        <p:grpSpPr bwMode="black">
          <a:xfrm>
            <a:off x="7158721" y="3934106"/>
            <a:ext cx="626154" cy="637895"/>
            <a:chOff x="3422650" y="3467100"/>
            <a:chExt cx="533400" cy="549275"/>
          </a:xfrm>
          <a:solidFill>
            <a:srgbClr val="FFFFFF"/>
          </a:solidFill>
        </p:grpSpPr>
        <p:sp>
          <p:nvSpPr>
            <p:cNvPr id="27" name="Freeform 82"/>
            <p:cNvSpPr>
              <a:spLocks noEditPoints="1"/>
            </p:cNvSpPr>
            <p:nvPr/>
          </p:nvSpPr>
          <p:spPr bwMode="black">
            <a:xfrm>
              <a:off x="3422650" y="3467100"/>
              <a:ext cx="533400" cy="533400"/>
            </a:xfrm>
            <a:custGeom>
              <a:avLst/>
              <a:gdLst>
                <a:gd name="T0" fmla="*/ 590 w 2193"/>
                <a:gd name="T1" fmla="*/ 531 h 2197"/>
                <a:gd name="T2" fmla="*/ 1140 w 2193"/>
                <a:gd name="T3" fmla="*/ 364 h 2197"/>
                <a:gd name="T4" fmla="*/ 1100 w 2193"/>
                <a:gd name="T5" fmla="*/ 435 h 2197"/>
                <a:gd name="T6" fmla="*/ 1066 w 2193"/>
                <a:gd name="T7" fmla="*/ 405 h 2197"/>
                <a:gd name="T8" fmla="*/ 1025 w 2193"/>
                <a:gd name="T9" fmla="*/ 503 h 2197"/>
                <a:gd name="T10" fmla="*/ 951 w 2193"/>
                <a:gd name="T11" fmla="*/ 405 h 2197"/>
                <a:gd name="T12" fmla="*/ 992 w 2193"/>
                <a:gd name="T13" fmla="*/ 503 h 2197"/>
                <a:gd name="T14" fmla="*/ 877 w 2193"/>
                <a:gd name="T15" fmla="*/ 364 h 2197"/>
                <a:gd name="T16" fmla="*/ 917 w 2193"/>
                <a:gd name="T17" fmla="*/ 544 h 2197"/>
                <a:gd name="T18" fmla="*/ 802 w 2193"/>
                <a:gd name="T19" fmla="*/ 435 h 2197"/>
                <a:gd name="T20" fmla="*/ 802 w 2193"/>
                <a:gd name="T21" fmla="*/ 544 h 2197"/>
                <a:gd name="T22" fmla="*/ 768 w 2193"/>
                <a:gd name="T23" fmla="*/ 435 h 2197"/>
                <a:gd name="T24" fmla="*/ 727 w 2193"/>
                <a:gd name="T25" fmla="*/ 503 h 2197"/>
                <a:gd name="T26" fmla="*/ 693 w 2193"/>
                <a:gd name="T27" fmla="*/ 476 h 2197"/>
                <a:gd name="T28" fmla="*/ 655 w 2193"/>
                <a:gd name="T29" fmla="*/ 282 h 2197"/>
                <a:gd name="T30" fmla="*/ 655 w 2193"/>
                <a:gd name="T31" fmla="*/ 282 h 2197"/>
                <a:gd name="T32" fmla="*/ 1140 w 2193"/>
                <a:gd name="T33" fmla="*/ 92 h 2197"/>
                <a:gd name="T34" fmla="*/ 1100 w 2193"/>
                <a:gd name="T35" fmla="*/ 191 h 2197"/>
                <a:gd name="T36" fmla="*/ 1025 w 2193"/>
                <a:gd name="T37" fmla="*/ 92 h 2197"/>
                <a:gd name="T38" fmla="*/ 1066 w 2193"/>
                <a:gd name="T39" fmla="*/ 191 h 2197"/>
                <a:gd name="T40" fmla="*/ 951 w 2193"/>
                <a:gd name="T41" fmla="*/ 52 h 2197"/>
                <a:gd name="T42" fmla="*/ 992 w 2193"/>
                <a:gd name="T43" fmla="*/ 231 h 2197"/>
                <a:gd name="T44" fmla="*/ 877 w 2193"/>
                <a:gd name="T45" fmla="*/ 123 h 2197"/>
                <a:gd name="T46" fmla="*/ 877 w 2193"/>
                <a:gd name="T47" fmla="*/ 231 h 2197"/>
                <a:gd name="T48" fmla="*/ 842 w 2193"/>
                <a:gd name="T49" fmla="*/ 123 h 2197"/>
                <a:gd name="T50" fmla="*/ 802 w 2193"/>
                <a:gd name="T51" fmla="*/ 191 h 2197"/>
                <a:gd name="T52" fmla="*/ 768 w 2193"/>
                <a:gd name="T53" fmla="*/ 163 h 2197"/>
                <a:gd name="T54" fmla="*/ 653 w 2193"/>
                <a:gd name="T55" fmla="*/ 52 h 2197"/>
                <a:gd name="T56" fmla="*/ 653 w 2193"/>
                <a:gd name="T57" fmla="*/ 163 h 2197"/>
                <a:gd name="T58" fmla="*/ 1315 w 2193"/>
                <a:gd name="T59" fmla="*/ 2023 h 2197"/>
                <a:gd name="T60" fmla="*/ 1444 w 2193"/>
                <a:gd name="T61" fmla="*/ 2179 h 2197"/>
                <a:gd name="T62" fmla="*/ 1597 w 2193"/>
                <a:gd name="T63" fmla="*/ 1488 h 2197"/>
                <a:gd name="T64" fmla="*/ 2182 w 2193"/>
                <a:gd name="T65" fmla="*/ 1590 h 2197"/>
                <a:gd name="T66" fmla="*/ 925 w 2193"/>
                <a:gd name="T67" fmla="*/ 1617 h 2197"/>
                <a:gd name="T68" fmla="*/ 1137 w 2193"/>
                <a:gd name="T69" fmla="*/ 1617 h 2197"/>
                <a:gd name="T70" fmla="*/ 2090 w 2193"/>
                <a:gd name="T71" fmla="*/ 1142 h 2197"/>
                <a:gd name="T72" fmla="*/ 1538 w 2193"/>
                <a:gd name="T73" fmla="*/ 908 h 2197"/>
                <a:gd name="T74" fmla="*/ 1043 w 2193"/>
                <a:gd name="T75" fmla="*/ 908 h 2197"/>
                <a:gd name="T76" fmla="*/ 103 w 2193"/>
                <a:gd name="T77" fmla="*/ 1377 h 2197"/>
                <a:gd name="T78" fmla="*/ 1675 w 2193"/>
                <a:gd name="T79" fmla="*/ 1407 h 2197"/>
                <a:gd name="T80" fmla="*/ 1268 w 2193"/>
                <a:gd name="T81" fmla="*/ 1660 h 2197"/>
                <a:gd name="T82" fmla="*/ 1268 w 2193"/>
                <a:gd name="T83" fmla="*/ 1660 h 2197"/>
                <a:gd name="T84" fmla="*/ 1140 w 2193"/>
                <a:gd name="T85" fmla="*/ 788 h 2197"/>
                <a:gd name="T86" fmla="*/ 1025 w 2193"/>
                <a:gd name="T87" fmla="*/ 677 h 2197"/>
                <a:gd name="T88" fmla="*/ 1025 w 2193"/>
                <a:gd name="T89" fmla="*/ 788 h 2197"/>
                <a:gd name="T90" fmla="*/ 653 w 2193"/>
                <a:gd name="T91" fmla="*/ 788 h 2197"/>
                <a:gd name="T92" fmla="*/ 693 w 2193"/>
                <a:gd name="T93" fmla="*/ 717 h 2197"/>
                <a:gd name="T94" fmla="*/ 727 w 2193"/>
                <a:gd name="T95" fmla="*/ 748 h 2197"/>
                <a:gd name="T96" fmla="*/ 842 w 2193"/>
                <a:gd name="T97" fmla="*/ 856 h 2197"/>
                <a:gd name="T98" fmla="*/ 842 w 2193"/>
                <a:gd name="T99" fmla="*/ 748 h 2197"/>
                <a:gd name="T100" fmla="*/ 877 w 2193"/>
                <a:gd name="T101" fmla="*/ 856 h 2197"/>
                <a:gd name="T102" fmla="*/ 917 w 2193"/>
                <a:gd name="T103" fmla="*/ 788 h 2197"/>
                <a:gd name="T104" fmla="*/ 951 w 2193"/>
                <a:gd name="T105" fmla="*/ 816 h 2197"/>
                <a:gd name="T106" fmla="*/ 992 w 2193"/>
                <a:gd name="T107" fmla="*/ 717 h 2197"/>
                <a:gd name="T108" fmla="*/ 1066 w 2193"/>
                <a:gd name="T109" fmla="*/ 856 h 2197"/>
                <a:gd name="T110" fmla="*/ 176 w 2193"/>
                <a:gd name="T111" fmla="*/ 1407 h 2197"/>
                <a:gd name="T112" fmla="*/ 0 w 2193"/>
                <a:gd name="T113" fmla="*/ 1622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93" h="2197">
                  <a:moveTo>
                    <a:pt x="655" y="595"/>
                  </a:moveTo>
                  <a:cubicBezTo>
                    <a:pt x="1538" y="595"/>
                    <a:pt x="1538" y="595"/>
                    <a:pt x="1538" y="595"/>
                  </a:cubicBezTo>
                  <a:cubicBezTo>
                    <a:pt x="1574" y="595"/>
                    <a:pt x="1603" y="566"/>
                    <a:pt x="1603" y="531"/>
                  </a:cubicBezTo>
                  <a:cubicBezTo>
                    <a:pt x="1603" y="377"/>
                    <a:pt x="1603" y="377"/>
                    <a:pt x="1603" y="377"/>
                  </a:cubicBezTo>
                  <a:cubicBezTo>
                    <a:pt x="1603" y="342"/>
                    <a:pt x="1574" y="313"/>
                    <a:pt x="1538" y="313"/>
                  </a:cubicBezTo>
                  <a:cubicBezTo>
                    <a:pt x="655" y="313"/>
                    <a:pt x="655" y="313"/>
                    <a:pt x="655" y="313"/>
                  </a:cubicBezTo>
                  <a:cubicBezTo>
                    <a:pt x="619" y="313"/>
                    <a:pt x="590" y="342"/>
                    <a:pt x="590" y="377"/>
                  </a:cubicBezTo>
                  <a:cubicBezTo>
                    <a:pt x="590" y="531"/>
                    <a:pt x="590" y="531"/>
                    <a:pt x="590" y="531"/>
                  </a:cubicBezTo>
                  <a:cubicBezTo>
                    <a:pt x="590" y="566"/>
                    <a:pt x="619" y="595"/>
                    <a:pt x="655" y="595"/>
                  </a:cubicBezTo>
                  <a:close/>
                  <a:moveTo>
                    <a:pt x="1464" y="403"/>
                  </a:moveTo>
                  <a:cubicBezTo>
                    <a:pt x="1492" y="403"/>
                    <a:pt x="1515" y="426"/>
                    <a:pt x="1515" y="454"/>
                  </a:cubicBezTo>
                  <a:cubicBezTo>
                    <a:pt x="1515" y="482"/>
                    <a:pt x="1492" y="505"/>
                    <a:pt x="1464" y="505"/>
                  </a:cubicBezTo>
                  <a:cubicBezTo>
                    <a:pt x="1436" y="505"/>
                    <a:pt x="1413" y="482"/>
                    <a:pt x="1413" y="454"/>
                  </a:cubicBezTo>
                  <a:cubicBezTo>
                    <a:pt x="1413" y="426"/>
                    <a:pt x="1436" y="403"/>
                    <a:pt x="1464" y="403"/>
                  </a:cubicBezTo>
                  <a:close/>
                  <a:moveTo>
                    <a:pt x="1100" y="364"/>
                  </a:moveTo>
                  <a:cubicBezTo>
                    <a:pt x="1140" y="364"/>
                    <a:pt x="1140" y="364"/>
                    <a:pt x="1140" y="364"/>
                  </a:cubicBezTo>
                  <a:cubicBezTo>
                    <a:pt x="1140" y="405"/>
                    <a:pt x="1140" y="405"/>
                    <a:pt x="1140" y="405"/>
                  </a:cubicBezTo>
                  <a:cubicBezTo>
                    <a:pt x="1100" y="405"/>
                    <a:pt x="1100" y="405"/>
                    <a:pt x="1100" y="405"/>
                  </a:cubicBezTo>
                  <a:lnTo>
                    <a:pt x="1100" y="364"/>
                  </a:lnTo>
                  <a:close/>
                  <a:moveTo>
                    <a:pt x="1100" y="435"/>
                  </a:moveTo>
                  <a:cubicBezTo>
                    <a:pt x="1140" y="435"/>
                    <a:pt x="1140" y="435"/>
                    <a:pt x="1140" y="435"/>
                  </a:cubicBezTo>
                  <a:cubicBezTo>
                    <a:pt x="1140" y="476"/>
                    <a:pt x="1140" y="476"/>
                    <a:pt x="1140" y="476"/>
                  </a:cubicBezTo>
                  <a:cubicBezTo>
                    <a:pt x="1100" y="476"/>
                    <a:pt x="1100" y="476"/>
                    <a:pt x="1100" y="476"/>
                  </a:cubicBezTo>
                  <a:lnTo>
                    <a:pt x="1100" y="435"/>
                  </a:lnTo>
                  <a:close/>
                  <a:moveTo>
                    <a:pt x="1100" y="503"/>
                  </a:moveTo>
                  <a:cubicBezTo>
                    <a:pt x="1140" y="503"/>
                    <a:pt x="1140" y="503"/>
                    <a:pt x="1140" y="503"/>
                  </a:cubicBezTo>
                  <a:cubicBezTo>
                    <a:pt x="1140" y="544"/>
                    <a:pt x="1140" y="544"/>
                    <a:pt x="1140" y="544"/>
                  </a:cubicBezTo>
                  <a:cubicBezTo>
                    <a:pt x="1100" y="544"/>
                    <a:pt x="1100" y="544"/>
                    <a:pt x="1100" y="544"/>
                  </a:cubicBezTo>
                  <a:lnTo>
                    <a:pt x="1100" y="503"/>
                  </a:lnTo>
                  <a:close/>
                  <a:moveTo>
                    <a:pt x="1025" y="364"/>
                  </a:moveTo>
                  <a:cubicBezTo>
                    <a:pt x="1066" y="364"/>
                    <a:pt x="1066" y="364"/>
                    <a:pt x="1066" y="364"/>
                  </a:cubicBezTo>
                  <a:cubicBezTo>
                    <a:pt x="1066" y="405"/>
                    <a:pt x="1066" y="405"/>
                    <a:pt x="1066" y="405"/>
                  </a:cubicBezTo>
                  <a:cubicBezTo>
                    <a:pt x="1025" y="405"/>
                    <a:pt x="1025" y="405"/>
                    <a:pt x="1025" y="405"/>
                  </a:cubicBezTo>
                  <a:lnTo>
                    <a:pt x="1025" y="364"/>
                  </a:lnTo>
                  <a:close/>
                  <a:moveTo>
                    <a:pt x="1025" y="435"/>
                  </a:moveTo>
                  <a:cubicBezTo>
                    <a:pt x="1066" y="435"/>
                    <a:pt x="1066" y="435"/>
                    <a:pt x="1066" y="435"/>
                  </a:cubicBezTo>
                  <a:cubicBezTo>
                    <a:pt x="1066" y="476"/>
                    <a:pt x="1066" y="476"/>
                    <a:pt x="1066" y="476"/>
                  </a:cubicBezTo>
                  <a:cubicBezTo>
                    <a:pt x="1025" y="476"/>
                    <a:pt x="1025" y="476"/>
                    <a:pt x="1025" y="476"/>
                  </a:cubicBezTo>
                  <a:lnTo>
                    <a:pt x="1025" y="435"/>
                  </a:lnTo>
                  <a:close/>
                  <a:moveTo>
                    <a:pt x="1025" y="503"/>
                  </a:moveTo>
                  <a:cubicBezTo>
                    <a:pt x="1066" y="503"/>
                    <a:pt x="1066" y="503"/>
                    <a:pt x="1066" y="503"/>
                  </a:cubicBezTo>
                  <a:cubicBezTo>
                    <a:pt x="1066" y="544"/>
                    <a:pt x="1066" y="544"/>
                    <a:pt x="1066" y="544"/>
                  </a:cubicBezTo>
                  <a:cubicBezTo>
                    <a:pt x="1025" y="544"/>
                    <a:pt x="1025" y="544"/>
                    <a:pt x="1025" y="544"/>
                  </a:cubicBezTo>
                  <a:lnTo>
                    <a:pt x="1025" y="503"/>
                  </a:lnTo>
                  <a:close/>
                  <a:moveTo>
                    <a:pt x="951" y="364"/>
                  </a:moveTo>
                  <a:cubicBezTo>
                    <a:pt x="992" y="364"/>
                    <a:pt x="992" y="364"/>
                    <a:pt x="992" y="364"/>
                  </a:cubicBezTo>
                  <a:cubicBezTo>
                    <a:pt x="992" y="405"/>
                    <a:pt x="992" y="405"/>
                    <a:pt x="992" y="405"/>
                  </a:cubicBezTo>
                  <a:cubicBezTo>
                    <a:pt x="951" y="405"/>
                    <a:pt x="951" y="405"/>
                    <a:pt x="951" y="405"/>
                  </a:cubicBezTo>
                  <a:lnTo>
                    <a:pt x="951" y="364"/>
                  </a:lnTo>
                  <a:close/>
                  <a:moveTo>
                    <a:pt x="951" y="435"/>
                  </a:moveTo>
                  <a:cubicBezTo>
                    <a:pt x="992" y="435"/>
                    <a:pt x="992" y="435"/>
                    <a:pt x="992" y="435"/>
                  </a:cubicBezTo>
                  <a:cubicBezTo>
                    <a:pt x="992" y="476"/>
                    <a:pt x="992" y="476"/>
                    <a:pt x="992" y="476"/>
                  </a:cubicBezTo>
                  <a:cubicBezTo>
                    <a:pt x="951" y="476"/>
                    <a:pt x="951" y="476"/>
                    <a:pt x="951" y="476"/>
                  </a:cubicBezTo>
                  <a:lnTo>
                    <a:pt x="951" y="435"/>
                  </a:lnTo>
                  <a:close/>
                  <a:moveTo>
                    <a:pt x="951" y="503"/>
                  </a:moveTo>
                  <a:cubicBezTo>
                    <a:pt x="992" y="503"/>
                    <a:pt x="992" y="503"/>
                    <a:pt x="992" y="503"/>
                  </a:cubicBezTo>
                  <a:cubicBezTo>
                    <a:pt x="992" y="544"/>
                    <a:pt x="992" y="544"/>
                    <a:pt x="992" y="544"/>
                  </a:cubicBezTo>
                  <a:cubicBezTo>
                    <a:pt x="951" y="544"/>
                    <a:pt x="951" y="544"/>
                    <a:pt x="951" y="544"/>
                  </a:cubicBezTo>
                  <a:lnTo>
                    <a:pt x="951" y="503"/>
                  </a:lnTo>
                  <a:close/>
                  <a:moveTo>
                    <a:pt x="877" y="364"/>
                  </a:moveTo>
                  <a:cubicBezTo>
                    <a:pt x="917" y="364"/>
                    <a:pt x="917" y="364"/>
                    <a:pt x="917" y="364"/>
                  </a:cubicBezTo>
                  <a:cubicBezTo>
                    <a:pt x="917" y="405"/>
                    <a:pt x="917" y="405"/>
                    <a:pt x="917" y="405"/>
                  </a:cubicBezTo>
                  <a:cubicBezTo>
                    <a:pt x="877" y="405"/>
                    <a:pt x="877" y="405"/>
                    <a:pt x="877" y="405"/>
                  </a:cubicBezTo>
                  <a:lnTo>
                    <a:pt x="877" y="364"/>
                  </a:lnTo>
                  <a:close/>
                  <a:moveTo>
                    <a:pt x="877" y="435"/>
                  </a:moveTo>
                  <a:cubicBezTo>
                    <a:pt x="917" y="435"/>
                    <a:pt x="917" y="435"/>
                    <a:pt x="917" y="435"/>
                  </a:cubicBezTo>
                  <a:cubicBezTo>
                    <a:pt x="917" y="476"/>
                    <a:pt x="917" y="476"/>
                    <a:pt x="917" y="476"/>
                  </a:cubicBezTo>
                  <a:cubicBezTo>
                    <a:pt x="877" y="476"/>
                    <a:pt x="877" y="476"/>
                    <a:pt x="877" y="476"/>
                  </a:cubicBezTo>
                  <a:lnTo>
                    <a:pt x="877" y="435"/>
                  </a:lnTo>
                  <a:close/>
                  <a:moveTo>
                    <a:pt x="877" y="503"/>
                  </a:moveTo>
                  <a:cubicBezTo>
                    <a:pt x="917" y="503"/>
                    <a:pt x="917" y="503"/>
                    <a:pt x="917" y="503"/>
                  </a:cubicBezTo>
                  <a:cubicBezTo>
                    <a:pt x="917" y="544"/>
                    <a:pt x="917" y="544"/>
                    <a:pt x="917" y="544"/>
                  </a:cubicBezTo>
                  <a:cubicBezTo>
                    <a:pt x="877" y="544"/>
                    <a:pt x="877" y="544"/>
                    <a:pt x="877" y="544"/>
                  </a:cubicBezTo>
                  <a:lnTo>
                    <a:pt x="877" y="503"/>
                  </a:lnTo>
                  <a:close/>
                  <a:moveTo>
                    <a:pt x="802" y="364"/>
                  </a:moveTo>
                  <a:cubicBezTo>
                    <a:pt x="842" y="364"/>
                    <a:pt x="842" y="364"/>
                    <a:pt x="842" y="364"/>
                  </a:cubicBezTo>
                  <a:cubicBezTo>
                    <a:pt x="842" y="405"/>
                    <a:pt x="842" y="405"/>
                    <a:pt x="842" y="405"/>
                  </a:cubicBezTo>
                  <a:cubicBezTo>
                    <a:pt x="802" y="405"/>
                    <a:pt x="802" y="405"/>
                    <a:pt x="802" y="405"/>
                  </a:cubicBezTo>
                  <a:lnTo>
                    <a:pt x="802" y="364"/>
                  </a:lnTo>
                  <a:close/>
                  <a:moveTo>
                    <a:pt x="802" y="435"/>
                  </a:moveTo>
                  <a:cubicBezTo>
                    <a:pt x="842" y="435"/>
                    <a:pt x="842" y="435"/>
                    <a:pt x="842" y="435"/>
                  </a:cubicBezTo>
                  <a:cubicBezTo>
                    <a:pt x="842" y="476"/>
                    <a:pt x="842" y="476"/>
                    <a:pt x="842" y="476"/>
                  </a:cubicBezTo>
                  <a:cubicBezTo>
                    <a:pt x="802" y="476"/>
                    <a:pt x="802" y="476"/>
                    <a:pt x="802" y="476"/>
                  </a:cubicBezTo>
                  <a:lnTo>
                    <a:pt x="802" y="435"/>
                  </a:lnTo>
                  <a:close/>
                  <a:moveTo>
                    <a:pt x="802" y="503"/>
                  </a:moveTo>
                  <a:cubicBezTo>
                    <a:pt x="842" y="503"/>
                    <a:pt x="842" y="503"/>
                    <a:pt x="842" y="503"/>
                  </a:cubicBezTo>
                  <a:cubicBezTo>
                    <a:pt x="842" y="544"/>
                    <a:pt x="842" y="544"/>
                    <a:pt x="842" y="544"/>
                  </a:cubicBezTo>
                  <a:cubicBezTo>
                    <a:pt x="802" y="544"/>
                    <a:pt x="802" y="544"/>
                    <a:pt x="802" y="544"/>
                  </a:cubicBezTo>
                  <a:lnTo>
                    <a:pt x="802" y="503"/>
                  </a:lnTo>
                  <a:close/>
                  <a:moveTo>
                    <a:pt x="727" y="364"/>
                  </a:moveTo>
                  <a:cubicBezTo>
                    <a:pt x="768" y="364"/>
                    <a:pt x="768" y="364"/>
                    <a:pt x="768" y="364"/>
                  </a:cubicBezTo>
                  <a:cubicBezTo>
                    <a:pt x="768" y="405"/>
                    <a:pt x="768" y="405"/>
                    <a:pt x="768" y="405"/>
                  </a:cubicBezTo>
                  <a:cubicBezTo>
                    <a:pt x="727" y="405"/>
                    <a:pt x="727" y="405"/>
                    <a:pt x="727" y="405"/>
                  </a:cubicBezTo>
                  <a:lnTo>
                    <a:pt x="727" y="364"/>
                  </a:lnTo>
                  <a:close/>
                  <a:moveTo>
                    <a:pt x="727" y="435"/>
                  </a:moveTo>
                  <a:cubicBezTo>
                    <a:pt x="768" y="435"/>
                    <a:pt x="768" y="435"/>
                    <a:pt x="768" y="435"/>
                  </a:cubicBezTo>
                  <a:cubicBezTo>
                    <a:pt x="768" y="476"/>
                    <a:pt x="768" y="476"/>
                    <a:pt x="768" y="476"/>
                  </a:cubicBezTo>
                  <a:cubicBezTo>
                    <a:pt x="727" y="476"/>
                    <a:pt x="727" y="476"/>
                    <a:pt x="727" y="476"/>
                  </a:cubicBezTo>
                  <a:lnTo>
                    <a:pt x="727" y="435"/>
                  </a:lnTo>
                  <a:close/>
                  <a:moveTo>
                    <a:pt x="727" y="503"/>
                  </a:moveTo>
                  <a:cubicBezTo>
                    <a:pt x="768" y="503"/>
                    <a:pt x="768" y="503"/>
                    <a:pt x="768" y="503"/>
                  </a:cubicBezTo>
                  <a:cubicBezTo>
                    <a:pt x="768" y="544"/>
                    <a:pt x="768" y="544"/>
                    <a:pt x="768" y="544"/>
                  </a:cubicBezTo>
                  <a:cubicBezTo>
                    <a:pt x="727" y="544"/>
                    <a:pt x="727" y="544"/>
                    <a:pt x="727" y="544"/>
                  </a:cubicBezTo>
                  <a:lnTo>
                    <a:pt x="727" y="503"/>
                  </a:lnTo>
                  <a:close/>
                  <a:moveTo>
                    <a:pt x="653" y="364"/>
                  </a:moveTo>
                  <a:cubicBezTo>
                    <a:pt x="693" y="364"/>
                    <a:pt x="693" y="364"/>
                    <a:pt x="693" y="364"/>
                  </a:cubicBezTo>
                  <a:cubicBezTo>
                    <a:pt x="693" y="405"/>
                    <a:pt x="693" y="405"/>
                    <a:pt x="693" y="405"/>
                  </a:cubicBezTo>
                  <a:cubicBezTo>
                    <a:pt x="653" y="405"/>
                    <a:pt x="653" y="405"/>
                    <a:pt x="653" y="405"/>
                  </a:cubicBezTo>
                  <a:lnTo>
                    <a:pt x="653" y="364"/>
                  </a:lnTo>
                  <a:close/>
                  <a:moveTo>
                    <a:pt x="653" y="435"/>
                  </a:moveTo>
                  <a:cubicBezTo>
                    <a:pt x="693" y="435"/>
                    <a:pt x="693" y="435"/>
                    <a:pt x="693" y="435"/>
                  </a:cubicBezTo>
                  <a:cubicBezTo>
                    <a:pt x="693" y="476"/>
                    <a:pt x="693" y="476"/>
                    <a:pt x="693" y="476"/>
                  </a:cubicBezTo>
                  <a:cubicBezTo>
                    <a:pt x="653" y="476"/>
                    <a:pt x="653" y="476"/>
                    <a:pt x="653" y="476"/>
                  </a:cubicBezTo>
                  <a:lnTo>
                    <a:pt x="653" y="435"/>
                  </a:lnTo>
                  <a:close/>
                  <a:moveTo>
                    <a:pt x="653" y="503"/>
                  </a:moveTo>
                  <a:cubicBezTo>
                    <a:pt x="693" y="503"/>
                    <a:pt x="693" y="503"/>
                    <a:pt x="693" y="503"/>
                  </a:cubicBezTo>
                  <a:cubicBezTo>
                    <a:pt x="693" y="544"/>
                    <a:pt x="693" y="544"/>
                    <a:pt x="693" y="544"/>
                  </a:cubicBezTo>
                  <a:cubicBezTo>
                    <a:pt x="653" y="544"/>
                    <a:pt x="653" y="544"/>
                    <a:pt x="653" y="544"/>
                  </a:cubicBezTo>
                  <a:lnTo>
                    <a:pt x="653" y="503"/>
                  </a:lnTo>
                  <a:close/>
                  <a:moveTo>
                    <a:pt x="655" y="282"/>
                  </a:moveTo>
                  <a:cubicBezTo>
                    <a:pt x="1538" y="282"/>
                    <a:pt x="1538" y="282"/>
                    <a:pt x="1538" y="282"/>
                  </a:cubicBezTo>
                  <a:cubicBezTo>
                    <a:pt x="1574" y="282"/>
                    <a:pt x="1603" y="254"/>
                    <a:pt x="1603" y="218"/>
                  </a:cubicBezTo>
                  <a:cubicBezTo>
                    <a:pt x="1603" y="65"/>
                    <a:pt x="1603" y="65"/>
                    <a:pt x="1603" y="65"/>
                  </a:cubicBezTo>
                  <a:cubicBezTo>
                    <a:pt x="1603" y="29"/>
                    <a:pt x="1574" y="0"/>
                    <a:pt x="1538" y="0"/>
                  </a:cubicBezTo>
                  <a:cubicBezTo>
                    <a:pt x="655" y="0"/>
                    <a:pt x="655" y="0"/>
                    <a:pt x="655" y="0"/>
                  </a:cubicBezTo>
                  <a:cubicBezTo>
                    <a:pt x="619" y="0"/>
                    <a:pt x="590" y="29"/>
                    <a:pt x="590" y="65"/>
                  </a:cubicBezTo>
                  <a:cubicBezTo>
                    <a:pt x="590" y="218"/>
                    <a:pt x="590" y="218"/>
                    <a:pt x="590" y="218"/>
                  </a:cubicBezTo>
                  <a:cubicBezTo>
                    <a:pt x="590" y="254"/>
                    <a:pt x="619" y="282"/>
                    <a:pt x="655" y="282"/>
                  </a:cubicBezTo>
                  <a:close/>
                  <a:moveTo>
                    <a:pt x="1464" y="90"/>
                  </a:moveTo>
                  <a:cubicBezTo>
                    <a:pt x="1492" y="90"/>
                    <a:pt x="1515" y="113"/>
                    <a:pt x="1515" y="141"/>
                  </a:cubicBezTo>
                  <a:cubicBezTo>
                    <a:pt x="1515" y="170"/>
                    <a:pt x="1492" y="192"/>
                    <a:pt x="1464" y="192"/>
                  </a:cubicBezTo>
                  <a:cubicBezTo>
                    <a:pt x="1436" y="192"/>
                    <a:pt x="1413" y="170"/>
                    <a:pt x="1413" y="141"/>
                  </a:cubicBezTo>
                  <a:cubicBezTo>
                    <a:pt x="1413" y="113"/>
                    <a:pt x="1436" y="90"/>
                    <a:pt x="1464" y="90"/>
                  </a:cubicBezTo>
                  <a:close/>
                  <a:moveTo>
                    <a:pt x="1100" y="52"/>
                  </a:moveTo>
                  <a:cubicBezTo>
                    <a:pt x="1140" y="52"/>
                    <a:pt x="1140" y="52"/>
                    <a:pt x="1140" y="52"/>
                  </a:cubicBezTo>
                  <a:cubicBezTo>
                    <a:pt x="1140" y="92"/>
                    <a:pt x="1140" y="92"/>
                    <a:pt x="1140" y="92"/>
                  </a:cubicBezTo>
                  <a:cubicBezTo>
                    <a:pt x="1100" y="92"/>
                    <a:pt x="1100" y="92"/>
                    <a:pt x="1100" y="92"/>
                  </a:cubicBezTo>
                  <a:lnTo>
                    <a:pt x="1100" y="52"/>
                  </a:lnTo>
                  <a:close/>
                  <a:moveTo>
                    <a:pt x="1100" y="123"/>
                  </a:moveTo>
                  <a:cubicBezTo>
                    <a:pt x="1140" y="123"/>
                    <a:pt x="1140" y="123"/>
                    <a:pt x="1140" y="123"/>
                  </a:cubicBezTo>
                  <a:cubicBezTo>
                    <a:pt x="1140" y="163"/>
                    <a:pt x="1140" y="163"/>
                    <a:pt x="1140" y="163"/>
                  </a:cubicBezTo>
                  <a:cubicBezTo>
                    <a:pt x="1100" y="163"/>
                    <a:pt x="1100" y="163"/>
                    <a:pt x="1100" y="163"/>
                  </a:cubicBezTo>
                  <a:lnTo>
                    <a:pt x="1100" y="123"/>
                  </a:lnTo>
                  <a:close/>
                  <a:moveTo>
                    <a:pt x="1100" y="191"/>
                  </a:moveTo>
                  <a:cubicBezTo>
                    <a:pt x="1140" y="191"/>
                    <a:pt x="1140" y="191"/>
                    <a:pt x="1140" y="191"/>
                  </a:cubicBezTo>
                  <a:cubicBezTo>
                    <a:pt x="1140" y="231"/>
                    <a:pt x="1140" y="231"/>
                    <a:pt x="1140" y="231"/>
                  </a:cubicBezTo>
                  <a:cubicBezTo>
                    <a:pt x="1100" y="231"/>
                    <a:pt x="1100" y="231"/>
                    <a:pt x="1100" y="231"/>
                  </a:cubicBezTo>
                  <a:lnTo>
                    <a:pt x="1100" y="191"/>
                  </a:lnTo>
                  <a:close/>
                  <a:moveTo>
                    <a:pt x="1025" y="52"/>
                  </a:moveTo>
                  <a:cubicBezTo>
                    <a:pt x="1066" y="52"/>
                    <a:pt x="1066" y="52"/>
                    <a:pt x="1066" y="52"/>
                  </a:cubicBezTo>
                  <a:cubicBezTo>
                    <a:pt x="1066" y="92"/>
                    <a:pt x="1066" y="92"/>
                    <a:pt x="1066" y="92"/>
                  </a:cubicBezTo>
                  <a:cubicBezTo>
                    <a:pt x="1025" y="92"/>
                    <a:pt x="1025" y="92"/>
                    <a:pt x="1025" y="92"/>
                  </a:cubicBezTo>
                  <a:lnTo>
                    <a:pt x="1025" y="52"/>
                  </a:lnTo>
                  <a:close/>
                  <a:moveTo>
                    <a:pt x="1025" y="123"/>
                  </a:moveTo>
                  <a:cubicBezTo>
                    <a:pt x="1066" y="123"/>
                    <a:pt x="1066" y="123"/>
                    <a:pt x="1066" y="123"/>
                  </a:cubicBezTo>
                  <a:cubicBezTo>
                    <a:pt x="1066" y="163"/>
                    <a:pt x="1066" y="163"/>
                    <a:pt x="1066" y="163"/>
                  </a:cubicBezTo>
                  <a:cubicBezTo>
                    <a:pt x="1025" y="163"/>
                    <a:pt x="1025" y="163"/>
                    <a:pt x="1025" y="163"/>
                  </a:cubicBezTo>
                  <a:lnTo>
                    <a:pt x="1025" y="123"/>
                  </a:lnTo>
                  <a:close/>
                  <a:moveTo>
                    <a:pt x="1025" y="191"/>
                  </a:moveTo>
                  <a:cubicBezTo>
                    <a:pt x="1066" y="191"/>
                    <a:pt x="1066" y="191"/>
                    <a:pt x="1066" y="191"/>
                  </a:cubicBezTo>
                  <a:cubicBezTo>
                    <a:pt x="1066" y="231"/>
                    <a:pt x="1066" y="231"/>
                    <a:pt x="1066" y="231"/>
                  </a:cubicBezTo>
                  <a:cubicBezTo>
                    <a:pt x="1025" y="231"/>
                    <a:pt x="1025" y="231"/>
                    <a:pt x="1025" y="231"/>
                  </a:cubicBezTo>
                  <a:lnTo>
                    <a:pt x="1025" y="191"/>
                  </a:lnTo>
                  <a:close/>
                  <a:moveTo>
                    <a:pt x="951" y="52"/>
                  </a:moveTo>
                  <a:cubicBezTo>
                    <a:pt x="992" y="52"/>
                    <a:pt x="992" y="52"/>
                    <a:pt x="992" y="52"/>
                  </a:cubicBezTo>
                  <a:cubicBezTo>
                    <a:pt x="992" y="92"/>
                    <a:pt x="992" y="92"/>
                    <a:pt x="992" y="92"/>
                  </a:cubicBezTo>
                  <a:cubicBezTo>
                    <a:pt x="951" y="92"/>
                    <a:pt x="951" y="92"/>
                    <a:pt x="951" y="92"/>
                  </a:cubicBezTo>
                  <a:lnTo>
                    <a:pt x="951" y="52"/>
                  </a:lnTo>
                  <a:close/>
                  <a:moveTo>
                    <a:pt x="951" y="123"/>
                  </a:moveTo>
                  <a:cubicBezTo>
                    <a:pt x="992" y="123"/>
                    <a:pt x="992" y="123"/>
                    <a:pt x="992" y="123"/>
                  </a:cubicBezTo>
                  <a:cubicBezTo>
                    <a:pt x="992" y="163"/>
                    <a:pt x="992" y="163"/>
                    <a:pt x="992" y="163"/>
                  </a:cubicBezTo>
                  <a:cubicBezTo>
                    <a:pt x="951" y="163"/>
                    <a:pt x="951" y="163"/>
                    <a:pt x="951" y="163"/>
                  </a:cubicBezTo>
                  <a:lnTo>
                    <a:pt x="951" y="123"/>
                  </a:lnTo>
                  <a:close/>
                  <a:moveTo>
                    <a:pt x="951" y="191"/>
                  </a:moveTo>
                  <a:cubicBezTo>
                    <a:pt x="992" y="191"/>
                    <a:pt x="992" y="191"/>
                    <a:pt x="992" y="191"/>
                  </a:cubicBezTo>
                  <a:cubicBezTo>
                    <a:pt x="992" y="231"/>
                    <a:pt x="992" y="231"/>
                    <a:pt x="992" y="231"/>
                  </a:cubicBezTo>
                  <a:cubicBezTo>
                    <a:pt x="951" y="231"/>
                    <a:pt x="951" y="231"/>
                    <a:pt x="951" y="231"/>
                  </a:cubicBezTo>
                  <a:lnTo>
                    <a:pt x="951" y="191"/>
                  </a:lnTo>
                  <a:close/>
                  <a:moveTo>
                    <a:pt x="877" y="52"/>
                  </a:moveTo>
                  <a:cubicBezTo>
                    <a:pt x="917" y="52"/>
                    <a:pt x="917" y="52"/>
                    <a:pt x="917" y="52"/>
                  </a:cubicBezTo>
                  <a:cubicBezTo>
                    <a:pt x="917" y="92"/>
                    <a:pt x="917" y="92"/>
                    <a:pt x="917" y="92"/>
                  </a:cubicBezTo>
                  <a:cubicBezTo>
                    <a:pt x="877" y="92"/>
                    <a:pt x="877" y="92"/>
                    <a:pt x="877" y="92"/>
                  </a:cubicBezTo>
                  <a:lnTo>
                    <a:pt x="877" y="52"/>
                  </a:lnTo>
                  <a:close/>
                  <a:moveTo>
                    <a:pt x="877" y="123"/>
                  </a:moveTo>
                  <a:cubicBezTo>
                    <a:pt x="917" y="123"/>
                    <a:pt x="917" y="123"/>
                    <a:pt x="917" y="123"/>
                  </a:cubicBezTo>
                  <a:cubicBezTo>
                    <a:pt x="917" y="163"/>
                    <a:pt x="917" y="163"/>
                    <a:pt x="917" y="163"/>
                  </a:cubicBezTo>
                  <a:cubicBezTo>
                    <a:pt x="877" y="163"/>
                    <a:pt x="877" y="163"/>
                    <a:pt x="877" y="163"/>
                  </a:cubicBezTo>
                  <a:lnTo>
                    <a:pt x="877" y="123"/>
                  </a:lnTo>
                  <a:close/>
                  <a:moveTo>
                    <a:pt x="877" y="191"/>
                  </a:moveTo>
                  <a:cubicBezTo>
                    <a:pt x="917" y="191"/>
                    <a:pt x="917" y="191"/>
                    <a:pt x="917" y="191"/>
                  </a:cubicBezTo>
                  <a:cubicBezTo>
                    <a:pt x="917" y="231"/>
                    <a:pt x="917" y="231"/>
                    <a:pt x="917" y="231"/>
                  </a:cubicBezTo>
                  <a:cubicBezTo>
                    <a:pt x="877" y="231"/>
                    <a:pt x="877" y="231"/>
                    <a:pt x="877" y="231"/>
                  </a:cubicBezTo>
                  <a:lnTo>
                    <a:pt x="877" y="191"/>
                  </a:lnTo>
                  <a:close/>
                  <a:moveTo>
                    <a:pt x="802" y="52"/>
                  </a:moveTo>
                  <a:cubicBezTo>
                    <a:pt x="842" y="52"/>
                    <a:pt x="842" y="52"/>
                    <a:pt x="842" y="52"/>
                  </a:cubicBezTo>
                  <a:cubicBezTo>
                    <a:pt x="842" y="92"/>
                    <a:pt x="842" y="92"/>
                    <a:pt x="842" y="92"/>
                  </a:cubicBezTo>
                  <a:cubicBezTo>
                    <a:pt x="802" y="92"/>
                    <a:pt x="802" y="92"/>
                    <a:pt x="802" y="92"/>
                  </a:cubicBezTo>
                  <a:lnTo>
                    <a:pt x="802" y="52"/>
                  </a:lnTo>
                  <a:close/>
                  <a:moveTo>
                    <a:pt x="802" y="123"/>
                  </a:moveTo>
                  <a:cubicBezTo>
                    <a:pt x="842" y="123"/>
                    <a:pt x="842" y="123"/>
                    <a:pt x="842" y="123"/>
                  </a:cubicBezTo>
                  <a:cubicBezTo>
                    <a:pt x="842" y="163"/>
                    <a:pt x="842" y="163"/>
                    <a:pt x="842" y="163"/>
                  </a:cubicBezTo>
                  <a:cubicBezTo>
                    <a:pt x="802" y="163"/>
                    <a:pt x="802" y="163"/>
                    <a:pt x="802" y="163"/>
                  </a:cubicBezTo>
                  <a:lnTo>
                    <a:pt x="802" y="123"/>
                  </a:lnTo>
                  <a:close/>
                  <a:moveTo>
                    <a:pt x="802" y="191"/>
                  </a:moveTo>
                  <a:cubicBezTo>
                    <a:pt x="842" y="191"/>
                    <a:pt x="842" y="191"/>
                    <a:pt x="842" y="191"/>
                  </a:cubicBezTo>
                  <a:cubicBezTo>
                    <a:pt x="842" y="231"/>
                    <a:pt x="842" y="231"/>
                    <a:pt x="842" y="231"/>
                  </a:cubicBezTo>
                  <a:cubicBezTo>
                    <a:pt x="802" y="231"/>
                    <a:pt x="802" y="231"/>
                    <a:pt x="802" y="231"/>
                  </a:cubicBezTo>
                  <a:lnTo>
                    <a:pt x="802" y="191"/>
                  </a:lnTo>
                  <a:close/>
                  <a:moveTo>
                    <a:pt x="727" y="52"/>
                  </a:moveTo>
                  <a:cubicBezTo>
                    <a:pt x="768" y="52"/>
                    <a:pt x="768" y="52"/>
                    <a:pt x="768" y="52"/>
                  </a:cubicBezTo>
                  <a:cubicBezTo>
                    <a:pt x="768" y="92"/>
                    <a:pt x="768" y="92"/>
                    <a:pt x="768" y="92"/>
                  </a:cubicBezTo>
                  <a:cubicBezTo>
                    <a:pt x="727" y="92"/>
                    <a:pt x="727" y="92"/>
                    <a:pt x="727" y="92"/>
                  </a:cubicBezTo>
                  <a:lnTo>
                    <a:pt x="727" y="52"/>
                  </a:lnTo>
                  <a:close/>
                  <a:moveTo>
                    <a:pt x="727" y="123"/>
                  </a:moveTo>
                  <a:cubicBezTo>
                    <a:pt x="768" y="123"/>
                    <a:pt x="768" y="123"/>
                    <a:pt x="768" y="123"/>
                  </a:cubicBezTo>
                  <a:cubicBezTo>
                    <a:pt x="768" y="163"/>
                    <a:pt x="768" y="163"/>
                    <a:pt x="768" y="163"/>
                  </a:cubicBezTo>
                  <a:cubicBezTo>
                    <a:pt x="727" y="163"/>
                    <a:pt x="727" y="163"/>
                    <a:pt x="727" y="163"/>
                  </a:cubicBezTo>
                  <a:lnTo>
                    <a:pt x="727" y="123"/>
                  </a:lnTo>
                  <a:close/>
                  <a:moveTo>
                    <a:pt x="727" y="191"/>
                  </a:moveTo>
                  <a:cubicBezTo>
                    <a:pt x="768" y="191"/>
                    <a:pt x="768" y="191"/>
                    <a:pt x="768" y="191"/>
                  </a:cubicBezTo>
                  <a:cubicBezTo>
                    <a:pt x="768" y="231"/>
                    <a:pt x="768" y="231"/>
                    <a:pt x="768" y="231"/>
                  </a:cubicBezTo>
                  <a:cubicBezTo>
                    <a:pt x="727" y="231"/>
                    <a:pt x="727" y="231"/>
                    <a:pt x="727" y="231"/>
                  </a:cubicBezTo>
                  <a:lnTo>
                    <a:pt x="727" y="191"/>
                  </a:lnTo>
                  <a:close/>
                  <a:moveTo>
                    <a:pt x="653" y="52"/>
                  </a:moveTo>
                  <a:cubicBezTo>
                    <a:pt x="693" y="52"/>
                    <a:pt x="693" y="52"/>
                    <a:pt x="693" y="52"/>
                  </a:cubicBezTo>
                  <a:cubicBezTo>
                    <a:pt x="693" y="92"/>
                    <a:pt x="693" y="92"/>
                    <a:pt x="693" y="92"/>
                  </a:cubicBezTo>
                  <a:cubicBezTo>
                    <a:pt x="653" y="92"/>
                    <a:pt x="653" y="92"/>
                    <a:pt x="653" y="92"/>
                  </a:cubicBezTo>
                  <a:lnTo>
                    <a:pt x="653" y="52"/>
                  </a:lnTo>
                  <a:close/>
                  <a:moveTo>
                    <a:pt x="653" y="123"/>
                  </a:moveTo>
                  <a:cubicBezTo>
                    <a:pt x="693" y="123"/>
                    <a:pt x="693" y="123"/>
                    <a:pt x="693" y="123"/>
                  </a:cubicBezTo>
                  <a:cubicBezTo>
                    <a:pt x="693" y="163"/>
                    <a:pt x="693" y="163"/>
                    <a:pt x="693" y="163"/>
                  </a:cubicBezTo>
                  <a:cubicBezTo>
                    <a:pt x="653" y="163"/>
                    <a:pt x="653" y="163"/>
                    <a:pt x="653" y="163"/>
                  </a:cubicBezTo>
                  <a:lnTo>
                    <a:pt x="653" y="123"/>
                  </a:lnTo>
                  <a:close/>
                  <a:moveTo>
                    <a:pt x="653" y="191"/>
                  </a:moveTo>
                  <a:cubicBezTo>
                    <a:pt x="693" y="191"/>
                    <a:pt x="693" y="191"/>
                    <a:pt x="693" y="191"/>
                  </a:cubicBezTo>
                  <a:cubicBezTo>
                    <a:pt x="693" y="231"/>
                    <a:pt x="693" y="231"/>
                    <a:pt x="693" y="231"/>
                  </a:cubicBezTo>
                  <a:cubicBezTo>
                    <a:pt x="653" y="231"/>
                    <a:pt x="653" y="231"/>
                    <a:pt x="653" y="231"/>
                  </a:cubicBezTo>
                  <a:lnTo>
                    <a:pt x="653" y="191"/>
                  </a:lnTo>
                  <a:close/>
                  <a:moveTo>
                    <a:pt x="1345" y="2036"/>
                  </a:moveTo>
                  <a:cubicBezTo>
                    <a:pt x="1339" y="2029"/>
                    <a:pt x="1325" y="2023"/>
                    <a:pt x="1315" y="2023"/>
                  </a:cubicBezTo>
                  <a:cubicBezTo>
                    <a:pt x="878" y="2023"/>
                    <a:pt x="878" y="2023"/>
                    <a:pt x="878" y="2023"/>
                  </a:cubicBezTo>
                  <a:cubicBezTo>
                    <a:pt x="868" y="2023"/>
                    <a:pt x="855" y="2029"/>
                    <a:pt x="848" y="2036"/>
                  </a:cubicBezTo>
                  <a:cubicBezTo>
                    <a:pt x="761" y="2138"/>
                    <a:pt x="761" y="2138"/>
                    <a:pt x="761" y="2138"/>
                  </a:cubicBezTo>
                  <a:cubicBezTo>
                    <a:pt x="755" y="2146"/>
                    <a:pt x="749" y="2160"/>
                    <a:pt x="749" y="2170"/>
                  </a:cubicBezTo>
                  <a:cubicBezTo>
                    <a:pt x="749" y="2179"/>
                    <a:pt x="749" y="2179"/>
                    <a:pt x="749" y="2179"/>
                  </a:cubicBezTo>
                  <a:cubicBezTo>
                    <a:pt x="749" y="2189"/>
                    <a:pt x="757" y="2197"/>
                    <a:pt x="767" y="2197"/>
                  </a:cubicBezTo>
                  <a:cubicBezTo>
                    <a:pt x="1426" y="2197"/>
                    <a:pt x="1426" y="2197"/>
                    <a:pt x="1426" y="2197"/>
                  </a:cubicBezTo>
                  <a:cubicBezTo>
                    <a:pt x="1436" y="2197"/>
                    <a:pt x="1444" y="2189"/>
                    <a:pt x="1444" y="2179"/>
                  </a:cubicBezTo>
                  <a:cubicBezTo>
                    <a:pt x="1444" y="2170"/>
                    <a:pt x="1444" y="2170"/>
                    <a:pt x="1444" y="2170"/>
                  </a:cubicBezTo>
                  <a:cubicBezTo>
                    <a:pt x="1444" y="2160"/>
                    <a:pt x="1439" y="2146"/>
                    <a:pt x="1432" y="2138"/>
                  </a:cubicBezTo>
                  <a:lnTo>
                    <a:pt x="1345" y="2036"/>
                  </a:lnTo>
                  <a:close/>
                  <a:moveTo>
                    <a:pt x="2182" y="1590"/>
                  </a:moveTo>
                  <a:cubicBezTo>
                    <a:pt x="2095" y="1488"/>
                    <a:pt x="2095" y="1488"/>
                    <a:pt x="2095" y="1488"/>
                  </a:cubicBezTo>
                  <a:cubicBezTo>
                    <a:pt x="2088" y="1480"/>
                    <a:pt x="2075" y="1474"/>
                    <a:pt x="2065" y="1474"/>
                  </a:cubicBezTo>
                  <a:cubicBezTo>
                    <a:pt x="1627" y="1474"/>
                    <a:pt x="1627" y="1474"/>
                    <a:pt x="1627" y="1474"/>
                  </a:cubicBezTo>
                  <a:cubicBezTo>
                    <a:pt x="1617" y="1474"/>
                    <a:pt x="1604" y="1480"/>
                    <a:pt x="1597" y="1488"/>
                  </a:cubicBezTo>
                  <a:cubicBezTo>
                    <a:pt x="1510" y="1590"/>
                    <a:pt x="1510" y="1590"/>
                    <a:pt x="1510" y="1590"/>
                  </a:cubicBezTo>
                  <a:cubicBezTo>
                    <a:pt x="1504" y="1598"/>
                    <a:pt x="1499" y="1612"/>
                    <a:pt x="1499" y="1622"/>
                  </a:cubicBezTo>
                  <a:cubicBezTo>
                    <a:pt x="1499" y="1630"/>
                    <a:pt x="1499" y="1630"/>
                    <a:pt x="1499" y="1630"/>
                  </a:cubicBezTo>
                  <a:cubicBezTo>
                    <a:pt x="1499" y="1640"/>
                    <a:pt x="1507" y="1649"/>
                    <a:pt x="1517" y="1649"/>
                  </a:cubicBezTo>
                  <a:cubicBezTo>
                    <a:pt x="2175" y="1649"/>
                    <a:pt x="2175" y="1649"/>
                    <a:pt x="2175" y="1649"/>
                  </a:cubicBezTo>
                  <a:cubicBezTo>
                    <a:pt x="2185" y="1649"/>
                    <a:pt x="2193" y="1640"/>
                    <a:pt x="2193" y="1630"/>
                  </a:cubicBezTo>
                  <a:cubicBezTo>
                    <a:pt x="2193" y="1622"/>
                    <a:pt x="2193" y="1622"/>
                    <a:pt x="2193" y="1622"/>
                  </a:cubicBezTo>
                  <a:cubicBezTo>
                    <a:pt x="2193" y="1612"/>
                    <a:pt x="2188" y="1598"/>
                    <a:pt x="2182" y="1590"/>
                  </a:cubicBezTo>
                  <a:close/>
                  <a:moveTo>
                    <a:pt x="176" y="1449"/>
                  </a:moveTo>
                  <a:cubicBezTo>
                    <a:pt x="519" y="1449"/>
                    <a:pt x="519" y="1449"/>
                    <a:pt x="519" y="1449"/>
                  </a:cubicBezTo>
                  <a:cubicBezTo>
                    <a:pt x="559" y="1449"/>
                    <a:pt x="591" y="1417"/>
                    <a:pt x="591" y="1377"/>
                  </a:cubicBezTo>
                  <a:cubicBezTo>
                    <a:pt x="591" y="1322"/>
                    <a:pt x="591" y="1322"/>
                    <a:pt x="591" y="1322"/>
                  </a:cubicBezTo>
                  <a:cubicBezTo>
                    <a:pt x="920" y="1322"/>
                    <a:pt x="920" y="1322"/>
                    <a:pt x="920" y="1322"/>
                  </a:cubicBezTo>
                  <a:cubicBezTo>
                    <a:pt x="936" y="1388"/>
                    <a:pt x="990" y="1440"/>
                    <a:pt x="1057" y="1455"/>
                  </a:cubicBezTo>
                  <a:cubicBezTo>
                    <a:pt x="1057" y="1617"/>
                    <a:pt x="1057" y="1617"/>
                    <a:pt x="1057" y="1617"/>
                  </a:cubicBezTo>
                  <a:cubicBezTo>
                    <a:pt x="925" y="1617"/>
                    <a:pt x="925" y="1617"/>
                    <a:pt x="925" y="1617"/>
                  </a:cubicBezTo>
                  <a:cubicBezTo>
                    <a:pt x="885" y="1617"/>
                    <a:pt x="853" y="1650"/>
                    <a:pt x="853" y="1690"/>
                  </a:cubicBezTo>
                  <a:cubicBezTo>
                    <a:pt x="853" y="1925"/>
                    <a:pt x="853" y="1925"/>
                    <a:pt x="853" y="1925"/>
                  </a:cubicBezTo>
                  <a:cubicBezTo>
                    <a:pt x="853" y="1965"/>
                    <a:pt x="885" y="1997"/>
                    <a:pt x="925" y="1997"/>
                  </a:cubicBezTo>
                  <a:cubicBezTo>
                    <a:pt x="1268" y="1997"/>
                    <a:pt x="1268" y="1997"/>
                    <a:pt x="1268" y="1997"/>
                  </a:cubicBezTo>
                  <a:cubicBezTo>
                    <a:pt x="1308" y="1997"/>
                    <a:pt x="1341" y="1965"/>
                    <a:pt x="1341" y="1925"/>
                  </a:cubicBezTo>
                  <a:cubicBezTo>
                    <a:pt x="1341" y="1690"/>
                    <a:pt x="1341" y="1690"/>
                    <a:pt x="1341" y="1690"/>
                  </a:cubicBezTo>
                  <a:cubicBezTo>
                    <a:pt x="1341" y="1650"/>
                    <a:pt x="1308" y="1617"/>
                    <a:pt x="1268" y="1617"/>
                  </a:cubicBezTo>
                  <a:cubicBezTo>
                    <a:pt x="1137" y="1617"/>
                    <a:pt x="1137" y="1617"/>
                    <a:pt x="1137" y="1617"/>
                  </a:cubicBezTo>
                  <a:cubicBezTo>
                    <a:pt x="1137" y="1455"/>
                    <a:pt x="1137" y="1455"/>
                    <a:pt x="1137" y="1455"/>
                  </a:cubicBezTo>
                  <a:cubicBezTo>
                    <a:pt x="1204" y="1440"/>
                    <a:pt x="1257" y="1388"/>
                    <a:pt x="1273" y="1322"/>
                  </a:cubicBezTo>
                  <a:cubicBezTo>
                    <a:pt x="1602" y="1322"/>
                    <a:pt x="1602" y="1322"/>
                    <a:pt x="1602" y="1322"/>
                  </a:cubicBezTo>
                  <a:cubicBezTo>
                    <a:pt x="1602" y="1377"/>
                    <a:pt x="1602" y="1377"/>
                    <a:pt x="1602" y="1377"/>
                  </a:cubicBezTo>
                  <a:cubicBezTo>
                    <a:pt x="1602" y="1417"/>
                    <a:pt x="1634" y="1449"/>
                    <a:pt x="1675" y="1449"/>
                  </a:cubicBezTo>
                  <a:cubicBezTo>
                    <a:pt x="2018" y="1449"/>
                    <a:pt x="2018" y="1449"/>
                    <a:pt x="2018" y="1449"/>
                  </a:cubicBezTo>
                  <a:cubicBezTo>
                    <a:pt x="2058" y="1449"/>
                    <a:pt x="2090" y="1417"/>
                    <a:pt x="2090" y="1377"/>
                  </a:cubicBezTo>
                  <a:cubicBezTo>
                    <a:pt x="2090" y="1142"/>
                    <a:pt x="2090" y="1142"/>
                    <a:pt x="2090" y="1142"/>
                  </a:cubicBezTo>
                  <a:cubicBezTo>
                    <a:pt x="2090" y="1102"/>
                    <a:pt x="2058" y="1069"/>
                    <a:pt x="2018" y="1069"/>
                  </a:cubicBezTo>
                  <a:cubicBezTo>
                    <a:pt x="1675" y="1069"/>
                    <a:pt x="1675" y="1069"/>
                    <a:pt x="1675" y="1069"/>
                  </a:cubicBezTo>
                  <a:cubicBezTo>
                    <a:pt x="1634" y="1069"/>
                    <a:pt x="1602" y="1102"/>
                    <a:pt x="1602" y="1142"/>
                  </a:cubicBezTo>
                  <a:cubicBezTo>
                    <a:pt x="1602" y="1242"/>
                    <a:pt x="1602" y="1242"/>
                    <a:pt x="1602" y="1242"/>
                  </a:cubicBezTo>
                  <a:cubicBezTo>
                    <a:pt x="1275" y="1242"/>
                    <a:pt x="1275" y="1242"/>
                    <a:pt x="1275" y="1242"/>
                  </a:cubicBezTo>
                  <a:cubicBezTo>
                    <a:pt x="1262" y="1176"/>
                    <a:pt x="1214" y="1122"/>
                    <a:pt x="1150" y="1103"/>
                  </a:cubicBezTo>
                  <a:cubicBezTo>
                    <a:pt x="1150" y="908"/>
                    <a:pt x="1150" y="908"/>
                    <a:pt x="1150" y="908"/>
                  </a:cubicBezTo>
                  <a:cubicBezTo>
                    <a:pt x="1538" y="908"/>
                    <a:pt x="1538" y="908"/>
                    <a:pt x="1538" y="908"/>
                  </a:cubicBezTo>
                  <a:cubicBezTo>
                    <a:pt x="1574" y="908"/>
                    <a:pt x="1603" y="879"/>
                    <a:pt x="1603" y="843"/>
                  </a:cubicBezTo>
                  <a:cubicBezTo>
                    <a:pt x="1603" y="690"/>
                    <a:pt x="1603" y="690"/>
                    <a:pt x="1603" y="690"/>
                  </a:cubicBezTo>
                  <a:cubicBezTo>
                    <a:pt x="1603" y="654"/>
                    <a:pt x="1574" y="625"/>
                    <a:pt x="1538" y="625"/>
                  </a:cubicBezTo>
                  <a:cubicBezTo>
                    <a:pt x="655" y="625"/>
                    <a:pt x="655" y="625"/>
                    <a:pt x="655" y="625"/>
                  </a:cubicBezTo>
                  <a:cubicBezTo>
                    <a:pt x="619" y="625"/>
                    <a:pt x="590" y="654"/>
                    <a:pt x="590" y="690"/>
                  </a:cubicBezTo>
                  <a:cubicBezTo>
                    <a:pt x="590" y="843"/>
                    <a:pt x="590" y="843"/>
                    <a:pt x="590" y="843"/>
                  </a:cubicBezTo>
                  <a:cubicBezTo>
                    <a:pt x="590" y="879"/>
                    <a:pt x="619" y="908"/>
                    <a:pt x="655" y="908"/>
                  </a:cubicBezTo>
                  <a:cubicBezTo>
                    <a:pt x="1043" y="908"/>
                    <a:pt x="1043" y="908"/>
                    <a:pt x="1043" y="908"/>
                  </a:cubicBezTo>
                  <a:cubicBezTo>
                    <a:pt x="1043" y="1103"/>
                    <a:pt x="1043" y="1103"/>
                    <a:pt x="1043" y="1103"/>
                  </a:cubicBezTo>
                  <a:cubicBezTo>
                    <a:pt x="980" y="1122"/>
                    <a:pt x="931" y="1176"/>
                    <a:pt x="918" y="1242"/>
                  </a:cubicBezTo>
                  <a:cubicBezTo>
                    <a:pt x="591" y="1242"/>
                    <a:pt x="591" y="1242"/>
                    <a:pt x="591" y="1242"/>
                  </a:cubicBezTo>
                  <a:cubicBezTo>
                    <a:pt x="591" y="1142"/>
                    <a:pt x="591" y="1142"/>
                    <a:pt x="591" y="1142"/>
                  </a:cubicBezTo>
                  <a:cubicBezTo>
                    <a:pt x="591" y="1102"/>
                    <a:pt x="559" y="1069"/>
                    <a:pt x="519" y="1069"/>
                  </a:cubicBezTo>
                  <a:cubicBezTo>
                    <a:pt x="176" y="1069"/>
                    <a:pt x="176" y="1069"/>
                    <a:pt x="176" y="1069"/>
                  </a:cubicBezTo>
                  <a:cubicBezTo>
                    <a:pt x="136" y="1069"/>
                    <a:pt x="103" y="1102"/>
                    <a:pt x="103" y="1142"/>
                  </a:cubicBezTo>
                  <a:cubicBezTo>
                    <a:pt x="103" y="1377"/>
                    <a:pt x="103" y="1377"/>
                    <a:pt x="103" y="1377"/>
                  </a:cubicBezTo>
                  <a:cubicBezTo>
                    <a:pt x="103" y="1417"/>
                    <a:pt x="136" y="1449"/>
                    <a:pt x="176" y="1449"/>
                  </a:cubicBezTo>
                  <a:close/>
                  <a:moveTo>
                    <a:pt x="1644" y="1142"/>
                  </a:moveTo>
                  <a:cubicBezTo>
                    <a:pt x="1644" y="1125"/>
                    <a:pt x="1658" y="1111"/>
                    <a:pt x="1675" y="1111"/>
                  </a:cubicBezTo>
                  <a:cubicBezTo>
                    <a:pt x="2018" y="1111"/>
                    <a:pt x="2018" y="1111"/>
                    <a:pt x="2018" y="1111"/>
                  </a:cubicBezTo>
                  <a:cubicBezTo>
                    <a:pt x="2034" y="1111"/>
                    <a:pt x="2048" y="1125"/>
                    <a:pt x="2048" y="1142"/>
                  </a:cubicBezTo>
                  <a:cubicBezTo>
                    <a:pt x="2048" y="1377"/>
                    <a:pt x="2048" y="1377"/>
                    <a:pt x="2048" y="1377"/>
                  </a:cubicBezTo>
                  <a:cubicBezTo>
                    <a:pt x="2048" y="1393"/>
                    <a:pt x="2034" y="1407"/>
                    <a:pt x="2018" y="1407"/>
                  </a:cubicBezTo>
                  <a:cubicBezTo>
                    <a:pt x="1675" y="1407"/>
                    <a:pt x="1675" y="1407"/>
                    <a:pt x="1675" y="1407"/>
                  </a:cubicBezTo>
                  <a:cubicBezTo>
                    <a:pt x="1658" y="1407"/>
                    <a:pt x="1644" y="1393"/>
                    <a:pt x="1644" y="1377"/>
                  </a:cubicBezTo>
                  <a:lnTo>
                    <a:pt x="1644" y="1142"/>
                  </a:lnTo>
                  <a:close/>
                  <a:moveTo>
                    <a:pt x="1464" y="715"/>
                  </a:moveTo>
                  <a:cubicBezTo>
                    <a:pt x="1492" y="715"/>
                    <a:pt x="1515" y="738"/>
                    <a:pt x="1515" y="766"/>
                  </a:cubicBezTo>
                  <a:cubicBezTo>
                    <a:pt x="1515" y="795"/>
                    <a:pt x="1492" y="818"/>
                    <a:pt x="1464" y="818"/>
                  </a:cubicBezTo>
                  <a:cubicBezTo>
                    <a:pt x="1436" y="818"/>
                    <a:pt x="1413" y="795"/>
                    <a:pt x="1413" y="766"/>
                  </a:cubicBezTo>
                  <a:cubicBezTo>
                    <a:pt x="1413" y="738"/>
                    <a:pt x="1436" y="715"/>
                    <a:pt x="1464" y="715"/>
                  </a:cubicBezTo>
                  <a:close/>
                  <a:moveTo>
                    <a:pt x="1268" y="1660"/>
                  </a:moveTo>
                  <a:cubicBezTo>
                    <a:pt x="1285" y="1660"/>
                    <a:pt x="1298" y="1673"/>
                    <a:pt x="1298" y="1690"/>
                  </a:cubicBezTo>
                  <a:cubicBezTo>
                    <a:pt x="1298" y="1925"/>
                    <a:pt x="1298" y="1925"/>
                    <a:pt x="1298" y="1925"/>
                  </a:cubicBezTo>
                  <a:cubicBezTo>
                    <a:pt x="1298" y="1942"/>
                    <a:pt x="1285" y="1955"/>
                    <a:pt x="1268" y="1955"/>
                  </a:cubicBezTo>
                  <a:cubicBezTo>
                    <a:pt x="925" y="1955"/>
                    <a:pt x="925" y="1955"/>
                    <a:pt x="925" y="1955"/>
                  </a:cubicBezTo>
                  <a:cubicBezTo>
                    <a:pt x="908" y="1955"/>
                    <a:pt x="895" y="1942"/>
                    <a:pt x="895" y="1925"/>
                  </a:cubicBezTo>
                  <a:cubicBezTo>
                    <a:pt x="895" y="1690"/>
                    <a:pt x="895" y="1690"/>
                    <a:pt x="895" y="1690"/>
                  </a:cubicBezTo>
                  <a:cubicBezTo>
                    <a:pt x="895" y="1673"/>
                    <a:pt x="908" y="1660"/>
                    <a:pt x="925" y="1660"/>
                  </a:cubicBezTo>
                  <a:lnTo>
                    <a:pt x="1268" y="1660"/>
                  </a:lnTo>
                  <a:close/>
                  <a:moveTo>
                    <a:pt x="1100" y="677"/>
                  </a:moveTo>
                  <a:cubicBezTo>
                    <a:pt x="1140" y="677"/>
                    <a:pt x="1140" y="677"/>
                    <a:pt x="1140" y="677"/>
                  </a:cubicBezTo>
                  <a:cubicBezTo>
                    <a:pt x="1140" y="717"/>
                    <a:pt x="1140" y="717"/>
                    <a:pt x="1140" y="717"/>
                  </a:cubicBezTo>
                  <a:cubicBezTo>
                    <a:pt x="1100" y="717"/>
                    <a:pt x="1100" y="717"/>
                    <a:pt x="1100" y="717"/>
                  </a:cubicBezTo>
                  <a:lnTo>
                    <a:pt x="1100" y="677"/>
                  </a:lnTo>
                  <a:close/>
                  <a:moveTo>
                    <a:pt x="1100" y="748"/>
                  </a:moveTo>
                  <a:cubicBezTo>
                    <a:pt x="1140" y="748"/>
                    <a:pt x="1140" y="748"/>
                    <a:pt x="1140" y="748"/>
                  </a:cubicBezTo>
                  <a:cubicBezTo>
                    <a:pt x="1140" y="788"/>
                    <a:pt x="1140" y="788"/>
                    <a:pt x="1140" y="788"/>
                  </a:cubicBezTo>
                  <a:cubicBezTo>
                    <a:pt x="1100" y="788"/>
                    <a:pt x="1100" y="788"/>
                    <a:pt x="1100" y="788"/>
                  </a:cubicBezTo>
                  <a:lnTo>
                    <a:pt x="1100" y="748"/>
                  </a:lnTo>
                  <a:close/>
                  <a:moveTo>
                    <a:pt x="1100" y="816"/>
                  </a:moveTo>
                  <a:cubicBezTo>
                    <a:pt x="1140" y="816"/>
                    <a:pt x="1140" y="816"/>
                    <a:pt x="1140" y="816"/>
                  </a:cubicBezTo>
                  <a:cubicBezTo>
                    <a:pt x="1140" y="856"/>
                    <a:pt x="1140" y="856"/>
                    <a:pt x="1140" y="856"/>
                  </a:cubicBezTo>
                  <a:cubicBezTo>
                    <a:pt x="1100" y="856"/>
                    <a:pt x="1100" y="856"/>
                    <a:pt x="1100" y="856"/>
                  </a:cubicBezTo>
                  <a:lnTo>
                    <a:pt x="1100" y="816"/>
                  </a:lnTo>
                  <a:close/>
                  <a:moveTo>
                    <a:pt x="1025" y="677"/>
                  </a:moveTo>
                  <a:cubicBezTo>
                    <a:pt x="1066" y="677"/>
                    <a:pt x="1066" y="677"/>
                    <a:pt x="1066" y="677"/>
                  </a:cubicBezTo>
                  <a:cubicBezTo>
                    <a:pt x="1066" y="717"/>
                    <a:pt x="1066" y="717"/>
                    <a:pt x="1066" y="717"/>
                  </a:cubicBezTo>
                  <a:cubicBezTo>
                    <a:pt x="1025" y="717"/>
                    <a:pt x="1025" y="717"/>
                    <a:pt x="1025" y="717"/>
                  </a:cubicBezTo>
                  <a:lnTo>
                    <a:pt x="1025" y="677"/>
                  </a:lnTo>
                  <a:close/>
                  <a:moveTo>
                    <a:pt x="1025" y="748"/>
                  </a:moveTo>
                  <a:cubicBezTo>
                    <a:pt x="1066" y="748"/>
                    <a:pt x="1066" y="748"/>
                    <a:pt x="1066" y="748"/>
                  </a:cubicBezTo>
                  <a:cubicBezTo>
                    <a:pt x="1066" y="788"/>
                    <a:pt x="1066" y="788"/>
                    <a:pt x="1066" y="788"/>
                  </a:cubicBezTo>
                  <a:cubicBezTo>
                    <a:pt x="1025" y="788"/>
                    <a:pt x="1025" y="788"/>
                    <a:pt x="1025" y="788"/>
                  </a:cubicBezTo>
                  <a:lnTo>
                    <a:pt x="1025" y="748"/>
                  </a:lnTo>
                  <a:close/>
                  <a:moveTo>
                    <a:pt x="693" y="856"/>
                  </a:moveTo>
                  <a:cubicBezTo>
                    <a:pt x="653" y="856"/>
                    <a:pt x="653" y="856"/>
                    <a:pt x="653" y="856"/>
                  </a:cubicBezTo>
                  <a:cubicBezTo>
                    <a:pt x="653" y="816"/>
                    <a:pt x="653" y="816"/>
                    <a:pt x="653" y="816"/>
                  </a:cubicBezTo>
                  <a:cubicBezTo>
                    <a:pt x="693" y="816"/>
                    <a:pt x="693" y="816"/>
                    <a:pt x="693" y="816"/>
                  </a:cubicBezTo>
                  <a:lnTo>
                    <a:pt x="693" y="856"/>
                  </a:lnTo>
                  <a:close/>
                  <a:moveTo>
                    <a:pt x="693" y="788"/>
                  </a:moveTo>
                  <a:cubicBezTo>
                    <a:pt x="653" y="788"/>
                    <a:pt x="653" y="788"/>
                    <a:pt x="653" y="788"/>
                  </a:cubicBezTo>
                  <a:cubicBezTo>
                    <a:pt x="653" y="748"/>
                    <a:pt x="653" y="748"/>
                    <a:pt x="653" y="748"/>
                  </a:cubicBezTo>
                  <a:cubicBezTo>
                    <a:pt x="693" y="748"/>
                    <a:pt x="693" y="748"/>
                    <a:pt x="693" y="748"/>
                  </a:cubicBezTo>
                  <a:lnTo>
                    <a:pt x="693" y="788"/>
                  </a:lnTo>
                  <a:close/>
                  <a:moveTo>
                    <a:pt x="693" y="717"/>
                  </a:moveTo>
                  <a:cubicBezTo>
                    <a:pt x="653" y="717"/>
                    <a:pt x="653" y="717"/>
                    <a:pt x="653" y="717"/>
                  </a:cubicBezTo>
                  <a:cubicBezTo>
                    <a:pt x="653" y="677"/>
                    <a:pt x="653" y="677"/>
                    <a:pt x="653" y="677"/>
                  </a:cubicBezTo>
                  <a:cubicBezTo>
                    <a:pt x="693" y="677"/>
                    <a:pt x="693" y="677"/>
                    <a:pt x="693" y="677"/>
                  </a:cubicBezTo>
                  <a:lnTo>
                    <a:pt x="693" y="717"/>
                  </a:lnTo>
                  <a:close/>
                  <a:moveTo>
                    <a:pt x="768" y="856"/>
                  </a:moveTo>
                  <a:cubicBezTo>
                    <a:pt x="727" y="856"/>
                    <a:pt x="727" y="856"/>
                    <a:pt x="727" y="856"/>
                  </a:cubicBezTo>
                  <a:cubicBezTo>
                    <a:pt x="727" y="816"/>
                    <a:pt x="727" y="816"/>
                    <a:pt x="727" y="816"/>
                  </a:cubicBezTo>
                  <a:cubicBezTo>
                    <a:pt x="768" y="816"/>
                    <a:pt x="768" y="816"/>
                    <a:pt x="768" y="816"/>
                  </a:cubicBezTo>
                  <a:lnTo>
                    <a:pt x="768" y="856"/>
                  </a:lnTo>
                  <a:close/>
                  <a:moveTo>
                    <a:pt x="768" y="788"/>
                  </a:moveTo>
                  <a:cubicBezTo>
                    <a:pt x="727" y="788"/>
                    <a:pt x="727" y="788"/>
                    <a:pt x="727" y="788"/>
                  </a:cubicBezTo>
                  <a:cubicBezTo>
                    <a:pt x="727" y="748"/>
                    <a:pt x="727" y="748"/>
                    <a:pt x="727" y="748"/>
                  </a:cubicBezTo>
                  <a:cubicBezTo>
                    <a:pt x="768" y="748"/>
                    <a:pt x="768" y="748"/>
                    <a:pt x="768" y="748"/>
                  </a:cubicBezTo>
                  <a:lnTo>
                    <a:pt x="768" y="788"/>
                  </a:lnTo>
                  <a:close/>
                  <a:moveTo>
                    <a:pt x="768" y="717"/>
                  </a:moveTo>
                  <a:cubicBezTo>
                    <a:pt x="727" y="717"/>
                    <a:pt x="727" y="717"/>
                    <a:pt x="727" y="717"/>
                  </a:cubicBezTo>
                  <a:cubicBezTo>
                    <a:pt x="727" y="677"/>
                    <a:pt x="727" y="677"/>
                    <a:pt x="727" y="677"/>
                  </a:cubicBezTo>
                  <a:cubicBezTo>
                    <a:pt x="768" y="677"/>
                    <a:pt x="768" y="677"/>
                    <a:pt x="768" y="677"/>
                  </a:cubicBezTo>
                  <a:lnTo>
                    <a:pt x="768" y="717"/>
                  </a:lnTo>
                  <a:close/>
                  <a:moveTo>
                    <a:pt x="842" y="856"/>
                  </a:moveTo>
                  <a:cubicBezTo>
                    <a:pt x="802" y="856"/>
                    <a:pt x="802" y="856"/>
                    <a:pt x="802" y="856"/>
                  </a:cubicBezTo>
                  <a:cubicBezTo>
                    <a:pt x="802" y="816"/>
                    <a:pt x="802" y="816"/>
                    <a:pt x="802" y="816"/>
                  </a:cubicBezTo>
                  <a:cubicBezTo>
                    <a:pt x="842" y="816"/>
                    <a:pt x="842" y="816"/>
                    <a:pt x="842" y="816"/>
                  </a:cubicBezTo>
                  <a:lnTo>
                    <a:pt x="842" y="856"/>
                  </a:lnTo>
                  <a:close/>
                  <a:moveTo>
                    <a:pt x="842" y="788"/>
                  </a:moveTo>
                  <a:cubicBezTo>
                    <a:pt x="802" y="788"/>
                    <a:pt x="802" y="788"/>
                    <a:pt x="802" y="788"/>
                  </a:cubicBezTo>
                  <a:cubicBezTo>
                    <a:pt x="802" y="748"/>
                    <a:pt x="802" y="748"/>
                    <a:pt x="802" y="748"/>
                  </a:cubicBezTo>
                  <a:cubicBezTo>
                    <a:pt x="842" y="748"/>
                    <a:pt x="842" y="748"/>
                    <a:pt x="842" y="748"/>
                  </a:cubicBezTo>
                  <a:lnTo>
                    <a:pt x="842" y="788"/>
                  </a:lnTo>
                  <a:close/>
                  <a:moveTo>
                    <a:pt x="842" y="717"/>
                  </a:moveTo>
                  <a:cubicBezTo>
                    <a:pt x="802" y="717"/>
                    <a:pt x="802" y="717"/>
                    <a:pt x="802" y="717"/>
                  </a:cubicBezTo>
                  <a:cubicBezTo>
                    <a:pt x="802" y="677"/>
                    <a:pt x="802" y="677"/>
                    <a:pt x="802" y="677"/>
                  </a:cubicBezTo>
                  <a:cubicBezTo>
                    <a:pt x="842" y="677"/>
                    <a:pt x="842" y="677"/>
                    <a:pt x="842" y="677"/>
                  </a:cubicBezTo>
                  <a:lnTo>
                    <a:pt x="842" y="717"/>
                  </a:lnTo>
                  <a:close/>
                  <a:moveTo>
                    <a:pt x="917" y="856"/>
                  </a:moveTo>
                  <a:cubicBezTo>
                    <a:pt x="877" y="856"/>
                    <a:pt x="877" y="856"/>
                    <a:pt x="877" y="856"/>
                  </a:cubicBezTo>
                  <a:cubicBezTo>
                    <a:pt x="877" y="816"/>
                    <a:pt x="877" y="816"/>
                    <a:pt x="877" y="816"/>
                  </a:cubicBezTo>
                  <a:cubicBezTo>
                    <a:pt x="917" y="816"/>
                    <a:pt x="917" y="816"/>
                    <a:pt x="917" y="816"/>
                  </a:cubicBezTo>
                  <a:lnTo>
                    <a:pt x="917" y="856"/>
                  </a:lnTo>
                  <a:close/>
                  <a:moveTo>
                    <a:pt x="917" y="788"/>
                  </a:moveTo>
                  <a:cubicBezTo>
                    <a:pt x="877" y="788"/>
                    <a:pt x="877" y="788"/>
                    <a:pt x="877" y="788"/>
                  </a:cubicBezTo>
                  <a:cubicBezTo>
                    <a:pt x="877" y="748"/>
                    <a:pt x="877" y="748"/>
                    <a:pt x="877" y="748"/>
                  </a:cubicBezTo>
                  <a:cubicBezTo>
                    <a:pt x="917" y="748"/>
                    <a:pt x="917" y="748"/>
                    <a:pt x="917" y="748"/>
                  </a:cubicBezTo>
                  <a:lnTo>
                    <a:pt x="917" y="788"/>
                  </a:lnTo>
                  <a:close/>
                  <a:moveTo>
                    <a:pt x="917" y="717"/>
                  </a:moveTo>
                  <a:cubicBezTo>
                    <a:pt x="877" y="717"/>
                    <a:pt x="877" y="717"/>
                    <a:pt x="877" y="717"/>
                  </a:cubicBezTo>
                  <a:cubicBezTo>
                    <a:pt x="877" y="677"/>
                    <a:pt x="877" y="677"/>
                    <a:pt x="877" y="677"/>
                  </a:cubicBezTo>
                  <a:cubicBezTo>
                    <a:pt x="917" y="677"/>
                    <a:pt x="917" y="677"/>
                    <a:pt x="917" y="677"/>
                  </a:cubicBezTo>
                  <a:lnTo>
                    <a:pt x="917" y="717"/>
                  </a:lnTo>
                  <a:close/>
                  <a:moveTo>
                    <a:pt x="992" y="856"/>
                  </a:moveTo>
                  <a:cubicBezTo>
                    <a:pt x="951" y="856"/>
                    <a:pt x="951" y="856"/>
                    <a:pt x="951" y="856"/>
                  </a:cubicBezTo>
                  <a:cubicBezTo>
                    <a:pt x="951" y="816"/>
                    <a:pt x="951" y="816"/>
                    <a:pt x="951" y="816"/>
                  </a:cubicBezTo>
                  <a:cubicBezTo>
                    <a:pt x="992" y="816"/>
                    <a:pt x="992" y="816"/>
                    <a:pt x="992" y="816"/>
                  </a:cubicBezTo>
                  <a:lnTo>
                    <a:pt x="992" y="856"/>
                  </a:lnTo>
                  <a:close/>
                  <a:moveTo>
                    <a:pt x="992" y="788"/>
                  </a:moveTo>
                  <a:cubicBezTo>
                    <a:pt x="951" y="788"/>
                    <a:pt x="951" y="788"/>
                    <a:pt x="951" y="788"/>
                  </a:cubicBezTo>
                  <a:cubicBezTo>
                    <a:pt x="951" y="748"/>
                    <a:pt x="951" y="748"/>
                    <a:pt x="951" y="748"/>
                  </a:cubicBezTo>
                  <a:cubicBezTo>
                    <a:pt x="992" y="748"/>
                    <a:pt x="992" y="748"/>
                    <a:pt x="992" y="748"/>
                  </a:cubicBezTo>
                  <a:lnTo>
                    <a:pt x="992" y="788"/>
                  </a:lnTo>
                  <a:close/>
                  <a:moveTo>
                    <a:pt x="992" y="717"/>
                  </a:moveTo>
                  <a:cubicBezTo>
                    <a:pt x="951" y="717"/>
                    <a:pt x="951" y="717"/>
                    <a:pt x="951" y="717"/>
                  </a:cubicBezTo>
                  <a:cubicBezTo>
                    <a:pt x="951" y="677"/>
                    <a:pt x="951" y="677"/>
                    <a:pt x="951" y="677"/>
                  </a:cubicBezTo>
                  <a:cubicBezTo>
                    <a:pt x="992" y="677"/>
                    <a:pt x="992" y="677"/>
                    <a:pt x="992" y="677"/>
                  </a:cubicBezTo>
                  <a:lnTo>
                    <a:pt x="992" y="717"/>
                  </a:lnTo>
                  <a:close/>
                  <a:moveTo>
                    <a:pt x="1025" y="856"/>
                  </a:moveTo>
                  <a:cubicBezTo>
                    <a:pt x="1025" y="816"/>
                    <a:pt x="1025" y="816"/>
                    <a:pt x="1025" y="816"/>
                  </a:cubicBezTo>
                  <a:cubicBezTo>
                    <a:pt x="1066" y="816"/>
                    <a:pt x="1066" y="816"/>
                    <a:pt x="1066" y="816"/>
                  </a:cubicBezTo>
                  <a:cubicBezTo>
                    <a:pt x="1066" y="856"/>
                    <a:pt x="1066" y="856"/>
                    <a:pt x="1066" y="856"/>
                  </a:cubicBezTo>
                  <a:lnTo>
                    <a:pt x="1025" y="856"/>
                  </a:lnTo>
                  <a:close/>
                  <a:moveTo>
                    <a:pt x="145" y="1142"/>
                  </a:moveTo>
                  <a:cubicBezTo>
                    <a:pt x="145" y="1125"/>
                    <a:pt x="159" y="1111"/>
                    <a:pt x="176" y="1111"/>
                  </a:cubicBezTo>
                  <a:cubicBezTo>
                    <a:pt x="519" y="1111"/>
                    <a:pt x="519" y="1111"/>
                    <a:pt x="519" y="1111"/>
                  </a:cubicBezTo>
                  <a:cubicBezTo>
                    <a:pt x="535" y="1111"/>
                    <a:pt x="549" y="1125"/>
                    <a:pt x="549" y="1142"/>
                  </a:cubicBezTo>
                  <a:cubicBezTo>
                    <a:pt x="549" y="1377"/>
                    <a:pt x="549" y="1377"/>
                    <a:pt x="549" y="1377"/>
                  </a:cubicBezTo>
                  <a:cubicBezTo>
                    <a:pt x="549" y="1393"/>
                    <a:pt x="535" y="1407"/>
                    <a:pt x="519" y="1407"/>
                  </a:cubicBezTo>
                  <a:cubicBezTo>
                    <a:pt x="176" y="1407"/>
                    <a:pt x="176" y="1407"/>
                    <a:pt x="176" y="1407"/>
                  </a:cubicBezTo>
                  <a:cubicBezTo>
                    <a:pt x="159" y="1407"/>
                    <a:pt x="145" y="1393"/>
                    <a:pt x="145" y="1377"/>
                  </a:cubicBezTo>
                  <a:lnTo>
                    <a:pt x="145" y="1142"/>
                  </a:lnTo>
                  <a:close/>
                  <a:moveTo>
                    <a:pt x="596" y="1488"/>
                  </a:moveTo>
                  <a:cubicBezTo>
                    <a:pt x="589" y="1480"/>
                    <a:pt x="576" y="1474"/>
                    <a:pt x="566" y="1474"/>
                  </a:cubicBezTo>
                  <a:cubicBezTo>
                    <a:pt x="128" y="1474"/>
                    <a:pt x="128" y="1474"/>
                    <a:pt x="128" y="1474"/>
                  </a:cubicBezTo>
                  <a:cubicBezTo>
                    <a:pt x="118" y="1474"/>
                    <a:pt x="105" y="1480"/>
                    <a:pt x="99" y="1488"/>
                  </a:cubicBezTo>
                  <a:cubicBezTo>
                    <a:pt x="12" y="1590"/>
                    <a:pt x="12" y="1590"/>
                    <a:pt x="12" y="1590"/>
                  </a:cubicBezTo>
                  <a:cubicBezTo>
                    <a:pt x="5" y="1598"/>
                    <a:pt x="0" y="1612"/>
                    <a:pt x="0" y="1622"/>
                  </a:cubicBezTo>
                  <a:cubicBezTo>
                    <a:pt x="0" y="1630"/>
                    <a:pt x="0" y="1630"/>
                    <a:pt x="0" y="1630"/>
                  </a:cubicBezTo>
                  <a:cubicBezTo>
                    <a:pt x="0" y="1640"/>
                    <a:pt x="8" y="1649"/>
                    <a:pt x="18" y="1649"/>
                  </a:cubicBezTo>
                  <a:cubicBezTo>
                    <a:pt x="676" y="1649"/>
                    <a:pt x="676" y="1649"/>
                    <a:pt x="676" y="1649"/>
                  </a:cubicBezTo>
                  <a:cubicBezTo>
                    <a:pt x="686" y="1649"/>
                    <a:pt x="694" y="1640"/>
                    <a:pt x="694" y="1630"/>
                  </a:cubicBezTo>
                  <a:cubicBezTo>
                    <a:pt x="694" y="1622"/>
                    <a:pt x="694" y="1622"/>
                    <a:pt x="694" y="1622"/>
                  </a:cubicBezTo>
                  <a:cubicBezTo>
                    <a:pt x="694" y="1612"/>
                    <a:pt x="689" y="1598"/>
                    <a:pt x="683" y="1590"/>
                  </a:cubicBezTo>
                  <a:lnTo>
                    <a:pt x="596" y="1488"/>
                  </a:ln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sp>
          <p:nvSpPr>
            <p:cNvPr id="28" name="Freeform 86"/>
            <p:cNvSpPr>
              <a:spLocks noEditPoints="1"/>
            </p:cNvSpPr>
            <p:nvPr/>
          </p:nvSpPr>
          <p:spPr bwMode="black">
            <a:xfrm>
              <a:off x="3422650" y="3873500"/>
              <a:ext cx="168275" cy="142875"/>
            </a:xfrm>
            <a:custGeom>
              <a:avLst/>
              <a:gdLst>
                <a:gd name="T0" fmla="*/ 682 w 694"/>
                <a:gd name="T1" fmla="*/ 58 h 588"/>
                <a:gd name="T2" fmla="*/ 694 w 694"/>
                <a:gd name="T3" fmla="*/ 26 h 588"/>
                <a:gd name="T4" fmla="*/ 694 w 694"/>
                <a:gd name="T5" fmla="*/ 18 h 588"/>
                <a:gd name="T6" fmla="*/ 676 w 694"/>
                <a:gd name="T7" fmla="*/ 0 h 588"/>
                <a:gd name="T8" fmla="*/ 18 w 694"/>
                <a:gd name="T9" fmla="*/ 0 h 588"/>
                <a:gd name="T10" fmla="*/ 0 w 694"/>
                <a:gd name="T11" fmla="*/ 18 h 588"/>
                <a:gd name="T12" fmla="*/ 0 w 694"/>
                <a:gd name="T13" fmla="*/ 26 h 588"/>
                <a:gd name="T14" fmla="*/ 11 w 694"/>
                <a:gd name="T15" fmla="*/ 58 h 588"/>
                <a:gd name="T16" fmla="*/ 98 w 694"/>
                <a:gd name="T17" fmla="*/ 160 h 588"/>
                <a:gd name="T18" fmla="*/ 128 w 694"/>
                <a:gd name="T19" fmla="*/ 174 h 588"/>
                <a:gd name="T20" fmla="*/ 565 w 694"/>
                <a:gd name="T21" fmla="*/ 174 h 588"/>
                <a:gd name="T22" fmla="*/ 595 w 694"/>
                <a:gd name="T23" fmla="*/ 160 h 588"/>
                <a:gd name="T24" fmla="*/ 682 w 694"/>
                <a:gd name="T25" fmla="*/ 58 h 588"/>
                <a:gd name="T26" fmla="*/ 387 w 694"/>
                <a:gd name="T27" fmla="*/ 588 h 588"/>
                <a:gd name="T28" fmla="*/ 387 w 694"/>
                <a:gd name="T29" fmla="*/ 579 h 588"/>
                <a:gd name="T30" fmla="*/ 518 w 694"/>
                <a:gd name="T31" fmla="*/ 579 h 588"/>
                <a:gd name="T32" fmla="*/ 591 w 694"/>
                <a:gd name="T33" fmla="*/ 507 h 588"/>
                <a:gd name="T34" fmla="*/ 591 w 694"/>
                <a:gd name="T35" fmla="*/ 272 h 588"/>
                <a:gd name="T36" fmla="*/ 518 w 694"/>
                <a:gd name="T37" fmla="*/ 199 h 588"/>
                <a:gd name="T38" fmla="*/ 175 w 694"/>
                <a:gd name="T39" fmla="*/ 199 h 588"/>
                <a:gd name="T40" fmla="*/ 103 w 694"/>
                <a:gd name="T41" fmla="*/ 272 h 588"/>
                <a:gd name="T42" fmla="*/ 103 w 694"/>
                <a:gd name="T43" fmla="*/ 507 h 588"/>
                <a:gd name="T44" fmla="*/ 175 w 694"/>
                <a:gd name="T45" fmla="*/ 579 h 588"/>
                <a:gd name="T46" fmla="*/ 307 w 694"/>
                <a:gd name="T47" fmla="*/ 579 h 588"/>
                <a:gd name="T48" fmla="*/ 307 w 694"/>
                <a:gd name="T49" fmla="*/ 588 h 588"/>
                <a:gd name="T50" fmla="*/ 387 w 694"/>
                <a:gd name="T51" fmla="*/ 588 h 588"/>
                <a:gd name="T52" fmla="*/ 175 w 694"/>
                <a:gd name="T53" fmla="*/ 537 h 588"/>
                <a:gd name="T54" fmla="*/ 145 w 694"/>
                <a:gd name="T55" fmla="*/ 507 h 588"/>
                <a:gd name="T56" fmla="*/ 145 w 694"/>
                <a:gd name="T57" fmla="*/ 272 h 588"/>
                <a:gd name="T58" fmla="*/ 175 w 694"/>
                <a:gd name="T59" fmla="*/ 242 h 588"/>
                <a:gd name="T60" fmla="*/ 518 w 694"/>
                <a:gd name="T61" fmla="*/ 242 h 588"/>
                <a:gd name="T62" fmla="*/ 549 w 694"/>
                <a:gd name="T63" fmla="*/ 272 h 588"/>
                <a:gd name="T64" fmla="*/ 549 w 694"/>
                <a:gd name="T65" fmla="*/ 507 h 588"/>
                <a:gd name="T66" fmla="*/ 518 w 694"/>
                <a:gd name="T67" fmla="*/ 537 h 588"/>
                <a:gd name="T68" fmla="*/ 175 w 694"/>
                <a:gd name="T69" fmla="*/ 537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4" h="588">
                  <a:moveTo>
                    <a:pt x="682" y="58"/>
                  </a:moveTo>
                  <a:cubicBezTo>
                    <a:pt x="689" y="51"/>
                    <a:pt x="694" y="36"/>
                    <a:pt x="694" y="26"/>
                  </a:cubicBezTo>
                  <a:cubicBezTo>
                    <a:pt x="694" y="18"/>
                    <a:pt x="694" y="18"/>
                    <a:pt x="694" y="18"/>
                  </a:cubicBezTo>
                  <a:cubicBezTo>
                    <a:pt x="694" y="8"/>
                    <a:pt x="686" y="0"/>
                    <a:pt x="676" y="0"/>
                  </a:cubicBezTo>
                  <a:cubicBezTo>
                    <a:pt x="18" y="0"/>
                    <a:pt x="18" y="0"/>
                    <a:pt x="18" y="0"/>
                  </a:cubicBezTo>
                  <a:cubicBezTo>
                    <a:pt x="8" y="0"/>
                    <a:pt x="0" y="8"/>
                    <a:pt x="0" y="18"/>
                  </a:cubicBezTo>
                  <a:cubicBezTo>
                    <a:pt x="0" y="26"/>
                    <a:pt x="0" y="26"/>
                    <a:pt x="0" y="26"/>
                  </a:cubicBezTo>
                  <a:cubicBezTo>
                    <a:pt x="0" y="36"/>
                    <a:pt x="5" y="51"/>
                    <a:pt x="11" y="58"/>
                  </a:cubicBezTo>
                  <a:cubicBezTo>
                    <a:pt x="98" y="160"/>
                    <a:pt x="98" y="160"/>
                    <a:pt x="98" y="160"/>
                  </a:cubicBezTo>
                  <a:cubicBezTo>
                    <a:pt x="105" y="168"/>
                    <a:pt x="118" y="174"/>
                    <a:pt x="128" y="174"/>
                  </a:cubicBezTo>
                  <a:cubicBezTo>
                    <a:pt x="565" y="174"/>
                    <a:pt x="565" y="174"/>
                    <a:pt x="565" y="174"/>
                  </a:cubicBezTo>
                  <a:cubicBezTo>
                    <a:pt x="575" y="174"/>
                    <a:pt x="589" y="168"/>
                    <a:pt x="595" y="160"/>
                  </a:cubicBezTo>
                  <a:lnTo>
                    <a:pt x="682" y="58"/>
                  </a:lnTo>
                  <a:close/>
                  <a:moveTo>
                    <a:pt x="387" y="588"/>
                  </a:moveTo>
                  <a:cubicBezTo>
                    <a:pt x="387" y="582"/>
                    <a:pt x="387" y="579"/>
                    <a:pt x="387" y="579"/>
                  </a:cubicBezTo>
                  <a:cubicBezTo>
                    <a:pt x="518" y="579"/>
                    <a:pt x="518" y="579"/>
                    <a:pt x="518" y="579"/>
                  </a:cubicBezTo>
                  <a:cubicBezTo>
                    <a:pt x="558" y="579"/>
                    <a:pt x="591" y="547"/>
                    <a:pt x="591" y="507"/>
                  </a:cubicBezTo>
                  <a:cubicBezTo>
                    <a:pt x="591" y="272"/>
                    <a:pt x="591" y="272"/>
                    <a:pt x="591" y="272"/>
                  </a:cubicBezTo>
                  <a:cubicBezTo>
                    <a:pt x="591" y="232"/>
                    <a:pt x="558" y="199"/>
                    <a:pt x="518" y="199"/>
                  </a:cubicBezTo>
                  <a:cubicBezTo>
                    <a:pt x="175" y="199"/>
                    <a:pt x="175" y="199"/>
                    <a:pt x="175" y="199"/>
                  </a:cubicBezTo>
                  <a:cubicBezTo>
                    <a:pt x="135" y="199"/>
                    <a:pt x="103" y="232"/>
                    <a:pt x="103" y="272"/>
                  </a:cubicBezTo>
                  <a:cubicBezTo>
                    <a:pt x="103" y="507"/>
                    <a:pt x="103" y="507"/>
                    <a:pt x="103" y="507"/>
                  </a:cubicBezTo>
                  <a:cubicBezTo>
                    <a:pt x="103" y="547"/>
                    <a:pt x="135" y="579"/>
                    <a:pt x="175" y="579"/>
                  </a:cubicBezTo>
                  <a:cubicBezTo>
                    <a:pt x="307" y="579"/>
                    <a:pt x="307" y="579"/>
                    <a:pt x="307" y="579"/>
                  </a:cubicBezTo>
                  <a:cubicBezTo>
                    <a:pt x="307" y="579"/>
                    <a:pt x="307" y="582"/>
                    <a:pt x="307" y="588"/>
                  </a:cubicBezTo>
                  <a:lnTo>
                    <a:pt x="387" y="588"/>
                  </a:lnTo>
                  <a:close/>
                  <a:moveTo>
                    <a:pt x="175" y="537"/>
                  </a:moveTo>
                  <a:cubicBezTo>
                    <a:pt x="159" y="537"/>
                    <a:pt x="145" y="523"/>
                    <a:pt x="145" y="507"/>
                  </a:cubicBezTo>
                  <a:cubicBezTo>
                    <a:pt x="145" y="272"/>
                    <a:pt x="145" y="272"/>
                    <a:pt x="145" y="272"/>
                  </a:cubicBezTo>
                  <a:cubicBezTo>
                    <a:pt x="145" y="255"/>
                    <a:pt x="159" y="242"/>
                    <a:pt x="175" y="242"/>
                  </a:cubicBezTo>
                  <a:cubicBezTo>
                    <a:pt x="518" y="242"/>
                    <a:pt x="518" y="242"/>
                    <a:pt x="518" y="242"/>
                  </a:cubicBezTo>
                  <a:cubicBezTo>
                    <a:pt x="535" y="242"/>
                    <a:pt x="549" y="255"/>
                    <a:pt x="549" y="272"/>
                  </a:cubicBezTo>
                  <a:cubicBezTo>
                    <a:pt x="549" y="507"/>
                    <a:pt x="549" y="507"/>
                    <a:pt x="549" y="507"/>
                  </a:cubicBezTo>
                  <a:cubicBezTo>
                    <a:pt x="549" y="523"/>
                    <a:pt x="535" y="537"/>
                    <a:pt x="518" y="537"/>
                  </a:cubicBezTo>
                  <a:lnTo>
                    <a:pt x="175" y="537"/>
                  </a:lnTo>
                  <a:close/>
                </a:path>
              </a:pathLst>
            </a:custGeom>
            <a:grpFill/>
            <a:ln>
              <a:noFill/>
            </a:ln>
          </p:spPr>
          <p:txBody>
            <a:bodyPr vert="horz" wrap="square" lIns="91440" tIns="45720" rIns="91440" bIns="45720" numCol="1" anchor="t" anchorCtr="0" compatLnSpc="1">
              <a:prstTxWarp prst="textNoShape">
                <a:avLst/>
              </a:prstTxWarp>
            </a:bodyPr>
            <a:lstStyle/>
            <a:p>
              <a:pPr defTabSz="914363"/>
              <a:endParaRPr lang="en-US" sz="1600">
                <a:solidFill>
                  <a:srgbClr val="505050"/>
                </a:solidFill>
              </a:endParaRPr>
            </a:p>
          </p:txBody>
        </p:sp>
      </p:grpSp>
      <p:sp>
        <p:nvSpPr>
          <p:cNvPr id="29" name="Freeform 35"/>
          <p:cNvSpPr>
            <a:spLocks noEditPoints="1"/>
          </p:cNvSpPr>
          <p:nvPr/>
        </p:nvSpPr>
        <p:spPr bwMode="black">
          <a:xfrm>
            <a:off x="9142227" y="3987284"/>
            <a:ext cx="569043" cy="584717"/>
          </a:xfrm>
          <a:custGeom>
            <a:avLst/>
            <a:gdLst>
              <a:gd name="T0" fmla="*/ 189 w 296"/>
              <a:gd name="T1" fmla="*/ 136 h 300"/>
              <a:gd name="T2" fmla="*/ 202 w 296"/>
              <a:gd name="T3" fmla="*/ 132 h 300"/>
              <a:gd name="T4" fmla="*/ 206 w 296"/>
              <a:gd name="T5" fmla="*/ 128 h 300"/>
              <a:gd name="T6" fmla="*/ 210 w 296"/>
              <a:gd name="T7" fmla="*/ 116 h 300"/>
              <a:gd name="T8" fmla="*/ 214 w 296"/>
              <a:gd name="T9" fmla="*/ 120 h 300"/>
              <a:gd name="T10" fmla="*/ 227 w 296"/>
              <a:gd name="T11" fmla="*/ 99 h 300"/>
              <a:gd name="T12" fmla="*/ 185 w 296"/>
              <a:gd name="T13" fmla="*/ 205 h 300"/>
              <a:gd name="T14" fmla="*/ 189 w 296"/>
              <a:gd name="T15" fmla="*/ 210 h 300"/>
              <a:gd name="T16" fmla="*/ 202 w 296"/>
              <a:gd name="T17" fmla="*/ 214 h 300"/>
              <a:gd name="T18" fmla="*/ 197 w 296"/>
              <a:gd name="T19" fmla="*/ 218 h 300"/>
              <a:gd name="T20" fmla="*/ 218 w 296"/>
              <a:gd name="T21" fmla="*/ 230 h 300"/>
              <a:gd name="T22" fmla="*/ 222 w 296"/>
              <a:gd name="T23" fmla="*/ 243 h 300"/>
              <a:gd name="T24" fmla="*/ 227 w 296"/>
              <a:gd name="T25" fmla="*/ 247 h 300"/>
              <a:gd name="T26" fmla="*/ 111 w 296"/>
              <a:gd name="T27" fmla="*/ 205 h 300"/>
              <a:gd name="T28" fmla="*/ 107 w 296"/>
              <a:gd name="T29" fmla="*/ 201 h 300"/>
              <a:gd name="T30" fmla="*/ 94 w 296"/>
              <a:gd name="T31" fmla="*/ 222 h 300"/>
              <a:gd name="T32" fmla="*/ 82 w 296"/>
              <a:gd name="T33" fmla="*/ 226 h 300"/>
              <a:gd name="T34" fmla="*/ 77 w 296"/>
              <a:gd name="T35" fmla="*/ 230 h 300"/>
              <a:gd name="T36" fmla="*/ 73 w 296"/>
              <a:gd name="T37" fmla="*/ 243 h 300"/>
              <a:gd name="T38" fmla="*/ 69 w 296"/>
              <a:gd name="T39" fmla="*/ 239 h 300"/>
              <a:gd name="T40" fmla="*/ 102 w 296"/>
              <a:gd name="T41" fmla="*/ 141 h 300"/>
              <a:gd name="T42" fmla="*/ 98 w 296"/>
              <a:gd name="T43" fmla="*/ 128 h 300"/>
              <a:gd name="T44" fmla="*/ 94 w 296"/>
              <a:gd name="T45" fmla="*/ 124 h 300"/>
              <a:gd name="T46" fmla="*/ 82 w 296"/>
              <a:gd name="T47" fmla="*/ 120 h 300"/>
              <a:gd name="T48" fmla="*/ 86 w 296"/>
              <a:gd name="T49" fmla="*/ 116 h 300"/>
              <a:gd name="T50" fmla="*/ 65 w 296"/>
              <a:gd name="T51" fmla="*/ 103 h 300"/>
              <a:gd name="T52" fmla="*/ 72 w 296"/>
              <a:gd name="T53" fmla="*/ 64 h 300"/>
              <a:gd name="T54" fmla="*/ 5 w 296"/>
              <a:gd name="T55" fmla="*/ 89 h 300"/>
              <a:gd name="T56" fmla="*/ 23 w 296"/>
              <a:gd name="T57" fmla="*/ 48 h 300"/>
              <a:gd name="T58" fmla="*/ 72 w 296"/>
              <a:gd name="T59" fmla="*/ 64 h 300"/>
              <a:gd name="T60" fmla="*/ 36 w 296"/>
              <a:gd name="T61" fmla="*/ 0 h 300"/>
              <a:gd name="T62" fmla="*/ 296 w 296"/>
              <a:gd name="T63" fmla="*/ 64 h 300"/>
              <a:gd name="T64" fmla="*/ 229 w 296"/>
              <a:gd name="T65" fmla="*/ 89 h 300"/>
              <a:gd name="T66" fmla="*/ 247 w 296"/>
              <a:gd name="T67" fmla="*/ 48 h 300"/>
              <a:gd name="T68" fmla="*/ 296 w 296"/>
              <a:gd name="T69" fmla="*/ 64 h 300"/>
              <a:gd name="T70" fmla="*/ 260 w 296"/>
              <a:gd name="T71" fmla="*/ 0 h 300"/>
              <a:gd name="T72" fmla="*/ 296 w 296"/>
              <a:gd name="T73" fmla="*/ 275 h 300"/>
              <a:gd name="T74" fmla="*/ 229 w 296"/>
              <a:gd name="T75" fmla="*/ 300 h 300"/>
              <a:gd name="T76" fmla="*/ 247 w 296"/>
              <a:gd name="T77" fmla="*/ 259 h 300"/>
              <a:gd name="T78" fmla="*/ 296 w 296"/>
              <a:gd name="T79" fmla="*/ 275 h 300"/>
              <a:gd name="T80" fmla="*/ 260 w 296"/>
              <a:gd name="T81" fmla="*/ 211 h 300"/>
              <a:gd name="T82" fmla="*/ 72 w 296"/>
              <a:gd name="T83" fmla="*/ 275 h 300"/>
              <a:gd name="T84" fmla="*/ 5 w 296"/>
              <a:gd name="T85" fmla="*/ 300 h 300"/>
              <a:gd name="T86" fmla="*/ 23 w 296"/>
              <a:gd name="T87" fmla="*/ 259 h 300"/>
              <a:gd name="T88" fmla="*/ 72 w 296"/>
              <a:gd name="T89" fmla="*/ 275 h 300"/>
              <a:gd name="T90" fmla="*/ 36 w 296"/>
              <a:gd name="T91" fmla="*/ 211 h 300"/>
              <a:gd name="T92" fmla="*/ 125 w 296"/>
              <a:gd name="T93" fmla="*/ 116 h 300"/>
              <a:gd name="T94" fmla="*/ 147 w 296"/>
              <a:gd name="T95" fmla="*/ 145 h 300"/>
              <a:gd name="T96" fmla="*/ 150 w 296"/>
              <a:gd name="T97" fmla="*/ 176 h 300"/>
              <a:gd name="T98" fmla="*/ 190 w 296"/>
              <a:gd name="T99" fmla="*/ 164 h 300"/>
              <a:gd name="T100" fmla="*/ 110 w 296"/>
              <a:gd name="T101" fmla="*/ 194 h 300"/>
              <a:gd name="T102" fmla="*/ 131 w 296"/>
              <a:gd name="T103" fmla="*/ 145 h 300"/>
              <a:gd name="T104" fmla="*/ 145 w 296"/>
              <a:gd name="T105" fmla="*/ 156 h 300"/>
              <a:gd name="T106" fmla="*/ 144 w 296"/>
              <a:gd name="T107" fmla="*/ 150 h 300"/>
              <a:gd name="T108" fmla="*/ 147 w 296"/>
              <a:gd name="T109" fmla="*/ 150 h 300"/>
              <a:gd name="T110" fmla="*/ 149 w 296"/>
              <a:gd name="T111" fmla="*/ 15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00">
                <a:moveTo>
                  <a:pt x="189" y="145"/>
                </a:moveTo>
                <a:cubicBezTo>
                  <a:pt x="185" y="141"/>
                  <a:pt x="185" y="141"/>
                  <a:pt x="185" y="141"/>
                </a:cubicBezTo>
                <a:cubicBezTo>
                  <a:pt x="189" y="136"/>
                  <a:pt x="189" y="136"/>
                  <a:pt x="189" y="136"/>
                </a:cubicBezTo>
                <a:cubicBezTo>
                  <a:pt x="193" y="141"/>
                  <a:pt x="193" y="141"/>
                  <a:pt x="193" y="141"/>
                </a:cubicBezTo>
                <a:cubicBezTo>
                  <a:pt x="189" y="145"/>
                  <a:pt x="189" y="145"/>
                  <a:pt x="189" y="145"/>
                </a:cubicBezTo>
                <a:close/>
                <a:moveTo>
                  <a:pt x="202" y="132"/>
                </a:moveTo>
                <a:cubicBezTo>
                  <a:pt x="197" y="128"/>
                  <a:pt x="197" y="128"/>
                  <a:pt x="197" y="128"/>
                </a:cubicBezTo>
                <a:cubicBezTo>
                  <a:pt x="202" y="124"/>
                  <a:pt x="202" y="124"/>
                  <a:pt x="202" y="124"/>
                </a:cubicBezTo>
                <a:cubicBezTo>
                  <a:pt x="206" y="128"/>
                  <a:pt x="206" y="128"/>
                  <a:pt x="206" y="128"/>
                </a:cubicBezTo>
                <a:cubicBezTo>
                  <a:pt x="202" y="132"/>
                  <a:pt x="202" y="132"/>
                  <a:pt x="202" y="132"/>
                </a:cubicBezTo>
                <a:close/>
                <a:moveTo>
                  <a:pt x="214" y="120"/>
                </a:moveTo>
                <a:cubicBezTo>
                  <a:pt x="210" y="116"/>
                  <a:pt x="210" y="116"/>
                  <a:pt x="210" y="116"/>
                </a:cubicBezTo>
                <a:cubicBezTo>
                  <a:pt x="214" y="111"/>
                  <a:pt x="214" y="111"/>
                  <a:pt x="214" y="111"/>
                </a:cubicBezTo>
                <a:cubicBezTo>
                  <a:pt x="218" y="116"/>
                  <a:pt x="218" y="116"/>
                  <a:pt x="218" y="116"/>
                </a:cubicBezTo>
                <a:cubicBezTo>
                  <a:pt x="214" y="120"/>
                  <a:pt x="214" y="120"/>
                  <a:pt x="214" y="120"/>
                </a:cubicBezTo>
                <a:close/>
                <a:moveTo>
                  <a:pt x="227" y="107"/>
                </a:moveTo>
                <a:cubicBezTo>
                  <a:pt x="222" y="103"/>
                  <a:pt x="222" y="103"/>
                  <a:pt x="222" y="103"/>
                </a:cubicBezTo>
                <a:cubicBezTo>
                  <a:pt x="227" y="99"/>
                  <a:pt x="227" y="99"/>
                  <a:pt x="227" y="99"/>
                </a:cubicBezTo>
                <a:cubicBezTo>
                  <a:pt x="231" y="103"/>
                  <a:pt x="231" y="103"/>
                  <a:pt x="231" y="103"/>
                </a:cubicBezTo>
                <a:cubicBezTo>
                  <a:pt x="227" y="107"/>
                  <a:pt x="227" y="107"/>
                  <a:pt x="227" y="107"/>
                </a:cubicBezTo>
                <a:close/>
                <a:moveTo>
                  <a:pt x="185" y="205"/>
                </a:moveTo>
                <a:cubicBezTo>
                  <a:pt x="189" y="201"/>
                  <a:pt x="189" y="201"/>
                  <a:pt x="189" y="201"/>
                </a:cubicBezTo>
                <a:cubicBezTo>
                  <a:pt x="193" y="205"/>
                  <a:pt x="193" y="205"/>
                  <a:pt x="193" y="205"/>
                </a:cubicBezTo>
                <a:cubicBezTo>
                  <a:pt x="189" y="210"/>
                  <a:pt x="189" y="210"/>
                  <a:pt x="189" y="210"/>
                </a:cubicBezTo>
                <a:cubicBezTo>
                  <a:pt x="185" y="205"/>
                  <a:pt x="185" y="205"/>
                  <a:pt x="185" y="205"/>
                </a:cubicBezTo>
                <a:close/>
                <a:moveTo>
                  <a:pt x="197" y="218"/>
                </a:moveTo>
                <a:cubicBezTo>
                  <a:pt x="202" y="214"/>
                  <a:pt x="202" y="214"/>
                  <a:pt x="202" y="214"/>
                </a:cubicBezTo>
                <a:cubicBezTo>
                  <a:pt x="206" y="218"/>
                  <a:pt x="206" y="218"/>
                  <a:pt x="206" y="218"/>
                </a:cubicBezTo>
                <a:cubicBezTo>
                  <a:pt x="202" y="222"/>
                  <a:pt x="202" y="222"/>
                  <a:pt x="202" y="222"/>
                </a:cubicBezTo>
                <a:cubicBezTo>
                  <a:pt x="197" y="218"/>
                  <a:pt x="197" y="218"/>
                  <a:pt x="197" y="218"/>
                </a:cubicBezTo>
                <a:close/>
                <a:moveTo>
                  <a:pt x="210" y="230"/>
                </a:moveTo>
                <a:cubicBezTo>
                  <a:pt x="214" y="226"/>
                  <a:pt x="214" y="226"/>
                  <a:pt x="214" y="226"/>
                </a:cubicBezTo>
                <a:cubicBezTo>
                  <a:pt x="218" y="230"/>
                  <a:pt x="218" y="230"/>
                  <a:pt x="218" y="230"/>
                </a:cubicBezTo>
                <a:cubicBezTo>
                  <a:pt x="214" y="235"/>
                  <a:pt x="214" y="235"/>
                  <a:pt x="214" y="235"/>
                </a:cubicBezTo>
                <a:cubicBezTo>
                  <a:pt x="210" y="230"/>
                  <a:pt x="210" y="230"/>
                  <a:pt x="210" y="230"/>
                </a:cubicBezTo>
                <a:close/>
                <a:moveTo>
                  <a:pt x="222" y="243"/>
                </a:moveTo>
                <a:cubicBezTo>
                  <a:pt x="227" y="239"/>
                  <a:pt x="227" y="239"/>
                  <a:pt x="227" y="239"/>
                </a:cubicBezTo>
                <a:cubicBezTo>
                  <a:pt x="231" y="243"/>
                  <a:pt x="231" y="243"/>
                  <a:pt x="231" y="243"/>
                </a:cubicBezTo>
                <a:cubicBezTo>
                  <a:pt x="227" y="247"/>
                  <a:pt x="227" y="247"/>
                  <a:pt x="227" y="247"/>
                </a:cubicBezTo>
                <a:cubicBezTo>
                  <a:pt x="222" y="243"/>
                  <a:pt x="222" y="243"/>
                  <a:pt x="222" y="243"/>
                </a:cubicBezTo>
                <a:close/>
                <a:moveTo>
                  <a:pt x="107" y="201"/>
                </a:moveTo>
                <a:cubicBezTo>
                  <a:pt x="111" y="205"/>
                  <a:pt x="111" y="205"/>
                  <a:pt x="111" y="205"/>
                </a:cubicBezTo>
                <a:cubicBezTo>
                  <a:pt x="107" y="210"/>
                  <a:pt x="107" y="210"/>
                  <a:pt x="107" y="210"/>
                </a:cubicBezTo>
                <a:cubicBezTo>
                  <a:pt x="102" y="205"/>
                  <a:pt x="102" y="205"/>
                  <a:pt x="102" y="205"/>
                </a:cubicBezTo>
                <a:cubicBezTo>
                  <a:pt x="107" y="201"/>
                  <a:pt x="107" y="201"/>
                  <a:pt x="107" y="201"/>
                </a:cubicBezTo>
                <a:close/>
                <a:moveTo>
                  <a:pt x="94" y="214"/>
                </a:moveTo>
                <a:cubicBezTo>
                  <a:pt x="98" y="218"/>
                  <a:pt x="98" y="218"/>
                  <a:pt x="98" y="218"/>
                </a:cubicBezTo>
                <a:cubicBezTo>
                  <a:pt x="94" y="222"/>
                  <a:pt x="94" y="222"/>
                  <a:pt x="94" y="222"/>
                </a:cubicBezTo>
                <a:cubicBezTo>
                  <a:pt x="90" y="218"/>
                  <a:pt x="90" y="218"/>
                  <a:pt x="90" y="218"/>
                </a:cubicBezTo>
                <a:cubicBezTo>
                  <a:pt x="94" y="214"/>
                  <a:pt x="94" y="214"/>
                  <a:pt x="94" y="214"/>
                </a:cubicBezTo>
                <a:close/>
                <a:moveTo>
                  <a:pt x="82" y="226"/>
                </a:moveTo>
                <a:cubicBezTo>
                  <a:pt x="86" y="230"/>
                  <a:pt x="86" y="230"/>
                  <a:pt x="86" y="230"/>
                </a:cubicBezTo>
                <a:cubicBezTo>
                  <a:pt x="82" y="235"/>
                  <a:pt x="82" y="235"/>
                  <a:pt x="82" y="235"/>
                </a:cubicBezTo>
                <a:cubicBezTo>
                  <a:pt x="77" y="230"/>
                  <a:pt x="77" y="230"/>
                  <a:pt x="77" y="230"/>
                </a:cubicBezTo>
                <a:cubicBezTo>
                  <a:pt x="82" y="226"/>
                  <a:pt x="82" y="226"/>
                  <a:pt x="82" y="226"/>
                </a:cubicBezTo>
                <a:close/>
                <a:moveTo>
                  <a:pt x="69" y="239"/>
                </a:moveTo>
                <a:cubicBezTo>
                  <a:pt x="73" y="243"/>
                  <a:pt x="73" y="243"/>
                  <a:pt x="73" y="243"/>
                </a:cubicBezTo>
                <a:cubicBezTo>
                  <a:pt x="69" y="247"/>
                  <a:pt x="69" y="247"/>
                  <a:pt x="69" y="247"/>
                </a:cubicBezTo>
                <a:cubicBezTo>
                  <a:pt x="65" y="243"/>
                  <a:pt x="65" y="243"/>
                  <a:pt x="65" y="243"/>
                </a:cubicBezTo>
                <a:cubicBezTo>
                  <a:pt x="69" y="239"/>
                  <a:pt x="69" y="239"/>
                  <a:pt x="69" y="239"/>
                </a:cubicBezTo>
                <a:close/>
                <a:moveTo>
                  <a:pt x="111" y="141"/>
                </a:moveTo>
                <a:cubicBezTo>
                  <a:pt x="107" y="145"/>
                  <a:pt x="107" y="145"/>
                  <a:pt x="107" y="145"/>
                </a:cubicBezTo>
                <a:cubicBezTo>
                  <a:pt x="102" y="141"/>
                  <a:pt x="102" y="141"/>
                  <a:pt x="102" y="141"/>
                </a:cubicBezTo>
                <a:cubicBezTo>
                  <a:pt x="107" y="136"/>
                  <a:pt x="107" y="136"/>
                  <a:pt x="107" y="136"/>
                </a:cubicBezTo>
                <a:cubicBezTo>
                  <a:pt x="111" y="141"/>
                  <a:pt x="111" y="141"/>
                  <a:pt x="111" y="141"/>
                </a:cubicBezTo>
                <a:close/>
                <a:moveTo>
                  <a:pt x="98" y="128"/>
                </a:moveTo>
                <a:cubicBezTo>
                  <a:pt x="94" y="132"/>
                  <a:pt x="94" y="132"/>
                  <a:pt x="94" y="132"/>
                </a:cubicBezTo>
                <a:cubicBezTo>
                  <a:pt x="90" y="128"/>
                  <a:pt x="90" y="128"/>
                  <a:pt x="90" y="128"/>
                </a:cubicBezTo>
                <a:cubicBezTo>
                  <a:pt x="94" y="124"/>
                  <a:pt x="94" y="124"/>
                  <a:pt x="94" y="124"/>
                </a:cubicBezTo>
                <a:cubicBezTo>
                  <a:pt x="98" y="128"/>
                  <a:pt x="98" y="128"/>
                  <a:pt x="98" y="128"/>
                </a:cubicBezTo>
                <a:close/>
                <a:moveTo>
                  <a:pt x="86" y="116"/>
                </a:moveTo>
                <a:cubicBezTo>
                  <a:pt x="82" y="120"/>
                  <a:pt x="82" y="120"/>
                  <a:pt x="82" y="120"/>
                </a:cubicBezTo>
                <a:cubicBezTo>
                  <a:pt x="77" y="116"/>
                  <a:pt x="77" y="116"/>
                  <a:pt x="77" y="116"/>
                </a:cubicBezTo>
                <a:cubicBezTo>
                  <a:pt x="82" y="111"/>
                  <a:pt x="82" y="111"/>
                  <a:pt x="82" y="111"/>
                </a:cubicBezTo>
                <a:cubicBezTo>
                  <a:pt x="86" y="116"/>
                  <a:pt x="86" y="116"/>
                  <a:pt x="86" y="116"/>
                </a:cubicBezTo>
                <a:close/>
                <a:moveTo>
                  <a:pt x="73" y="103"/>
                </a:moveTo>
                <a:cubicBezTo>
                  <a:pt x="69" y="107"/>
                  <a:pt x="69" y="107"/>
                  <a:pt x="69" y="107"/>
                </a:cubicBezTo>
                <a:cubicBezTo>
                  <a:pt x="65" y="103"/>
                  <a:pt x="65" y="103"/>
                  <a:pt x="65" y="103"/>
                </a:cubicBezTo>
                <a:cubicBezTo>
                  <a:pt x="69" y="99"/>
                  <a:pt x="69" y="99"/>
                  <a:pt x="69" y="99"/>
                </a:cubicBezTo>
                <a:cubicBezTo>
                  <a:pt x="73" y="103"/>
                  <a:pt x="73" y="103"/>
                  <a:pt x="73" y="103"/>
                </a:cubicBezTo>
                <a:close/>
                <a:moveTo>
                  <a:pt x="72" y="64"/>
                </a:moveTo>
                <a:cubicBezTo>
                  <a:pt x="72" y="74"/>
                  <a:pt x="72" y="74"/>
                  <a:pt x="72" y="74"/>
                </a:cubicBezTo>
                <a:cubicBezTo>
                  <a:pt x="72" y="89"/>
                  <a:pt x="72" y="89"/>
                  <a:pt x="67" y="89"/>
                </a:cubicBezTo>
                <a:cubicBezTo>
                  <a:pt x="5" y="89"/>
                  <a:pt x="5" y="89"/>
                  <a:pt x="5" y="89"/>
                </a:cubicBezTo>
                <a:cubicBezTo>
                  <a:pt x="0" y="89"/>
                  <a:pt x="0" y="89"/>
                  <a:pt x="0" y="74"/>
                </a:cubicBezTo>
                <a:cubicBezTo>
                  <a:pt x="0" y="64"/>
                  <a:pt x="0" y="64"/>
                  <a:pt x="0" y="64"/>
                </a:cubicBezTo>
                <a:cubicBezTo>
                  <a:pt x="0" y="53"/>
                  <a:pt x="12" y="51"/>
                  <a:pt x="23" y="48"/>
                </a:cubicBezTo>
                <a:cubicBezTo>
                  <a:pt x="27" y="52"/>
                  <a:pt x="32" y="54"/>
                  <a:pt x="36" y="54"/>
                </a:cubicBezTo>
                <a:cubicBezTo>
                  <a:pt x="40" y="54"/>
                  <a:pt x="45" y="52"/>
                  <a:pt x="49" y="48"/>
                </a:cubicBezTo>
                <a:cubicBezTo>
                  <a:pt x="59" y="51"/>
                  <a:pt x="72" y="53"/>
                  <a:pt x="72" y="64"/>
                </a:cubicBezTo>
                <a:close/>
                <a:moveTo>
                  <a:pt x="36" y="48"/>
                </a:moveTo>
                <a:cubicBezTo>
                  <a:pt x="42" y="48"/>
                  <a:pt x="54" y="37"/>
                  <a:pt x="54" y="24"/>
                </a:cubicBezTo>
                <a:cubicBezTo>
                  <a:pt x="54" y="11"/>
                  <a:pt x="49" y="0"/>
                  <a:pt x="36" y="0"/>
                </a:cubicBezTo>
                <a:cubicBezTo>
                  <a:pt x="23" y="0"/>
                  <a:pt x="18" y="11"/>
                  <a:pt x="18" y="24"/>
                </a:cubicBezTo>
                <a:cubicBezTo>
                  <a:pt x="18" y="37"/>
                  <a:pt x="30" y="48"/>
                  <a:pt x="36" y="48"/>
                </a:cubicBezTo>
                <a:close/>
                <a:moveTo>
                  <a:pt x="296" y="64"/>
                </a:moveTo>
                <a:cubicBezTo>
                  <a:pt x="296" y="74"/>
                  <a:pt x="296" y="74"/>
                  <a:pt x="296" y="74"/>
                </a:cubicBezTo>
                <a:cubicBezTo>
                  <a:pt x="296" y="89"/>
                  <a:pt x="296" y="89"/>
                  <a:pt x="290" y="89"/>
                </a:cubicBezTo>
                <a:cubicBezTo>
                  <a:pt x="229" y="89"/>
                  <a:pt x="229" y="89"/>
                  <a:pt x="229" y="89"/>
                </a:cubicBezTo>
                <a:cubicBezTo>
                  <a:pt x="224" y="89"/>
                  <a:pt x="224" y="89"/>
                  <a:pt x="224" y="74"/>
                </a:cubicBezTo>
                <a:cubicBezTo>
                  <a:pt x="224" y="64"/>
                  <a:pt x="224" y="64"/>
                  <a:pt x="224" y="64"/>
                </a:cubicBezTo>
                <a:cubicBezTo>
                  <a:pt x="224" y="53"/>
                  <a:pt x="236" y="51"/>
                  <a:pt x="247" y="48"/>
                </a:cubicBezTo>
                <a:cubicBezTo>
                  <a:pt x="251" y="52"/>
                  <a:pt x="256" y="54"/>
                  <a:pt x="260" y="54"/>
                </a:cubicBezTo>
                <a:cubicBezTo>
                  <a:pt x="263" y="54"/>
                  <a:pt x="268" y="52"/>
                  <a:pt x="273" y="48"/>
                </a:cubicBezTo>
                <a:cubicBezTo>
                  <a:pt x="283" y="51"/>
                  <a:pt x="296" y="53"/>
                  <a:pt x="296" y="64"/>
                </a:cubicBezTo>
                <a:close/>
                <a:moveTo>
                  <a:pt x="260" y="48"/>
                </a:moveTo>
                <a:cubicBezTo>
                  <a:pt x="266" y="48"/>
                  <a:pt x="278" y="37"/>
                  <a:pt x="278" y="24"/>
                </a:cubicBezTo>
                <a:cubicBezTo>
                  <a:pt x="278" y="11"/>
                  <a:pt x="273" y="0"/>
                  <a:pt x="260" y="0"/>
                </a:cubicBezTo>
                <a:cubicBezTo>
                  <a:pt x="246" y="0"/>
                  <a:pt x="241" y="11"/>
                  <a:pt x="241" y="24"/>
                </a:cubicBezTo>
                <a:cubicBezTo>
                  <a:pt x="241" y="37"/>
                  <a:pt x="254" y="48"/>
                  <a:pt x="260" y="48"/>
                </a:cubicBezTo>
                <a:close/>
                <a:moveTo>
                  <a:pt x="296" y="275"/>
                </a:moveTo>
                <a:cubicBezTo>
                  <a:pt x="296" y="285"/>
                  <a:pt x="296" y="285"/>
                  <a:pt x="296" y="285"/>
                </a:cubicBezTo>
                <a:cubicBezTo>
                  <a:pt x="296" y="300"/>
                  <a:pt x="296" y="300"/>
                  <a:pt x="290" y="300"/>
                </a:cubicBezTo>
                <a:cubicBezTo>
                  <a:pt x="229" y="300"/>
                  <a:pt x="229" y="300"/>
                  <a:pt x="229" y="300"/>
                </a:cubicBezTo>
                <a:cubicBezTo>
                  <a:pt x="224" y="300"/>
                  <a:pt x="224" y="300"/>
                  <a:pt x="224" y="285"/>
                </a:cubicBezTo>
                <a:cubicBezTo>
                  <a:pt x="224" y="275"/>
                  <a:pt x="224" y="275"/>
                  <a:pt x="224" y="275"/>
                </a:cubicBezTo>
                <a:cubicBezTo>
                  <a:pt x="224" y="264"/>
                  <a:pt x="236" y="263"/>
                  <a:pt x="247" y="259"/>
                </a:cubicBezTo>
                <a:cubicBezTo>
                  <a:pt x="251" y="263"/>
                  <a:pt x="256" y="265"/>
                  <a:pt x="260" y="265"/>
                </a:cubicBezTo>
                <a:cubicBezTo>
                  <a:pt x="264" y="265"/>
                  <a:pt x="268" y="263"/>
                  <a:pt x="273" y="259"/>
                </a:cubicBezTo>
                <a:cubicBezTo>
                  <a:pt x="283" y="263"/>
                  <a:pt x="296" y="264"/>
                  <a:pt x="296" y="275"/>
                </a:cubicBezTo>
                <a:close/>
                <a:moveTo>
                  <a:pt x="260" y="259"/>
                </a:moveTo>
                <a:cubicBezTo>
                  <a:pt x="266" y="259"/>
                  <a:pt x="278" y="248"/>
                  <a:pt x="278" y="235"/>
                </a:cubicBezTo>
                <a:cubicBezTo>
                  <a:pt x="278" y="222"/>
                  <a:pt x="273" y="211"/>
                  <a:pt x="260" y="211"/>
                </a:cubicBezTo>
                <a:cubicBezTo>
                  <a:pt x="246" y="211"/>
                  <a:pt x="241" y="222"/>
                  <a:pt x="241" y="235"/>
                </a:cubicBezTo>
                <a:cubicBezTo>
                  <a:pt x="241" y="248"/>
                  <a:pt x="254" y="259"/>
                  <a:pt x="260" y="259"/>
                </a:cubicBezTo>
                <a:close/>
                <a:moveTo>
                  <a:pt x="72" y="275"/>
                </a:moveTo>
                <a:cubicBezTo>
                  <a:pt x="72" y="285"/>
                  <a:pt x="72" y="285"/>
                  <a:pt x="72" y="285"/>
                </a:cubicBezTo>
                <a:cubicBezTo>
                  <a:pt x="72" y="300"/>
                  <a:pt x="72" y="300"/>
                  <a:pt x="67" y="300"/>
                </a:cubicBezTo>
                <a:cubicBezTo>
                  <a:pt x="5" y="300"/>
                  <a:pt x="5" y="300"/>
                  <a:pt x="5" y="300"/>
                </a:cubicBezTo>
                <a:cubicBezTo>
                  <a:pt x="0" y="300"/>
                  <a:pt x="0" y="300"/>
                  <a:pt x="0" y="285"/>
                </a:cubicBezTo>
                <a:cubicBezTo>
                  <a:pt x="0" y="275"/>
                  <a:pt x="0" y="275"/>
                  <a:pt x="0" y="275"/>
                </a:cubicBezTo>
                <a:cubicBezTo>
                  <a:pt x="0" y="264"/>
                  <a:pt x="12" y="263"/>
                  <a:pt x="23" y="259"/>
                </a:cubicBezTo>
                <a:cubicBezTo>
                  <a:pt x="27" y="263"/>
                  <a:pt x="32" y="265"/>
                  <a:pt x="36" y="265"/>
                </a:cubicBezTo>
                <a:cubicBezTo>
                  <a:pt x="40" y="265"/>
                  <a:pt x="45" y="263"/>
                  <a:pt x="49" y="259"/>
                </a:cubicBezTo>
                <a:cubicBezTo>
                  <a:pt x="59" y="263"/>
                  <a:pt x="72" y="264"/>
                  <a:pt x="72" y="275"/>
                </a:cubicBezTo>
                <a:close/>
                <a:moveTo>
                  <a:pt x="36" y="259"/>
                </a:moveTo>
                <a:cubicBezTo>
                  <a:pt x="42" y="259"/>
                  <a:pt x="54" y="248"/>
                  <a:pt x="54" y="235"/>
                </a:cubicBezTo>
                <a:cubicBezTo>
                  <a:pt x="54" y="222"/>
                  <a:pt x="49" y="211"/>
                  <a:pt x="36" y="211"/>
                </a:cubicBezTo>
                <a:cubicBezTo>
                  <a:pt x="23" y="211"/>
                  <a:pt x="18" y="222"/>
                  <a:pt x="18" y="235"/>
                </a:cubicBezTo>
                <a:cubicBezTo>
                  <a:pt x="18" y="248"/>
                  <a:pt x="30" y="259"/>
                  <a:pt x="36" y="259"/>
                </a:cubicBezTo>
                <a:close/>
                <a:moveTo>
                  <a:pt x="125" y="116"/>
                </a:moveTo>
                <a:cubicBezTo>
                  <a:pt x="125" y="100"/>
                  <a:pt x="131" y="87"/>
                  <a:pt x="147" y="87"/>
                </a:cubicBezTo>
                <a:cubicBezTo>
                  <a:pt x="163" y="87"/>
                  <a:pt x="169" y="100"/>
                  <a:pt x="169" y="116"/>
                </a:cubicBezTo>
                <a:cubicBezTo>
                  <a:pt x="169" y="132"/>
                  <a:pt x="154" y="145"/>
                  <a:pt x="147" y="145"/>
                </a:cubicBezTo>
                <a:cubicBezTo>
                  <a:pt x="140" y="145"/>
                  <a:pt x="125" y="132"/>
                  <a:pt x="125" y="116"/>
                </a:cubicBezTo>
                <a:close/>
                <a:moveTo>
                  <a:pt x="148" y="156"/>
                </a:moveTo>
                <a:cubicBezTo>
                  <a:pt x="150" y="176"/>
                  <a:pt x="150" y="176"/>
                  <a:pt x="150" y="176"/>
                </a:cubicBezTo>
                <a:cubicBezTo>
                  <a:pt x="153" y="168"/>
                  <a:pt x="155" y="159"/>
                  <a:pt x="159" y="151"/>
                </a:cubicBezTo>
                <a:cubicBezTo>
                  <a:pt x="159" y="150"/>
                  <a:pt x="159" y="150"/>
                  <a:pt x="162" y="145"/>
                </a:cubicBezTo>
                <a:cubicBezTo>
                  <a:pt x="174" y="149"/>
                  <a:pt x="190" y="151"/>
                  <a:pt x="190" y="164"/>
                </a:cubicBezTo>
                <a:cubicBezTo>
                  <a:pt x="190" y="176"/>
                  <a:pt x="190" y="176"/>
                  <a:pt x="190" y="176"/>
                </a:cubicBezTo>
                <a:cubicBezTo>
                  <a:pt x="190" y="194"/>
                  <a:pt x="190" y="194"/>
                  <a:pt x="183" y="194"/>
                </a:cubicBezTo>
                <a:cubicBezTo>
                  <a:pt x="110" y="194"/>
                  <a:pt x="110" y="194"/>
                  <a:pt x="110" y="194"/>
                </a:cubicBezTo>
                <a:cubicBezTo>
                  <a:pt x="104" y="194"/>
                  <a:pt x="104" y="194"/>
                  <a:pt x="104" y="176"/>
                </a:cubicBezTo>
                <a:cubicBezTo>
                  <a:pt x="104" y="164"/>
                  <a:pt x="104" y="164"/>
                  <a:pt x="104" y="164"/>
                </a:cubicBezTo>
                <a:cubicBezTo>
                  <a:pt x="104" y="151"/>
                  <a:pt x="118" y="149"/>
                  <a:pt x="131" y="145"/>
                </a:cubicBezTo>
                <a:cubicBezTo>
                  <a:pt x="134" y="150"/>
                  <a:pt x="134" y="150"/>
                  <a:pt x="135" y="151"/>
                </a:cubicBezTo>
                <a:cubicBezTo>
                  <a:pt x="138" y="159"/>
                  <a:pt x="141" y="168"/>
                  <a:pt x="143" y="176"/>
                </a:cubicBezTo>
                <a:cubicBezTo>
                  <a:pt x="145" y="156"/>
                  <a:pt x="145" y="156"/>
                  <a:pt x="145" y="156"/>
                </a:cubicBezTo>
                <a:cubicBezTo>
                  <a:pt x="145" y="155"/>
                  <a:pt x="145" y="155"/>
                  <a:pt x="145" y="155"/>
                </a:cubicBezTo>
                <a:cubicBezTo>
                  <a:pt x="141" y="149"/>
                  <a:pt x="141" y="149"/>
                  <a:pt x="141" y="149"/>
                </a:cubicBezTo>
                <a:cubicBezTo>
                  <a:pt x="144" y="150"/>
                  <a:pt x="144" y="150"/>
                  <a:pt x="144" y="150"/>
                </a:cubicBezTo>
                <a:cubicBezTo>
                  <a:pt x="145" y="150"/>
                  <a:pt x="145" y="150"/>
                  <a:pt x="146" y="150"/>
                </a:cubicBezTo>
                <a:cubicBezTo>
                  <a:pt x="146" y="150"/>
                  <a:pt x="146" y="150"/>
                  <a:pt x="147" y="150"/>
                </a:cubicBezTo>
                <a:cubicBezTo>
                  <a:pt x="147" y="150"/>
                  <a:pt x="147" y="150"/>
                  <a:pt x="147" y="150"/>
                </a:cubicBezTo>
                <a:cubicBezTo>
                  <a:pt x="149" y="150"/>
                  <a:pt x="149" y="150"/>
                  <a:pt x="149" y="150"/>
                </a:cubicBezTo>
                <a:cubicBezTo>
                  <a:pt x="152" y="149"/>
                  <a:pt x="152" y="149"/>
                  <a:pt x="152" y="149"/>
                </a:cubicBezTo>
                <a:cubicBezTo>
                  <a:pt x="149" y="155"/>
                  <a:pt x="149" y="155"/>
                  <a:pt x="149" y="155"/>
                </a:cubicBezTo>
                <a:lnTo>
                  <a:pt x="148" y="156"/>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600">
              <a:solidFill>
                <a:srgbClr val="505050"/>
              </a:solidFill>
            </a:endParaRPr>
          </a:p>
        </p:txBody>
      </p:sp>
      <p:sp>
        <p:nvSpPr>
          <p:cNvPr id="30" name="Freeform 17"/>
          <p:cNvSpPr>
            <a:spLocks noEditPoints="1"/>
          </p:cNvSpPr>
          <p:nvPr/>
        </p:nvSpPr>
        <p:spPr bwMode="black">
          <a:xfrm>
            <a:off x="9142227" y="2016934"/>
            <a:ext cx="569043" cy="601286"/>
          </a:xfrm>
          <a:custGeom>
            <a:avLst/>
            <a:gdLst>
              <a:gd name="T0" fmla="*/ 112 w 300"/>
              <a:gd name="T1" fmla="*/ 75 h 300"/>
              <a:gd name="T2" fmla="*/ 187 w 300"/>
              <a:gd name="T3" fmla="*/ 0 h 300"/>
              <a:gd name="T4" fmla="*/ 150 w 300"/>
              <a:gd name="T5" fmla="*/ 225 h 300"/>
              <a:gd name="T6" fmla="*/ 150 w 300"/>
              <a:gd name="T7" fmla="*/ 300 h 300"/>
              <a:gd name="T8" fmla="*/ 150 w 300"/>
              <a:gd name="T9" fmla="*/ 225 h 300"/>
              <a:gd name="T10" fmla="*/ 217 w 300"/>
              <a:gd name="T11" fmla="*/ 152 h 300"/>
              <a:gd name="T12" fmla="*/ 197 w 300"/>
              <a:gd name="T13" fmla="*/ 168 h 300"/>
              <a:gd name="T14" fmla="*/ 196 w 300"/>
              <a:gd name="T15" fmla="*/ 160 h 300"/>
              <a:gd name="T16" fmla="*/ 159 w 300"/>
              <a:gd name="T17" fmla="*/ 196 h 300"/>
              <a:gd name="T18" fmla="*/ 168 w 300"/>
              <a:gd name="T19" fmla="*/ 198 h 300"/>
              <a:gd name="T20" fmla="*/ 151 w 300"/>
              <a:gd name="T21" fmla="*/ 217 h 300"/>
              <a:gd name="T22" fmla="*/ 131 w 300"/>
              <a:gd name="T23" fmla="*/ 200 h 300"/>
              <a:gd name="T24" fmla="*/ 139 w 300"/>
              <a:gd name="T25" fmla="*/ 198 h 300"/>
              <a:gd name="T26" fmla="*/ 140 w 300"/>
              <a:gd name="T27" fmla="*/ 160 h 300"/>
              <a:gd name="T28" fmla="*/ 103 w 300"/>
              <a:gd name="T29" fmla="*/ 161 h 300"/>
              <a:gd name="T30" fmla="*/ 100 w 300"/>
              <a:gd name="T31" fmla="*/ 169 h 300"/>
              <a:gd name="T32" fmla="*/ 83 w 300"/>
              <a:gd name="T33" fmla="*/ 149 h 300"/>
              <a:gd name="T34" fmla="*/ 103 w 300"/>
              <a:gd name="T35" fmla="*/ 133 h 300"/>
              <a:gd name="T36" fmla="*/ 104 w 300"/>
              <a:gd name="T37" fmla="*/ 141 h 300"/>
              <a:gd name="T38" fmla="*/ 140 w 300"/>
              <a:gd name="T39" fmla="*/ 104 h 300"/>
              <a:gd name="T40" fmla="*/ 132 w 300"/>
              <a:gd name="T41" fmla="*/ 103 h 300"/>
              <a:gd name="T42" fmla="*/ 148 w 300"/>
              <a:gd name="T43" fmla="*/ 84 h 300"/>
              <a:gd name="T44" fmla="*/ 169 w 300"/>
              <a:gd name="T45" fmla="*/ 101 h 300"/>
              <a:gd name="T46" fmla="*/ 160 w 300"/>
              <a:gd name="T47" fmla="*/ 103 h 300"/>
              <a:gd name="T48" fmla="*/ 159 w 300"/>
              <a:gd name="T49" fmla="*/ 141 h 300"/>
              <a:gd name="T50" fmla="*/ 197 w 300"/>
              <a:gd name="T51" fmla="*/ 140 h 300"/>
              <a:gd name="T52" fmla="*/ 200 w 300"/>
              <a:gd name="T53" fmla="*/ 132 h 300"/>
              <a:gd name="T54" fmla="*/ 150 w 300"/>
              <a:gd name="T55" fmla="*/ 150 h 300"/>
              <a:gd name="T56" fmla="*/ 150 w 300"/>
              <a:gd name="T57" fmla="*/ 150 h 300"/>
              <a:gd name="T58" fmla="*/ 0 w 300"/>
              <a:gd name="T59" fmla="*/ 183 h 300"/>
              <a:gd name="T60" fmla="*/ 37 w 300"/>
              <a:gd name="T61" fmla="*/ 118 h 300"/>
              <a:gd name="T62" fmla="*/ 281 w 300"/>
              <a:gd name="T63" fmla="*/ 183 h 300"/>
              <a:gd name="T64" fmla="*/ 281 w 300"/>
              <a:gd name="T65" fmla="*/ 118 h 300"/>
              <a:gd name="T66" fmla="*/ 225 w 300"/>
              <a:gd name="T67" fmla="*/ 150 h 300"/>
              <a:gd name="T68" fmla="*/ 281 w 300"/>
              <a:gd name="T69" fmla="*/ 183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0" h="300">
                <a:moveTo>
                  <a:pt x="187" y="75"/>
                </a:moveTo>
                <a:cubicBezTo>
                  <a:pt x="112" y="75"/>
                  <a:pt x="112" y="75"/>
                  <a:pt x="112" y="75"/>
                </a:cubicBezTo>
                <a:cubicBezTo>
                  <a:pt x="112" y="0"/>
                  <a:pt x="112" y="0"/>
                  <a:pt x="112" y="0"/>
                </a:cubicBezTo>
                <a:cubicBezTo>
                  <a:pt x="187" y="0"/>
                  <a:pt x="187" y="0"/>
                  <a:pt x="187" y="0"/>
                </a:cubicBezTo>
                <a:lnTo>
                  <a:pt x="187" y="75"/>
                </a:lnTo>
                <a:close/>
                <a:moveTo>
                  <a:pt x="150" y="225"/>
                </a:moveTo>
                <a:cubicBezTo>
                  <a:pt x="129" y="225"/>
                  <a:pt x="112" y="242"/>
                  <a:pt x="112" y="263"/>
                </a:cubicBezTo>
                <a:cubicBezTo>
                  <a:pt x="112" y="284"/>
                  <a:pt x="129" y="300"/>
                  <a:pt x="150" y="300"/>
                </a:cubicBezTo>
                <a:cubicBezTo>
                  <a:pt x="171" y="300"/>
                  <a:pt x="187" y="284"/>
                  <a:pt x="187" y="263"/>
                </a:cubicBezTo>
                <a:cubicBezTo>
                  <a:pt x="187" y="242"/>
                  <a:pt x="171" y="225"/>
                  <a:pt x="150" y="225"/>
                </a:cubicBezTo>
                <a:close/>
                <a:moveTo>
                  <a:pt x="217" y="149"/>
                </a:moveTo>
                <a:cubicBezTo>
                  <a:pt x="218" y="150"/>
                  <a:pt x="218" y="151"/>
                  <a:pt x="217" y="152"/>
                </a:cubicBezTo>
                <a:cubicBezTo>
                  <a:pt x="200" y="169"/>
                  <a:pt x="200" y="169"/>
                  <a:pt x="200" y="169"/>
                </a:cubicBezTo>
                <a:cubicBezTo>
                  <a:pt x="198" y="171"/>
                  <a:pt x="197" y="170"/>
                  <a:pt x="197" y="168"/>
                </a:cubicBezTo>
                <a:cubicBezTo>
                  <a:pt x="197" y="161"/>
                  <a:pt x="197" y="161"/>
                  <a:pt x="197" y="161"/>
                </a:cubicBezTo>
                <a:cubicBezTo>
                  <a:pt x="197" y="160"/>
                  <a:pt x="197" y="160"/>
                  <a:pt x="196" y="160"/>
                </a:cubicBezTo>
                <a:cubicBezTo>
                  <a:pt x="159" y="160"/>
                  <a:pt x="159" y="160"/>
                  <a:pt x="159" y="160"/>
                </a:cubicBezTo>
                <a:cubicBezTo>
                  <a:pt x="159" y="196"/>
                  <a:pt x="159" y="196"/>
                  <a:pt x="159" y="196"/>
                </a:cubicBezTo>
                <a:cubicBezTo>
                  <a:pt x="159" y="197"/>
                  <a:pt x="160" y="198"/>
                  <a:pt x="160" y="198"/>
                </a:cubicBezTo>
                <a:cubicBezTo>
                  <a:pt x="168" y="198"/>
                  <a:pt x="168" y="198"/>
                  <a:pt x="168" y="198"/>
                </a:cubicBezTo>
                <a:cubicBezTo>
                  <a:pt x="169" y="198"/>
                  <a:pt x="170" y="199"/>
                  <a:pt x="169" y="200"/>
                </a:cubicBezTo>
                <a:cubicBezTo>
                  <a:pt x="151" y="217"/>
                  <a:pt x="151" y="217"/>
                  <a:pt x="151" y="217"/>
                </a:cubicBezTo>
                <a:cubicBezTo>
                  <a:pt x="151" y="218"/>
                  <a:pt x="149" y="218"/>
                  <a:pt x="148" y="217"/>
                </a:cubicBezTo>
                <a:cubicBezTo>
                  <a:pt x="131" y="200"/>
                  <a:pt x="131" y="200"/>
                  <a:pt x="131" y="200"/>
                </a:cubicBezTo>
                <a:cubicBezTo>
                  <a:pt x="130" y="199"/>
                  <a:pt x="130" y="198"/>
                  <a:pt x="132" y="198"/>
                </a:cubicBezTo>
                <a:cubicBezTo>
                  <a:pt x="139" y="198"/>
                  <a:pt x="139" y="198"/>
                  <a:pt x="139" y="198"/>
                </a:cubicBezTo>
                <a:cubicBezTo>
                  <a:pt x="140" y="198"/>
                  <a:pt x="140" y="197"/>
                  <a:pt x="140" y="196"/>
                </a:cubicBezTo>
                <a:cubicBezTo>
                  <a:pt x="140" y="160"/>
                  <a:pt x="140" y="160"/>
                  <a:pt x="140" y="160"/>
                </a:cubicBezTo>
                <a:cubicBezTo>
                  <a:pt x="104" y="160"/>
                  <a:pt x="104" y="160"/>
                  <a:pt x="104" y="160"/>
                </a:cubicBezTo>
                <a:cubicBezTo>
                  <a:pt x="103" y="160"/>
                  <a:pt x="103" y="160"/>
                  <a:pt x="103" y="161"/>
                </a:cubicBezTo>
                <a:cubicBezTo>
                  <a:pt x="103" y="168"/>
                  <a:pt x="103" y="168"/>
                  <a:pt x="103" y="168"/>
                </a:cubicBezTo>
                <a:cubicBezTo>
                  <a:pt x="103" y="170"/>
                  <a:pt x="101" y="171"/>
                  <a:pt x="100" y="169"/>
                </a:cubicBezTo>
                <a:cubicBezTo>
                  <a:pt x="83" y="152"/>
                  <a:pt x="83" y="152"/>
                  <a:pt x="83" y="152"/>
                </a:cubicBezTo>
                <a:cubicBezTo>
                  <a:pt x="82" y="151"/>
                  <a:pt x="82" y="150"/>
                  <a:pt x="83" y="149"/>
                </a:cubicBezTo>
                <a:cubicBezTo>
                  <a:pt x="100" y="132"/>
                  <a:pt x="100" y="132"/>
                  <a:pt x="100" y="132"/>
                </a:cubicBezTo>
                <a:cubicBezTo>
                  <a:pt x="101" y="130"/>
                  <a:pt x="103" y="131"/>
                  <a:pt x="103" y="133"/>
                </a:cubicBezTo>
                <a:cubicBezTo>
                  <a:pt x="103" y="140"/>
                  <a:pt x="103" y="140"/>
                  <a:pt x="103" y="140"/>
                </a:cubicBezTo>
                <a:cubicBezTo>
                  <a:pt x="103" y="140"/>
                  <a:pt x="103" y="141"/>
                  <a:pt x="104" y="141"/>
                </a:cubicBezTo>
                <a:cubicBezTo>
                  <a:pt x="140" y="141"/>
                  <a:pt x="140" y="141"/>
                  <a:pt x="140" y="141"/>
                </a:cubicBezTo>
                <a:cubicBezTo>
                  <a:pt x="140" y="104"/>
                  <a:pt x="140" y="104"/>
                  <a:pt x="140" y="104"/>
                </a:cubicBezTo>
                <a:cubicBezTo>
                  <a:pt x="140" y="104"/>
                  <a:pt x="140" y="103"/>
                  <a:pt x="139" y="103"/>
                </a:cubicBezTo>
                <a:cubicBezTo>
                  <a:pt x="132" y="103"/>
                  <a:pt x="132" y="103"/>
                  <a:pt x="132" y="103"/>
                </a:cubicBezTo>
                <a:cubicBezTo>
                  <a:pt x="130" y="103"/>
                  <a:pt x="130" y="102"/>
                  <a:pt x="131" y="101"/>
                </a:cubicBezTo>
                <a:cubicBezTo>
                  <a:pt x="148" y="84"/>
                  <a:pt x="148" y="84"/>
                  <a:pt x="148" y="84"/>
                </a:cubicBezTo>
                <a:cubicBezTo>
                  <a:pt x="149" y="83"/>
                  <a:pt x="151" y="83"/>
                  <a:pt x="151" y="84"/>
                </a:cubicBezTo>
                <a:cubicBezTo>
                  <a:pt x="169" y="101"/>
                  <a:pt x="169" y="101"/>
                  <a:pt x="169" y="101"/>
                </a:cubicBezTo>
                <a:cubicBezTo>
                  <a:pt x="170" y="102"/>
                  <a:pt x="169" y="103"/>
                  <a:pt x="168" y="103"/>
                </a:cubicBezTo>
                <a:cubicBezTo>
                  <a:pt x="160" y="103"/>
                  <a:pt x="160" y="103"/>
                  <a:pt x="160" y="103"/>
                </a:cubicBezTo>
                <a:cubicBezTo>
                  <a:pt x="160" y="103"/>
                  <a:pt x="159" y="104"/>
                  <a:pt x="159" y="104"/>
                </a:cubicBezTo>
                <a:cubicBezTo>
                  <a:pt x="159" y="141"/>
                  <a:pt x="159" y="141"/>
                  <a:pt x="159" y="141"/>
                </a:cubicBezTo>
                <a:cubicBezTo>
                  <a:pt x="196" y="141"/>
                  <a:pt x="196" y="141"/>
                  <a:pt x="196" y="141"/>
                </a:cubicBezTo>
                <a:cubicBezTo>
                  <a:pt x="197" y="141"/>
                  <a:pt x="197" y="140"/>
                  <a:pt x="197" y="140"/>
                </a:cubicBezTo>
                <a:cubicBezTo>
                  <a:pt x="197" y="133"/>
                  <a:pt x="197" y="133"/>
                  <a:pt x="197" y="133"/>
                </a:cubicBezTo>
                <a:cubicBezTo>
                  <a:pt x="197" y="131"/>
                  <a:pt x="198" y="130"/>
                  <a:pt x="200" y="132"/>
                </a:cubicBezTo>
                <a:lnTo>
                  <a:pt x="217" y="149"/>
                </a:lnTo>
                <a:close/>
                <a:moveTo>
                  <a:pt x="150" y="150"/>
                </a:moveTo>
                <a:cubicBezTo>
                  <a:pt x="150" y="150"/>
                  <a:pt x="150" y="150"/>
                  <a:pt x="150" y="150"/>
                </a:cubicBezTo>
                <a:cubicBezTo>
                  <a:pt x="150" y="150"/>
                  <a:pt x="150" y="150"/>
                  <a:pt x="150" y="150"/>
                </a:cubicBezTo>
                <a:cubicBezTo>
                  <a:pt x="150" y="150"/>
                  <a:pt x="150" y="150"/>
                  <a:pt x="150" y="150"/>
                </a:cubicBezTo>
                <a:close/>
                <a:moveTo>
                  <a:pt x="0" y="183"/>
                </a:moveTo>
                <a:cubicBezTo>
                  <a:pt x="75" y="183"/>
                  <a:pt x="75" y="183"/>
                  <a:pt x="75" y="183"/>
                </a:cubicBezTo>
                <a:cubicBezTo>
                  <a:pt x="37" y="118"/>
                  <a:pt x="37" y="118"/>
                  <a:pt x="37" y="118"/>
                </a:cubicBezTo>
                <a:lnTo>
                  <a:pt x="0" y="183"/>
                </a:lnTo>
                <a:close/>
                <a:moveTo>
                  <a:pt x="281" y="183"/>
                </a:moveTo>
                <a:cubicBezTo>
                  <a:pt x="300" y="150"/>
                  <a:pt x="300" y="150"/>
                  <a:pt x="300" y="150"/>
                </a:cubicBezTo>
                <a:cubicBezTo>
                  <a:pt x="281" y="118"/>
                  <a:pt x="281" y="118"/>
                  <a:pt x="281" y="118"/>
                </a:cubicBezTo>
                <a:cubicBezTo>
                  <a:pt x="244" y="118"/>
                  <a:pt x="244" y="118"/>
                  <a:pt x="244" y="118"/>
                </a:cubicBezTo>
                <a:cubicBezTo>
                  <a:pt x="225" y="150"/>
                  <a:pt x="225" y="150"/>
                  <a:pt x="225" y="150"/>
                </a:cubicBezTo>
                <a:cubicBezTo>
                  <a:pt x="244" y="183"/>
                  <a:pt x="244" y="183"/>
                  <a:pt x="244" y="183"/>
                </a:cubicBezTo>
                <a:lnTo>
                  <a:pt x="281" y="183"/>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defTabSz="914363"/>
            <a:endParaRPr lang="en-US" sz="1600">
              <a:solidFill>
                <a:srgbClr val="505050"/>
              </a:solidFill>
            </a:endParaRPr>
          </a:p>
        </p:txBody>
      </p:sp>
    </p:spTree>
    <p:extLst>
      <p:ext uri="{BB962C8B-B14F-4D97-AF65-F5344CB8AC3E}">
        <p14:creationId xmlns:p14="http://schemas.microsoft.com/office/powerpoint/2010/main" val="177682913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498598"/>
          </a:xfrm>
        </p:spPr>
        <p:txBody>
          <a:bodyPr/>
          <a:lstStyle/>
          <a:p>
            <a:r>
              <a:rPr lang="en-US" altLang="zh-CN" sz="3600" dirty="0" smtClean="0"/>
              <a:t>Azure</a:t>
            </a:r>
            <a:r>
              <a:rPr lang="zh-CN" altLang="en-US" sz="3600" dirty="0" smtClean="0"/>
              <a:t>业务场景</a:t>
            </a:r>
            <a:r>
              <a:rPr lang="en-US" altLang="zh-CN" sz="3600" dirty="0" smtClean="0"/>
              <a:t>4</a:t>
            </a:r>
            <a:r>
              <a:rPr lang="zh-CN" altLang="en-US" sz="3600" dirty="0" smtClean="0"/>
              <a:t>：面向互联网、移动设备的新业务</a:t>
            </a:r>
            <a:endParaRPr lang="zh-CN" altLang="en-US" sz="3600" dirty="0"/>
          </a:p>
        </p:txBody>
      </p:sp>
      <p:sp>
        <p:nvSpPr>
          <p:cNvPr id="4" name="Rectangle 3"/>
          <p:cNvSpPr/>
          <p:nvPr/>
        </p:nvSpPr>
        <p:spPr bwMode="auto">
          <a:xfrm>
            <a:off x="6591216" y="1468758"/>
            <a:ext cx="4663017" cy="4571950"/>
          </a:xfrm>
          <a:prstGeom prst="rect">
            <a:avLst/>
          </a:prstGeom>
          <a:solidFill>
            <a:srgbClr val="68168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9891" tIns="111912" rIns="139891" bIns="111912" numCol="1" spcCol="0" rtlCol="0" fromWordArt="0" anchor="t" anchorCtr="0" forceAA="0" compatLnSpc="1">
            <a:prstTxWarp prst="textNoShape">
              <a:avLst/>
            </a:prstTxWarp>
            <a:noAutofit/>
          </a:bodyPr>
          <a:lstStyle/>
          <a:p>
            <a:pPr algn="ctr" defTabSz="713247">
              <a:lnSpc>
                <a:spcPct val="90000"/>
              </a:lnSpc>
            </a:pPr>
            <a:endParaRPr lang="en-US" dirty="0" err="1">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descr="C:\Users\jameyt\Pictures\Helveticons_Complete\Helveticons Complete\Helveticons Basic\Png\256x256\Laptop 256x256.pn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auto">
          <a:xfrm>
            <a:off x="7554686" y="1555740"/>
            <a:ext cx="934849" cy="934365"/>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140880" y="2928479"/>
            <a:ext cx="641003" cy="646359"/>
            <a:chOff x="14527403" y="952813"/>
            <a:chExt cx="837988" cy="844990"/>
          </a:xfrm>
        </p:grpSpPr>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rot="18949818">
              <a:off x="14872114" y="1307691"/>
              <a:ext cx="349090" cy="490112"/>
            </a:xfrm>
            <a:prstGeom prst="rect">
              <a:avLst/>
            </a:prstGeom>
          </p:spPr>
        </p:pic>
        <p:sp>
          <p:nvSpPr>
            <p:cNvPr id="8" name="Freeform 61"/>
            <p:cNvSpPr>
              <a:spLocks/>
            </p:cNvSpPr>
            <p:nvPr/>
          </p:nvSpPr>
          <p:spPr bwMode="auto">
            <a:xfrm rot="5400000">
              <a:off x="14640382" y="839834"/>
              <a:ext cx="612030" cy="837988"/>
            </a:xfrm>
            <a:custGeom>
              <a:avLst/>
              <a:gdLst/>
              <a:ahLst/>
              <a:cxnLst>
                <a:cxn ang="0">
                  <a:pos x="251" y="363"/>
                </a:cxn>
                <a:cxn ang="0">
                  <a:pos x="243" y="372"/>
                </a:cxn>
                <a:cxn ang="0">
                  <a:pos x="35" y="372"/>
                </a:cxn>
                <a:cxn ang="0">
                  <a:pos x="27" y="363"/>
                </a:cxn>
                <a:cxn ang="0">
                  <a:pos x="27" y="36"/>
                </a:cxn>
                <a:cxn ang="0">
                  <a:pos x="35" y="27"/>
                </a:cxn>
                <a:cxn ang="0">
                  <a:pos x="243" y="27"/>
                </a:cxn>
                <a:cxn ang="0">
                  <a:pos x="251" y="36"/>
                </a:cxn>
                <a:cxn ang="0">
                  <a:pos x="251" y="108"/>
                </a:cxn>
                <a:cxn ang="0">
                  <a:pos x="277" y="84"/>
                </a:cxn>
                <a:cxn ang="0">
                  <a:pos x="277" y="10"/>
                </a:cxn>
                <a:cxn ang="0">
                  <a:pos x="267" y="0"/>
                </a:cxn>
                <a:cxn ang="0">
                  <a:pos x="11" y="0"/>
                </a:cxn>
                <a:cxn ang="0">
                  <a:pos x="0" y="10"/>
                </a:cxn>
                <a:cxn ang="0">
                  <a:pos x="0" y="389"/>
                </a:cxn>
                <a:cxn ang="0">
                  <a:pos x="11" y="399"/>
                </a:cxn>
                <a:cxn ang="0">
                  <a:pos x="267" y="399"/>
                </a:cxn>
                <a:cxn ang="0">
                  <a:pos x="277" y="389"/>
                </a:cxn>
                <a:cxn ang="0">
                  <a:pos x="277" y="168"/>
                </a:cxn>
                <a:cxn ang="0">
                  <a:pos x="251" y="191"/>
                </a:cxn>
                <a:cxn ang="0">
                  <a:pos x="251" y="363"/>
                </a:cxn>
              </a:cxnLst>
              <a:rect l="0" t="0" r="r" b="b"/>
              <a:pathLst>
                <a:path w="277" h="399">
                  <a:moveTo>
                    <a:pt x="251" y="363"/>
                  </a:moveTo>
                  <a:cubicBezTo>
                    <a:pt x="251" y="368"/>
                    <a:pt x="247" y="372"/>
                    <a:pt x="243" y="372"/>
                  </a:cubicBezTo>
                  <a:cubicBezTo>
                    <a:pt x="35" y="372"/>
                    <a:pt x="35" y="372"/>
                    <a:pt x="35" y="372"/>
                  </a:cubicBezTo>
                  <a:cubicBezTo>
                    <a:pt x="31" y="372"/>
                    <a:pt x="27" y="368"/>
                    <a:pt x="27" y="363"/>
                  </a:cubicBezTo>
                  <a:cubicBezTo>
                    <a:pt x="27" y="36"/>
                    <a:pt x="27" y="36"/>
                    <a:pt x="27" y="36"/>
                  </a:cubicBezTo>
                  <a:cubicBezTo>
                    <a:pt x="27" y="31"/>
                    <a:pt x="31" y="27"/>
                    <a:pt x="35" y="27"/>
                  </a:cubicBezTo>
                  <a:cubicBezTo>
                    <a:pt x="243" y="27"/>
                    <a:pt x="243" y="27"/>
                    <a:pt x="243" y="27"/>
                  </a:cubicBezTo>
                  <a:cubicBezTo>
                    <a:pt x="247" y="27"/>
                    <a:pt x="251" y="31"/>
                    <a:pt x="251" y="36"/>
                  </a:cubicBezTo>
                  <a:cubicBezTo>
                    <a:pt x="251" y="108"/>
                    <a:pt x="251" y="108"/>
                    <a:pt x="251" y="108"/>
                  </a:cubicBezTo>
                  <a:cubicBezTo>
                    <a:pt x="277" y="84"/>
                    <a:pt x="277" y="84"/>
                    <a:pt x="277" y="84"/>
                  </a:cubicBezTo>
                  <a:cubicBezTo>
                    <a:pt x="277" y="10"/>
                    <a:pt x="277" y="10"/>
                    <a:pt x="277" y="10"/>
                  </a:cubicBezTo>
                  <a:cubicBezTo>
                    <a:pt x="277" y="4"/>
                    <a:pt x="273" y="0"/>
                    <a:pt x="267" y="0"/>
                  </a:cubicBezTo>
                  <a:cubicBezTo>
                    <a:pt x="11" y="0"/>
                    <a:pt x="11" y="0"/>
                    <a:pt x="11" y="0"/>
                  </a:cubicBezTo>
                  <a:cubicBezTo>
                    <a:pt x="5" y="0"/>
                    <a:pt x="0" y="4"/>
                    <a:pt x="0" y="10"/>
                  </a:cubicBezTo>
                  <a:cubicBezTo>
                    <a:pt x="0" y="389"/>
                    <a:pt x="0" y="389"/>
                    <a:pt x="0" y="389"/>
                  </a:cubicBezTo>
                  <a:cubicBezTo>
                    <a:pt x="0" y="395"/>
                    <a:pt x="5" y="399"/>
                    <a:pt x="11" y="399"/>
                  </a:cubicBezTo>
                  <a:cubicBezTo>
                    <a:pt x="267" y="399"/>
                    <a:pt x="267" y="399"/>
                    <a:pt x="267" y="399"/>
                  </a:cubicBezTo>
                  <a:cubicBezTo>
                    <a:pt x="273" y="399"/>
                    <a:pt x="277" y="395"/>
                    <a:pt x="277" y="389"/>
                  </a:cubicBezTo>
                  <a:cubicBezTo>
                    <a:pt x="277" y="168"/>
                    <a:pt x="277" y="168"/>
                    <a:pt x="277" y="168"/>
                  </a:cubicBezTo>
                  <a:cubicBezTo>
                    <a:pt x="251" y="191"/>
                    <a:pt x="251" y="191"/>
                    <a:pt x="251" y="191"/>
                  </a:cubicBezTo>
                  <a:lnTo>
                    <a:pt x="251" y="363"/>
                  </a:lnTo>
                  <a:close/>
                </a:path>
              </a:pathLst>
            </a:custGeom>
            <a:solidFill>
              <a:srgbClr val="FFFFFF"/>
            </a:solidFill>
            <a:extLst/>
          </p:spPr>
          <p:txBody>
            <a:bodyPr vert="horz" wrap="square" lIns="71337" tIns="35669" rIns="71337" bIns="35669" numCol="1" anchor="t" anchorCtr="0" compatLnSpc="1">
              <a:prstTxWarp prst="textNoShape">
                <a:avLst/>
              </a:prstTxWarp>
            </a:bodyPr>
            <a:lstStyle/>
            <a:p>
              <a:pPr defTabSz="713360">
                <a:defRPr/>
              </a:pPr>
              <a:endParaRPr lang="en-US" sz="1092" kern="0" dirty="0">
                <a:solidFill>
                  <a:srgbClr val="FFFFFF"/>
                </a:solidFill>
              </a:endParaRPr>
            </a:p>
          </p:txBody>
        </p:sp>
      </p:grpSp>
      <p:pic>
        <p:nvPicPr>
          <p:cNvPr id="9" name="Picture 8"/>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7281098" y="3984170"/>
            <a:ext cx="360567" cy="671397"/>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974" y="4969625"/>
            <a:ext cx="729459" cy="729459"/>
          </a:xfrm>
          <a:prstGeom prst="rect">
            <a:avLst/>
          </a:prstGeom>
        </p:spPr>
      </p:pic>
      <p:pic>
        <p:nvPicPr>
          <p:cNvPr id="11" name="Picture 3"/>
          <p:cNvPicPr>
            <a:picLocks noChangeAspect="1" noChangeArrowheads="1"/>
          </p:cNvPicPr>
          <p:nvPr/>
        </p:nvPicPr>
        <p:blipFill>
          <a:blip r:embed="rId9" cstate="print">
            <a:biLevel thresh="25000"/>
            <a:extLst>
              <a:ext uri="{28A0092B-C50C-407E-A947-70E740481C1C}">
                <a14:useLocalDpi xmlns:a14="http://schemas.microsoft.com/office/drawing/2010/main" val="0"/>
              </a:ext>
            </a:extLst>
          </a:blip>
          <a:srcRect/>
          <a:stretch>
            <a:fillRect/>
          </a:stretch>
        </p:blipFill>
        <p:spPr bwMode="auto">
          <a:xfrm>
            <a:off x="9112023" y="3389990"/>
            <a:ext cx="1161473" cy="752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8022111" y="2582508"/>
            <a:ext cx="965291" cy="1195737"/>
          </a:xfrm>
          <a:prstGeom prst="line">
            <a:avLst/>
          </a:prstGeom>
          <a:ln w="31750">
            <a:solidFill>
              <a:schemeClr val="bg1"/>
            </a:solidFill>
            <a:prstDash val="sysDash"/>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992494" y="3229028"/>
            <a:ext cx="994910" cy="549217"/>
          </a:xfrm>
          <a:prstGeom prst="line">
            <a:avLst/>
          </a:prstGeom>
          <a:ln w="31750">
            <a:solidFill>
              <a:schemeClr val="bg1"/>
            </a:solidFill>
            <a:prstDash val="sysDash"/>
            <a:headEnd type="oval"/>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978329" y="3778245"/>
            <a:ext cx="1009074" cy="550566"/>
          </a:xfrm>
          <a:prstGeom prst="line">
            <a:avLst/>
          </a:prstGeom>
          <a:ln w="31750">
            <a:solidFill>
              <a:schemeClr val="bg1"/>
            </a:solidFill>
            <a:prstDash val="sysDash"/>
            <a:headEnd type="oval"/>
            <a:tailEnd type="none" w="lg"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8022111" y="3778247"/>
            <a:ext cx="965291" cy="1179587"/>
          </a:xfrm>
          <a:prstGeom prst="line">
            <a:avLst/>
          </a:prstGeom>
          <a:ln w="31750">
            <a:solidFill>
              <a:schemeClr val="bg1"/>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326469" y="5146229"/>
            <a:ext cx="2922816" cy="701443"/>
          </a:xfrm>
          <a:prstGeom prst="rect">
            <a:avLst/>
          </a:prstGeom>
          <a:noFill/>
        </p:spPr>
        <p:txBody>
          <a:bodyPr wrap="square" lIns="69945" tIns="111912" rIns="69945" bIns="111912" rtlCol="0">
            <a:spAutoFit/>
          </a:bodyPr>
          <a:lstStyle/>
          <a:p>
            <a:pPr>
              <a:lnSpc>
                <a:spcPct val="90000"/>
              </a:lnSpc>
              <a:spcAft>
                <a:spcPts val="459"/>
              </a:spcAft>
            </a:pPr>
            <a:r>
              <a:rPr lang="zh-CN" altLang="en-US" sz="3366" dirty="0">
                <a:solidFill>
                  <a:srgbClr val="FFFFFF"/>
                </a:solidFill>
                <a:latin typeface="Segoe UI Light"/>
              </a:rPr>
              <a:t> </a:t>
            </a:r>
            <a:r>
              <a:rPr lang="zh-CN" altLang="en-US" sz="3366" dirty="0" smtClean="0">
                <a:solidFill>
                  <a:srgbClr val="FFFFFF"/>
                </a:solidFill>
                <a:latin typeface="Segoe UI Light"/>
              </a:rPr>
              <a:t>设备</a:t>
            </a:r>
            <a:r>
              <a:rPr lang="en-US" altLang="zh-CN" sz="3366" dirty="0">
                <a:solidFill>
                  <a:srgbClr val="FFFFFF"/>
                </a:solidFill>
                <a:latin typeface="Segoe UI Light"/>
              </a:rPr>
              <a:t>-</a:t>
            </a:r>
            <a:r>
              <a:rPr lang="zh-CN" altLang="en-US" sz="3366" dirty="0" smtClean="0">
                <a:solidFill>
                  <a:srgbClr val="FFFFFF"/>
                </a:solidFill>
                <a:latin typeface="Segoe UI Light"/>
              </a:rPr>
              <a:t>服务</a:t>
            </a:r>
            <a:endParaRPr lang="en-US" sz="3366" dirty="0">
              <a:solidFill>
                <a:srgbClr val="FFFFFF"/>
              </a:solidFill>
              <a:latin typeface="Segoe UI Light"/>
            </a:endParaRPr>
          </a:p>
        </p:txBody>
      </p:sp>
      <p:sp>
        <p:nvSpPr>
          <p:cNvPr id="17" name="TextBox 16"/>
          <p:cNvSpPr txBox="1"/>
          <p:nvPr/>
        </p:nvSpPr>
        <p:spPr>
          <a:xfrm>
            <a:off x="422995" y="1555740"/>
            <a:ext cx="5532637" cy="2886944"/>
          </a:xfrm>
          <a:prstGeom prst="rect">
            <a:avLst/>
          </a:prstGeom>
          <a:noFill/>
        </p:spPr>
        <p:txBody>
          <a:bodyPr wrap="square" lIns="0" tIns="0" rIns="0" bIns="0" rtlCol="0">
            <a:spAutoFit/>
          </a:bodyPr>
          <a:lstStyle/>
          <a:p>
            <a:pPr marL="460375" indent="-460375">
              <a:lnSpc>
                <a:spcPct val="90000"/>
              </a:lnSpc>
              <a:spcBef>
                <a:spcPct val="20000"/>
              </a:spcBef>
              <a:buSzPct val="80000"/>
              <a:buBlip>
                <a:blip r:embed="rId10"/>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互联网、移动互联网的应用流量非常不确定，很适合云计算下的弹性特点</a:t>
            </a: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10"/>
              </a:buBlip>
            </a:pPr>
            <a:endParaRPr lang="en-US" altLang="zh-CN" sz="2800" dirty="0" smtClean="0">
              <a:gradFill>
                <a:gsLst>
                  <a:gs pos="0">
                    <a:srgbClr val="292929">
                      <a:lumMod val="90000"/>
                      <a:lumOff val="10000"/>
                    </a:srgbClr>
                  </a:gs>
                  <a:gs pos="86000">
                    <a:srgbClr val="292929">
                      <a:lumMod val="90000"/>
                      <a:lumOff val="10000"/>
                    </a:srgbClr>
                  </a:gs>
                </a:gsLst>
                <a:lin ang="5400000" scaled="0"/>
              </a:gradFill>
            </a:endParaRPr>
          </a:p>
          <a:p>
            <a:pPr marL="460375" indent="-460375">
              <a:lnSpc>
                <a:spcPct val="90000"/>
              </a:lnSpc>
              <a:spcBef>
                <a:spcPct val="20000"/>
              </a:spcBef>
              <a:buSzPct val="80000"/>
              <a:buBlip>
                <a:blip r:embed="rId10"/>
              </a:buBlip>
            </a:pPr>
            <a:r>
              <a:rPr lang="zh-CN" altLang="en-US" sz="2800" dirty="0" smtClean="0">
                <a:gradFill>
                  <a:gsLst>
                    <a:gs pos="0">
                      <a:srgbClr val="292929">
                        <a:lumMod val="90000"/>
                        <a:lumOff val="10000"/>
                      </a:srgbClr>
                    </a:gs>
                    <a:gs pos="86000">
                      <a:srgbClr val="292929">
                        <a:lumMod val="90000"/>
                        <a:lumOff val="10000"/>
                      </a:srgbClr>
                    </a:gs>
                  </a:gsLst>
                  <a:lin ang="5400000" scaled="0"/>
                </a:gradFill>
              </a:rPr>
              <a:t>新型终端带来新的业务和应用契机，较少考虑数据迁移和</a:t>
            </a:r>
            <a:r>
              <a:rPr lang="en-US" altLang="zh-CN" sz="2800" dirty="0" smtClean="0">
                <a:gradFill>
                  <a:gsLst>
                    <a:gs pos="0">
                      <a:srgbClr val="292929">
                        <a:lumMod val="90000"/>
                        <a:lumOff val="10000"/>
                      </a:srgbClr>
                    </a:gs>
                    <a:gs pos="86000">
                      <a:srgbClr val="292929">
                        <a:lumMod val="90000"/>
                        <a:lumOff val="10000"/>
                      </a:srgbClr>
                    </a:gs>
                  </a:gsLst>
                  <a:lin ang="5400000" scaled="0"/>
                </a:gradFill>
              </a:rPr>
              <a:t>IT</a:t>
            </a:r>
            <a:r>
              <a:rPr lang="zh-CN" altLang="en-US" sz="2800" dirty="0" smtClean="0">
                <a:gradFill>
                  <a:gsLst>
                    <a:gs pos="0">
                      <a:srgbClr val="292929">
                        <a:lumMod val="90000"/>
                        <a:lumOff val="10000"/>
                      </a:srgbClr>
                    </a:gs>
                    <a:gs pos="86000">
                      <a:srgbClr val="292929">
                        <a:lumMod val="90000"/>
                        <a:lumOff val="10000"/>
                      </a:srgbClr>
                    </a:gs>
                  </a:gsLst>
                  <a:lin ang="5400000" scaled="0"/>
                </a:gradFill>
              </a:rPr>
              <a:t>资产保持等问题</a:t>
            </a:r>
            <a:endParaRPr lang="zh-CN" altLang="en-US" sz="28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708466392"/>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30561" y="512188"/>
            <a:ext cx="9739284" cy="5929506"/>
          </a:xfrm>
          <a:prstGeom prst="rect">
            <a:avLst/>
          </a:prstGeom>
        </p:spPr>
      </p:pic>
      <p:sp>
        <p:nvSpPr>
          <p:cNvPr id="2" name="Title 1"/>
          <p:cNvSpPr>
            <a:spLocks noGrp="1"/>
          </p:cNvSpPr>
          <p:nvPr>
            <p:ph type="title"/>
          </p:nvPr>
        </p:nvSpPr>
        <p:spPr/>
        <p:txBody>
          <a:bodyPr/>
          <a:lstStyle/>
          <a:p>
            <a:endParaRPr lang="zh-CN" altLang="en-US"/>
          </a:p>
        </p:txBody>
      </p:sp>
      <p:pic>
        <p:nvPicPr>
          <p:cNvPr id="3" name="Picture 2"/>
          <p:cNvPicPr>
            <a:picLocks noChangeAspect="1"/>
          </p:cNvPicPr>
          <p:nvPr/>
        </p:nvPicPr>
        <p:blipFill>
          <a:blip r:embed="rId3"/>
          <a:stretch>
            <a:fillRect/>
          </a:stretch>
        </p:blipFill>
        <p:spPr>
          <a:xfrm>
            <a:off x="256924" y="99761"/>
            <a:ext cx="11762623" cy="6754360"/>
          </a:xfrm>
          <a:prstGeom prst="rect">
            <a:avLst/>
          </a:prstGeom>
        </p:spPr>
      </p:pic>
    </p:spTree>
    <p:extLst>
      <p:ext uri="{BB962C8B-B14F-4D97-AF65-F5344CB8AC3E}">
        <p14:creationId xmlns:p14="http://schemas.microsoft.com/office/powerpoint/2010/main" val="3716399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a:p>
        </p:txBody>
      </p:sp>
      <p:pic>
        <p:nvPicPr>
          <p:cNvPr id="3" name="Picture 2"/>
          <p:cNvPicPr>
            <a:picLocks noChangeAspect="1"/>
          </p:cNvPicPr>
          <p:nvPr/>
        </p:nvPicPr>
        <p:blipFill>
          <a:blip r:embed="rId2"/>
          <a:stretch>
            <a:fillRect/>
          </a:stretch>
        </p:blipFill>
        <p:spPr>
          <a:xfrm>
            <a:off x="251158" y="121067"/>
            <a:ext cx="11515725" cy="6653299"/>
          </a:xfrm>
          <a:prstGeom prst="rect">
            <a:avLst/>
          </a:prstGeom>
        </p:spPr>
      </p:pic>
    </p:spTree>
    <p:extLst>
      <p:ext uri="{BB962C8B-B14F-4D97-AF65-F5344CB8AC3E}">
        <p14:creationId xmlns:p14="http://schemas.microsoft.com/office/powerpoint/2010/main" val="1762551747"/>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手游：苍穹之剑</a:t>
            </a:r>
            <a:endParaRPr lang="zh-CN" altLang="en-US" dirty="0"/>
          </a:p>
        </p:txBody>
      </p:sp>
      <p:sp>
        <p:nvSpPr>
          <p:cNvPr id="3" name="Text Placeholder 2"/>
          <p:cNvSpPr>
            <a:spLocks noGrp="1"/>
          </p:cNvSpPr>
          <p:nvPr>
            <p:ph type="body" sz="quarter" idx="10"/>
          </p:nvPr>
        </p:nvSpPr>
        <p:spPr>
          <a:xfrm>
            <a:off x="520701" y="1447800"/>
            <a:ext cx="11149013" cy="2571473"/>
          </a:xfrm>
        </p:spPr>
        <p:txBody>
          <a:bodyPr/>
          <a:lstStyle/>
          <a:p>
            <a:pPr marL="574675" indent="-571500">
              <a:buFont typeface="Arial" panose="020B0604020202020204" pitchFamily="34" charset="0"/>
              <a:buChar char="•"/>
            </a:pPr>
            <a:r>
              <a:rPr lang="zh-CN" altLang="en-US" sz="2400" dirty="0"/>
              <a:t>由蓝港在线开发</a:t>
            </a:r>
            <a:endParaRPr lang="en-US" altLang="zh-CN" sz="2400" dirty="0"/>
          </a:p>
          <a:p>
            <a:pPr marL="574675" indent="-571500">
              <a:buFont typeface="Arial" panose="020B0604020202020204" pitchFamily="34" charset="0"/>
              <a:buChar char="•"/>
            </a:pPr>
            <a:r>
              <a:rPr lang="en-US" altLang="zh-CN" sz="2400" dirty="0"/>
              <a:t>Unity3D MMORPG</a:t>
            </a:r>
          </a:p>
          <a:p>
            <a:pPr marL="574675" indent="-571500">
              <a:buFont typeface="Arial" panose="020B0604020202020204" pitchFamily="34" charset="0"/>
              <a:buChar char="•"/>
            </a:pPr>
            <a:r>
              <a:rPr lang="zh-CN" altLang="en-US" sz="2400" dirty="0"/>
              <a:t>在</a:t>
            </a:r>
            <a:r>
              <a:rPr lang="en-US" altLang="zh-CN" sz="2400" dirty="0"/>
              <a:t>WP/</a:t>
            </a:r>
            <a:r>
              <a:rPr lang="en-US" altLang="zh-CN" sz="2400" dirty="0" err="1"/>
              <a:t>iOS</a:t>
            </a:r>
            <a:r>
              <a:rPr lang="en-US" altLang="zh-CN" sz="2400" dirty="0"/>
              <a:t>/Android</a:t>
            </a:r>
            <a:r>
              <a:rPr lang="zh-CN" altLang="en-US" sz="2400" dirty="0"/>
              <a:t>市场运营</a:t>
            </a:r>
            <a:endParaRPr lang="en-US" altLang="zh-CN" sz="2400" dirty="0"/>
          </a:p>
          <a:p>
            <a:pPr marL="574675" indent="-571500">
              <a:buFont typeface="Arial" panose="020B0604020202020204" pitchFamily="34" charset="0"/>
              <a:buChar char="•"/>
            </a:pPr>
            <a:r>
              <a:rPr lang="en-US" altLang="zh-CN" sz="2400" dirty="0" err="1"/>
              <a:t>Appstore</a:t>
            </a:r>
            <a:r>
              <a:rPr lang="zh-CN" altLang="en-US" sz="2400" dirty="0"/>
              <a:t>排名前</a:t>
            </a:r>
            <a:r>
              <a:rPr lang="en-US" altLang="zh-CN" sz="2400" dirty="0"/>
              <a:t>50</a:t>
            </a:r>
            <a:r>
              <a:rPr lang="zh-CN" altLang="en-US" sz="2400" dirty="0"/>
              <a:t>，月流水千万</a:t>
            </a:r>
            <a:endParaRPr lang="en-US" altLang="zh-CN" sz="2400" dirty="0"/>
          </a:p>
          <a:p>
            <a:pPr marL="574675" indent="-571500">
              <a:buFont typeface="Arial" panose="020B0604020202020204" pitchFamily="34" charset="0"/>
              <a:buChar char="•"/>
            </a:pPr>
            <a:r>
              <a:rPr lang="zh-CN" altLang="en-US" sz="2400" dirty="0"/>
              <a:t>部署在</a:t>
            </a:r>
            <a:r>
              <a:rPr lang="en-US" altLang="zh-CN" sz="2400" dirty="0"/>
              <a:t>Azure</a:t>
            </a:r>
            <a:r>
              <a:rPr lang="zh-CN" altLang="en-US" sz="2400" dirty="0"/>
              <a:t>北京、上海</a:t>
            </a:r>
            <a:endParaRPr lang="en-US" altLang="zh-CN" sz="2400" dirty="0"/>
          </a:p>
          <a:p>
            <a:pPr marL="574675" indent="-571500">
              <a:buFont typeface="Arial" panose="020B0604020202020204" pitchFamily="34" charset="0"/>
              <a:buChar char="•"/>
            </a:pPr>
            <a:r>
              <a:rPr lang="zh-CN" altLang="en-US" sz="2400" dirty="0"/>
              <a:t>单服并发在线</a:t>
            </a:r>
            <a:r>
              <a:rPr lang="en-US" altLang="zh-CN" sz="2400" dirty="0"/>
              <a:t>3000</a:t>
            </a:r>
            <a:r>
              <a:rPr lang="zh-CN" altLang="en-US" sz="2400" dirty="0"/>
              <a:t>人</a:t>
            </a:r>
            <a:endParaRPr lang="en-US" altLang="zh-CN" sz="2400" dirty="0"/>
          </a:p>
        </p:txBody>
      </p:sp>
      <p:pic>
        <p:nvPicPr>
          <p:cNvPr id="2050" name="Picture 2" descr="http://www.linekong.com/images/main_curr/fot_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9916" y="228601"/>
            <a:ext cx="2441118" cy="88768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ccice.com/sk/webapps/ueditor3/php/upload/16391393549428.jpg"/>
          <p:cNvPicPr>
            <a:picLocks noChangeAspect="1" noChangeArrowheads="1"/>
          </p:cNvPicPr>
          <p:nvPr/>
        </p:nvPicPr>
        <p:blipFill rotWithShape="1">
          <a:blip r:embed="rId3">
            <a:extLst>
              <a:ext uri="{28A0092B-C50C-407E-A947-70E740481C1C}">
                <a14:useLocalDpi xmlns:a14="http://schemas.microsoft.com/office/drawing/2010/main" val="0"/>
              </a:ext>
            </a:extLst>
          </a:blip>
          <a:srcRect b="17002"/>
          <a:stretch/>
        </p:blipFill>
        <p:spPr bwMode="auto">
          <a:xfrm>
            <a:off x="7038666" y="1306286"/>
            <a:ext cx="4762500" cy="2766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img.linekong.com/x/000/000/023n9017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22"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descr="http://img.linekong.com/x/000/000/027n2679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678"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10" descr="http://img.linekong.com/x/000/000/025n4775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2456"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331945"/>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Azure</a:t>
            </a:r>
            <a:r>
              <a:rPr lang="zh-CN" altLang="en-US" dirty="0" smtClean="0"/>
              <a:t>业务场景</a:t>
            </a:r>
            <a:r>
              <a:rPr lang="en-US" altLang="zh-CN" dirty="0" smtClean="0"/>
              <a:t>5</a:t>
            </a:r>
            <a:r>
              <a:rPr lang="zh-CN" altLang="en-US" dirty="0" smtClean="0"/>
              <a:t>：存储、备份、容灾</a:t>
            </a:r>
            <a:endParaRPr lang="zh-CN" altLang="en-US" dirty="0"/>
          </a:p>
        </p:txBody>
      </p:sp>
      <p:pic>
        <p:nvPicPr>
          <p:cNvPr id="4" name="Picture 3"/>
          <p:cNvPicPr>
            <a:picLocks noChangeAspect="1"/>
          </p:cNvPicPr>
          <p:nvPr/>
        </p:nvPicPr>
        <p:blipFill>
          <a:blip r:embed="rId2"/>
          <a:stretch>
            <a:fillRect/>
          </a:stretch>
        </p:blipFill>
        <p:spPr>
          <a:xfrm>
            <a:off x="944228" y="1297906"/>
            <a:ext cx="10544175" cy="5200650"/>
          </a:xfrm>
          <a:prstGeom prst="rect">
            <a:avLst/>
          </a:prstGeom>
        </p:spPr>
      </p:pic>
    </p:spTree>
    <p:extLst>
      <p:ext uri="{BB962C8B-B14F-4D97-AF65-F5344CB8AC3E}">
        <p14:creationId xmlns:p14="http://schemas.microsoft.com/office/powerpoint/2010/main" val="3962719770"/>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216" y="276729"/>
            <a:ext cx="11151917" cy="488788"/>
          </a:xfrm>
        </p:spPr>
        <p:txBody>
          <a:bodyPr/>
          <a:lstStyle/>
          <a:p>
            <a:r>
              <a:rPr lang="en-US" altLang="zh-CN" sz="3529" dirty="0" smtClean="0"/>
              <a:t>Azure</a:t>
            </a:r>
            <a:r>
              <a:rPr lang="zh-CN" altLang="en-US" sz="3529" dirty="0" smtClean="0"/>
              <a:t>存储天然具备高可用和异地灾备能力</a:t>
            </a:r>
            <a:endParaRPr lang="en-US" sz="3529" dirty="0"/>
          </a:p>
        </p:txBody>
      </p:sp>
      <p:sp>
        <p:nvSpPr>
          <p:cNvPr id="4" name="Text Placeholder 3"/>
          <p:cNvSpPr>
            <a:spLocks noGrp="1"/>
          </p:cNvSpPr>
          <p:nvPr>
            <p:ph type="body" sz="quarter" idx="4294967295"/>
          </p:nvPr>
        </p:nvSpPr>
        <p:spPr>
          <a:xfrm>
            <a:off x="397043" y="1135767"/>
            <a:ext cx="11655425" cy="1994392"/>
          </a:xfrm>
        </p:spPr>
        <p:txBody>
          <a:bodyPr/>
          <a:lstStyle/>
          <a:p>
            <a:pPr marL="448193" indent="-448193">
              <a:lnSpc>
                <a:spcPct val="100000"/>
              </a:lnSpc>
              <a:buFont typeface="Arial" panose="020B0604020202020204" pitchFamily="34" charset="0"/>
              <a:buChar char="•"/>
            </a:pPr>
            <a:r>
              <a:rPr lang="zh-CN" altLang="en-US" sz="2400" dirty="0" smtClean="0">
                <a:solidFill>
                  <a:schemeClr val="tx1">
                    <a:alpha val="99000"/>
                  </a:schemeClr>
                </a:solidFill>
              </a:rPr>
              <a:t>存储虚拟机磁盘、文件、队列消息、表</a:t>
            </a:r>
            <a:endParaRPr lang="en-US" altLang="zh-CN" sz="2400" dirty="0" smtClean="0">
              <a:solidFill>
                <a:schemeClr val="tx1">
                  <a:alpha val="99000"/>
                </a:schemeClr>
              </a:solidFill>
            </a:endParaRPr>
          </a:p>
          <a:p>
            <a:pPr marL="448193" indent="-448193">
              <a:lnSpc>
                <a:spcPct val="100000"/>
              </a:lnSpc>
              <a:buFont typeface="Arial" panose="020B0604020202020204" pitchFamily="34" charset="0"/>
              <a:buChar char="•"/>
            </a:pPr>
            <a:r>
              <a:rPr lang="zh-CN" altLang="en-US" sz="2400" dirty="0" smtClean="0">
                <a:solidFill>
                  <a:schemeClr val="tx1">
                    <a:alpha val="99000"/>
                  </a:schemeClr>
                </a:solidFill>
              </a:rPr>
              <a:t>提供</a:t>
            </a:r>
            <a:r>
              <a:rPr lang="en-US" altLang="zh-CN" sz="2400" dirty="0" smtClean="0">
                <a:solidFill>
                  <a:schemeClr val="tx1">
                    <a:alpha val="99000"/>
                  </a:schemeClr>
                </a:solidFill>
              </a:rPr>
              <a:t>99.9%</a:t>
            </a:r>
            <a:r>
              <a:rPr lang="zh-CN" altLang="en-US" sz="2400" dirty="0" smtClean="0">
                <a:solidFill>
                  <a:schemeClr val="tx1">
                    <a:alpha val="99000"/>
                  </a:schemeClr>
                </a:solidFill>
              </a:rPr>
              <a:t>的</a:t>
            </a:r>
            <a:r>
              <a:rPr lang="en-US" altLang="zh-CN" sz="2400" dirty="0" smtClean="0">
                <a:solidFill>
                  <a:schemeClr val="tx1">
                    <a:alpha val="99000"/>
                  </a:schemeClr>
                </a:solidFill>
              </a:rPr>
              <a:t>SLA</a:t>
            </a:r>
            <a:r>
              <a:rPr lang="zh-CN" altLang="en-US" sz="2400" dirty="0" smtClean="0">
                <a:solidFill>
                  <a:schemeClr val="tx1">
                    <a:alpha val="99000"/>
                  </a:schemeClr>
                </a:solidFill>
              </a:rPr>
              <a:t>保证</a:t>
            </a:r>
            <a:endParaRPr lang="en-US" altLang="zh-CN" sz="2400" dirty="0" smtClean="0">
              <a:solidFill>
                <a:schemeClr val="tx1">
                  <a:alpha val="99000"/>
                </a:schemeClr>
              </a:solidFill>
            </a:endParaRPr>
          </a:p>
          <a:p>
            <a:pPr marL="448193" indent="-448193">
              <a:lnSpc>
                <a:spcPct val="100000"/>
              </a:lnSpc>
              <a:buFont typeface="Arial" panose="020B0604020202020204" pitchFamily="34" charset="0"/>
              <a:buChar char="•"/>
            </a:pPr>
            <a:r>
              <a:rPr lang="zh-CN" altLang="en-US" sz="2400" dirty="0" smtClean="0">
                <a:solidFill>
                  <a:schemeClr val="tx1">
                    <a:alpha val="99000"/>
                  </a:schemeClr>
                </a:solidFill>
              </a:rPr>
              <a:t>数据永不丢失</a:t>
            </a:r>
            <a:endParaRPr lang="en-US" altLang="zh-CN" sz="2400" dirty="0" smtClean="0">
              <a:solidFill>
                <a:schemeClr val="tx1">
                  <a:alpha val="99000"/>
                </a:schemeClr>
              </a:solidFill>
            </a:endParaRPr>
          </a:p>
          <a:p>
            <a:pPr marL="843481" lvl="1" indent="-448193">
              <a:lnSpc>
                <a:spcPct val="100000"/>
              </a:lnSpc>
            </a:pPr>
            <a:r>
              <a:rPr lang="zh-CN" altLang="en-US" sz="2000" dirty="0" smtClean="0">
                <a:solidFill>
                  <a:schemeClr val="tx1">
                    <a:alpha val="99000"/>
                  </a:schemeClr>
                </a:solidFill>
              </a:rPr>
              <a:t>本地</a:t>
            </a:r>
            <a:r>
              <a:rPr lang="en-US" altLang="zh-CN" sz="2000" dirty="0" smtClean="0">
                <a:solidFill>
                  <a:schemeClr val="tx1">
                    <a:alpha val="99000"/>
                  </a:schemeClr>
                </a:solidFill>
              </a:rPr>
              <a:t>3</a:t>
            </a:r>
            <a:r>
              <a:rPr lang="zh-CN" altLang="en-US" sz="2000" dirty="0" smtClean="0">
                <a:solidFill>
                  <a:schemeClr val="tx1">
                    <a:alpha val="99000"/>
                  </a:schemeClr>
                </a:solidFill>
              </a:rPr>
              <a:t>份拷贝，实时复制，自动容错</a:t>
            </a:r>
            <a:endParaRPr lang="en-US" altLang="zh-CN" sz="2000" dirty="0" smtClean="0">
              <a:solidFill>
                <a:schemeClr val="tx1">
                  <a:alpha val="99000"/>
                </a:schemeClr>
              </a:solidFill>
            </a:endParaRPr>
          </a:p>
          <a:p>
            <a:pPr marL="843481" lvl="1" indent="-448193">
              <a:lnSpc>
                <a:spcPct val="100000"/>
              </a:lnSpc>
            </a:pPr>
            <a:r>
              <a:rPr lang="zh-CN" altLang="en-US" sz="2000" dirty="0" smtClean="0">
                <a:solidFill>
                  <a:schemeClr val="tx1">
                    <a:alpha val="99000"/>
                  </a:schemeClr>
                </a:solidFill>
              </a:rPr>
              <a:t>数据实时复制到灾备中心，</a:t>
            </a:r>
            <a:r>
              <a:rPr lang="en-US" altLang="zh-CN" sz="2000" dirty="0" smtClean="0">
                <a:solidFill>
                  <a:schemeClr val="tx1">
                    <a:alpha val="99000"/>
                  </a:schemeClr>
                </a:solidFill>
              </a:rPr>
              <a:t>0</a:t>
            </a:r>
            <a:r>
              <a:rPr lang="zh-CN" altLang="en-US" sz="2000" dirty="0" smtClean="0">
                <a:solidFill>
                  <a:schemeClr val="tx1">
                    <a:alpha val="99000"/>
                  </a:schemeClr>
                </a:solidFill>
              </a:rPr>
              <a:t>管理</a:t>
            </a:r>
            <a:endParaRPr lang="en-US" altLang="zh-CN" sz="2000" dirty="0" smtClean="0">
              <a:solidFill>
                <a:schemeClr val="tx1">
                  <a:alpha val="99000"/>
                </a:schemeClr>
              </a:solidFill>
            </a:endParaRPr>
          </a:p>
        </p:txBody>
      </p:sp>
      <p:sp>
        <p:nvSpPr>
          <p:cNvPr id="6" name="Text Placeholder 2"/>
          <p:cNvSpPr txBox="1">
            <a:spLocks/>
          </p:cNvSpPr>
          <p:nvPr/>
        </p:nvSpPr>
        <p:spPr>
          <a:xfrm>
            <a:off x="269239" y="1814153"/>
            <a:ext cx="11653523" cy="2052356"/>
          </a:xfrm>
          <a:prstGeom prst="rect">
            <a:avLst/>
          </a:prstGeom>
        </p:spPr>
        <p:txBody>
          <a:bodyPr lIns="89632" tIns="44815" rIns="89632" bIns="44815"/>
          <a:lstStyle>
            <a:lvl1pPr marL="342856" marR="0" indent="-342856" algn="l" defTabSz="932623" rtl="0" eaLnBrk="1" fontAlgn="auto" latinLnBrk="0" hangingPunct="1">
              <a:lnSpc>
                <a:spcPct val="90000"/>
              </a:lnSpc>
              <a:spcBef>
                <a:spcPct val="20000"/>
              </a:spcBef>
              <a:spcAft>
                <a:spcPts val="0"/>
              </a:spcAft>
              <a:buClrTx/>
              <a:buSzPct val="90000"/>
              <a:buFont typeface="Arial" pitchFamily="34" charset="0"/>
              <a:buChar char="•"/>
              <a:tabLst/>
              <a:defRPr sz="3900" kern="1200" spc="0" baseline="0">
                <a:gradFill>
                  <a:gsLst>
                    <a:gs pos="1250">
                      <a:schemeClr val="tx1"/>
                    </a:gs>
                    <a:gs pos="100000">
                      <a:schemeClr val="tx1"/>
                    </a:gs>
                  </a:gsLst>
                  <a:lin ang="5400000" scaled="0"/>
                </a:gradFill>
                <a:latin typeface="+mj-lt"/>
                <a:ea typeface="+mn-ea"/>
                <a:cs typeface="+mn-cs"/>
              </a:defRPr>
            </a:lvl1pPr>
            <a:lvl2pPr marL="584125" marR="0" indent="-241269" algn="l" defTabSz="93262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998"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568"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139"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711"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024"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335"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648"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3823" dirty="0">
              <a:gradFill>
                <a:gsLst>
                  <a:gs pos="1250">
                    <a:srgbClr val="505050"/>
                  </a:gs>
                  <a:gs pos="100000">
                    <a:srgbClr val="505050"/>
                  </a:gs>
                </a:gsLst>
                <a:lin ang="5400000" scaled="0"/>
              </a:gradFill>
            </a:endParaRPr>
          </a:p>
        </p:txBody>
      </p:sp>
      <p:pic>
        <p:nvPicPr>
          <p:cNvPr id="74" name="Picture 73"/>
          <p:cNvPicPr>
            <a:picLocks noChangeAspect="1"/>
          </p:cNvPicPr>
          <p:nvPr/>
        </p:nvPicPr>
        <p:blipFill>
          <a:blip r:embed="rId3"/>
          <a:stretch>
            <a:fillRect/>
          </a:stretch>
        </p:blipFill>
        <p:spPr>
          <a:xfrm>
            <a:off x="7398482" y="4090999"/>
            <a:ext cx="3502266" cy="2089335"/>
          </a:xfrm>
          <a:prstGeom prst="rect">
            <a:avLst/>
          </a:prstGeom>
        </p:spPr>
      </p:pic>
      <p:pic>
        <p:nvPicPr>
          <p:cNvPr id="76" name="Picture 75"/>
          <p:cNvPicPr>
            <a:picLocks noChangeAspect="1"/>
          </p:cNvPicPr>
          <p:nvPr/>
        </p:nvPicPr>
        <p:blipFill>
          <a:blip r:embed="rId3"/>
          <a:stretch>
            <a:fillRect/>
          </a:stretch>
        </p:blipFill>
        <p:spPr>
          <a:xfrm>
            <a:off x="1001190" y="4090999"/>
            <a:ext cx="3502266" cy="2089335"/>
          </a:xfrm>
          <a:prstGeom prst="rect">
            <a:avLst/>
          </a:prstGeom>
        </p:spPr>
      </p:pic>
      <p:sp>
        <p:nvSpPr>
          <p:cNvPr id="5" name="Flowchart: Connector 4"/>
          <p:cNvSpPr/>
          <p:nvPr/>
        </p:nvSpPr>
        <p:spPr bwMode="auto">
          <a:xfrm>
            <a:off x="4625842" y="4987413"/>
            <a:ext cx="448208" cy="448208"/>
          </a:xfrm>
          <a:prstGeom prst="flowChartConnector">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2" name="Flowchart: Connector 11"/>
          <p:cNvSpPr/>
          <p:nvPr/>
        </p:nvSpPr>
        <p:spPr bwMode="auto">
          <a:xfrm>
            <a:off x="6827889" y="4987412"/>
            <a:ext cx="448208" cy="448208"/>
          </a:xfrm>
          <a:prstGeom prst="flowChartConnector">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9" name="Straight Arrow Connector 8"/>
          <p:cNvCxnSpPr>
            <a:stCxn id="5" idx="6"/>
            <a:endCxn id="12" idx="2"/>
          </p:cNvCxnSpPr>
          <p:nvPr/>
        </p:nvCxnSpPr>
        <p:spPr>
          <a:xfrm flipV="1">
            <a:off x="5074050" y="5211516"/>
            <a:ext cx="1753839" cy="1"/>
          </a:xfrm>
          <a:prstGeom prst="straightConnector1">
            <a:avLst/>
          </a:prstGeom>
          <a:ln>
            <a:headEnd type="none"/>
            <a:tailEnd type="triangle"/>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2191128" y="3286311"/>
            <a:ext cx="814118" cy="534083"/>
          </a:xfrm>
          <a:prstGeom prst="rect">
            <a:avLst/>
          </a:prstGeom>
          <a:noFill/>
        </p:spPr>
        <p:txBody>
          <a:bodyPr wrap="none" lIns="179285" tIns="143428" rIns="179285" bIns="143428" rtlCol="0">
            <a:spAutoFit/>
          </a:bodyPr>
          <a:lstStyle/>
          <a:p>
            <a:pPr>
              <a:lnSpc>
                <a:spcPct val="90000"/>
              </a:lnSpc>
            </a:pPr>
            <a:r>
              <a:rPr lang="zh-CN" altLang="en-US" sz="1765" dirty="0" smtClean="0"/>
              <a:t>写入</a:t>
            </a:r>
            <a:endParaRPr lang="en-US" sz="1765" dirty="0"/>
          </a:p>
        </p:txBody>
      </p:sp>
      <p:sp>
        <p:nvSpPr>
          <p:cNvPr id="17" name="TextBox 16"/>
          <p:cNvSpPr txBox="1"/>
          <p:nvPr/>
        </p:nvSpPr>
        <p:spPr>
          <a:xfrm>
            <a:off x="8895406" y="6098059"/>
            <a:ext cx="814118" cy="534083"/>
          </a:xfrm>
          <a:prstGeom prst="rect">
            <a:avLst/>
          </a:prstGeom>
          <a:noFill/>
        </p:spPr>
        <p:txBody>
          <a:bodyPr wrap="none" lIns="179285" tIns="143428" rIns="179285" bIns="143428" rtlCol="0">
            <a:spAutoFit/>
          </a:bodyPr>
          <a:lstStyle/>
          <a:p>
            <a:pPr>
              <a:lnSpc>
                <a:spcPct val="90000"/>
              </a:lnSpc>
            </a:pPr>
            <a:r>
              <a:rPr lang="zh-CN" altLang="en-US" sz="1765" dirty="0" smtClean="0"/>
              <a:t>上海</a:t>
            </a:r>
            <a:endParaRPr lang="en-US" sz="1765" dirty="0"/>
          </a:p>
        </p:txBody>
      </p:sp>
      <p:sp>
        <p:nvSpPr>
          <p:cNvPr id="18" name="TextBox 17"/>
          <p:cNvSpPr txBox="1"/>
          <p:nvPr/>
        </p:nvSpPr>
        <p:spPr>
          <a:xfrm>
            <a:off x="2345264" y="6070750"/>
            <a:ext cx="814118" cy="534083"/>
          </a:xfrm>
          <a:prstGeom prst="rect">
            <a:avLst/>
          </a:prstGeom>
          <a:noFill/>
        </p:spPr>
        <p:txBody>
          <a:bodyPr wrap="none" lIns="179285" tIns="143428" rIns="179285" bIns="143428" rtlCol="0">
            <a:spAutoFit/>
          </a:bodyPr>
          <a:lstStyle/>
          <a:p>
            <a:pPr>
              <a:lnSpc>
                <a:spcPct val="90000"/>
              </a:lnSpc>
            </a:pPr>
            <a:r>
              <a:rPr lang="zh-CN" altLang="en-US" sz="1765" dirty="0" smtClean="0"/>
              <a:t>北京</a:t>
            </a:r>
            <a:endParaRPr lang="en-US" sz="1765" dirty="0"/>
          </a:p>
        </p:txBody>
      </p:sp>
      <p:sp>
        <p:nvSpPr>
          <p:cNvPr id="3" name="Down Arrow 2"/>
          <p:cNvSpPr/>
          <p:nvPr/>
        </p:nvSpPr>
        <p:spPr bwMode="auto">
          <a:xfrm rot="10800000">
            <a:off x="3017377" y="3694329"/>
            <a:ext cx="391886" cy="374022"/>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Down Arrow 13"/>
          <p:cNvSpPr/>
          <p:nvPr/>
        </p:nvSpPr>
        <p:spPr bwMode="auto">
          <a:xfrm>
            <a:off x="2345264" y="3694329"/>
            <a:ext cx="391886" cy="374022"/>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5" name="TextBox 14"/>
          <p:cNvSpPr txBox="1"/>
          <p:nvPr/>
        </p:nvSpPr>
        <p:spPr>
          <a:xfrm>
            <a:off x="2817525" y="3286311"/>
            <a:ext cx="814118" cy="534083"/>
          </a:xfrm>
          <a:prstGeom prst="rect">
            <a:avLst/>
          </a:prstGeom>
          <a:noFill/>
        </p:spPr>
        <p:txBody>
          <a:bodyPr wrap="none" lIns="179285" tIns="143428" rIns="179285" bIns="143428" rtlCol="0">
            <a:spAutoFit/>
          </a:bodyPr>
          <a:lstStyle/>
          <a:p>
            <a:pPr>
              <a:lnSpc>
                <a:spcPct val="90000"/>
              </a:lnSpc>
            </a:pPr>
            <a:r>
              <a:rPr lang="zh-CN" altLang="en-US" sz="1765" dirty="0" smtClean="0"/>
              <a:t>读取</a:t>
            </a:r>
            <a:endParaRPr lang="en-US" sz="1765" dirty="0"/>
          </a:p>
        </p:txBody>
      </p:sp>
      <p:sp>
        <p:nvSpPr>
          <p:cNvPr id="16" name="Down Arrow 15"/>
          <p:cNvSpPr/>
          <p:nvPr/>
        </p:nvSpPr>
        <p:spPr bwMode="auto">
          <a:xfrm rot="10800000">
            <a:off x="9095258" y="3663121"/>
            <a:ext cx="391886" cy="374022"/>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9" name="TextBox 18"/>
          <p:cNvSpPr txBox="1"/>
          <p:nvPr/>
        </p:nvSpPr>
        <p:spPr>
          <a:xfrm>
            <a:off x="8895406" y="3255103"/>
            <a:ext cx="1266165" cy="534083"/>
          </a:xfrm>
          <a:prstGeom prst="rect">
            <a:avLst/>
          </a:prstGeom>
          <a:noFill/>
        </p:spPr>
        <p:txBody>
          <a:bodyPr wrap="none" lIns="179285" tIns="143428" rIns="179285" bIns="143428" rtlCol="0">
            <a:spAutoFit/>
          </a:bodyPr>
          <a:lstStyle/>
          <a:p>
            <a:pPr>
              <a:lnSpc>
                <a:spcPct val="90000"/>
              </a:lnSpc>
            </a:pPr>
            <a:r>
              <a:rPr lang="zh-CN" altLang="en-US" sz="1765" dirty="0" smtClean="0"/>
              <a:t>异地读取</a:t>
            </a:r>
            <a:endParaRPr lang="en-US" sz="1765" dirty="0"/>
          </a:p>
        </p:txBody>
      </p:sp>
      <p:sp>
        <p:nvSpPr>
          <p:cNvPr id="20" name="TextBox 19"/>
          <p:cNvSpPr txBox="1"/>
          <p:nvPr/>
        </p:nvSpPr>
        <p:spPr>
          <a:xfrm>
            <a:off x="5291520" y="4755995"/>
            <a:ext cx="1266165" cy="534083"/>
          </a:xfrm>
          <a:prstGeom prst="rect">
            <a:avLst/>
          </a:prstGeom>
          <a:noFill/>
        </p:spPr>
        <p:txBody>
          <a:bodyPr wrap="none" lIns="179285" tIns="143428" rIns="179285" bIns="143428" rtlCol="0">
            <a:spAutoFit/>
          </a:bodyPr>
          <a:lstStyle/>
          <a:p>
            <a:pPr>
              <a:lnSpc>
                <a:spcPct val="90000"/>
              </a:lnSpc>
            </a:pPr>
            <a:r>
              <a:rPr lang="zh-CN" altLang="en-US" sz="1765" dirty="0" smtClean="0"/>
              <a:t>实时复制</a:t>
            </a:r>
            <a:endParaRPr lang="en-US" sz="1765" dirty="0"/>
          </a:p>
        </p:txBody>
      </p:sp>
    </p:spTree>
    <p:extLst>
      <p:ext uri="{BB962C8B-B14F-4D97-AF65-F5344CB8AC3E}">
        <p14:creationId xmlns:p14="http://schemas.microsoft.com/office/powerpoint/2010/main" val="3458942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18"/>
          <p:cNvSpPr>
            <a:spLocks noEditPoints="1"/>
          </p:cNvSpPr>
          <p:nvPr/>
        </p:nvSpPr>
        <p:spPr bwMode="auto">
          <a:xfrm>
            <a:off x="509360" y="1214637"/>
            <a:ext cx="5586643" cy="1455153"/>
          </a:xfrm>
          <a:prstGeom prst="rect">
            <a:avLst/>
          </a:prstGeom>
          <a:solidFill>
            <a:schemeClr val="accent6">
              <a:lumMod val="60000"/>
              <a:lumOff val="40000"/>
            </a:schemeClr>
          </a:solidFill>
          <a:ln>
            <a:noFill/>
          </a:ln>
        </p:spPr>
        <p:txBody>
          <a:bodyPr vert="horz" wrap="square" lIns="179285" tIns="143428" rIns="179285" bIns="143428" numCol="1" anchor="t" anchorCtr="0" compatLnSpc="1">
            <a:prstTxWarp prst="textNoShape">
              <a:avLst/>
            </a:prstTxWarp>
          </a:bodyPr>
          <a:lstStyle/>
          <a:p>
            <a:r>
              <a:rPr lang="en-US" sz="1961" dirty="0">
                <a:solidFill>
                  <a:srgbClr val="FFFFFF"/>
                </a:solidFill>
                <a:latin typeface="Microsoft YaHei UI" panose="020B0503020204020204" pitchFamily="34" charset="-122"/>
                <a:ea typeface="Microsoft YaHei UI" panose="020B0503020204020204" pitchFamily="34" charset="-122"/>
              </a:rPr>
              <a:t>SQL Server </a:t>
            </a:r>
            <a:r>
              <a:rPr lang="zh-CN" altLang="en-US" sz="1961" dirty="0">
                <a:solidFill>
                  <a:srgbClr val="FFFFFF"/>
                </a:solidFill>
                <a:latin typeface="Microsoft YaHei UI" panose="020B0503020204020204" pitchFamily="34" charset="-122"/>
                <a:ea typeface="Microsoft YaHei UI" panose="020B0503020204020204" pitchFamily="34" charset="-122"/>
              </a:rPr>
              <a:t>管理工具</a:t>
            </a:r>
            <a:endParaRPr lang="en-US" sz="1961" dirty="0">
              <a:solidFill>
                <a:srgbClr val="FFFFFF"/>
              </a:solidFill>
              <a:latin typeface="Microsoft YaHei UI" panose="020B0503020204020204" pitchFamily="34" charset="-122"/>
              <a:ea typeface="Microsoft YaHei UI" panose="020B0503020204020204" pitchFamily="34" charset="-122"/>
            </a:endParaRPr>
          </a:p>
          <a:p>
            <a:endParaRPr lang="en-US" sz="1961" dirty="0">
              <a:solidFill>
                <a:srgbClr val="FFFFFF"/>
              </a:solidFill>
              <a:latin typeface="Microsoft YaHei UI" panose="020B0503020204020204" pitchFamily="34" charset="-122"/>
              <a:ea typeface="Microsoft YaHei UI" panose="020B0503020204020204" pitchFamily="34" charset="-122"/>
            </a:endParaRPr>
          </a:p>
        </p:txBody>
      </p:sp>
      <p:grpSp>
        <p:nvGrpSpPr>
          <p:cNvPr id="42" name="Group 41"/>
          <p:cNvGrpSpPr/>
          <p:nvPr/>
        </p:nvGrpSpPr>
        <p:grpSpPr>
          <a:xfrm>
            <a:off x="8110463" y="1034716"/>
            <a:ext cx="3812300" cy="2099296"/>
            <a:chOff x="4744649" y="1560875"/>
            <a:chExt cx="7414023" cy="4082634"/>
          </a:xfrm>
          <a:solidFill>
            <a:schemeClr val="accent6">
              <a:lumMod val="60000"/>
              <a:lumOff val="40000"/>
            </a:schemeClr>
          </a:solidFill>
        </p:grpSpPr>
        <p:sp>
          <p:nvSpPr>
            <p:cNvPr id="43" name="Freeform 128"/>
            <p:cNvSpPr>
              <a:spLocks noChangeAspect="1"/>
            </p:cNvSpPr>
            <p:nvPr/>
          </p:nvSpPr>
          <p:spPr bwMode="black">
            <a:xfrm>
              <a:off x="4744649" y="1560875"/>
              <a:ext cx="7414023" cy="408263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grpFill/>
            <a:extLst/>
          </p:spPr>
          <p:txBody>
            <a:bodyPr vert="horz" wrap="square" lIns="89642" tIns="44821" rIns="89642" bIns="44821" numCol="1" anchor="t" anchorCtr="0" compatLnSpc="1">
              <a:prstTxWarp prst="textNoShape">
                <a:avLst/>
              </a:prstTxWarp>
            </a:bodyPr>
            <a:lstStyle/>
            <a:p>
              <a:endParaRPr lang="en-US" sz="1765">
                <a:solidFill>
                  <a:srgbClr val="505050"/>
                </a:solidFill>
                <a:latin typeface="Microsoft YaHei UI" panose="020B0503020204020204" pitchFamily="34" charset="-122"/>
                <a:ea typeface="Microsoft YaHei UI" panose="020B0503020204020204" pitchFamily="34" charset="-122"/>
              </a:endParaRPr>
            </a:p>
          </p:txBody>
        </p:sp>
        <p:sp>
          <p:nvSpPr>
            <p:cNvPr id="44" name="Freeform 79"/>
            <p:cNvSpPr>
              <a:spLocks noEditPoints="1"/>
            </p:cNvSpPr>
            <p:nvPr/>
          </p:nvSpPr>
          <p:spPr bwMode="black">
            <a:xfrm>
              <a:off x="7790054" y="2750285"/>
              <a:ext cx="1958183" cy="2579565"/>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chemeClr val="bg1"/>
            </a:solidFill>
            <a:ln>
              <a:noFill/>
            </a:ln>
          </p:spPr>
          <p:txBody>
            <a:bodyPr vert="horz" wrap="square" lIns="80687" tIns="40344" rIns="80687" bIns="40344" numCol="1" anchor="t" anchorCtr="0" compatLnSpc="1">
              <a:prstTxWarp prst="textNoShape">
                <a:avLst/>
              </a:prstTxWarp>
            </a:bodyPr>
            <a:lstStyle/>
            <a:p>
              <a:endParaRPr lang="en-US" sz="1568" dirty="0">
                <a:solidFill>
                  <a:srgbClr val="505050"/>
                </a:solidFill>
                <a:latin typeface="Microsoft YaHei UI" panose="020B0503020204020204" pitchFamily="34" charset="-122"/>
                <a:ea typeface="Microsoft YaHei UI" panose="020B0503020204020204" pitchFamily="34" charset="-122"/>
              </a:endParaRPr>
            </a:p>
          </p:txBody>
        </p:sp>
      </p:grpSp>
      <p:sp>
        <p:nvSpPr>
          <p:cNvPr id="25" name="Title 1"/>
          <p:cNvSpPr txBox="1">
            <a:spLocks/>
          </p:cNvSpPr>
          <p:nvPr/>
        </p:nvSpPr>
        <p:spPr>
          <a:xfrm>
            <a:off x="269240" y="286827"/>
            <a:ext cx="11151917" cy="927809"/>
          </a:xfrm>
          <a:prstGeom prst="rect">
            <a:avLst/>
          </a:prstGeom>
        </p:spPr>
        <p:txBody>
          <a:bodyPr/>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a:lstStyle>
          <a:p>
            <a:r>
              <a:rPr lang="zh-CN" altLang="en-US" sz="4400" dirty="0" smtClean="0">
                <a:solidFill>
                  <a:schemeClr val="tx1"/>
                </a:solidFill>
                <a:latin typeface="微软雅黑" panose="020B0503020204020204" pitchFamily="34" charset="-122"/>
                <a:ea typeface="微软雅黑" panose="020B0503020204020204" pitchFamily="34" charset="-122"/>
              </a:rPr>
              <a:t>将数据备份到</a:t>
            </a:r>
            <a:r>
              <a:rPr lang="en-US" altLang="zh-CN" sz="4400" dirty="0" smtClean="0">
                <a:solidFill>
                  <a:schemeClr val="tx1"/>
                </a:solidFill>
                <a:latin typeface="微软雅黑" panose="020B0503020204020204" pitchFamily="34" charset="-122"/>
                <a:ea typeface="微软雅黑" panose="020B0503020204020204" pitchFamily="34" charset="-122"/>
              </a:rPr>
              <a:t>Azure </a:t>
            </a:r>
            <a:endParaRPr sz="4400" dirty="0">
              <a:solidFill>
                <a:schemeClr val="tx1"/>
              </a:solidFill>
              <a:latin typeface="微软雅黑" panose="020B0503020204020204" pitchFamily="34" charset="-122"/>
              <a:ea typeface="微软雅黑" panose="020B0503020204020204" pitchFamily="34" charset="-122"/>
            </a:endParaRPr>
          </a:p>
        </p:txBody>
      </p:sp>
      <p:grpSp>
        <p:nvGrpSpPr>
          <p:cNvPr id="7" name="Group 6"/>
          <p:cNvGrpSpPr/>
          <p:nvPr/>
        </p:nvGrpSpPr>
        <p:grpSpPr>
          <a:xfrm>
            <a:off x="746700" y="1826033"/>
            <a:ext cx="3794365" cy="680635"/>
            <a:chOff x="1822427" y="4518011"/>
            <a:chExt cx="3870450" cy="694283"/>
          </a:xfrm>
        </p:grpSpPr>
        <p:grpSp>
          <p:nvGrpSpPr>
            <p:cNvPr id="4" name="Group 3"/>
            <p:cNvGrpSpPr/>
            <p:nvPr/>
          </p:nvGrpSpPr>
          <p:grpSpPr>
            <a:xfrm>
              <a:off x="4101811" y="4518011"/>
              <a:ext cx="1591066" cy="694283"/>
              <a:chOff x="2868829" y="-2273840"/>
              <a:chExt cx="2011854" cy="877900"/>
            </a:xfrm>
          </p:grpSpPr>
          <p:pic>
            <p:nvPicPr>
              <p:cNvPr id="3" name="Picture 2"/>
              <p:cNvPicPr>
                <a:picLocks noChangeAspect="1"/>
              </p:cNvPicPr>
              <p:nvPr/>
            </p:nvPicPr>
            <p:blipFill>
              <a:blip r:embed="rId3"/>
              <a:stretch>
                <a:fillRect/>
              </a:stretch>
            </p:blipFill>
            <p:spPr>
              <a:xfrm>
                <a:off x="2868829" y="-2273840"/>
                <a:ext cx="2011854" cy="877900"/>
              </a:xfrm>
              <a:prstGeom prst="rect">
                <a:avLst/>
              </a:prstGeom>
            </p:spPr>
          </p:pic>
          <p:sp>
            <p:nvSpPr>
              <p:cNvPr id="56" name="Freeform 134"/>
              <p:cNvSpPr>
                <a:spLocks noEditPoints="1"/>
              </p:cNvSpPr>
              <p:nvPr/>
            </p:nvSpPr>
            <p:spPr bwMode="black">
              <a:xfrm>
                <a:off x="2927992" y="-2133419"/>
                <a:ext cx="534411" cy="577898"/>
              </a:xfrm>
              <a:custGeom>
                <a:avLst/>
                <a:gdLst>
                  <a:gd name="T0" fmla="*/ 333 w 666"/>
                  <a:gd name="T1" fmla="*/ 125 h 720"/>
                  <a:gd name="T2" fmla="*/ 126 w 666"/>
                  <a:gd name="T3" fmla="*/ 90 h 720"/>
                  <a:gd name="T4" fmla="*/ 56 w 666"/>
                  <a:gd name="T5" fmla="*/ 502 h 720"/>
                  <a:gd name="T6" fmla="*/ 324 w 666"/>
                  <a:gd name="T7" fmla="*/ 720 h 720"/>
                  <a:gd name="T8" fmla="*/ 402 w 666"/>
                  <a:gd name="T9" fmla="*/ 352 h 720"/>
                  <a:gd name="T10" fmla="*/ 476 w 666"/>
                  <a:gd name="T11" fmla="*/ 315 h 720"/>
                  <a:gd name="T12" fmla="*/ 462 w 666"/>
                  <a:gd name="T13" fmla="*/ 318 h 720"/>
                  <a:gd name="T14" fmla="*/ 548 w 666"/>
                  <a:gd name="T15" fmla="*/ 205 h 720"/>
                  <a:gd name="T16" fmla="*/ 403 w 666"/>
                  <a:gd name="T17" fmla="*/ 241 h 720"/>
                  <a:gd name="T18" fmla="*/ 328 w 666"/>
                  <a:gd name="T19" fmla="*/ 215 h 720"/>
                  <a:gd name="T20" fmla="*/ 314 w 666"/>
                  <a:gd name="T21" fmla="*/ 381 h 720"/>
                  <a:gd name="T22" fmla="*/ 325 w 666"/>
                  <a:gd name="T23" fmla="*/ 377 h 720"/>
                  <a:gd name="T24" fmla="*/ 285 w 666"/>
                  <a:gd name="T25" fmla="*/ 474 h 720"/>
                  <a:gd name="T26" fmla="*/ 285 w 666"/>
                  <a:gd name="T27" fmla="*/ 474 h 720"/>
                  <a:gd name="T28" fmla="*/ 228 w 666"/>
                  <a:gd name="T29" fmla="*/ 414 h 720"/>
                  <a:gd name="T30" fmla="*/ 229 w 666"/>
                  <a:gd name="T31" fmla="*/ 593 h 720"/>
                  <a:gd name="T32" fmla="*/ 221 w 666"/>
                  <a:gd name="T33" fmla="*/ 521 h 720"/>
                  <a:gd name="T34" fmla="*/ 234 w 666"/>
                  <a:gd name="T35" fmla="*/ 278 h 720"/>
                  <a:gd name="T36" fmla="*/ 297 w 666"/>
                  <a:gd name="T37" fmla="*/ 135 h 720"/>
                  <a:gd name="T38" fmla="*/ 268 w 666"/>
                  <a:gd name="T39" fmla="*/ 314 h 720"/>
                  <a:gd name="T40" fmla="*/ 280 w 666"/>
                  <a:gd name="T41" fmla="*/ 377 h 720"/>
                  <a:gd name="T42" fmla="*/ 288 w 666"/>
                  <a:gd name="T43" fmla="*/ 374 h 720"/>
                  <a:gd name="T44" fmla="*/ 289 w 666"/>
                  <a:gd name="T45" fmla="*/ 300 h 720"/>
                  <a:gd name="T46" fmla="*/ 409 w 666"/>
                  <a:gd name="T47" fmla="*/ 156 h 720"/>
                  <a:gd name="T48" fmla="*/ 317 w 666"/>
                  <a:gd name="T49" fmla="*/ 123 h 720"/>
                  <a:gd name="T50" fmla="*/ 275 w 666"/>
                  <a:gd name="T51" fmla="*/ 5 h 720"/>
                  <a:gd name="T52" fmla="*/ 171 w 666"/>
                  <a:gd name="T53" fmla="*/ 54 h 720"/>
                  <a:gd name="T54" fmla="*/ 226 w 666"/>
                  <a:gd name="T55" fmla="*/ 108 h 720"/>
                  <a:gd name="T56" fmla="*/ 166 w 666"/>
                  <a:gd name="T57" fmla="*/ 57 h 720"/>
                  <a:gd name="T58" fmla="*/ 150 w 666"/>
                  <a:gd name="T59" fmla="*/ 102 h 720"/>
                  <a:gd name="T60" fmla="*/ 203 w 666"/>
                  <a:gd name="T61" fmla="*/ 117 h 720"/>
                  <a:gd name="T62" fmla="*/ 227 w 666"/>
                  <a:gd name="T63" fmla="*/ 309 h 720"/>
                  <a:gd name="T64" fmla="*/ 188 w 666"/>
                  <a:gd name="T65" fmla="*/ 383 h 720"/>
                  <a:gd name="T66" fmla="*/ 144 w 666"/>
                  <a:gd name="T67" fmla="*/ 453 h 720"/>
                  <a:gd name="T68" fmla="*/ 144 w 666"/>
                  <a:gd name="T69" fmla="*/ 453 h 720"/>
                  <a:gd name="T70" fmla="*/ 125 w 666"/>
                  <a:gd name="T71" fmla="*/ 463 h 720"/>
                  <a:gd name="T72" fmla="*/ 27 w 666"/>
                  <a:gd name="T73" fmla="*/ 564 h 720"/>
                  <a:gd name="T74" fmla="*/ 71 w 666"/>
                  <a:gd name="T75" fmla="*/ 639 h 720"/>
                  <a:gd name="T76" fmla="*/ 169 w 666"/>
                  <a:gd name="T77" fmla="*/ 571 h 720"/>
                  <a:gd name="T78" fmla="*/ 171 w 666"/>
                  <a:gd name="T79" fmla="*/ 687 h 720"/>
                  <a:gd name="T80" fmla="*/ 171 w 666"/>
                  <a:gd name="T81" fmla="*/ 687 h 720"/>
                  <a:gd name="T82" fmla="*/ 353 w 666"/>
                  <a:gd name="T83" fmla="*/ 644 h 720"/>
                  <a:gd name="T84" fmla="*/ 179 w 666"/>
                  <a:gd name="T85" fmla="*/ 689 h 720"/>
                  <a:gd name="T86" fmla="*/ 381 w 666"/>
                  <a:gd name="T87" fmla="*/ 546 h 720"/>
                  <a:gd name="T88" fmla="*/ 381 w 666"/>
                  <a:gd name="T89" fmla="*/ 546 h 720"/>
                  <a:gd name="T90" fmla="*/ 384 w 666"/>
                  <a:gd name="T91" fmla="*/ 530 h 720"/>
                  <a:gd name="T92" fmla="*/ 393 w 666"/>
                  <a:gd name="T93" fmla="*/ 432 h 720"/>
                  <a:gd name="T94" fmla="*/ 451 w 666"/>
                  <a:gd name="T95" fmla="*/ 32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6" h="720">
                    <a:moveTo>
                      <a:pt x="666" y="290"/>
                    </a:moveTo>
                    <a:cubicBezTo>
                      <a:pt x="663" y="286"/>
                      <a:pt x="663" y="286"/>
                      <a:pt x="663" y="286"/>
                    </a:cubicBezTo>
                    <a:cubicBezTo>
                      <a:pt x="624" y="224"/>
                      <a:pt x="564" y="167"/>
                      <a:pt x="384" y="134"/>
                    </a:cubicBezTo>
                    <a:cubicBezTo>
                      <a:pt x="369" y="131"/>
                      <a:pt x="353" y="128"/>
                      <a:pt x="333" y="125"/>
                    </a:cubicBezTo>
                    <a:cubicBezTo>
                      <a:pt x="306" y="78"/>
                      <a:pt x="286" y="36"/>
                      <a:pt x="278" y="0"/>
                    </a:cubicBezTo>
                    <a:cubicBezTo>
                      <a:pt x="257" y="6"/>
                      <a:pt x="145" y="45"/>
                      <a:pt x="123" y="74"/>
                    </a:cubicBezTo>
                    <a:cubicBezTo>
                      <a:pt x="123" y="73"/>
                      <a:pt x="123" y="73"/>
                      <a:pt x="123" y="73"/>
                    </a:cubicBezTo>
                    <a:cubicBezTo>
                      <a:pt x="118" y="80"/>
                      <a:pt x="122" y="86"/>
                      <a:pt x="126" y="90"/>
                    </a:cubicBezTo>
                    <a:cubicBezTo>
                      <a:pt x="166" y="137"/>
                      <a:pt x="225" y="164"/>
                      <a:pt x="225" y="259"/>
                    </a:cubicBezTo>
                    <a:cubicBezTo>
                      <a:pt x="225" y="346"/>
                      <a:pt x="147" y="427"/>
                      <a:pt x="68" y="492"/>
                    </a:cubicBezTo>
                    <a:cubicBezTo>
                      <a:pt x="64" y="495"/>
                      <a:pt x="60" y="498"/>
                      <a:pt x="56" y="502"/>
                    </a:cubicBezTo>
                    <a:cubicBezTo>
                      <a:pt x="56" y="502"/>
                      <a:pt x="56" y="502"/>
                      <a:pt x="56" y="502"/>
                    </a:cubicBezTo>
                    <a:cubicBezTo>
                      <a:pt x="36" y="519"/>
                      <a:pt x="14" y="545"/>
                      <a:pt x="8" y="569"/>
                    </a:cubicBezTo>
                    <a:cubicBezTo>
                      <a:pt x="0" y="604"/>
                      <a:pt x="27" y="632"/>
                      <a:pt x="55" y="652"/>
                    </a:cubicBezTo>
                    <a:cubicBezTo>
                      <a:pt x="86" y="674"/>
                      <a:pt x="119" y="685"/>
                      <a:pt x="156" y="696"/>
                    </a:cubicBezTo>
                    <a:cubicBezTo>
                      <a:pt x="198" y="708"/>
                      <a:pt x="281" y="719"/>
                      <a:pt x="324" y="720"/>
                    </a:cubicBezTo>
                    <a:cubicBezTo>
                      <a:pt x="327" y="720"/>
                      <a:pt x="331" y="719"/>
                      <a:pt x="331" y="719"/>
                    </a:cubicBezTo>
                    <a:cubicBezTo>
                      <a:pt x="331" y="719"/>
                      <a:pt x="333" y="716"/>
                      <a:pt x="333" y="715"/>
                    </a:cubicBezTo>
                    <a:cubicBezTo>
                      <a:pt x="337" y="709"/>
                      <a:pt x="386" y="616"/>
                      <a:pt x="400" y="538"/>
                    </a:cubicBezTo>
                    <a:cubicBezTo>
                      <a:pt x="408" y="487"/>
                      <a:pt x="415" y="418"/>
                      <a:pt x="402" y="352"/>
                    </a:cubicBezTo>
                    <a:cubicBezTo>
                      <a:pt x="492" y="325"/>
                      <a:pt x="596" y="300"/>
                      <a:pt x="666" y="290"/>
                    </a:cubicBezTo>
                    <a:close/>
                    <a:moveTo>
                      <a:pt x="650" y="282"/>
                    </a:moveTo>
                    <a:cubicBezTo>
                      <a:pt x="651" y="283"/>
                      <a:pt x="653" y="284"/>
                      <a:pt x="655" y="285"/>
                    </a:cubicBezTo>
                    <a:cubicBezTo>
                      <a:pt x="633" y="287"/>
                      <a:pt x="570" y="291"/>
                      <a:pt x="476" y="315"/>
                    </a:cubicBezTo>
                    <a:cubicBezTo>
                      <a:pt x="515" y="278"/>
                      <a:pt x="535" y="255"/>
                      <a:pt x="556" y="207"/>
                    </a:cubicBezTo>
                    <a:cubicBezTo>
                      <a:pt x="602" y="232"/>
                      <a:pt x="634" y="263"/>
                      <a:pt x="650" y="282"/>
                    </a:cubicBezTo>
                    <a:close/>
                    <a:moveTo>
                      <a:pt x="462" y="318"/>
                    </a:moveTo>
                    <a:cubicBezTo>
                      <a:pt x="462" y="318"/>
                      <a:pt x="462" y="318"/>
                      <a:pt x="462" y="318"/>
                    </a:cubicBezTo>
                    <a:cubicBezTo>
                      <a:pt x="462" y="318"/>
                      <a:pt x="462" y="318"/>
                      <a:pt x="462" y="318"/>
                    </a:cubicBezTo>
                    <a:cubicBezTo>
                      <a:pt x="462" y="318"/>
                      <a:pt x="462" y="318"/>
                      <a:pt x="462" y="318"/>
                    </a:cubicBezTo>
                    <a:cubicBezTo>
                      <a:pt x="446" y="293"/>
                      <a:pt x="427" y="273"/>
                      <a:pt x="405" y="257"/>
                    </a:cubicBezTo>
                    <a:cubicBezTo>
                      <a:pt x="448" y="237"/>
                      <a:pt x="496" y="220"/>
                      <a:pt x="548" y="205"/>
                    </a:cubicBezTo>
                    <a:cubicBezTo>
                      <a:pt x="531" y="234"/>
                      <a:pt x="504" y="265"/>
                      <a:pt x="462" y="318"/>
                    </a:cubicBezTo>
                    <a:close/>
                    <a:moveTo>
                      <a:pt x="509" y="186"/>
                    </a:moveTo>
                    <a:cubicBezTo>
                      <a:pt x="520" y="190"/>
                      <a:pt x="530" y="194"/>
                      <a:pt x="540" y="199"/>
                    </a:cubicBezTo>
                    <a:cubicBezTo>
                      <a:pt x="489" y="210"/>
                      <a:pt x="444" y="225"/>
                      <a:pt x="403" y="241"/>
                    </a:cubicBezTo>
                    <a:cubicBezTo>
                      <a:pt x="419" y="211"/>
                      <a:pt x="426" y="183"/>
                      <a:pt x="427" y="160"/>
                    </a:cubicBezTo>
                    <a:cubicBezTo>
                      <a:pt x="455" y="167"/>
                      <a:pt x="482" y="175"/>
                      <a:pt x="509" y="186"/>
                    </a:cubicBezTo>
                    <a:close/>
                    <a:moveTo>
                      <a:pt x="385" y="243"/>
                    </a:moveTo>
                    <a:cubicBezTo>
                      <a:pt x="367" y="232"/>
                      <a:pt x="347" y="223"/>
                      <a:pt x="328" y="215"/>
                    </a:cubicBezTo>
                    <a:cubicBezTo>
                      <a:pt x="354" y="196"/>
                      <a:pt x="385" y="177"/>
                      <a:pt x="420" y="159"/>
                    </a:cubicBezTo>
                    <a:cubicBezTo>
                      <a:pt x="418" y="179"/>
                      <a:pt x="407" y="207"/>
                      <a:pt x="385" y="243"/>
                    </a:cubicBezTo>
                    <a:close/>
                    <a:moveTo>
                      <a:pt x="312" y="382"/>
                    </a:moveTo>
                    <a:cubicBezTo>
                      <a:pt x="312" y="382"/>
                      <a:pt x="313" y="381"/>
                      <a:pt x="314" y="381"/>
                    </a:cubicBezTo>
                    <a:cubicBezTo>
                      <a:pt x="333" y="394"/>
                      <a:pt x="376" y="419"/>
                      <a:pt x="392" y="425"/>
                    </a:cubicBezTo>
                    <a:cubicBezTo>
                      <a:pt x="371" y="440"/>
                      <a:pt x="341" y="457"/>
                      <a:pt x="299" y="475"/>
                    </a:cubicBezTo>
                    <a:cubicBezTo>
                      <a:pt x="310" y="435"/>
                      <a:pt x="313" y="402"/>
                      <a:pt x="312" y="382"/>
                    </a:cubicBezTo>
                    <a:close/>
                    <a:moveTo>
                      <a:pt x="325" y="377"/>
                    </a:moveTo>
                    <a:cubicBezTo>
                      <a:pt x="344" y="371"/>
                      <a:pt x="365" y="364"/>
                      <a:pt x="387" y="357"/>
                    </a:cubicBezTo>
                    <a:cubicBezTo>
                      <a:pt x="390" y="378"/>
                      <a:pt x="392" y="400"/>
                      <a:pt x="392" y="420"/>
                    </a:cubicBezTo>
                    <a:cubicBezTo>
                      <a:pt x="374" y="410"/>
                      <a:pt x="341" y="389"/>
                      <a:pt x="325" y="377"/>
                    </a:cubicBezTo>
                    <a:close/>
                    <a:moveTo>
                      <a:pt x="285" y="474"/>
                    </a:moveTo>
                    <a:cubicBezTo>
                      <a:pt x="265" y="457"/>
                      <a:pt x="246" y="433"/>
                      <a:pt x="239" y="410"/>
                    </a:cubicBezTo>
                    <a:cubicBezTo>
                      <a:pt x="253" y="404"/>
                      <a:pt x="268" y="398"/>
                      <a:pt x="283" y="392"/>
                    </a:cubicBezTo>
                    <a:cubicBezTo>
                      <a:pt x="288" y="390"/>
                      <a:pt x="293" y="389"/>
                      <a:pt x="298" y="387"/>
                    </a:cubicBezTo>
                    <a:cubicBezTo>
                      <a:pt x="301" y="414"/>
                      <a:pt x="295" y="444"/>
                      <a:pt x="285" y="474"/>
                    </a:cubicBezTo>
                    <a:close/>
                    <a:moveTo>
                      <a:pt x="209" y="509"/>
                    </a:moveTo>
                    <a:cubicBezTo>
                      <a:pt x="199" y="512"/>
                      <a:pt x="187" y="516"/>
                      <a:pt x="173" y="521"/>
                    </a:cubicBezTo>
                    <a:cubicBezTo>
                      <a:pt x="185" y="503"/>
                      <a:pt x="212" y="452"/>
                      <a:pt x="224" y="416"/>
                    </a:cubicBezTo>
                    <a:cubicBezTo>
                      <a:pt x="225" y="415"/>
                      <a:pt x="227" y="415"/>
                      <a:pt x="228" y="414"/>
                    </a:cubicBezTo>
                    <a:cubicBezTo>
                      <a:pt x="238" y="445"/>
                      <a:pt x="262" y="470"/>
                      <a:pt x="279" y="484"/>
                    </a:cubicBezTo>
                    <a:cubicBezTo>
                      <a:pt x="258" y="492"/>
                      <a:pt x="235" y="500"/>
                      <a:pt x="209" y="509"/>
                    </a:cubicBezTo>
                    <a:close/>
                    <a:moveTo>
                      <a:pt x="276" y="499"/>
                    </a:moveTo>
                    <a:cubicBezTo>
                      <a:pt x="263" y="532"/>
                      <a:pt x="246" y="565"/>
                      <a:pt x="229" y="593"/>
                    </a:cubicBezTo>
                    <a:cubicBezTo>
                      <a:pt x="229" y="594"/>
                      <a:pt x="229" y="594"/>
                      <a:pt x="229" y="594"/>
                    </a:cubicBezTo>
                    <a:cubicBezTo>
                      <a:pt x="220" y="589"/>
                      <a:pt x="212" y="584"/>
                      <a:pt x="205" y="578"/>
                    </a:cubicBezTo>
                    <a:cubicBezTo>
                      <a:pt x="189" y="567"/>
                      <a:pt x="174" y="553"/>
                      <a:pt x="163" y="538"/>
                    </a:cubicBezTo>
                    <a:cubicBezTo>
                      <a:pt x="183" y="533"/>
                      <a:pt x="202" y="527"/>
                      <a:pt x="221" y="521"/>
                    </a:cubicBezTo>
                    <a:cubicBezTo>
                      <a:pt x="241" y="514"/>
                      <a:pt x="259" y="507"/>
                      <a:pt x="276" y="499"/>
                    </a:cubicBezTo>
                    <a:close/>
                    <a:moveTo>
                      <a:pt x="231" y="205"/>
                    </a:moveTo>
                    <a:cubicBezTo>
                      <a:pt x="249" y="208"/>
                      <a:pt x="270" y="215"/>
                      <a:pt x="294" y="224"/>
                    </a:cubicBezTo>
                    <a:cubicBezTo>
                      <a:pt x="276" y="238"/>
                      <a:pt x="256" y="256"/>
                      <a:pt x="234" y="278"/>
                    </a:cubicBezTo>
                    <a:cubicBezTo>
                      <a:pt x="237" y="252"/>
                      <a:pt x="235" y="228"/>
                      <a:pt x="231" y="205"/>
                    </a:cubicBezTo>
                    <a:close/>
                    <a:moveTo>
                      <a:pt x="236" y="187"/>
                    </a:moveTo>
                    <a:cubicBezTo>
                      <a:pt x="251" y="170"/>
                      <a:pt x="272" y="153"/>
                      <a:pt x="297" y="135"/>
                    </a:cubicBezTo>
                    <a:cubicBezTo>
                      <a:pt x="297" y="135"/>
                      <a:pt x="297" y="135"/>
                      <a:pt x="297" y="135"/>
                    </a:cubicBezTo>
                    <a:cubicBezTo>
                      <a:pt x="305" y="158"/>
                      <a:pt x="307" y="182"/>
                      <a:pt x="305" y="207"/>
                    </a:cubicBezTo>
                    <a:cubicBezTo>
                      <a:pt x="282" y="199"/>
                      <a:pt x="258" y="193"/>
                      <a:pt x="236" y="187"/>
                    </a:cubicBezTo>
                    <a:close/>
                    <a:moveTo>
                      <a:pt x="301" y="235"/>
                    </a:moveTo>
                    <a:cubicBezTo>
                      <a:pt x="295" y="261"/>
                      <a:pt x="284" y="288"/>
                      <a:pt x="268" y="314"/>
                    </a:cubicBezTo>
                    <a:cubicBezTo>
                      <a:pt x="257" y="301"/>
                      <a:pt x="245" y="294"/>
                      <a:pt x="236" y="290"/>
                    </a:cubicBezTo>
                    <a:cubicBezTo>
                      <a:pt x="248" y="279"/>
                      <a:pt x="270" y="259"/>
                      <a:pt x="301" y="235"/>
                    </a:cubicBezTo>
                    <a:close/>
                    <a:moveTo>
                      <a:pt x="264" y="338"/>
                    </a:moveTo>
                    <a:cubicBezTo>
                      <a:pt x="274" y="351"/>
                      <a:pt x="279" y="365"/>
                      <a:pt x="280" y="377"/>
                    </a:cubicBezTo>
                    <a:cubicBezTo>
                      <a:pt x="237" y="393"/>
                      <a:pt x="203" y="407"/>
                      <a:pt x="170" y="424"/>
                    </a:cubicBezTo>
                    <a:cubicBezTo>
                      <a:pt x="210" y="396"/>
                      <a:pt x="241" y="367"/>
                      <a:pt x="264" y="338"/>
                    </a:cubicBezTo>
                    <a:close/>
                    <a:moveTo>
                      <a:pt x="288" y="374"/>
                    </a:moveTo>
                    <a:cubicBezTo>
                      <a:pt x="288" y="374"/>
                      <a:pt x="288" y="374"/>
                      <a:pt x="288" y="374"/>
                    </a:cubicBezTo>
                    <a:cubicBezTo>
                      <a:pt x="288" y="353"/>
                      <a:pt x="283" y="337"/>
                      <a:pt x="275" y="325"/>
                    </a:cubicBezTo>
                    <a:cubicBezTo>
                      <a:pt x="301" y="309"/>
                      <a:pt x="331" y="292"/>
                      <a:pt x="365" y="276"/>
                    </a:cubicBezTo>
                    <a:cubicBezTo>
                      <a:pt x="345" y="305"/>
                      <a:pt x="319" y="338"/>
                      <a:pt x="288" y="374"/>
                    </a:cubicBezTo>
                    <a:close/>
                    <a:moveTo>
                      <a:pt x="289" y="300"/>
                    </a:moveTo>
                    <a:cubicBezTo>
                      <a:pt x="302" y="277"/>
                      <a:pt x="311" y="254"/>
                      <a:pt x="315" y="232"/>
                    </a:cubicBezTo>
                    <a:cubicBezTo>
                      <a:pt x="332" y="240"/>
                      <a:pt x="349" y="248"/>
                      <a:pt x="366" y="258"/>
                    </a:cubicBezTo>
                    <a:cubicBezTo>
                      <a:pt x="338" y="272"/>
                      <a:pt x="312" y="286"/>
                      <a:pt x="289" y="300"/>
                    </a:cubicBezTo>
                    <a:close/>
                    <a:moveTo>
                      <a:pt x="409" y="156"/>
                    </a:moveTo>
                    <a:cubicBezTo>
                      <a:pt x="376" y="170"/>
                      <a:pt x="348" y="184"/>
                      <a:pt x="318" y="205"/>
                    </a:cubicBezTo>
                    <a:cubicBezTo>
                      <a:pt x="319" y="180"/>
                      <a:pt x="314" y="156"/>
                      <a:pt x="304" y="136"/>
                    </a:cubicBezTo>
                    <a:cubicBezTo>
                      <a:pt x="339" y="142"/>
                      <a:pt x="374" y="148"/>
                      <a:pt x="409" y="156"/>
                    </a:cubicBezTo>
                    <a:close/>
                    <a:moveTo>
                      <a:pt x="317" y="123"/>
                    </a:moveTo>
                    <a:cubicBezTo>
                      <a:pt x="299" y="120"/>
                      <a:pt x="278" y="117"/>
                      <a:pt x="254" y="113"/>
                    </a:cubicBezTo>
                    <a:cubicBezTo>
                      <a:pt x="271" y="104"/>
                      <a:pt x="283" y="95"/>
                      <a:pt x="296" y="83"/>
                    </a:cubicBezTo>
                    <a:cubicBezTo>
                      <a:pt x="302" y="96"/>
                      <a:pt x="309" y="109"/>
                      <a:pt x="317" y="123"/>
                    </a:cubicBezTo>
                    <a:close/>
                    <a:moveTo>
                      <a:pt x="275" y="5"/>
                    </a:moveTo>
                    <a:cubicBezTo>
                      <a:pt x="277" y="27"/>
                      <a:pt x="282" y="48"/>
                      <a:pt x="291" y="69"/>
                    </a:cubicBezTo>
                    <a:cubicBezTo>
                      <a:pt x="264" y="62"/>
                      <a:pt x="200" y="53"/>
                      <a:pt x="178" y="50"/>
                    </a:cubicBezTo>
                    <a:cubicBezTo>
                      <a:pt x="216" y="27"/>
                      <a:pt x="269" y="8"/>
                      <a:pt x="275" y="5"/>
                    </a:cubicBezTo>
                    <a:close/>
                    <a:moveTo>
                      <a:pt x="171" y="54"/>
                    </a:moveTo>
                    <a:cubicBezTo>
                      <a:pt x="191" y="62"/>
                      <a:pt x="259" y="76"/>
                      <a:pt x="294" y="78"/>
                    </a:cubicBezTo>
                    <a:cubicBezTo>
                      <a:pt x="294" y="78"/>
                      <a:pt x="294" y="78"/>
                      <a:pt x="294" y="78"/>
                    </a:cubicBezTo>
                    <a:cubicBezTo>
                      <a:pt x="282" y="84"/>
                      <a:pt x="261" y="95"/>
                      <a:pt x="237" y="110"/>
                    </a:cubicBezTo>
                    <a:cubicBezTo>
                      <a:pt x="234" y="109"/>
                      <a:pt x="230" y="109"/>
                      <a:pt x="226" y="108"/>
                    </a:cubicBezTo>
                    <a:cubicBezTo>
                      <a:pt x="210" y="93"/>
                      <a:pt x="180" y="63"/>
                      <a:pt x="171" y="55"/>
                    </a:cubicBezTo>
                    <a:cubicBezTo>
                      <a:pt x="171" y="55"/>
                      <a:pt x="171" y="54"/>
                      <a:pt x="171" y="54"/>
                    </a:cubicBezTo>
                    <a:close/>
                    <a:moveTo>
                      <a:pt x="155" y="66"/>
                    </a:moveTo>
                    <a:cubicBezTo>
                      <a:pt x="158" y="63"/>
                      <a:pt x="162" y="60"/>
                      <a:pt x="166" y="57"/>
                    </a:cubicBezTo>
                    <a:cubicBezTo>
                      <a:pt x="174" y="67"/>
                      <a:pt x="191" y="89"/>
                      <a:pt x="204" y="104"/>
                    </a:cubicBezTo>
                    <a:cubicBezTo>
                      <a:pt x="184" y="101"/>
                      <a:pt x="157" y="96"/>
                      <a:pt x="140" y="89"/>
                    </a:cubicBezTo>
                    <a:cubicBezTo>
                      <a:pt x="140" y="80"/>
                      <a:pt x="149" y="71"/>
                      <a:pt x="155" y="66"/>
                    </a:cubicBezTo>
                    <a:close/>
                    <a:moveTo>
                      <a:pt x="150" y="102"/>
                    </a:moveTo>
                    <a:cubicBezTo>
                      <a:pt x="162" y="107"/>
                      <a:pt x="179" y="111"/>
                      <a:pt x="196" y="115"/>
                    </a:cubicBezTo>
                    <a:cubicBezTo>
                      <a:pt x="203" y="137"/>
                      <a:pt x="209" y="157"/>
                      <a:pt x="214" y="175"/>
                    </a:cubicBezTo>
                    <a:cubicBezTo>
                      <a:pt x="199" y="147"/>
                      <a:pt x="177" y="123"/>
                      <a:pt x="150" y="102"/>
                    </a:cubicBezTo>
                    <a:close/>
                    <a:moveTo>
                      <a:pt x="203" y="117"/>
                    </a:moveTo>
                    <a:cubicBezTo>
                      <a:pt x="235" y="124"/>
                      <a:pt x="269" y="130"/>
                      <a:pt x="288" y="133"/>
                    </a:cubicBezTo>
                    <a:cubicBezTo>
                      <a:pt x="274" y="141"/>
                      <a:pt x="241" y="160"/>
                      <a:pt x="226" y="180"/>
                    </a:cubicBezTo>
                    <a:cubicBezTo>
                      <a:pt x="218" y="150"/>
                      <a:pt x="208" y="128"/>
                      <a:pt x="203" y="117"/>
                    </a:cubicBezTo>
                    <a:close/>
                    <a:moveTo>
                      <a:pt x="227" y="309"/>
                    </a:moveTo>
                    <a:cubicBezTo>
                      <a:pt x="237" y="314"/>
                      <a:pt x="245" y="319"/>
                      <a:pt x="252" y="325"/>
                    </a:cubicBezTo>
                    <a:cubicBezTo>
                      <a:pt x="233" y="339"/>
                      <a:pt x="216" y="352"/>
                      <a:pt x="201" y="364"/>
                    </a:cubicBezTo>
                    <a:cubicBezTo>
                      <a:pt x="213" y="346"/>
                      <a:pt x="222" y="328"/>
                      <a:pt x="227" y="309"/>
                    </a:cubicBezTo>
                    <a:close/>
                    <a:moveTo>
                      <a:pt x="188" y="383"/>
                    </a:moveTo>
                    <a:cubicBezTo>
                      <a:pt x="202" y="372"/>
                      <a:pt x="222" y="358"/>
                      <a:pt x="247" y="342"/>
                    </a:cubicBezTo>
                    <a:cubicBezTo>
                      <a:pt x="223" y="372"/>
                      <a:pt x="191" y="400"/>
                      <a:pt x="152" y="424"/>
                    </a:cubicBezTo>
                    <a:cubicBezTo>
                      <a:pt x="166" y="410"/>
                      <a:pt x="178" y="397"/>
                      <a:pt x="188" y="383"/>
                    </a:cubicBezTo>
                    <a:close/>
                    <a:moveTo>
                      <a:pt x="144" y="453"/>
                    </a:moveTo>
                    <a:cubicBezTo>
                      <a:pt x="166" y="442"/>
                      <a:pt x="186" y="432"/>
                      <a:pt x="207" y="423"/>
                    </a:cubicBezTo>
                    <a:cubicBezTo>
                      <a:pt x="189" y="463"/>
                      <a:pt x="164" y="502"/>
                      <a:pt x="154" y="519"/>
                    </a:cubicBezTo>
                    <a:cubicBezTo>
                      <a:pt x="153" y="520"/>
                      <a:pt x="152" y="521"/>
                      <a:pt x="152" y="522"/>
                    </a:cubicBezTo>
                    <a:cubicBezTo>
                      <a:pt x="141" y="501"/>
                      <a:pt x="137" y="478"/>
                      <a:pt x="144" y="453"/>
                    </a:cubicBezTo>
                    <a:close/>
                    <a:moveTo>
                      <a:pt x="27" y="560"/>
                    </a:moveTo>
                    <a:cubicBezTo>
                      <a:pt x="33" y="533"/>
                      <a:pt x="60" y="500"/>
                      <a:pt x="90" y="482"/>
                    </a:cubicBezTo>
                    <a:cubicBezTo>
                      <a:pt x="90" y="482"/>
                      <a:pt x="90" y="482"/>
                      <a:pt x="90" y="482"/>
                    </a:cubicBezTo>
                    <a:cubicBezTo>
                      <a:pt x="102" y="475"/>
                      <a:pt x="114" y="469"/>
                      <a:pt x="125" y="463"/>
                    </a:cubicBezTo>
                    <a:cubicBezTo>
                      <a:pt x="125" y="464"/>
                      <a:pt x="125" y="465"/>
                      <a:pt x="124" y="467"/>
                    </a:cubicBezTo>
                    <a:cubicBezTo>
                      <a:pt x="123" y="474"/>
                      <a:pt x="122" y="480"/>
                      <a:pt x="122" y="487"/>
                    </a:cubicBezTo>
                    <a:cubicBezTo>
                      <a:pt x="123" y="503"/>
                      <a:pt x="128" y="518"/>
                      <a:pt x="137" y="532"/>
                    </a:cubicBezTo>
                    <a:cubicBezTo>
                      <a:pt x="103" y="543"/>
                      <a:pt x="64" y="554"/>
                      <a:pt x="27" y="564"/>
                    </a:cubicBezTo>
                    <a:cubicBezTo>
                      <a:pt x="27" y="563"/>
                      <a:pt x="27" y="561"/>
                      <a:pt x="27" y="560"/>
                    </a:cubicBezTo>
                    <a:close/>
                    <a:moveTo>
                      <a:pt x="27" y="571"/>
                    </a:moveTo>
                    <a:cubicBezTo>
                      <a:pt x="62" y="562"/>
                      <a:pt x="100" y="554"/>
                      <a:pt x="136" y="545"/>
                    </a:cubicBezTo>
                    <a:cubicBezTo>
                      <a:pt x="109" y="586"/>
                      <a:pt x="85" y="616"/>
                      <a:pt x="71" y="639"/>
                    </a:cubicBezTo>
                    <a:cubicBezTo>
                      <a:pt x="51" y="623"/>
                      <a:pt x="28" y="597"/>
                      <a:pt x="27" y="571"/>
                    </a:cubicBezTo>
                    <a:close/>
                    <a:moveTo>
                      <a:pt x="76" y="643"/>
                    </a:moveTo>
                    <a:cubicBezTo>
                      <a:pt x="98" y="610"/>
                      <a:pt x="125" y="580"/>
                      <a:pt x="150" y="550"/>
                    </a:cubicBezTo>
                    <a:cubicBezTo>
                      <a:pt x="156" y="558"/>
                      <a:pt x="162" y="565"/>
                      <a:pt x="169" y="571"/>
                    </a:cubicBezTo>
                    <a:cubicBezTo>
                      <a:pt x="182" y="583"/>
                      <a:pt x="196" y="592"/>
                      <a:pt x="211" y="600"/>
                    </a:cubicBezTo>
                    <a:cubicBezTo>
                      <a:pt x="168" y="616"/>
                      <a:pt x="123" y="632"/>
                      <a:pt x="81" y="646"/>
                    </a:cubicBezTo>
                    <a:cubicBezTo>
                      <a:pt x="79" y="645"/>
                      <a:pt x="78" y="644"/>
                      <a:pt x="76" y="643"/>
                    </a:cubicBezTo>
                    <a:close/>
                    <a:moveTo>
                      <a:pt x="171" y="687"/>
                    </a:moveTo>
                    <a:cubicBezTo>
                      <a:pt x="169" y="687"/>
                      <a:pt x="166" y="686"/>
                      <a:pt x="164" y="685"/>
                    </a:cubicBezTo>
                    <a:cubicBezTo>
                      <a:pt x="126" y="673"/>
                      <a:pt x="109" y="665"/>
                      <a:pt x="86" y="650"/>
                    </a:cubicBezTo>
                    <a:cubicBezTo>
                      <a:pt x="104" y="645"/>
                      <a:pt x="180" y="625"/>
                      <a:pt x="218" y="613"/>
                    </a:cubicBezTo>
                    <a:cubicBezTo>
                      <a:pt x="197" y="647"/>
                      <a:pt x="178" y="674"/>
                      <a:pt x="171" y="687"/>
                    </a:cubicBezTo>
                    <a:cubicBezTo>
                      <a:pt x="171" y="687"/>
                      <a:pt x="171" y="687"/>
                      <a:pt x="171" y="687"/>
                    </a:cubicBezTo>
                    <a:close/>
                    <a:moveTo>
                      <a:pt x="327" y="715"/>
                    </a:moveTo>
                    <a:cubicBezTo>
                      <a:pt x="297" y="711"/>
                      <a:pt x="236" y="702"/>
                      <a:pt x="196" y="693"/>
                    </a:cubicBezTo>
                    <a:cubicBezTo>
                      <a:pt x="252" y="680"/>
                      <a:pt x="289" y="674"/>
                      <a:pt x="353" y="644"/>
                    </a:cubicBezTo>
                    <a:cubicBezTo>
                      <a:pt x="342" y="675"/>
                      <a:pt x="332" y="703"/>
                      <a:pt x="327" y="715"/>
                    </a:cubicBezTo>
                    <a:close/>
                    <a:moveTo>
                      <a:pt x="185" y="690"/>
                    </a:moveTo>
                    <a:cubicBezTo>
                      <a:pt x="185" y="690"/>
                      <a:pt x="185" y="691"/>
                      <a:pt x="184" y="691"/>
                    </a:cubicBezTo>
                    <a:cubicBezTo>
                      <a:pt x="182" y="690"/>
                      <a:pt x="181" y="690"/>
                      <a:pt x="179" y="689"/>
                    </a:cubicBezTo>
                    <a:cubicBezTo>
                      <a:pt x="201" y="663"/>
                      <a:pt x="220" y="637"/>
                      <a:pt x="236" y="612"/>
                    </a:cubicBezTo>
                    <a:cubicBezTo>
                      <a:pt x="291" y="635"/>
                      <a:pt x="346" y="639"/>
                      <a:pt x="353" y="640"/>
                    </a:cubicBezTo>
                    <a:cubicBezTo>
                      <a:pt x="327" y="650"/>
                      <a:pt x="192" y="688"/>
                      <a:pt x="185" y="690"/>
                    </a:cubicBezTo>
                    <a:close/>
                    <a:moveTo>
                      <a:pt x="381" y="546"/>
                    </a:moveTo>
                    <a:cubicBezTo>
                      <a:pt x="376" y="568"/>
                      <a:pt x="366" y="603"/>
                      <a:pt x="355" y="636"/>
                    </a:cubicBezTo>
                    <a:cubicBezTo>
                      <a:pt x="319" y="630"/>
                      <a:pt x="280" y="619"/>
                      <a:pt x="245" y="602"/>
                    </a:cubicBezTo>
                    <a:cubicBezTo>
                      <a:pt x="283" y="586"/>
                      <a:pt x="361" y="551"/>
                      <a:pt x="383" y="536"/>
                    </a:cubicBezTo>
                    <a:cubicBezTo>
                      <a:pt x="383" y="540"/>
                      <a:pt x="382" y="543"/>
                      <a:pt x="381" y="546"/>
                    </a:cubicBezTo>
                    <a:close/>
                    <a:moveTo>
                      <a:pt x="384" y="530"/>
                    </a:moveTo>
                    <a:cubicBezTo>
                      <a:pt x="362" y="544"/>
                      <a:pt x="287" y="572"/>
                      <a:pt x="252" y="585"/>
                    </a:cubicBezTo>
                    <a:cubicBezTo>
                      <a:pt x="271" y="552"/>
                      <a:pt x="284" y="521"/>
                      <a:pt x="293" y="494"/>
                    </a:cubicBezTo>
                    <a:cubicBezTo>
                      <a:pt x="332" y="517"/>
                      <a:pt x="372" y="527"/>
                      <a:pt x="384" y="530"/>
                    </a:cubicBezTo>
                    <a:cubicBezTo>
                      <a:pt x="384" y="530"/>
                      <a:pt x="384" y="530"/>
                      <a:pt x="384" y="530"/>
                    </a:cubicBezTo>
                    <a:close/>
                    <a:moveTo>
                      <a:pt x="385" y="526"/>
                    </a:moveTo>
                    <a:cubicBezTo>
                      <a:pt x="355" y="518"/>
                      <a:pt x="327" y="503"/>
                      <a:pt x="302" y="487"/>
                    </a:cubicBezTo>
                    <a:cubicBezTo>
                      <a:pt x="355" y="461"/>
                      <a:pt x="389" y="436"/>
                      <a:pt x="393" y="432"/>
                    </a:cubicBezTo>
                    <a:cubicBezTo>
                      <a:pt x="393" y="466"/>
                      <a:pt x="390" y="499"/>
                      <a:pt x="385" y="526"/>
                    </a:cubicBezTo>
                    <a:close/>
                    <a:moveTo>
                      <a:pt x="300" y="369"/>
                    </a:moveTo>
                    <a:cubicBezTo>
                      <a:pt x="339" y="335"/>
                      <a:pt x="367" y="301"/>
                      <a:pt x="387" y="270"/>
                    </a:cubicBezTo>
                    <a:cubicBezTo>
                      <a:pt x="410" y="285"/>
                      <a:pt x="432" y="302"/>
                      <a:pt x="451" y="321"/>
                    </a:cubicBezTo>
                    <a:cubicBezTo>
                      <a:pt x="407" y="333"/>
                      <a:pt x="356" y="348"/>
                      <a:pt x="300" y="369"/>
                    </a:cubicBezTo>
                    <a:close/>
                  </a:path>
                </a:pathLst>
              </a:custGeom>
              <a:solidFill>
                <a:schemeClr val="accent1"/>
              </a:solidFill>
              <a:ln>
                <a:noFill/>
              </a:ln>
              <a:extLst/>
            </p:spPr>
            <p:txBody>
              <a:bodyPr vert="horz" wrap="square" lIns="89642" tIns="44821" rIns="89642" bIns="44821" numCol="1" anchor="t" anchorCtr="0" compatLnSpc="1">
                <a:prstTxWarp prst="textNoShape">
                  <a:avLst/>
                </a:prstTxWarp>
              </a:bodyPr>
              <a:lstStyle/>
              <a:p>
                <a:endParaRPr lang="en-US" sz="1765">
                  <a:solidFill>
                    <a:srgbClr val="505050"/>
                  </a:solidFill>
                  <a:latin typeface="Microsoft YaHei UI" panose="020B0503020204020204" pitchFamily="34" charset="-122"/>
                  <a:ea typeface="Microsoft YaHei UI" panose="020B0503020204020204" pitchFamily="34" charset="-122"/>
                </a:endParaRPr>
              </a:p>
            </p:txBody>
          </p:sp>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2427" y="4632688"/>
              <a:ext cx="1830428" cy="464929"/>
            </a:xfrm>
            <a:prstGeom prst="rect">
              <a:avLst/>
            </a:prstGeom>
          </p:spPr>
        </p:pic>
      </p:grpSp>
      <p:sp>
        <p:nvSpPr>
          <p:cNvPr id="32" name="Rectangle 31"/>
          <p:cNvSpPr/>
          <p:nvPr/>
        </p:nvSpPr>
        <p:spPr>
          <a:xfrm>
            <a:off x="4541065" y="1500976"/>
            <a:ext cx="1551376" cy="573280"/>
          </a:xfrm>
          <a:prstGeom prst="rect">
            <a:avLst/>
          </a:prstGeom>
        </p:spPr>
        <p:txBody>
          <a:bodyPr wrap="none">
            <a:spAutoFit/>
          </a:bodyPr>
          <a:lstStyle>
            <a:defPPr>
              <a:defRPr lang="en-US"/>
            </a:defPPr>
            <a:lvl1pPr marL="0" algn="l" defTabSz="1218835" rtl="0" eaLnBrk="1" latinLnBrk="0" hangingPunct="1">
              <a:defRPr sz="2400" kern="1200">
                <a:solidFill>
                  <a:schemeClr val="tx1"/>
                </a:solidFill>
                <a:latin typeface="+mn-lt"/>
                <a:ea typeface="+mn-ea"/>
                <a:cs typeface="+mn-cs"/>
              </a:defRPr>
            </a:lvl1pPr>
            <a:lvl2pPr marL="609417" algn="l" defTabSz="1218835" rtl="0" eaLnBrk="1" latinLnBrk="0" hangingPunct="1">
              <a:defRPr sz="2400" kern="1200">
                <a:solidFill>
                  <a:schemeClr val="tx1"/>
                </a:solidFill>
                <a:latin typeface="+mn-lt"/>
                <a:ea typeface="+mn-ea"/>
                <a:cs typeface="+mn-cs"/>
              </a:defRPr>
            </a:lvl2pPr>
            <a:lvl3pPr marL="1218835" algn="l" defTabSz="1218835" rtl="0" eaLnBrk="1" latinLnBrk="0" hangingPunct="1">
              <a:defRPr sz="2400" kern="1200">
                <a:solidFill>
                  <a:schemeClr val="tx1"/>
                </a:solidFill>
                <a:latin typeface="+mn-lt"/>
                <a:ea typeface="+mn-ea"/>
                <a:cs typeface="+mn-cs"/>
              </a:defRPr>
            </a:lvl3pPr>
            <a:lvl4pPr marL="1828252" algn="l" defTabSz="1218835" rtl="0" eaLnBrk="1" latinLnBrk="0" hangingPunct="1">
              <a:defRPr sz="2400" kern="1200">
                <a:solidFill>
                  <a:schemeClr val="tx1"/>
                </a:solidFill>
                <a:latin typeface="+mn-lt"/>
                <a:ea typeface="+mn-ea"/>
                <a:cs typeface="+mn-cs"/>
              </a:defRPr>
            </a:lvl4pPr>
            <a:lvl5pPr marL="2437669" algn="l" defTabSz="1218835" rtl="0" eaLnBrk="1" latinLnBrk="0" hangingPunct="1">
              <a:defRPr sz="2400" kern="1200">
                <a:solidFill>
                  <a:schemeClr val="tx1"/>
                </a:solidFill>
                <a:latin typeface="+mn-lt"/>
                <a:ea typeface="+mn-ea"/>
                <a:cs typeface="+mn-cs"/>
              </a:defRPr>
            </a:lvl5pPr>
            <a:lvl6pPr marL="3047085" algn="l" defTabSz="1218835" rtl="0" eaLnBrk="1" latinLnBrk="0" hangingPunct="1">
              <a:defRPr sz="2400" kern="1200">
                <a:solidFill>
                  <a:schemeClr val="tx1"/>
                </a:solidFill>
                <a:latin typeface="+mn-lt"/>
                <a:ea typeface="+mn-ea"/>
                <a:cs typeface="+mn-cs"/>
              </a:defRPr>
            </a:lvl6pPr>
            <a:lvl7pPr marL="3656504" algn="l" defTabSz="1218835" rtl="0" eaLnBrk="1" latinLnBrk="0" hangingPunct="1">
              <a:defRPr sz="2400" kern="1200">
                <a:solidFill>
                  <a:schemeClr val="tx1"/>
                </a:solidFill>
                <a:latin typeface="+mn-lt"/>
                <a:ea typeface="+mn-ea"/>
                <a:cs typeface="+mn-cs"/>
              </a:defRPr>
            </a:lvl7pPr>
            <a:lvl8pPr marL="4265919" algn="l" defTabSz="1218835" rtl="0" eaLnBrk="1" latinLnBrk="0" hangingPunct="1">
              <a:defRPr sz="2400" kern="1200">
                <a:solidFill>
                  <a:schemeClr val="tx1"/>
                </a:solidFill>
                <a:latin typeface="+mn-lt"/>
                <a:ea typeface="+mn-ea"/>
                <a:cs typeface="+mn-cs"/>
              </a:defRPr>
            </a:lvl8pPr>
            <a:lvl9pPr marL="4875337" algn="l" defTabSz="1218835" rtl="0" eaLnBrk="1" latinLnBrk="0" hangingPunct="1">
              <a:defRPr sz="2400" kern="1200">
                <a:solidFill>
                  <a:schemeClr val="tx1"/>
                </a:solidFill>
                <a:latin typeface="+mn-lt"/>
                <a:ea typeface="+mn-ea"/>
                <a:cs typeface="+mn-cs"/>
              </a:defRPr>
            </a:lvl9pPr>
          </a:lstStyle>
          <a:p>
            <a:pPr defTabSz="672254" fontAlgn="base">
              <a:spcBef>
                <a:spcPct val="0"/>
              </a:spcBef>
              <a:spcAft>
                <a:spcPct val="0"/>
              </a:spcAft>
            </a:pPr>
            <a:r>
              <a:rPr lang="zh-CN" alt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直接</a:t>
            </a:r>
            <a:r>
              <a:rPr 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 URL </a:t>
            </a:r>
            <a:r>
              <a:rPr lang="zh-CN" alt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备份</a:t>
            </a:r>
            <a:r>
              <a:rPr 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 </a:t>
            </a:r>
          </a:p>
          <a:p>
            <a:pPr defTabSz="672254" fontAlgn="base">
              <a:spcBef>
                <a:spcPct val="0"/>
              </a:spcBef>
              <a:spcAft>
                <a:spcPct val="0"/>
              </a:spcAft>
            </a:pPr>
            <a:r>
              <a:rPr lang="zh-CN" alt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到</a:t>
            </a:r>
            <a:r>
              <a:rPr 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 Azure </a:t>
            </a:r>
            <a:r>
              <a:rPr lang="zh-CN" altLang="en-US" sz="1568" dirty="0">
                <a:solidFill>
                  <a:srgbClr val="FFFFFF"/>
                </a:solidFill>
                <a:latin typeface="Microsoft YaHei UI" panose="020B0503020204020204" pitchFamily="34" charset="-122"/>
                <a:ea typeface="Microsoft YaHei UI" panose="020B0503020204020204" pitchFamily="34" charset="-122"/>
                <a:cs typeface="Segoe UI" pitchFamily="34" charset="0"/>
              </a:rPr>
              <a:t>存储</a:t>
            </a:r>
            <a:endParaRPr lang="en-US" sz="1568" dirty="0">
              <a:solidFill>
                <a:srgbClr val="FFFFFF"/>
              </a:solidFill>
              <a:latin typeface="Microsoft YaHei UI" panose="020B0503020204020204" pitchFamily="34" charset="-122"/>
              <a:ea typeface="Microsoft YaHei UI" panose="020B0503020204020204" pitchFamily="34" charset="-122"/>
              <a:cs typeface="Segoe UI" pitchFamily="34" charset="0"/>
            </a:endParaRPr>
          </a:p>
        </p:txBody>
      </p:sp>
      <p:sp>
        <p:nvSpPr>
          <p:cNvPr id="33" name="Rectangle 32"/>
          <p:cNvSpPr/>
          <p:nvPr/>
        </p:nvSpPr>
        <p:spPr>
          <a:xfrm>
            <a:off x="6736072" y="2322949"/>
            <a:ext cx="1700339" cy="573280"/>
          </a:xfrm>
          <a:prstGeom prst="rect">
            <a:avLst/>
          </a:prstGeom>
        </p:spPr>
        <p:txBody>
          <a:bodyPr wrap="square">
            <a:spAutoFit/>
          </a:bodyPr>
          <a:lstStyle>
            <a:defPPr>
              <a:defRPr lang="en-US"/>
            </a:defPPr>
            <a:lvl1pPr marL="0" algn="l" defTabSz="1218835" rtl="0" eaLnBrk="1" latinLnBrk="0" hangingPunct="1">
              <a:defRPr sz="2400" kern="1200">
                <a:solidFill>
                  <a:schemeClr val="tx1"/>
                </a:solidFill>
                <a:latin typeface="+mn-lt"/>
                <a:ea typeface="+mn-ea"/>
                <a:cs typeface="+mn-cs"/>
              </a:defRPr>
            </a:lvl1pPr>
            <a:lvl2pPr marL="609417" algn="l" defTabSz="1218835" rtl="0" eaLnBrk="1" latinLnBrk="0" hangingPunct="1">
              <a:defRPr sz="2400" kern="1200">
                <a:solidFill>
                  <a:schemeClr val="tx1"/>
                </a:solidFill>
                <a:latin typeface="+mn-lt"/>
                <a:ea typeface="+mn-ea"/>
                <a:cs typeface="+mn-cs"/>
              </a:defRPr>
            </a:lvl2pPr>
            <a:lvl3pPr marL="1218835" algn="l" defTabSz="1218835" rtl="0" eaLnBrk="1" latinLnBrk="0" hangingPunct="1">
              <a:defRPr sz="2400" kern="1200">
                <a:solidFill>
                  <a:schemeClr val="tx1"/>
                </a:solidFill>
                <a:latin typeface="+mn-lt"/>
                <a:ea typeface="+mn-ea"/>
                <a:cs typeface="+mn-cs"/>
              </a:defRPr>
            </a:lvl3pPr>
            <a:lvl4pPr marL="1828252" algn="l" defTabSz="1218835" rtl="0" eaLnBrk="1" latinLnBrk="0" hangingPunct="1">
              <a:defRPr sz="2400" kern="1200">
                <a:solidFill>
                  <a:schemeClr val="tx1"/>
                </a:solidFill>
                <a:latin typeface="+mn-lt"/>
                <a:ea typeface="+mn-ea"/>
                <a:cs typeface="+mn-cs"/>
              </a:defRPr>
            </a:lvl4pPr>
            <a:lvl5pPr marL="2437669" algn="l" defTabSz="1218835" rtl="0" eaLnBrk="1" latinLnBrk="0" hangingPunct="1">
              <a:defRPr sz="2400" kern="1200">
                <a:solidFill>
                  <a:schemeClr val="tx1"/>
                </a:solidFill>
                <a:latin typeface="+mn-lt"/>
                <a:ea typeface="+mn-ea"/>
                <a:cs typeface="+mn-cs"/>
              </a:defRPr>
            </a:lvl5pPr>
            <a:lvl6pPr marL="3047085" algn="l" defTabSz="1218835" rtl="0" eaLnBrk="1" latinLnBrk="0" hangingPunct="1">
              <a:defRPr sz="2400" kern="1200">
                <a:solidFill>
                  <a:schemeClr val="tx1"/>
                </a:solidFill>
                <a:latin typeface="+mn-lt"/>
                <a:ea typeface="+mn-ea"/>
                <a:cs typeface="+mn-cs"/>
              </a:defRPr>
            </a:lvl6pPr>
            <a:lvl7pPr marL="3656504" algn="l" defTabSz="1218835" rtl="0" eaLnBrk="1" latinLnBrk="0" hangingPunct="1">
              <a:defRPr sz="2400" kern="1200">
                <a:solidFill>
                  <a:schemeClr val="tx1"/>
                </a:solidFill>
                <a:latin typeface="+mn-lt"/>
                <a:ea typeface="+mn-ea"/>
                <a:cs typeface="+mn-cs"/>
              </a:defRPr>
            </a:lvl7pPr>
            <a:lvl8pPr marL="4265919" algn="l" defTabSz="1218835" rtl="0" eaLnBrk="1" latinLnBrk="0" hangingPunct="1">
              <a:defRPr sz="2400" kern="1200">
                <a:solidFill>
                  <a:schemeClr val="tx1"/>
                </a:solidFill>
                <a:latin typeface="+mn-lt"/>
                <a:ea typeface="+mn-ea"/>
                <a:cs typeface="+mn-cs"/>
              </a:defRPr>
            </a:lvl8pPr>
            <a:lvl9pPr marL="4875337" algn="l" defTabSz="1218835" rtl="0" eaLnBrk="1" latinLnBrk="0" hangingPunct="1">
              <a:defRPr sz="2400" kern="1200">
                <a:solidFill>
                  <a:schemeClr val="tx1"/>
                </a:solidFill>
                <a:latin typeface="+mn-lt"/>
                <a:ea typeface="+mn-ea"/>
                <a:cs typeface="+mn-cs"/>
              </a:defRPr>
            </a:lvl9pPr>
          </a:lstStyle>
          <a:p>
            <a:pPr defTabSz="672254" fontAlgn="base">
              <a:spcBef>
                <a:spcPct val="0"/>
              </a:spcBef>
              <a:spcAft>
                <a:spcPct val="0"/>
              </a:spcAft>
            </a:pPr>
            <a:r>
              <a:rPr lang="zh-CN" altLang="en-US" sz="1568" dirty="0">
                <a:solidFill>
                  <a:schemeClr val="bg1"/>
                </a:solidFill>
                <a:latin typeface="微软雅黑" panose="020B0503020204020204" pitchFamily="34" charset="-122"/>
                <a:ea typeface="微软雅黑" panose="020B0503020204020204" pitchFamily="34" charset="-122"/>
                <a:cs typeface="Segoe UI" pitchFamily="34" charset="0"/>
              </a:rPr>
              <a:t>在</a:t>
            </a:r>
            <a:r>
              <a:rPr lang="en-US" sz="1568" dirty="0">
                <a:solidFill>
                  <a:schemeClr val="bg1"/>
                </a:solidFill>
                <a:latin typeface="微软雅黑" panose="020B0503020204020204" pitchFamily="34" charset="-122"/>
                <a:ea typeface="微软雅黑" panose="020B0503020204020204" pitchFamily="34" charset="-122"/>
                <a:cs typeface="Segoe UI" pitchFamily="34" charset="0"/>
              </a:rPr>
              <a:t>Azure </a:t>
            </a:r>
          </a:p>
          <a:p>
            <a:pPr defTabSz="672254" fontAlgn="base">
              <a:spcBef>
                <a:spcPct val="0"/>
              </a:spcBef>
              <a:spcAft>
                <a:spcPct val="0"/>
              </a:spcAft>
            </a:pPr>
            <a:r>
              <a:rPr lang="zh-CN" altLang="en-US" sz="1568" dirty="0">
                <a:solidFill>
                  <a:schemeClr val="bg1"/>
                </a:solidFill>
                <a:latin typeface="微软雅黑" panose="020B0503020204020204" pitchFamily="34" charset="-122"/>
                <a:ea typeface="微软雅黑" panose="020B0503020204020204" pitchFamily="34" charset="-122"/>
                <a:cs typeface="Segoe UI" pitchFamily="34" charset="0"/>
              </a:rPr>
              <a:t>虚拟机中恢复</a:t>
            </a:r>
            <a:endParaRPr lang="en-US" sz="1568" dirty="0">
              <a:solidFill>
                <a:schemeClr val="bg1"/>
              </a:solidFill>
              <a:latin typeface="微软雅黑" panose="020B0503020204020204" pitchFamily="34" charset="-122"/>
              <a:ea typeface="微软雅黑" panose="020B0503020204020204" pitchFamily="34" charset="-122"/>
              <a:cs typeface="Segoe UI" pitchFamily="34" charset="0"/>
            </a:endParaRPr>
          </a:p>
        </p:txBody>
      </p:sp>
      <p:pic>
        <p:nvPicPr>
          <p:cNvPr id="34" name="Picture 33"/>
          <p:cNvPicPr>
            <a:picLocks noChangeAspect="1"/>
          </p:cNvPicPr>
          <p:nvPr/>
        </p:nvPicPr>
        <p:blipFill>
          <a:blip r:embed="rId3"/>
          <a:stretch>
            <a:fillRect/>
          </a:stretch>
        </p:blipFill>
        <p:spPr>
          <a:xfrm>
            <a:off x="8688952" y="2636406"/>
            <a:ext cx="804044" cy="350856"/>
          </a:xfrm>
          <a:prstGeom prst="rect">
            <a:avLst/>
          </a:prstGeom>
        </p:spPr>
      </p:pic>
      <p:sp>
        <p:nvSpPr>
          <p:cNvPr id="36" name="Oval 35"/>
          <p:cNvSpPr/>
          <p:nvPr/>
        </p:nvSpPr>
        <p:spPr bwMode="auto">
          <a:xfrm>
            <a:off x="9045088" y="2267017"/>
            <a:ext cx="82097" cy="82097"/>
          </a:xfrm>
          <a:prstGeom prst="ellipse">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Microsoft YaHei UI" panose="020B0503020204020204" pitchFamily="34" charset="-122"/>
              <a:ea typeface="Microsoft YaHei UI" panose="020B0503020204020204" pitchFamily="34" charset="-122"/>
            </a:endParaRPr>
          </a:p>
        </p:txBody>
      </p:sp>
      <p:sp>
        <p:nvSpPr>
          <p:cNvPr id="61" name="Right Triangle 60"/>
          <p:cNvSpPr/>
          <p:nvPr/>
        </p:nvSpPr>
        <p:spPr bwMode="auto">
          <a:xfrm rot="18900000">
            <a:off x="9026676" y="2326319"/>
            <a:ext cx="182971" cy="182971"/>
          </a:xfrm>
          <a:prstGeom prst="rtTriangle">
            <a:avLst/>
          </a:prstGeom>
          <a:solidFill>
            <a:srgbClr val="FFFFFF"/>
          </a:solidFill>
          <a:ln w="3810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Microsoft YaHei UI" panose="020B0503020204020204" pitchFamily="34" charset="-122"/>
              <a:ea typeface="Microsoft YaHei UI" panose="020B0503020204020204" pitchFamily="34" charset="-122"/>
            </a:endParaRPr>
          </a:p>
        </p:txBody>
      </p:sp>
      <p:grpSp>
        <p:nvGrpSpPr>
          <p:cNvPr id="12" name="Group 11"/>
          <p:cNvGrpSpPr/>
          <p:nvPr/>
        </p:nvGrpSpPr>
        <p:grpSpPr>
          <a:xfrm>
            <a:off x="4505264" y="2074865"/>
            <a:ext cx="4992879" cy="182971"/>
            <a:chOff x="4595603" y="2115974"/>
            <a:chExt cx="5092997" cy="186640"/>
          </a:xfrm>
        </p:grpSpPr>
        <p:cxnSp>
          <p:nvCxnSpPr>
            <p:cNvPr id="68" name="Straight Arrow Connector 67"/>
            <p:cNvCxnSpPr/>
            <p:nvPr/>
          </p:nvCxnSpPr>
          <p:spPr>
            <a:xfrm flipH="1">
              <a:off x="4595603" y="2209297"/>
              <a:ext cx="4845579" cy="0"/>
            </a:xfrm>
            <a:prstGeom prst="straightConnector1">
              <a:avLst/>
            </a:prstGeom>
            <a:ln w="85725" cap="rnd">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70" name="Right Triangle 69"/>
            <p:cNvSpPr/>
            <p:nvPr/>
          </p:nvSpPr>
          <p:spPr bwMode="auto">
            <a:xfrm rot="13500000">
              <a:off x="9501960" y="2115974"/>
              <a:ext cx="186640" cy="186640"/>
            </a:xfrm>
            <a:prstGeom prst="rtTriangle">
              <a:avLst/>
            </a:prstGeom>
            <a:solidFill>
              <a:srgbClr val="FFFFFF"/>
            </a:solidFill>
            <a:ln w="38100">
              <a:solidFill>
                <a:schemeClr val="tx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rgbClr val="EFEFEF"/>
                    </a:gs>
                    <a:gs pos="10417">
                      <a:srgbClr val="EFEFEF"/>
                    </a:gs>
                  </a:gsLst>
                  <a:lin ang="5400000" scaled="0"/>
                </a:gradFill>
                <a:latin typeface="Microsoft YaHei UI" panose="020B0503020204020204" pitchFamily="34" charset="-122"/>
                <a:ea typeface="Microsoft YaHei UI" panose="020B0503020204020204" pitchFamily="34" charset="-122"/>
              </a:endParaRPr>
            </a:p>
          </p:txBody>
        </p:sp>
      </p:grpSp>
      <p:sp>
        <p:nvSpPr>
          <p:cNvPr id="46" name="Freeform 18"/>
          <p:cNvSpPr>
            <a:spLocks noEditPoints="1"/>
          </p:cNvSpPr>
          <p:nvPr/>
        </p:nvSpPr>
        <p:spPr bwMode="auto">
          <a:xfrm>
            <a:off x="509360" y="2794083"/>
            <a:ext cx="5586643" cy="2772415"/>
          </a:xfrm>
          <a:prstGeom prst="rect">
            <a:avLst/>
          </a:prstGeom>
          <a:solidFill>
            <a:schemeClr val="accent6">
              <a:lumMod val="60000"/>
              <a:lumOff val="40000"/>
            </a:schemeClr>
          </a:solidFill>
          <a:ln>
            <a:noFill/>
          </a:ln>
        </p:spPr>
        <p:txBody>
          <a:bodyPr vert="horz" wrap="square" lIns="89642" tIns="44821" rIns="89642" bIns="44821" numCol="1" anchor="t" anchorCtr="0" compatLnSpc="1">
            <a:prstTxWarp prst="textNoShape">
              <a:avLst/>
            </a:prstTxWarp>
          </a:bodyPr>
          <a:lstStyle/>
          <a:p>
            <a:endParaRPr lang="en-US" sz="1961" dirty="0">
              <a:solidFill>
                <a:srgbClr val="FFFFFF"/>
              </a:solidFill>
            </a:endParaRPr>
          </a:p>
        </p:txBody>
      </p:sp>
      <p:grpSp>
        <p:nvGrpSpPr>
          <p:cNvPr id="47" name="Group 45"/>
          <p:cNvGrpSpPr/>
          <p:nvPr/>
        </p:nvGrpSpPr>
        <p:grpSpPr>
          <a:xfrm>
            <a:off x="4323934" y="4616308"/>
            <a:ext cx="1559789" cy="680635"/>
            <a:chOff x="2868829" y="-2273840"/>
            <a:chExt cx="2011854" cy="877900"/>
          </a:xfrm>
        </p:grpSpPr>
        <p:pic>
          <p:nvPicPr>
            <p:cNvPr id="50" name="Picture 49"/>
            <p:cNvPicPr>
              <a:picLocks noChangeAspect="1"/>
            </p:cNvPicPr>
            <p:nvPr/>
          </p:nvPicPr>
          <p:blipFill>
            <a:blip r:embed="rId3"/>
            <a:stretch>
              <a:fillRect/>
            </a:stretch>
          </p:blipFill>
          <p:spPr>
            <a:xfrm>
              <a:off x="2868829" y="-2273840"/>
              <a:ext cx="2011854" cy="877900"/>
            </a:xfrm>
            <a:prstGeom prst="rect">
              <a:avLst/>
            </a:prstGeom>
          </p:spPr>
        </p:pic>
        <p:sp>
          <p:nvSpPr>
            <p:cNvPr id="51" name="Freeform 134"/>
            <p:cNvSpPr>
              <a:spLocks noEditPoints="1"/>
            </p:cNvSpPr>
            <p:nvPr/>
          </p:nvSpPr>
          <p:spPr bwMode="black">
            <a:xfrm>
              <a:off x="2927992" y="-2133419"/>
              <a:ext cx="534411" cy="577898"/>
            </a:xfrm>
            <a:custGeom>
              <a:avLst/>
              <a:gdLst>
                <a:gd name="T0" fmla="*/ 333 w 666"/>
                <a:gd name="T1" fmla="*/ 125 h 720"/>
                <a:gd name="T2" fmla="*/ 126 w 666"/>
                <a:gd name="T3" fmla="*/ 90 h 720"/>
                <a:gd name="T4" fmla="*/ 56 w 666"/>
                <a:gd name="T5" fmla="*/ 502 h 720"/>
                <a:gd name="T6" fmla="*/ 324 w 666"/>
                <a:gd name="T7" fmla="*/ 720 h 720"/>
                <a:gd name="T8" fmla="*/ 402 w 666"/>
                <a:gd name="T9" fmla="*/ 352 h 720"/>
                <a:gd name="T10" fmla="*/ 476 w 666"/>
                <a:gd name="T11" fmla="*/ 315 h 720"/>
                <a:gd name="T12" fmla="*/ 462 w 666"/>
                <a:gd name="T13" fmla="*/ 318 h 720"/>
                <a:gd name="T14" fmla="*/ 548 w 666"/>
                <a:gd name="T15" fmla="*/ 205 h 720"/>
                <a:gd name="T16" fmla="*/ 403 w 666"/>
                <a:gd name="T17" fmla="*/ 241 h 720"/>
                <a:gd name="T18" fmla="*/ 328 w 666"/>
                <a:gd name="T19" fmla="*/ 215 h 720"/>
                <a:gd name="T20" fmla="*/ 314 w 666"/>
                <a:gd name="T21" fmla="*/ 381 h 720"/>
                <a:gd name="T22" fmla="*/ 325 w 666"/>
                <a:gd name="T23" fmla="*/ 377 h 720"/>
                <a:gd name="T24" fmla="*/ 285 w 666"/>
                <a:gd name="T25" fmla="*/ 474 h 720"/>
                <a:gd name="T26" fmla="*/ 285 w 666"/>
                <a:gd name="T27" fmla="*/ 474 h 720"/>
                <a:gd name="T28" fmla="*/ 228 w 666"/>
                <a:gd name="T29" fmla="*/ 414 h 720"/>
                <a:gd name="T30" fmla="*/ 229 w 666"/>
                <a:gd name="T31" fmla="*/ 593 h 720"/>
                <a:gd name="T32" fmla="*/ 221 w 666"/>
                <a:gd name="T33" fmla="*/ 521 h 720"/>
                <a:gd name="T34" fmla="*/ 234 w 666"/>
                <a:gd name="T35" fmla="*/ 278 h 720"/>
                <a:gd name="T36" fmla="*/ 297 w 666"/>
                <a:gd name="T37" fmla="*/ 135 h 720"/>
                <a:gd name="T38" fmla="*/ 268 w 666"/>
                <a:gd name="T39" fmla="*/ 314 h 720"/>
                <a:gd name="T40" fmla="*/ 280 w 666"/>
                <a:gd name="T41" fmla="*/ 377 h 720"/>
                <a:gd name="T42" fmla="*/ 288 w 666"/>
                <a:gd name="T43" fmla="*/ 374 h 720"/>
                <a:gd name="T44" fmla="*/ 289 w 666"/>
                <a:gd name="T45" fmla="*/ 300 h 720"/>
                <a:gd name="T46" fmla="*/ 409 w 666"/>
                <a:gd name="T47" fmla="*/ 156 h 720"/>
                <a:gd name="T48" fmla="*/ 317 w 666"/>
                <a:gd name="T49" fmla="*/ 123 h 720"/>
                <a:gd name="T50" fmla="*/ 275 w 666"/>
                <a:gd name="T51" fmla="*/ 5 h 720"/>
                <a:gd name="T52" fmla="*/ 171 w 666"/>
                <a:gd name="T53" fmla="*/ 54 h 720"/>
                <a:gd name="T54" fmla="*/ 226 w 666"/>
                <a:gd name="T55" fmla="*/ 108 h 720"/>
                <a:gd name="T56" fmla="*/ 166 w 666"/>
                <a:gd name="T57" fmla="*/ 57 h 720"/>
                <a:gd name="T58" fmla="*/ 150 w 666"/>
                <a:gd name="T59" fmla="*/ 102 h 720"/>
                <a:gd name="T60" fmla="*/ 203 w 666"/>
                <a:gd name="T61" fmla="*/ 117 h 720"/>
                <a:gd name="T62" fmla="*/ 227 w 666"/>
                <a:gd name="T63" fmla="*/ 309 h 720"/>
                <a:gd name="T64" fmla="*/ 188 w 666"/>
                <a:gd name="T65" fmla="*/ 383 h 720"/>
                <a:gd name="T66" fmla="*/ 144 w 666"/>
                <a:gd name="T67" fmla="*/ 453 h 720"/>
                <a:gd name="T68" fmla="*/ 144 w 666"/>
                <a:gd name="T69" fmla="*/ 453 h 720"/>
                <a:gd name="T70" fmla="*/ 125 w 666"/>
                <a:gd name="T71" fmla="*/ 463 h 720"/>
                <a:gd name="T72" fmla="*/ 27 w 666"/>
                <a:gd name="T73" fmla="*/ 564 h 720"/>
                <a:gd name="T74" fmla="*/ 71 w 666"/>
                <a:gd name="T75" fmla="*/ 639 h 720"/>
                <a:gd name="T76" fmla="*/ 169 w 666"/>
                <a:gd name="T77" fmla="*/ 571 h 720"/>
                <a:gd name="T78" fmla="*/ 171 w 666"/>
                <a:gd name="T79" fmla="*/ 687 h 720"/>
                <a:gd name="T80" fmla="*/ 171 w 666"/>
                <a:gd name="T81" fmla="*/ 687 h 720"/>
                <a:gd name="T82" fmla="*/ 353 w 666"/>
                <a:gd name="T83" fmla="*/ 644 h 720"/>
                <a:gd name="T84" fmla="*/ 179 w 666"/>
                <a:gd name="T85" fmla="*/ 689 h 720"/>
                <a:gd name="T86" fmla="*/ 381 w 666"/>
                <a:gd name="T87" fmla="*/ 546 h 720"/>
                <a:gd name="T88" fmla="*/ 381 w 666"/>
                <a:gd name="T89" fmla="*/ 546 h 720"/>
                <a:gd name="T90" fmla="*/ 384 w 666"/>
                <a:gd name="T91" fmla="*/ 530 h 720"/>
                <a:gd name="T92" fmla="*/ 393 w 666"/>
                <a:gd name="T93" fmla="*/ 432 h 720"/>
                <a:gd name="T94" fmla="*/ 451 w 666"/>
                <a:gd name="T95" fmla="*/ 32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6" h="720">
                  <a:moveTo>
                    <a:pt x="666" y="290"/>
                  </a:moveTo>
                  <a:cubicBezTo>
                    <a:pt x="663" y="286"/>
                    <a:pt x="663" y="286"/>
                    <a:pt x="663" y="286"/>
                  </a:cubicBezTo>
                  <a:cubicBezTo>
                    <a:pt x="624" y="224"/>
                    <a:pt x="564" y="167"/>
                    <a:pt x="384" y="134"/>
                  </a:cubicBezTo>
                  <a:cubicBezTo>
                    <a:pt x="369" y="131"/>
                    <a:pt x="353" y="128"/>
                    <a:pt x="333" y="125"/>
                  </a:cubicBezTo>
                  <a:cubicBezTo>
                    <a:pt x="306" y="78"/>
                    <a:pt x="286" y="36"/>
                    <a:pt x="278" y="0"/>
                  </a:cubicBezTo>
                  <a:cubicBezTo>
                    <a:pt x="257" y="6"/>
                    <a:pt x="145" y="45"/>
                    <a:pt x="123" y="74"/>
                  </a:cubicBezTo>
                  <a:cubicBezTo>
                    <a:pt x="123" y="73"/>
                    <a:pt x="123" y="73"/>
                    <a:pt x="123" y="73"/>
                  </a:cubicBezTo>
                  <a:cubicBezTo>
                    <a:pt x="118" y="80"/>
                    <a:pt x="122" y="86"/>
                    <a:pt x="126" y="90"/>
                  </a:cubicBezTo>
                  <a:cubicBezTo>
                    <a:pt x="166" y="137"/>
                    <a:pt x="225" y="164"/>
                    <a:pt x="225" y="259"/>
                  </a:cubicBezTo>
                  <a:cubicBezTo>
                    <a:pt x="225" y="346"/>
                    <a:pt x="147" y="427"/>
                    <a:pt x="68" y="492"/>
                  </a:cubicBezTo>
                  <a:cubicBezTo>
                    <a:pt x="64" y="495"/>
                    <a:pt x="60" y="498"/>
                    <a:pt x="56" y="502"/>
                  </a:cubicBezTo>
                  <a:cubicBezTo>
                    <a:pt x="56" y="502"/>
                    <a:pt x="56" y="502"/>
                    <a:pt x="56" y="502"/>
                  </a:cubicBezTo>
                  <a:cubicBezTo>
                    <a:pt x="36" y="519"/>
                    <a:pt x="14" y="545"/>
                    <a:pt x="8" y="569"/>
                  </a:cubicBezTo>
                  <a:cubicBezTo>
                    <a:pt x="0" y="604"/>
                    <a:pt x="27" y="632"/>
                    <a:pt x="55" y="652"/>
                  </a:cubicBezTo>
                  <a:cubicBezTo>
                    <a:pt x="86" y="674"/>
                    <a:pt x="119" y="685"/>
                    <a:pt x="156" y="696"/>
                  </a:cubicBezTo>
                  <a:cubicBezTo>
                    <a:pt x="198" y="708"/>
                    <a:pt x="281" y="719"/>
                    <a:pt x="324" y="720"/>
                  </a:cubicBezTo>
                  <a:cubicBezTo>
                    <a:pt x="327" y="720"/>
                    <a:pt x="331" y="719"/>
                    <a:pt x="331" y="719"/>
                  </a:cubicBezTo>
                  <a:cubicBezTo>
                    <a:pt x="331" y="719"/>
                    <a:pt x="333" y="716"/>
                    <a:pt x="333" y="715"/>
                  </a:cubicBezTo>
                  <a:cubicBezTo>
                    <a:pt x="337" y="709"/>
                    <a:pt x="386" y="616"/>
                    <a:pt x="400" y="538"/>
                  </a:cubicBezTo>
                  <a:cubicBezTo>
                    <a:pt x="408" y="487"/>
                    <a:pt x="415" y="418"/>
                    <a:pt x="402" y="352"/>
                  </a:cubicBezTo>
                  <a:cubicBezTo>
                    <a:pt x="492" y="325"/>
                    <a:pt x="596" y="300"/>
                    <a:pt x="666" y="290"/>
                  </a:cubicBezTo>
                  <a:close/>
                  <a:moveTo>
                    <a:pt x="650" y="282"/>
                  </a:moveTo>
                  <a:cubicBezTo>
                    <a:pt x="651" y="283"/>
                    <a:pt x="653" y="284"/>
                    <a:pt x="655" y="285"/>
                  </a:cubicBezTo>
                  <a:cubicBezTo>
                    <a:pt x="633" y="287"/>
                    <a:pt x="570" y="291"/>
                    <a:pt x="476" y="315"/>
                  </a:cubicBezTo>
                  <a:cubicBezTo>
                    <a:pt x="515" y="278"/>
                    <a:pt x="535" y="255"/>
                    <a:pt x="556" y="207"/>
                  </a:cubicBezTo>
                  <a:cubicBezTo>
                    <a:pt x="602" y="232"/>
                    <a:pt x="634" y="263"/>
                    <a:pt x="650" y="282"/>
                  </a:cubicBezTo>
                  <a:close/>
                  <a:moveTo>
                    <a:pt x="462" y="318"/>
                  </a:moveTo>
                  <a:cubicBezTo>
                    <a:pt x="462" y="318"/>
                    <a:pt x="462" y="318"/>
                    <a:pt x="462" y="318"/>
                  </a:cubicBezTo>
                  <a:cubicBezTo>
                    <a:pt x="462" y="318"/>
                    <a:pt x="462" y="318"/>
                    <a:pt x="462" y="318"/>
                  </a:cubicBezTo>
                  <a:cubicBezTo>
                    <a:pt x="462" y="318"/>
                    <a:pt x="462" y="318"/>
                    <a:pt x="462" y="318"/>
                  </a:cubicBezTo>
                  <a:cubicBezTo>
                    <a:pt x="446" y="293"/>
                    <a:pt x="427" y="273"/>
                    <a:pt x="405" y="257"/>
                  </a:cubicBezTo>
                  <a:cubicBezTo>
                    <a:pt x="448" y="237"/>
                    <a:pt x="496" y="220"/>
                    <a:pt x="548" y="205"/>
                  </a:cubicBezTo>
                  <a:cubicBezTo>
                    <a:pt x="531" y="234"/>
                    <a:pt x="504" y="265"/>
                    <a:pt x="462" y="318"/>
                  </a:cubicBezTo>
                  <a:close/>
                  <a:moveTo>
                    <a:pt x="509" y="186"/>
                  </a:moveTo>
                  <a:cubicBezTo>
                    <a:pt x="520" y="190"/>
                    <a:pt x="530" y="194"/>
                    <a:pt x="540" y="199"/>
                  </a:cubicBezTo>
                  <a:cubicBezTo>
                    <a:pt x="489" y="210"/>
                    <a:pt x="444" y="225"/>
                    <a:pt x="403" y="241"/>
                  </a:cubicBezTo>
                  <a:cubicBezTo>
                    <a:pt x="419" y="211"/>
                    <a:pt x="426" y="183"/>
                    <a:pt x="427" y="160"/>
                  </a:cubicBezTo>
                  <a:cubicBezTo>
                    <a:pt x="455" y="167"/>
                    <a:pt x="482" y="175"/>
                    <a:pt x="509" y="186"/>
                  </a:cubicBezTo>
                  <a:close/>
                  <a:moveTo>
                    <a:pt x="385" y="243"/>
                  </a:moveTo>
                  <a:cubicBezTo>
                    <a:pt x="367" y="232"/>
                    <a:pt x="347" y="223"/>
                    <a:pt x="328" y="215"/>
                  </a:cubicBezTo>
                  <a:cubicBezTo>
                    <a:pt x="354" y="196"/>
                    <a:pt x="385" y="177"/>
                    <a:pt x="420" y="159"/>
                  </a:cubicBezTo>
                  <a:cubicBezTo>
                    <a:pt x="418" y="179"/>
                    <a:pt x="407" y="207"/>
                    <a:pt x="385" y="243"/>
                  </a:cubicBezTo>
                  <a:close/>
                  <a:moveTo>
                    <a:pt x="312" y="382"/>
                  </a:moveTo>
                  <a:cubicBezTo>
                    <a:pt x="312" y="382"/>
                    <a:pt x="313" y="381"/>
                    <a:pt x="314" y="381"/>
                  </a:cubicBezTo>
                  <a:cubicBezTo>
                    <a:pt x="333" y="394"/>
                    <a:pt x="376" y="419"/>
                    <a:pt x="392" y="425"/>
                  </a:cubicBezTo>
                  <a:cubicBezTo>
                    <a:pt x="371" y="440"/>
                    <a:pt x="341" y="457"/>
                    <a:pt x="299" y="475"/>
                  </a:cubicBezTo>
                  <a:cubicBezTo>
                    <a:pt x="310" y="435"/>
                    <a:pt x="313" y="402"/>
                    <a:pt x="312" y="382"/>
                  </a:cubicBezTo>
                  <a:close/>
                  <a:moveTo>
                    <a:pt x="325" y="377"/>
                  </a:moveTo>
                  <a:cubicBezTo>
                    <a:pt x="344" y="371"/>
                    <a:pt x="365" y="364"/>
                    <a:pt x="387" y="357"/>
                  </a:cubicBezTo>
                  <a:cubicBezTo>
                    <a:pt x="390" y="378"/>
                    <a:pt x="392" y="400"/>
                    <a:pt x="392" y="420"/>
                  </a:cubicBezTo>
                  <a:cubicBezTo>
                    <a:pt x="374" y="410"/>
                    <a:pt x="341" y="389"/>
                    <a:pt x="325" y="377"/>
                  </a:cubicBezTo>
                  <a:close/>
                  <a:moveTo>
                    <a:pt x="285" y="474"/>
                  </a:moveTo>
                  <a:cubicBezTo>
                    <a:pt x="265" y="457"/>
                    <a:pt x="246" y="433"/>
                    <a:pt x="239" y="410"/>
                  </a:cubicBezTo>
                  <a:cubicBezTo>
                    <a:pt x="253" y="404"/>
                    <a:pt x="268" y="398"/>
                    <a:pt x="283" y="392"/>
                  </a:cubicBezTo>
                  <a:cubicBezTo>
                    <a:pt x="288" y="390"/>
                    <a:pt x="293" y="389"/>
                    <a:pt x="298" y="387"/>
                  </a:cubicBezTo>
                  <a:cubicBezTo>
                    <a:pt x="301" y="414"/>
                    <a:pt x="295" y="444"/>
                    <a:pt x="285" y="474"/>
                  </a:cubicBezTo>
                  <a:close/>
                  <a:moveTo>
                    <a:pt x="209" y="509"/>
                  </a:moveTo>
                  <a:cubicBezTo>
                    <a:pt x="199" y="512"/>
                    <a:pt x="187" y="516"/>
                    <a:pt x="173" y="521"/>
                  </a:cubicBezTo>
                  <a:cubicBezTo>
                    <a:pt x="185" y="503"/>
                    <a:pt x="212" y="452"/>
                    <a:pt x="224" y="416"/>
                  </a:cubicBezTo>
                  <a:cubicBezTo>
                    <a:pt x="225" y="415"/>
                    <a:pt x="227" y="415"/>
                    <a:pt x="228" y="414"/>
                  </a:cubicBezTo>
                  <a:cubicBezTo>
                    <a:pt x="238" y="445"/>
                    <a:pt x="262" y="470"/>
                    <a:pt x="279" y="484"/>
                  </a:cubicBezTo>
                  <a:cubicBezTo>
                    <a:pt x="258" y="492"/>
                    <a:pt x="235" y="500"/>
                    <a:pt x="209" y="509"/>
                  </a:cubicBezTo>
                  <a:close/>
                  <a:moveTo>
                    <a:pt x="276" y="499"/>
                  </a:moveTo>
                  <a:cubicBezTo>
                    <a:pt x="263" y="532"/>
                    <a:pt x="246" y="565"/>
                    <a:pt x="229" y="593"/>
                  </a:cubicBezTo>
                  <a:cubicBezTo>
                    <a:pt x="229" y="594"/>
                    <a:pt x="229" y="594"/>
                    <a:pt x="229" y="594"/>
                  </a:cubicBezTo>
                  <a:cubicBezTo>
                    <a:pt x="220" y="589"/>
                    <a:pt x="212" y="584"/>
                    <a:pt x="205" y="578"/>
                  </a:cubicBezTo>
                  <a:cubicBezTo>
                    <a:pt x="189" y="567"/>
                    <a:pt x="174" y="553"/>
                    <a:pt x="163" y="538"/>
                  </a:cubicBezTo>
                  <a:cubicBezTo>
                    <a:pt x="183" y="533"/>
                    <a:pt x="202" y="527"/>
                    <a:pt x="221" y="521"/>
                  </a:cubicBezTo>
                  <a:cubicBezTo>
                    <a:pt x="241" y="514"/>
                    <a:pt x="259" y="507"/>
                    <a:pt x="276" y="499"/>
                  </a:cubicBezTo>
                  <a:close/>
                  <a:moveTo>
                    <a:pt x="231" y="205"/>
                  </a:moveTo>
                  <a:cubicBezTo>
                    <a:pt x="249" y="208"/>
                    <a:pt x="270" y="215"/>
                    <a:pt x="294" y="224"/>
                  </a:cubicBezTo>
                  <a:cubicBezTo>
                    <a:pt x="276" y="238"/>
                    <a:pt x="256" y="256"/>
                    <a:pt x="234" y="278"/>
                  </a:cubicBezTo>
                  <a:cubicBezTo>
                    <a:pt x="237" y="252"/>
                    <a:pt x="235" y="228"/>
                    <a:pt x="231" y="205"/>
                  </a:cubicBezTo>
                  <a:close/>
                  <a:moveTo>
                    <a:pt x="236" y="187"/>
                  </a:moveTo>
                  <a:cubicBezTo>
                    <a:pt x="251" y="170"/>
                    <a:pt x="272" y="153"/>
                    <a:pt x="297" y="135"/>
                  </a:cubicBezTo>
                  <a:cubicBezTo>
                    <a:pt x="297" y="135"/>
                    <a:pt x="297" y="135"/>
                    <a:pt x="297" y="135"/>
                  </a:cubicBezTo>
                  <a:cubicBezTo>
                    <a:pt x="305" y="158"/>
                    <a:pt x="307" y="182"/>
                    <a:pt x="305" y="207"/>
                  </a:cubicBezTo>
                  <a:cubicBezTo>
                    <a:pt x="282" y="199"/>
                    <a:pt x="258" y="193"/>
                    <a:pt x="236" y="187"/>
                  </a:cubicBezTo>
                  <a:close/>
                  <a:moveTo>
                    <a:pt x="301" y="235"/>
                  </a:moveTo>
                  <a:cubicBezTo>
                    <a:pt x="295" y="261"/>
                    <a:pt x="284" y="288"/>
                    <a:pt x="268" y="314"/>
                  </a:cubicBezTo>
                  <a:cubicBezTo>
                    <a:pt x="257" y="301"/>
                    <a:pt x="245" y="294"/>
                    <a:pt x="236" y="290"/>
                  </a:cubicBezTo>
                  <a:cubicBezTo>
                    <a:pt x="248" y="279"/>
                    <a:pt x="270" y="259"/>
                    <a:pt x="301" y="235"/>
                  </a:cubicBezTo>
                  <a:close/>
                  <a:moveTo>
                    <a:pt x="264" y="338"/>
                  </a:moveTo>
                  <a:cubicBezTo>
                    <a:pt x="274" y="351"/>
                    <a:pt x="279" y="365"/>
                    <a:pt x="280" y="377"/>
                  </a:cubicBezTo>
                  <a:cubicBezTo>
                    <a:pt x="237" y="393"/>
                    <a:pt x="203" y="407"/>
                    <a:pt x="170" y="424"/>
                  </a:cubicBezTo>
                  <a:cubicBezTo>
                    <a:pt x="210" y="396"/>
                    <a:pt x="241" y="367"/>
                    <a:pt x="264" y="338"/>
                  </a:cubicBezTo>
                  <a:close/>
                  <a:moveTo>
                    <a:pt x="288" y="374"/>
                  </a:moveTo>
                  <a:cubicBezTo>
                    <a:pt x="288" y="374"/>
                    <a:pt x="288" y="374"/>
                    <a:pt x="288" y="374"/>
                  </a:cubicBezTo>
                  <a:cubicBezTo>
                    <a:pt x="288" y="353"/>
                    <a:pt x="283" y="337"/>
                    <a:pt x="275" y="325"/>
                  </a:cubicBezTo>
                  <a:cubicBezTo>
                    <a:pt x="301" y="309"/>
                    <a:pt x="331" y="292"/>
                    <a:pt x="365" y="276"/>
                  </a:cubicBezTo>
                  <a:cubicBezTo>
                    <a:pt x="345" y="305"/>
                    <a:pt x="319" y="338"/>
                    <a:pt x="288" y="374"/>
                  </a:cubicBezTo>
                  <a:close/>
                  <a:moveTo>
                    <a:pt x="289" y="300"/>
                  </a:moveTo>
                  <a:cubicBezTo>
                    <a:pt x="302" y="277"/>
                    <a:pt x="311" y="254"/>
                    <a:pt x="315" y="232"/>
                  </a:cubicBezTo>
                  <a:cubicBezTo>
                    <a:pt x="332" y="240"/>
                    <a:pt x="349" y="248"/>
                    <a:pt x="366" y="258"/>
                  </a:cubicBezTo>
                  <a:cubicBezTo>
                    <a:pt x="338" y="272"/>
                    <a:pt x="312" y="286"/>
                    <a:pt x="289" y="300"/>
                  </a:cubicBezTo>
                  <a:close/>
                  <a:moveTo>
                    <a:pt x="409" y="156"/>
                  </a:moveTo>
                  <a:cubicBezTo>
                    <a:pt x="376" y="170"/>
                    <a:pt x="348" y="184"/>
                    <a:pt x="318" y="205"/>
                  </a:cubicBezTo>
                  <a:cubicBezTo>
                    <a:pt x="319" y="180"/>
                    <a:pt x="314" y="156"/>
                    <a:pt x="304" y="136"/>
                  </a:cubicBezTo>
                  <a:cubicBezTo>
                    <a:pt x="339" y="142"/>
                    <a:pt x="374" y="148"/>
                    <a:pt x="409" y="156"/>
                  </a:cubicBezTo>
                  <a:close/>
                  <a:moveTo>
                    <a:pt x="317" y="123"/>
                  </a:moveTo>
                  <a:cubicBezTo>
                    <a:pt x="299" y="120"/>
                    <a:pt x="278" y="117"/>
                    <a:pt x="254" y="113"/>
                  </a:cubicBezTo>
                  <a:cubicBezTo>
                    <a:pt x="271" y="104"/>
                    <a:pt x="283" y="95"/>
                    <a:pt x="296" y="83"/>
                  </a:cubicBezTo>
                  <a:cubicBezTo>
                    <a:pt x="302" y="96"/>
                    <a:pt x="309" y="109"/>
                    <a:pt x="317" y="123"/>
                  </a:cubicBezTo>
                  <a:close/>
                  <a:moveTo>
                    <a:pt x="275" y="5"/>
                  </a:moveTo>
                  <a:cubicBezTo>
                    <a:pt x="277" y="27"/>
                    <a:pt x="282" y="48"/>
                    <a:pt x="291" y="69"/>
                  </a:cubicBezTo>
                  <a:cubicBezTo>
                    <a:pt x="264" y="62"/>
                    <a:pt x="200" y="53"/>
                    <a:pt x="178" y="50"/>
                  </a:cubicBezTo>
                  <a:cubicBezTo>
                    <a:pt x="216" y="27"/>
                    <a:pt x="269" y="8"/>
                    <a:pt x="275" y="5"/>
                  </a:cubicBezTo>
                  <a:close/>
                  <a:moveTo>
                    <a:pt x="171" y="54"/>
                  </a:moveTo>
                  <a:cubicBezTo>
                    <a:pt x="191" y="62"/>
                    <a:pt x="259" y="76"/>
                    <a:pt x="294" y="78"/>
                  </a:cubicBezTo>
                  <a:cubicBezTo>
                    <a:pt x="294" y="78"/>
                    <a:pt x="294" y="78"/>
                    <a:pt x="294" y="78"/>
                  </a:cubicBezTo>
                  <a:cubicBezTo>
                    <a:pt x="282" y="84"/>
                    <a:pt x="261" y="95"/>
                    <a:pt x="237" y="110"/>
                  </a:cubicBezTo>
                  <a:cubicBezTo>
                    <a:pt x="234" y="109"/>
                    <a:pt x="230" y="109"/>
                    <a:pt x="226" y="108"/>
                  </a:cubicBezTo>
                  <a:cubicBezTo>
                    <a:pt x="210" y="93"/>
                    <a:pt x="180" y="63"/>
                    <a:pt x="171" y="55"/>
                  </a:cubicBezTo>
                  <a:cubicBezTo>
                    <a:pt x="171" y="55"/>
                    <a:pt x="171" y="54"/>
                    <a:pt x="171" y="54"/>
                  </a:cubicBezTo>
                  <a:close/>
                  <a:moveTo>
                    <a:pt x="155" y="66"/>
                  </a:moveTo>
                  <a:cubicBezTo>
                    <a:pt x="158" y="63"/>
                    <a:pt x="162" y="60"/>
                    <a:pt x="166" y="57"/>
                  </a:cubicBezTo>
                  <a:cubicBezTo>
                    <a:pt x="174" y="67"/>
                    <a:pt x="191" y="89"/>
                    <a:pt x="204" y="104"/>
                  </a:cubicBezTo>
                  <a:cubicBezTo>
                    <a:pt x="184" y="101"/>
                    <a:pt x="157" y="96"/>
                    <a:pt x="140" y="89"/>
                  </a:cubicBezTo>
                  <a:cubicBezTo>
                    <a:pt x="140" y="80"/>
                    <a:pt x="149" y="71"/>
                    <a:pt x="155" y="66"/>
                  </a:cubicBezTo>
                  <a:close/>
                  <a:moveTo>
                    <a:pt x="150" y="102"/>
                  </a:moveTo>
                  <a:cubicBezTo>
                    <a:pt x="162" y="107"/>
                    <a:pt x="179" y="111"/>
                    <a:pt x="196" y="115"/>
                  </a:cubicBezTo>
                  <a:cubicBezTo>
                    <a:pt x="203" y="137"/>
                    <a:pt x="209" y="157"/>
                    <a:pt x="214" y="175"/>
                  </a:cubicBezTo>
                  <a:cubicBezTo>
                    <a:pt x="199" y="147"/>
                    <a:pt x="177" y="123"/>
                    <a:pt x="150" y="102"/>
                  </a:cubicBezTo>
                  <a:close/>
                  <a:moveTo>
                    <a:pt x="203" y="117"/>
                  </a:moveTo>
                  <a:cubicBezTo>
                    <a:pt x="235" y="124"/>
                    <a:pt x="269" y="130"/>
                    <a:pt x="288" y="133"/>
                  </a:cubicBezTo>
                  <a:cubicBezTo>
                    <a:pt x="274" y="141"/>
                    <a:pt x="241" y="160"/>
                    <a:pt x="226" y="180"/>
                  </a:cubicBezTo>
                  <a:cubicBezTo>
                    <a:pt x="218" y="150"/>
                    <a:pt x="208" y="128"/>
                    <a:pt x="203" y="117"/>
                  </a:cubicBezTo>
                  <a:close/>
                  <a:moveTo>
                    <a:pt x="227" y="309"/>
                  </a:moveTo>
                  <a:cubicBezTo>
                    <a:pt x="237" y="314"/>
                    <a:pt x="245" y="319"/>
                    <a:pt x="252" y="325"/>
                  </a:cubicBezTo>
                  <a:cubicBezTo>
                    <a:pt x="233" y="339"/>
                    <a:pt x="216" y="352"/>
                    <a:pt x="201" y="364"/>
                  </a:cubicBezTo>
                  <a:cubicBezTo>
                    <a:pt x="213" y="346"/>
                    <a:pt x="222" y="328"/>
                    <a:pt x="227" y="309"/>
                  </a:cubicBezTo>
                  <a:close/>
                  <a:moveTo>
                    <a:pt x="188" y="383"/>
                  </a:moveTo>
                  <a:cubicBezTo>
                    <a:pt x="202" y="372"/>
                    <a:pt x="222" y="358"/>
                    <a:pt x="247" y="342"/>
                  </a:cubicBezTo>
                  <a:cubicBezTo>
                    <a:pt x="223" y="372"/>
                    <a:pt x="191" y="400"/>
                    <a:pt x="152" y="424"/>
                  </a:cubicBezTo>
                  <a:cubicBezTo>
                    <a:pt x="166" y="410"/>
                    <a:pt x="178" y="397"/>
                    <a:pt x="188" y="383"/>
                  </a:cubicBezTo>
                  <a:close/>
                  <a:moveTo>
                    <a:pt x="144" y="453"/>
                  </a:moveTo>
                  <a:cubicBezTo>
                    <a:pt x="166" y="442"/>
                    <a:pt x="186" y="432"/>
                    <a:pt x="207" y="423"/>
                  </a:cubicBezTo>
                  <a:cubicBezTo>
                    <a:pt x="189" y="463"/>
                    <a:pt x="164" y="502"/>
                    <a:pt x="154" y="519"/>
                  </a:cubicBezTo>
                  <a:cubicBezTo>
                    <a:pt x="153" y="520"/>
                    <a:pt x="152" y="521"/>
                    <a:pt x="152" y="522"/>
                  </a:cubicBezTo>
                  <a:cubicBezTo>
                    <a:pt x="141" y="501"/>
                    <a:pt x="137" y="478"/>
                    <a:pt x="144" y="453"/>
                  </a:cubicBezTo>
                  <a:close/>
                  <a:moveTo>
                    <a:pt x="27" y="560"/>
                  </a:moveTo>
                  <a:cubicBezTo>
                    <a:pt x="33" y="533"/>
                    <a:pt x="60" y="500"/>
                    <a:pt x="90" y="482"/>
                  </a:cubicBezTo>
                  <a:cubicBezTo>
                    <a:pt x="90" y="482"/>
                    <a:pt x="90" y="482"/>
                    <a:pt x="90" y="482"/>
                  </a:cubicBezTo>
                  <a:cubicBezTo>
                    <a:pt x="102" y="475"/>
                    <a:pt x="114" y="469"/>
                    <a:pt x="125" y="463"/>
                  </a:cubicBezTo>
                  <a:cubicBezTo>
                    <a:pt x="125" y="464"/>
                    <a:pt x="125" y="465"/>
                    <a:pt x="124" y="467"/>
                  </a:cubicBezTo>
                  <a:cubicBezTo>
                    <a:pt x="123" y="474"/>
                    <a:pt x="122" y="480"/>
                    <a:pt x="122" y="487"/>
                  </a:cubicBezTo>
                  <a:cubicBezTo>
                    <a:pt x="123" y="503"/>
                    <a:pt x="128" y="518"/>
                    <a:pt x="137" y="532"/>
                  </a:cubicBezTo>
                  <a:cubicBezTo>
                    <a:pt x="103" y="543"/>
                    <a:pt x="64" y="554"/>
                    <a:pt x="27" y="564"/>
                  </a:cubicBezTo>
                  <a:cubicBezTo>
                    <a:pt x="27" y="563"/>
                    <a:pt x="27" y="561"/>
                    <a:pt x="27" y="560"/>
                  </a:cubicBezTo>
                  <a:close/>
                  <a:moveTo>
                    <a:pt x="27" y="571"/>
                  </a:moveTo>
                  <a:cubicBezTo>
                    <a:pt x="62" y="562"/>
                    <a:pt x="100" y="554"/>
                    <a:pt x="136" y="545"/>
                  </a:cubicBezTo>
                  <a:cubicBezTo>
                    <a:pt x="109" y="586"/>
                    <a:pt x="85" y="616"/>
                    <a:pt x="71" y="639"/>
                  </a:cubicBezTo>
                  <a:cubicBezTo>
                    <a:pt x="51" y="623"/>
                    <a:pt x="28" y="597"/>
                    <a:pt x="27" y="571"/>
                  </a:cubicBezTo>
                  <a:close/>
                  <a:moveTo>
                    <a:pt x="76" y="643"/>
                  </a:moveTo>
                  <a:cubicBezTo>
                    <a:pt x="98" y="610"/>
                    <a:pt x="125" y="580"/>
                    <a:pt x="150" y="550"/>
                  </a:cubicBezTo>
                  <a:cubicBezTo>
                    <a:pt x="156" y="558"/>
                    <a:pt x="162" y="565"/>
                    <a:pt x="169" y="571"/>
                  </a:cubicBezTo>
                  <a:cubicBezTo>
                    <a:pt x="182" y="583"/>
                    <a:pt x="196" y="592"/>
                    <a:pt x="211" y="600"/>
                  </a:cubicBezTo>
                  <a:cubicBezTo>
                    <a:pt x="168" y="616"/>
                    <a:pt x="123" y="632"/>
                    <a:pt x="81" y="646"/>
                  </a:cubicBezTo>
                  <a:cubicBezTo>
                    <a:pt x="79" y="645"/>
                    <a:pt x="78" y="644"/>
                    <a:pt x="76" y="643"/>
                  </a:cubicBezTo>
                  <a:close/>
                  <a:moveTo>
                    <a:pt x="171" y="687"/>
                  </a:moveTo>
                  <a:cubicBezTo>
                    <a:pt x="169" y="687"/>
                    <a:pt x="166" y="686"/>
                    <a:pt x="164" y="685"/>
                  </a:cubicBezTo>
                  <a:cubicBezTo>
                    <a:pt x="126" y="673"/>
                    <a:pt x="109" y="665"/>
                    <a:pt x="86" y="650"/>
                  </a:cubicBezTo>
                  <a:cubicBezTo>
                    <a:pt x="104" y="645"/>
                    <a:pt x="180" y="625"/>
                    <a:pt x="218" y="613"/>
                  </a:cubicBezTo>
                  <a:cubicBezTo>
                    <a:pt x="197" y="647"/>
                    <a:pt x="178" y="674"/>
                    <a:pt x="171" y="687"/>
                  </a:cubicBezTo>
                  <a:cubicBezTo>
                    <a:pt x="171" y="687"/>
                    <a:pt x="171" y="687"/>
                    <a:pt x="171" y="687"/>
                  </a:cubicBezTo>
                  <a:close/>
                  <a:moveTo>
                    <a:pt x="327" y="715"/>
                  </a:moveTo>
                  <a:cubicBezTo>
                    <a:pt x="297" y="711"/>
                    <a:pt x="236" y="702"/>
                    <a:pt x="196" y="693"/>
                  </a:cubicBezTo>
                  <a:cubicBezTo>
                    <a:pt x="252" y="680"/>
                    <a:pt x="289" y="674"/>
                    <a:pt x="353" y="644"/>
                  </a:cubicBezTo>
                  <a:cubicBezTo>
                    <a:pt x="342" y="675"/>
                    <a:pt x="332" y="703"/>
                    <a:pt x="327" y="715"/>
                  </a:cubicBezTo>
                  <a:close/>
                  <a:moveTo>
                    <a:pt x="185" y="690"/>
                  </a:moveTo>
                  <a:cubicBezTo>
                    <a:pt x="185" y="690"/>
                    <a:pt x="185" y="691"/>
                    <a:pt x="184" y="691"/>
                  </a:cubicBezTo>
                  <a:cubicBezTo>
                    <a:pt x="182" y="690"/>
                    <a:pt x="181" y="690"/>
                    <a:pt x="179" y="689"/>
                  </a:cubicBezTo>
                  <a:cubicBezTo>
                    <a:pt x="201" y="663"/>
                    <a:pt x="220" y="637"/>
                    <a:pt x="236" y="612"/>
                  </a:cubicBezTo>
                  <a:cubicBezTo>
                    <a:pt x="291" y="635"/>
                    <a:pt x="346" y="639"/>
                    <a:pt x="353" y="640"/>
                  </a:cubicBezTo>
                  <a:cubicBezTo>
                    <a:pt x="327" y="650"/>
                    <a:pt x="192" y="688"/>
                    <a:pt x="185" y="690"/>
                  </a:cubicBezTo>
                  <a:close/>
                  <a:moveTo>
                    <a:pt x="381" y="546"/>
                  </a:moveTo>
                  <a:cubicBezTo>
                    <a:pt x="376" y="568"/>
                    <a:pt x="366" y="603"/>
                    <a:pt x="355" y="636"/>
                  </a:cubicBezTo>
                  <a:cubicBezTo>
                    <a:pt x="319" y="630"/>
                    <a:pt x="280" y="619"/>
                    <a:pt x="245" y="602"/>
                  </a:cubicBezTo>
                  <a:cubicBezTo>
                    <a:pt x="283" y="586"/>
                    <a:pt x="361" y="551"/>
                    <a:pt x="383" y="536"/>
                  </a:cubicBezTo>
                  <a:cubicBezTo>
                    <a:pt x="383" y="540"/>
                    <a:pt x="382" y="543"/>
                    <a:pt x="381" y="546"/>
                  </a:cubicBezTo>
                  <a:close/>
                  <a:moveTo>
                    <a:pt x="384" y="530"/>
                  </a:moveTo>
                  <a:cubicBezTo>
                    <a:pt x="362" y="544"/>
                    <a:pt x="287" y="572"/>
                    <a:pt x="252" y="585"/>
                  </a:cubicBezTo>
                  <a:cubicBezTo>
                    <a:pt x="271" y="552"/>
                    <a:pt x="284" y="521"/>
                    <a:pt x="293" y="494"/>
                  </a:cubicBezTo>
                  <a:cubicBezTo>
                    <a:pt x="332" y="517"/>
                    <a:pt x="372" y="527"/>
                    <a:pt x="384" y="530"/>
                  </a:cubicBezTo>
                  <a:cubicBezTo>
                    <a:pt x="384" y="530"/>
                    <a:pt x="384" y="530"/>
                    <a:pt x="384" y="530"/>
                  </a:cubicBezTo>
                  <a:close/>
                  <a:moveTo>
                    <a:pt x="385" y="526"/>
                  </a:moveTo>
                  <a:cubicBezTo>
                    <a:pt x="355" y="518"/>
                    <a:pt x="327" y="503"/>
                    <a:pt x="302" y="487"/>
                  </a:cubicBezTo>
                  <a:cubicBezTo>
                    <a:pt x="355" y="461"/>
                    <a:pt x="389" y="436"/>
                    <a:pt x="393" y="432"/>
                  </a:cubicBezTo>
                  <a:cubicBezTo>
                    <a:pt x="393" y="466"/>
                    <a:pt x="390" y="499"/>
                    <a:pt x="385" y="526"/>
                  </a:cubicBezTo>
                  <a:close/>
                  <a:moveTo>
                    <a:pt x="300" y="369"/>
                  </a:moveTo>
                  <a:cubicBezTo>
                    <a:pt x="339" y="335"/>
                    <a:pt x="367" y="301"/>
                    <a:pt x="387" y="270"/>
                  </a:cubicBezTo>
                  <a:cubicBezTo>
                    <a:pt x="410" y="285"/>
                    <a:pt x="432" y="302"/>
                    <a:pt x="451" y="321"/>
                  </a:cubicBezTo>
                  <a:cubicBezTo>
                    <a:pt x="407" y="333"/>
                    <a:pt x="356" y="348"/>
                    <a:pt x="300" y="369"/>
                  </a:cubicBezTo>
                  <a:close/>
                </a:path>
              </a:pathLst>
            </a:custGeom>
            <a:solidFill>
              <a:schemeClr val="accent1"/>
            </a:solidFill>
            <a:ln>
              <a:noFill/>
            </a:ln>
            <a:extLst/>
          </p:spPr>
          <p:txBody>
            <a:bodyPr vert="horz" wrap="square" lIns="89642" tIns="44821" rIns="89642" bIns="44821" numCol="1" anchor="t" anchorCtr="0" compatLnSpc="1">
              <a:prstTxWarp prst="textNoShape">
                <a:avLst/>
              </a:prstTxWarp>
            </a:bodyPr>
            <a:lstStyle/>
            <a:p>
              <a:endParaRPr lang="en-US" sz="1765"/>
            </a:p>
          </p:txBody>
        </p:sp>
      </p:grpSp>
      <p:sp>
        <p:nvSpPr>
          <p:cNvPr id="52" name="Rectangle 27"/>
          <p:cNvSpPr/>
          <p:nvPr/>
        </p:nvSpPr>
        <p:spPr>
          <a:xfrm>
            <a:off x="693634" y="3555306"/>
            <a:ext cx="3606577" cy="1450074"/>
          </a:xfrm>
          <a:prstGeom prst="rect">
            <a:avLst/>
          </a:prstGeom>
        </p:spPr>
        <p:txBody>
          <a:bodyPr wrap="square" lIns="91415" tIns="45706" rIns="91415" bIns="45706">
            <a:spAutoFit/>
          </a:bodyPr>
          <a:lstStyle/>
          <a:p>
            <a:r>
              <a:rPr lang="en-US" sz="1765" dirty="0">
                <a:ln w="12700">
                  <a:noFill/>
                </a:ln>
                <a:gradFill>
                  <a:gsLst>
                    <a:gs pos="0">
                      <a:srgbClr val="FFFFFF"/>
                    </a:gs>
                    <a:gs pos="83000">
                      <a:srgbClr val="FFFFFF"/>
                    </a:gs>
                  </a:gsLst>
                  <a:lin ang="5400000" scaled="1"/>
                </a:gradFill>
              </a:rPr>
              <a:t>Windows Server 2012/R2</a:t>
            </a:r>
          </a:p>
          <a:p>
            <a:r>
              <a:rPr lang="en-US" sz="1765" dirty="0">
                <a:ln w="12700">
                  <a:noFill/>
                </a:ln>
                <a:gradFill>
                  <a:gsLst>
                    <a:gs pos="0">
                      <a:srgbClr val="FFFFFF"/>
                    </a:gs>
                    <a:gs pos="83000">
                      <a:srgbClr val="FFFFFF"/>
                    </a:gs>
                  </a:gsLst>
                  <a:lin ang="5400000" scaled="1"/>
                </a:gradFill>
              </a:rPr>
              <a:t>Windows Server 2012 Essentials</a:t>
            </a:r>
          </a:p>
          <a:p>
            <a:r>
              <a:rPr lang="en-US" sz="1765" dirty="0">
                <a:ln w="12700">
                  <a:noFill/>
                </a:ln>
                <a:gradFill>
                  <a:gsLst>
                    <a:gs pos="0">
                      <a:srgbClr val="FFFFFF"/>
                    </a:gs>
                    <a:gs pos="83000">
                      <a:srgbClr val="FFFFFF"/>
                    </a:gs>
                  </a:gsLst>
                  <a:lin ang="5400000" scaled="1"/>
                </a:gradFill>
              </a:rPr>
              <a:t>Windows Server 2008 R2 (SP1)</a:t>
            </a:r>
          </a:p>
          <a:p>
            <a:endParaRPr lang="en-US" sz="1765" dirty="0">
              <a:ln w="12700">
                <a:noFill/>
              </a:ln>
              <a:gradFill>
                <a:gsLst>
                  <a:gs pos="0">
                    <a:srgbClr val="FFFFFF"/>
                  </a:gs>
                  <a:gs pos="83000">
                    <a:srgbClr val="FFFFFF"/>
                  </a:gs>
                </a:gsLst>
                <a:lin ang="5400000" scaled="1"/>
              </a:gradFill>
            </a:endParaRPr>
          </a:p>
          <a:p>
            <a:r>
              <a:rPr lang="en-US" sz="1765" dirty="0">
                <a:ln w="12700">
                  <a:noFill/>
                </a:ln>
                <a:gradFill>
                  <a:gsLst>
                    <a:gs pos="0">
                      <a:srgbClr val="FFFFFF"/>
                    </a:gs>
                    <a:gs pos="83000">
                      <a:srgbClr val="FFFFFF"/>
                    </a:gs>
                  </a:gsLst>
                  <a:lin ang="5400000" scaled="1"/>
                </a:gradFill>
              </a:rPr>
              <a:t>System Center 2012/R2 DPM SP1</a:t>
            </a:r>
          </a:p>
        </p:txBody>
      </p:sp>
      <p:grpSp>
        <p:nvGrpSpPr>
          <p:cNvPr id="53" name="Group 33"/>
          <p:cNvGrpSpPr/>
          <p:nvPr/>
        </p:nvGrpSpPr>
        <p:grpSpPr>
          <a:xfrm>
            <a:off x="4306694" y="3657011"/>
            <a:ext cx="1559789" cy="680635"/>
            <a:chOff x="2868829" y="-1215144"/>
            <a:chExt cx="2011854" cy="877900"/>
          </a:xfrm>
        </p:grpSpPr>
        <p:pic>
          <p:nvPicPr>
            <p:cNvPr id="54" name="Picture 34"/>
            <p:cNvPicPr>
              <a:picLocks noChangeAspect="1"/>
            </p:cNvPicPr>
            <p:nvPr/>
          </p:nvPicPr>
          <p:blipFill>
            <a:blip r:embed="rId3"/>
            <a:stretch>
              <a:fillRect/>
            </a:stretch>
          </p:blipFill>
          <p:spPr>
            <a:xfrm>
              <a:off x="2868829" y="-1215144"/>
              <a:ext cx="2011854" cy="877900"/>
            </a:xfrm>
            <a:prstGeom prst="rect">
              <a:avLst/>
            </a:prstGeom>
          </p:spPr>
        </p:pic>
        <p:sp>
          <p:nvSpPr>
            <p:cNvPr id="55" name="Freeform 35"/>
            <p:cNvSpPr>
              <a:spLocks noEditPoints="1"/>
            </p:cNvSpPr>
            <p:nvPr/>
          </p:nvSpPr>
          <p:spPr bwMode="auto">
            <a:xfrm>
              <a:off x="2983907" y="-1042993"/>
              <a:ext cx="491066" cy="491064"/>
            </a:xfrm>
            <a:custGeom>
              <a:avLst/>
              <a:gdLst>
                <a:gd name="T0" fmla="*/ 908 w 2048"/>
                <a:gd name="T1" fmla="*/ 162 h 2048"/>
                <a:gd name="T2" fmla="*/ 2048 w 2048"/>
                <a:gd name="T3" fmla="*/ 0 h 2048"/>
                <a:gd name="T4" fmla="*/ 2048 w 2048"/>
                <a:gd name="T5" fmla="*/ 1008 h 2048"/>
                <a:gd name="T6" fmla="*/ 908 w 2048"/>
                <a:gd name="T7" fmla="*/ 1008 h 2048"/>
                <a:gd name="T8" fmla="*/ 908 w 2048"/>
                <a:gd name="T9" fmla="*/ 162 h 2048"/>
                <a:gd name="T10" fmla="*/ 872 w 2048"/>
                <a:gd name="T11" fmla="*/ 1008 h 2048"/>
                <a:gd name="T12" fmla="*/ 872 w 2048"/>
                <a:gd name="T13" fmla="*/ 166 h 2048"/>
                <a:gd name="T14" fmla="*/ 0 w 2048"/>
                <a:gd name="T15" fmla="*/ 287 h 2048"/>
                <a:gd name="T16" fmla="*/ 0 w 2048"/>
                <a:gd name="T17" fmla="*/ 1008 h 2048"/>
                <a:gd name="T18" fmla="*/ 872 w 2048"/>
                <a:gd name="T19" fmla="*/ 1008 h 2048"/>
                <a:gd name="T20" fmla="*/ 908 w 2048"/>
                <a:gd name="T21" fmla="*/ 1043 h 2048"/>
                <a:gd name="T22" fmla="*/ 908 w 2048"/>
                <a:gd name="T23" fmla="*/ 1890 h 2048"/>
                <a:gd name="T24" fmla="*/ 2048 w 2048"/>
                <a:gd name="T25" fmla="*/ 2048 h 2048"/>
                <a:gd name="T26" fmla="*/ 2048 w 2048"/>
                <a:gd name="T27" fmla="*/ 1043 h 2048"/>
                <a:gd name="T28" fmla="*/ 908 w 2048"/>
                <a:gd name="T29" fmla="*/ 1043 h 2048"/>
                <a:gd name="T30" fmla="*/ 872 w 2048"/>
                <a:gd name="T31" fmla="*/ 1043 h 2048"/>
                <a:gd name="T32" fmla="*/ 0 w 2048"/>
                <a:gd name="T33" fmla="*/ 1043 h 2048"/>
                <a:gd name="T34" fmla="*/ 0 w 2048"/>
                <a:gd name="T35" fmla="*/ 1764 h 2048"/>
                <a:gd name="T36" fmla="*/ 872 w 2048"/>
                <a:gd name="T37" fmla="*/ 1885 h 2048"/>
                <a:gd name="T38" fmla="*/ 872 w 2048"/>
                <a:gd name="T39" fmla="*/ 1043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8" h="2048">
                  <a:moveTo>
                    <a:pt x="908" y="162"/>
                  </a:moveTo>
                  <a:lnTo>
                    <a:pt x="2048" y="0"/>
                  </a:lnTo>
                  <a:lnTo>
                    <a:pt x="2048" y="1008"/>
                  </a:lnTo>
                  <a:lnTo>
                    <a:pt x="908" y="1008"/>
                  </a:lnTo>
                  <a:lnTo>
                    <a:pt x="908" y="162"/>
                  </a:lnTo>
                  <a:close/>
                  <a:moveTo>
                    <a:pt x="872" y="1008"/>
                  </a:moveTo>
                  <a:lnTo>
                    <a:pt x="872" y="166"/>
                  </a:lnTo>
                  <a:lnTo>
                    <a:pt x="0" y="287"/>
                  </a:lnTo>
                  <a:lnTo>
                    <a:pt x="0" y="1008"/>
                  </a:lnTo>
                  <a:lnTo>
                    <a:pt x="872" y="1008"/>
                  </a:lnTo>
                  <a:close/>
                  <a:moveTo>
                    <a:pt x="908" y="1043"/>
                  </a:moveTo>
                  <a:lnTo>
                    <a:pt x="908" y="1890"/>
                  </a:lnTo>
                  <a:lnTo>
                    <a:pt x="2048" y="2048"/>
                  </a:lnTo>
                  <a:lnTo>
                    <a:pt x="2048" y="1043"/>
                  </a:lnTo>
                  <a:lnTo>
                    <a:pt x="908" y="1043"/>
                  </a:lnTo>
                  <a:close/>
                  <a:moveTo>
                    <a:pt x="872" y="1043"/>
                  </a:moveTo>
                  <a:lnTo>
                    <a:pt x="0" y="1043"/>
                  </a:lnTo>
                  <a:lnTo>
                    <a:pt x="0" y="1764"/>
                  </a:lnTo>
                  <a:lnTo>
                    <a:pt x="872" y="1885"/>
                  </a:lnTo>
                  <a:lnTo>
                    <a:pt x="872" y="1043"/>
                  </a:lnTo>
                  <a:close/>
                </a:path>
              </a:pathLst>
            </a:custGeom>
            <a:solidFill>
              <a:schemeClr val="accent1"/>
            </a:solidFill>
            <a:ln>
              <a:noFill/>
            </a:ln>
            <a:extLst/>
          </p:spPr>
          <p:txBody>
            <a:bodyPr vert="horz" wrap="square" lIns="89642" tIns="44821" rIns="89642" bIns="44821" numCol="1" anchor="t" anchorCtr="0" compatLnSpc="1">
              <a:prstTxWarp prst="textNoShape">
                <a:avLst/>
              </a:prstTxWarp>
            </a:bodyPr>
            <a:lstStyle/>
            <a:p>
              <a:endParaRPr lang="en-US" sz="1765"/>
            </a:p>
          </p:txBody>
        </p:sp>
      </p:grpSp>
      <p:grpSp>
        <p:nvGrpSpPr>
          <p:cNvPr id="57" name="Group 22"/>
          <p:cNvGrpSpPr/>
          <p:nvPr/>
        </p:nvGrpSpPr>
        <p:grpSpPr>
          <a:xfrm rot="16200000">
            <a:off x="9651586" y="3295447"/>
            <a:ext cx="1041489" cy="182971"/>
            <a:chOff x="8448237" y="2115974"/>
            <a:chExt cx="1227621" cy="186640"/>
          </a:xfrm>
        </p:grpSpPr>
        <p:cxnSp>
          <p:nvCxnSpPr>
            <p:cNvPr id="58" name="Straight Arrow Connector 25"/>
            <p:cNvCxnSpPr/>
            <p:nvPr/>
          </p:nvCxnSpPr>
          <p:spPr>
            <a:xfrm rot="5400000" flipH="1">
              <a:off x="8943407" y="1711528"/>
              <a:ext cx="2601" cy="992942"/>
            </a:xfrm>
            <a:prstGeom prst="straightConnector1">
              <a:avLst/>
            </a:prstGeom>
            <a:ln w="85725" cap="rnd">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9" name="Right Triangle 26"/>
            <p:cNvSpPr/>
            <p:nvPr/>
          </p:nvSpPr>
          <p:spPr bwMode="auto">
            <a:xfrm rot="13500000">
              <a:off x="9489218" y="2115974"/>
              <a:ext cx="186640" cy="186640"/>
            </a:xfrm>
            <a:prstGeom prst="rtTriangle">
              <a:avLst/>
            </a:prstGeom>
            <a:solidFill>
              <a:srgbClr val="FFFFFF"/>
            </a:solidFill>
            <a:ln w="38100">
              <a:solidFill>
                <a:schemeClr val="tx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896091" fontAlgn="base">
                <a:lnSpc>
                  <a:spcPct val="90000"/>
                </a:lnSpc>
                <a:spcBef>
                  <a:spcPct val="0"/>
                </a:spcBef>
                <a:spcAft>
                  <a:spcPct val="0"/>
                </a:spcAft>
              </a:pPr>
              <a:endParaRPr lang="en-US" sz="1961" spc="-49" dirty="0">
                <a:gradFill>
                  <a:gsLst>
                    <a:gs pos="1250">
                      <a:schemeClr val="bg1"/>
                    </a:gs>
                    <a:gs pos="10417">
                      <a:schemeClr val="bg1"/>
                    </a:gs>
                  </a:gsLst>
                  <a:lin ang="5400000" scaled="0"/>
                </a:gradFill>
              </a:endParaRPr>
            </a:p>
          </p:txBody>
        </p:sp>
      </p:grpSp>
      <p:cxnSp>
        <p:nvCxnSpPr>
          <p:cNvPr id="62" name="Straight Arrow Connector 29"/>
          <p:cNvCxnSpPr/>
          <p:nvPr/>
        </p:nvCxnSpPr>
        <p:spPr>
          <a:xfrm flipH="1" flipV="1">
            <a:off x="6039400" y="3906011"/>
            <a:ext cx="4130385" cy="2"/>
          </a:xfrm>
          <a:prstGeom prst="straightConnector1">
            <a:avLst/>
          </a:prstGeom>
          <a:ln w="85725" cap="rnd">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3" name="Rectangle 1"/>
          <p:cNvSpPr/>
          <p:nvPr/>
        </p:nvSpPr>
        <p:spPr bwMode="auto">
          <a:xfrm>
            <a:off x="509360" y="2794083"/>
            <a:ext cx="5209212" cy="57597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896091" fontAlgn="base">
              <a:lnSpc>
                <a:spcPct val="90000"/>
              </a:lnSpc>
              <a:spcBef>
                <a:spcPct val="0"/>
              </a:spcBef>
              <a:spcAft>
                <a:spcPct val="0"/>
              </a:spcAft>
            </a:pPr>
            <a:r>
              <a:rPr lang="en-US" altLang="zh-CN" sz="1961" dirty="0">
                <a:solidFill>
                  <a:srgbClr val="FFFFFF"/>
                </a:solidFill>
              </a:rPr>
              <a:t>Windows Server &amp; System Center</a:t>
            </a:r>
            <a:r>
              <a:rPr lang="zh-CN" altLang="en-US" sz="1961" dirty="0">
                <a:solidFill>
                  <a:srgbClr val="FFFFFF"/>
                </a:solidFill>
              </a:rPr>
              <a:t>备份工具</a:t>
            </a:r>
            <a:endParaRPr lang="en-US" sz="1961" dirty="0">
              <a:solidFill>
                <a:srgbClr val="FFFFFF"/>
              </a:solidFill>
            </a:endParaRPr>
          </a:p>
        </p:txBody>
      </p:sp>
      <p:sp>
        <p:nvSpPr>
          <p:cNvPr id="64" name="Rectangle 84"/>
          <p:cNvSpPr/>
          <p:nvPr/>
        </p:nvSpPr>
        <p:spPr>
          <a:xfrm>
            <a:off x="9867679" y="767160"/>
            <a:ext cx="2622323" cy="362038"/>
          </a:xfrm>
          <a:prstGeom prst="rect">
            <a:avLst/>
          </a:prstGeom>
        </p:spPr>
        <p:txBody>
          <a:bodyPr wrap="square" lIns="89610" tIns="44805" rIns="89610" bIns="44805">
            <a:spAutoFit/>
          </a:bodyPr>
          <a:lstStyle/>
          <a:p>
            <a:pPr algn="ctr" fontAlgn="base">
              <a:lnSpc>
                <a:spcPct val="90000"/>
              </a:lnSpc>
              <a:spcBef>
                <a:spcPct val="0"/>
              </a:spcBef>
              <a:spcAft>
                <a:spcPct val="0"/>
              </a:spcAft>
            </a:pPr>
            <a:r>
              <a:rPr lang="en-US" sz="1961" spc="-49" dirty="0" smtClean="0">
                <a:solidFill>
                  <a:schemeClr val="tx2"/>
                </a:solidFill>
                <a:latin typeface="微软雅黑" panose="020B0503020204020204" pitchFamily="34" charset="-122"/>
                <a:ea typeface="微软雅黑" panose="020B0503020204020204" pitchFamily="34" charset="-122"/>
              </a:rPr>
              <a:t>Azure</a:t>
            </a:r>
            <a:endParaRPr lang="en-US" sz="1961" spc="-49" dirty="0">
              <a:solidFill>
                <a:schemeClr val="tx2"/>
              </a:solidFill>
              <a:latin typeface="微软雅黑" panose="020B0503020204020204" pitchFamily="34" charset="-122"/>
              <a:ea typeface="微软雅黑" panose="020B0503020204020204" pitchFamily="34" charset="-122"/>
            </a:endParaRPr>
          </a:p>
        </p:txBody>
      </p:sp>
      <p:sp>
        <p:nvSpPr>
          <p:cNvPr id="66" name="Freeform 128"/>
          <p:cNvSpPr>
            <a:spLocks noChangeAspect="1"/>
          </p:cNvSpPr>
          <p:nvPr/>
        </p:nvSpPr>
        <p:spPr bwMode="black">
          <a:xfrm>
            <a:off x="8104593" y="4516850"/>
            <a:ext cx="3812300" cy="2099296"/>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chemeClr val="accent6">
              <a:lumMod val="60000"/>
              <a:lumOff val="40000"/>
            </a:schemeClr>
          </a:solidFill>
          <a:extLst/>
        </p:spPr>
        <p:txBody>
          <a:bodyPr vert="horz" wrap="square" lIns="89642" tIns="44821" rIns="89642" bIns="44821" numCol="1" anchor="t" anchorCtr="0" compatLnSpc="1">
            <a:prstTxWarp prst="textNoShape">
              <a:avLst/>
            </a:prstTxWarp>
          </a:bodyPr>
          <a:lstStyle/>
          <a:p>
            <a:endParaRPr lang="en-US" sz="1765">
              <a:solidFill>
                <a:srgbClr val="505050"/>
              </a:solidFill>
              <a:latin typeface="Microsoft YaHei UI" panose="020B0503020204020204" pitchFamily="34" charset="-122"/>
              <a:ea typeface="Microsoft YaHei UI" panose="020B0503020204020204" pitchFamily="34" charset="-122"/>
            </a:endParaRPr>
          </a:p>
        </p:txBody>
      </p:sp>
      <p:sp>
        <p:nvSpPr>
          <p:cNvPr id="67" name="Freeform 79"/>
          <p:cNvSpPr>
            <a:spLocks noEditPoints="1"/>
          </p:cNvSpPr>
          <p:nvPr/>
        </p:nvSpPr>
        <p:spPr bwMode="black">
          <a:xfrm>
            <a:off x="9675451" y="5029899"/>
            <a:ext cx="1006901" cy="1326416"/>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chemeClr val="bg1"/>
          </a:solidFill>
          <a:ln>
            <a:noFill/>
          </a:ln>
        </p:spPr>
        <p:txBody>
          <a:bodyPr vert="horz" wrap="square" lIns="80687" tIns="40344" rIns="80687" bIns="40344" numCol="1" anchor="t" anchorCtr="0" compatLnSpc="1">
            <a:prstTxWarp prst="textNoShape">
              <a:avLst/>
            </a:prstTxWarp>
          </a:bodyPr>
          <a:lstStyle/>
          <a:p>
            <a:endParaRPr lang="en-US" sz="1568" dirty="0">
              <a:solidFill>
                <a:srgbClr val="505050"/>
              </a:solidFill>
              <a:latin typeface="Microsoft YaHei UI" panose="020B0503020204020204" pitchFamily="34" charset="-122"/>
              <a:ea typeface="Microsoft YaHei UI" panose="020B0503020204020204" pitchFamily="34" charset="-122"/>
            </a:endParaRPr>
          </a:p>
        </p:txBody>
      </p:sp>
      <p:cxnSp>
        <p:nvCxnSpPr>
          <p:cNvPr id="72" name="Straight Connector 19"/>
          <p:cNvCxnSpPr/>
          <p:nvPr/>
        </p:nvCxnSpPr>
        <p:spPr>
          <a:xfrm>
            <a:off x="11174344" y="2836142"/>
            <a:ext cx="8992" cy="2263390"/>
          </a:xfrm>
          <a:prstGeom prst="line">
            <a:avLst/>
          </a:prstGeom>
          <a:ln w="76200">
            <a:solidFill>
              <a:srgbClr val="C00000">
                <a:alpha val="50000"/>
              </a:srgbClr>
            </a:solidFill>
            <a:prstDash val="sysDash"/>
            <a:headEnd type="none"/>
            <a:tailEnd type="none"/>
          </a:ln>
        </p:spPr>
        <p:style>
          <a:lnRef idx="3">
            <a:schemeClr val="accent4"/>
          </a:lnRef>
          <a:fillRef idx="0">
            <a:schemeClr val="accent4"/>
          </a:fillRef>
          <a:effectRef idx="2">
            <a:schemeClr val="accent4"/>
          </a:effectRef>
          <a:fontRef idx="minor">
            <a:schemeClr val="tx1"/>
          </a:fontRef>
        </p:style>
      </p:cxnSp>
      <p:sp>
        <p:nvSpPr>
          <p:cNvPr id="73" name="Rectangle 84"/>
          <p:cNvSpPr/>
          <p:nvPr/>
        </p:nvSpPr>
        <p:spPr>
          <a:xfrm>
            <a:off x="11189826" y="3026299"/>
            <a:ext cx="561139" cy="1868502"/>
          </a:xfrm>
          <a:prstGeom prst="rect">
            <a:avLst/>
          </a:prstGeom>
        </p:spPr>
        <p:txBody>
          <a:bodyPr vert="eaVert" wrap="square" lIns="89610" tIns="44805" rIns="89610" bIns="44805">
            <a:spAutoFit/>
          </a:bodyPr>
          <a:lstStyle/>
          <a:p>
            <a:pPr algn="ctr" fontAlgn="base">
              <a:lnSpc>
                <a:spcPct val="90000"/>
              </a:lnSpc>
              <a:spcBef>
                <a:spcPct val="0"/>
              </a:spcBef>
              <a:spcAft>
                <a:spcPct val="0"/>
              </a:spcAft>
            </a:pPr>
            <a:r>
              <a:rPr lang="zh-CN" altLang="en-US" sz="2745" spc="-49" dirty="0">
                <a:solidFill>
                  <a:schemeClr val="bg1"/>
                </a:solidFill>
                <a:latin typeface="微软雅黑" panose="020B0503020204020204" pitchFamily="34" charset="-122"/>
                <a:ea typeface="微软雅黑" panose="020B0503020204020204" pitchFamily="34" charset="-122"/>
              </a:rPr>
              <a:t>地理复制</a:t>
            </a:r>
            <a:endParaRPr lang="en-US" sz="2745" spc="-49"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94223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up)">
                                      <p:cBhvr>
                                        <p:cTn id="18" dur="200"/>
                                        <p:tgtEl>
                                          <p:spTgt spid="36"/>
                                        </p:tgtEl>
                                      </p:cBhvr>
                                    </p:animEffect>
                                  </p:childTnLst>
                                </p:cTn>
                              </p:par>
                            </p:childTnLst>
                          </p:cTn>
                        </p:par>
                        <p:par>
                          <p:cTn id="19" fill="hold">
                            <p:stCondLst>
                              <p:cond delay="12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1700"/>
                            </p:stCondLst>
                            <p:childTnLst>
                              <p:par>
                                <p:cTn id="27" presetID="10"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36"/>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33"/>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4"/>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6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 presetClass="entr" presetSubtype="12"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0-#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0-#ppt_w/2"/>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0-#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12"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additive="base">
                                        <p:cTn id="60" dur="500" fill="hold"/>
                                        <p:tgtEl>
                                          <p:spTgt spid="63"/>
                                        </p:tgtEl>
                                        <p:attrNameLst>
                                          <p:attrName>ppt_x</p:attrName>
                                        </p:attrNameLst>
                                      </p:cBhvr>
                                      <p:tavLst>
                                        <p:tav tm="0">
                                          <p:val>
                                            <p:strVal val="0-#ppt_w/2"/>
                                          </p:val>
                                        </p:tav>
                                        <p:tav tm="100000">
                                          <p:val>
                                            <p:strVal val="#ppt_x"/>
                                          </p:val>
                                        </p:tav>
                                      </p:tavLst>
                                    </p:anim>
                                    <p:anim calcmode="lin" valueType="num">
                                      <p:cBhvr additive="base">
                                        <p:cTn id="6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1000"/>
                                        <p:tgtEl>
                                          <p:spTgt spid="62"/>
                                        </p:tgtEl>
                                      </p:cBhvr>
                                    </p:animEffect>
                                    <p:anim calcmode="lin" valueType="num">
                                      <p:cBhvr>
                                        <p:cTn id="67" dur="1000" fill="hold"/>
                                        <p:tgtEl>
                                          <p:spTgt spid="62"/>
                                        </p:tgtEl>
                                        <p:attrNameLst>
                                          <p:attrName>ppt_x</p:attrName>
                                        </p:attrNameLst>
                                      </p:cBhvr>
                                      <p:tavLst>
                                        <p:tav tm="0">
                                          <p:val>
                                            <p:strVal val="#ppt_x"/>
                                          </p:val>
                                        </p:tav>
                                        <p:tav tm="100000">
                                          <p:val>
                                            <p:strVal val="#ppt_x"/>
                                          </p:val>
                                        </p:tav>
                                      </p:tavLst>
                                    </p:anim>
                                    <p:anim calcmode="lin" valueType="num">
                                      <p:cBhvr>
                                        <p:cTn id="68" dur="1000" fill="hold"/>
                                        <p:tgtEl>
                                          <p:spTgt spid="6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1000"/>
                                        <p:tgtEl>
                                          <p:spTgt spid="57"/>
                                        </p:tgtEl>
                                      </p:cBhvr>
                                    </p:animEffect>
                                    <p:anim calcmode="lin" valueType="num">
                                      <p:cBhvr>
                                        <p:cTn id="72" dur="1000" fill="hold"/>
                                        <p:tgtEl>
                                          <p:spTgt spid="57"/>
                                        </p:tgtEl>
                                        <p:attrNameLst>
                                          <p:attrName>ppt_x</p:attrName>
                                        </p:attrNameLst>
                                      </p:cBhvr>
                                      <p:tavLst>
                                        <p:tav tm="0">
                                          <p:val>
                                            <p:strVal val="#ppt_x"/>
                                          </p:val>
                                        </p:tav>
                                        <p:tav tm="100000">
                                          <p:val>
                                            <p:strVal val="#ppt_x"/>
                                          </p:val>
                                        </p:tav>
                                      </p:tavLst>
                                    </p:anim>
                                    <p:anim calcmode="lin" valueType="num">
                                      <p:cBhvr>
                                        <p:cTn id="7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1" fill="hold" grpId="0" nodeType="clickEffect">
                                  <p:stCondLst>
                                    <p:cond delay="0"/>
                                  </p:stCondLst>
                                  <p:childTnLst>
                                    <p:set>
                                      <p:cBhvr>
                                        <p:cTn id="77" dur="1" fill="hold">
                                          <p:stCondLst>
                                            <p:cond delay="0"/>
                                          </p:stCondLst>
                                        </p:cTn>
                                        <p:tgtEl>
                                          <p:spTgt spid="66"/>
                                        </p:tgtEl>
                                        <p:attrNameLst>
                                          <p:attrName>style.visibility</p:attrName>
                                        </p:attrNameLst>
                                      </p:cBhvr>
                                      <p:to>
                                        <p:strVal val="visible"/>
                                      </p:to>
                                    </p:set>
                                    <p:anim calcmode="lin" valueType="num">
                                      <p:cBhvr additive="base">
                                        <p:cTn id="78" dur="500" fill="hold"/>
                                        <p:tgtEl>
                                          <p:spTgt spid="66"/>
                                        </p:tgtEl>
                                        <p:attrNameLst>
                                          <p:attrName>ppt_x</p:attrName>
                                        </p:attrNameLst>
                                      </p:cBhvr>
                                      <p:tavLst>
                                        <p:tav tm="0">
                                          <p:val>
                                            <p:strVal val="#ppt_x"/>
                                          </p:val>
                                        </p:tav>
                                        <p:tav tm="100000">
                                          <p:val>
                                            <p:strVal val="#ppt_x"/>
                                          </p:val>
                                        </p:tav>
                                      </p:tavLst>
                                    </p:anim>
                                    <p:anim calcmode="lin" valueType="num">
                                      <p:cBhvr additive="base">
                                        <p:cTn id="79" dur="500" fill="hold"/>
                                        <p:tgtEl>
                                          <p:spTgt spid="66"/>
                                        </p:tgtEl>
                                        <p:attrNameLst>
                                          <p:attrName>ppt_y</p:attrName>
                                        </p:attrNameLst>
                                      </p:cBhvr>
                                      <p:tavLst>
                                        <p:tav tm="0">
                                          <p:val>
                                            <p:strVal val="0-#ppt_h/2"/>
                                          </p:val>
                                        </p:tav>
                                        <p:tav tm="100000">
                                          <p:val>
                                            <p:strVal val="#ppt_y"/>
                                          </p:val>
                                        </p:tav>
                                      </p:tavLst>
                                    </p:anim>
                                  </p:childTnLst>
                                </p:cTn>
                              </p:par>
                              <p:par>
                                <p:cTn id="80" presetID="2" presetClass="entr" presetSubtype="1" fill="hold" nodeType="with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ppt_x"/>
                                          </p:val>
                                        </p:tav>
                                        <p:tav tm="100000">
                                          <p:val>
                                            <p:strVal val="#ppt_x"/>
                                          </p:val>
                                        </p:tav>
                                      </p:tavLst>
                                    </p:anim>
                                    <p:anim calcmode="lin" valueType="num">
                                      <p:cBhvr additive="base">
                                        <p:cTn id="83" dur="500" fill="hold"/>
                                        <p:tgtEl>
                                          <p:spTgt spid="72"/>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0"/>
                                  </p:stCondLst>
                                  <p:childTnLst>
                                    <p:set>
                                      <p:cBhvr>
                                        <p:cTn id="85" dur="1" fill="hold">
                                          <p:stCondLst>
                                            <p:cond delay="0"/>
                                          </p:stCondLst>
                                        </p:cTn>
                                        <p:tgtEl>
                                          <p:spTgt spid="73"/>
                                        </p:tgtEl>
                                        <p:attrNameLst>
                                          <p:attrName>style.visibility</p:attrName>
                                        </p:attrNameLst>
                                      </p:cBhvr>
                                      <p:to>
                                        <p:strVal val="visible"/>
                                      </p:to>
                                    </p:set>
                                    <p:anim calcmode="lin" valueType="num">
                                      <p:cBhvr additive="base">
                                        <p:cTn id="86" dur="500" fill="hold"/>
                                        <p:tgtEl>
                                          <p:spTgt spid="73"/>
                                        </p:tgtEl>
                                        <p:attrNameLst>
                                          <p:attrName>ppt_x</p:attrName>
                                        </p:attrNameLst>
                                      </p:cBhvr>
                                      <p:tavLst>
                                        <p:tav tm="0">
                                          <p:val>
                                            <p:strVal val="#ppt_x"/>
                                          </p:val>
                                        </p:tav>
                                        <p:tav tm="100000">
                                          <p:val>
                                            <p:strVal val="#ppt_x"/>
                                          </p:val>
                                        </p:tav>
                                      </p:tavLst>
                                    </p:anim>
                                    <p:anim calcmode="lin" valueType="num">
                                      <p:cBhvr additive="base">
                                        <p:cTn id="87" dur="500" fill="hold"/>
                                        <p:tgtEl>
                                          <p:spTgt spid="73"/>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0"/>
                                  </p:stCondLst>
                                  <p:childTnLst>
                                    <p:set>
                                      <p:cBhvr>
                                        <p:cTn id="89" dur="1" fill="hold">
                                          <p:stCondLst>
                                            <p:cond delay="0"/>
                                          </p:stCondLst>
                                        </p:cTn>
                                        <p:tgtEl>
                                          <p:spTgt spid="67"/>
                                        </p:tgtEl>
                                        <p:attrNameLst>
                                          <p:attrName>style.visibility</p:attrName>
                                        </p:attrNameLst>
                                      </p:cBhvr>
                                      <p:to>
                                        <p:strVal val="visible"/>
                                      </p:to>
                                    </p:set>
                                    <p:anim calcmode="lin" valueType="num">
                                      <p:cBhvr additive="base">
                                        <p:cTn id="90" dur="500" fill="hold"/>
                                        <p:tgtEl>
                                          <p:spTgt spid="67"/>
                                        </p:tgtEl>
                                        <p:attrNameLst>
                                          <p:attrName>ppt_x</p:attrName>
                                        </p:attrNameLst>
                                      </p:cBhvr>
                                      <p:tavLst>
                                        <p:tav tm="0">
                                          <p:val>
                                            <p:strVal val="#ppt_x"/>
                                          </p:val>
                                        </p:tav>
                                        <p:tav tm="100000">
                                          <p:val>
                                            <p:strVal val="#ppt_x"/>
                                          </p:val>
                                        </p:tav>
                                      </p:tavLst>
                                    </p:anim>
                                    <p:anim calcmode="lin" valueType="num">
                                      <p:cBhvr additive="base">
                                        <p:cTn id="91"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3" grpId="1"/>
      <p:bldP spid="36" grpId="0" animBg="1"/>
      <p:bldP spid="36" grpId="1" animBg="1"/>
      <p:bldP spid="61" grpId="0" animBg="1"/>
      <p:bldP spid="61" grpId="1" animBg="1"/>
      <p:bldP spid="46" grpId="0" animBg="1"/>
      <p:bldP spid="52" grpId="0"/>
      <p:bldP spid="63" grpId="0"/>
      <p:bldP spid="66" grpId="0" animBg="1"/>
      <p:bldP spid="67" grpId="0" animBg="1"/>
      <p:bldP spid="7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553998"/>
          </a:xfrm>
        </p:spPr>
        <p:txBody>
          <a:bodyPr/>
          <a:lstStyle/>
          <a:p>
            <a:r>
              <a:rPr lang="zh-CN" altLang="en-US" sz="4000" dirty="0"/>
              <a:t>将灾备系统部署到</a:t>
            </a:r>
            <a:r>
              <a:rPr lang="en-US" altLang="zh-CN" sz="4000" dirty="0"/>
              <a:t>Azure</a:t>
            </a:r>
            <a:endParaRPr lang="zh-CN" altLang="en-US" sz="4000" dirty="0"/>
          </a:p>
        </p:txBody>
      </p:sp>
      <p:sp>
        <p:nvSpPr>
          <p:cNvPr id="23" name="Rectangle 22"/>
          <p:cNvSpPr/>
          <p:nvPr/>
        </p:nvSpPr>
        <p:spPr bwMode="auto">
          <a:xfrm>
            <a:off x="837631" y="1984020"/>
            <a:ext cx="3465948" cy="3465950"/>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t" anchorCtr="0" compatLnSpc="1">
            <a:prstTxWarp prst="textNoShape">
              <a:avLst/>
            </a:prstTxWarp>
          </a:bodyPr>
          <a:lstStyle/>
          <a:p>
            <a:pPr algn="ctr" defTabSz="914023" fontAlgn="base">
              <a:lnSpc>
                <a:spcPct val="90000"/>
              </a:lnSpc>
              <a:spcBef>
                <a:spcPct val="0"/>
              </a:spcBef>
              <a:spcAft>
                <a:spcPct val="0"/>
              </a:spcAft>
            </a:pPr>
            <a:endParaRPr lang="en-US" sz="2400" dirty="0">
              <a:gradFill>
                <a:gsLst>
                  <a:gs pos="0">
                    <a:srgbClr val="FFFFFF"/>
                  </a:gs>
                  <a:gs pos="100000">
                    <a:srgbClr val="FFFFFF"/>
                  </a:gs>
                </a:gsLst>
                <a:lin ang="5400000" scaled="0"/>
              </a:gradFill>
            </a:endParaRPr>
          </a:p>
        </p:txBody>
      </p:sp>
      <p:grpSp>
        <p:nvGrpSpPr>
          <p:cNvPr id="25" name="Group 24"/>
          <p:cNvGrpSpPr/>
          <p:nvPr/>
        </p:nvGrpSpPr>
        <p:grpSpPr>
          <a:xfrm>
            <a:off x="1930690" y="2685389"/>
            <a:ext cx="869945" cy="629380"/>
            <a:chOff x="2870782" y="2512291"/>
            <a:chExt cx="791194" cy="572406"/>
          </a:xfrm>
          <a:solidFill>
            <a:schemeClr val="accent4">
              <a:lumMod val="50000"/>
            </a:schemeClr>
          </a:solidFill>
        </p:grpSpPr>
        <p:pic>
          <p:nvPicPr>
            <p:cNvPr id="48" name="Picture 2"/>
            <p:cNvPicPr>
              <a:picLocks noChangeAspect="1" noChangeArrowheads="1"/>
            </p:cNvPicPr>
            <p:nvPr/>
          </p:nvPicPr>
          <p:blipFill rotWithShape="1">
            <a:blip r:embed="rId2" cstate="print">
              <a:lum bright="100000" contrast="100000"/>
            </a:blip>
            <a:srcRect l="9422" t="9591" r="8195" b="13220"/>
            <a:stretch/>
          </p:blipFill>
          <p:spPr bwMode="auto">
            <a:xfrm>
              <a:off x="2870782" y="2512291"/>
              <a:ext cx="666746" cy="572406"/>
            </a:xfrm>
            <a:prstGeom prst="rect">
              <a:avLst/>
            </a:prstGeom>
            <a:grpFill/>
            <a:ln w="9525">
              <a:noFill/>
              <a:miter lim="800000"/>
              <a:headEnd/>
              <a:tailEnd/>
            </a:ln>
            <a:effectLst/>
          </p:spPr>
        </p:pic>
        <p:sp>
          <p:nvSpPr>
            <p:cNvPr id="49" name="Freeform 6"/>
            <p:cNvSpPr>
              <a:spLocks noChangeAspect="1" noEditPoints="1"/>
            </p:cNvSpPr>
            <p:nvPr/>
          </p:nvSpPr>
          <p:spPr bwMode="black">
            <a:xfrm>
              <a:off x="3363172" y="2782146"/>
              <a:ext cx="298804" cy="302551"/>
            </a:xfrm>
            <a:custGeom>
              <a:avLst/>
              <a:gdLst>
                <a:gd name="T0" fmla="*/ 84 w 84"/>
                <a:gd name="T1" fmla="*/ 43 h 85"/>
                <a:gd name="T2" fmla="*/ 0 w 84"/>
                <a:gd name="T3" fmla="*/ 43 h 85"/>
                <a:gd name="T4" fmla="*/ 76 w 84"/>
                <a:gd name="T5" fmla="*/ 27 h 85"/>
                <a:gd name="T6" fmla="*/ 65 w 84"/>
                <a:gd name="T7" fmla="*/ 40 h 85"/>
                <a:gd name="T8" fmla="*/ 76 w 84"/>
                <a:gd name="T9" fmla="*/ 27 h 85"/>
                <a:gd name="T10" fmla="*/ 45 w 84"/>
                <a:gd name="T11" fmla="*/ 27 h 85"/>
                <a:gd name="T12" fmla="*/ 62 w 84"/>
                <a:gd name="T13" fmla="*/ 40 h 85"/>
                <a:gd name="T14" fmla="*/ 40 w 84"/>
                <a:gd name="T15" fmla="*/ 27 h 85"/>
                <a:gd name="T16" fmla="*/ 21 w 84"/>
                <a:gd name="T17" fmla="*/ 40 h 85"/>
                <a:gd name="T18" fmla="*/ 40 w 84"/>
                <a:gd name="T19" fmla="*/ 27 h 85"/>
                <a:gd name="T20" fmla="*/ 8 w 84"/>
                <a:gd name="T21" fmla="*/ 27 h 85"/>
                <a:gd name="T22" fmla="*/ 19 w 84"/>
                <a:gd name="T23" fmla="*/ 40 h 85"/>
                <a:gd name="T24" fmla="*/ 10 w 84"/>
                <a:gd name="T25" fmla="*/ 21 h 85"/>
                <a:gd name="T26" fmla="*/ 30 w 84"/>
                <a:gd name="T27" fmla="*/ 6 h 85"/>
                <a:gd name="T28" fmla="*/ 25 w 84"/>
                <a:gd name="T29" fmla="*/ 21 h 85"/>
                <a:gd name="T30" fmla="*/ 40 w 84"/>
                <a:gd name="T31" fmla="*/ 4 h 85"/>
                <a:gd name="T32" fmla="*/ 45 w 84"/>
                <a:gd name="T33" fmla="*/ 21 h 85"/>
                <a:gd name="T34" fmla="*/ 45 w 84"/>
                <a:gd name="T35" fmla="*/ 5 h 85"/>
                <a:gd name="T36" fmla="*/ 62 w 84"/>
                <a:gd name="T37" fmla="*/ 21 h 85"/>
                <a:gd name="T38" fmla="*/ 54 w 84"/>
                <a:gd name="T39" fmla="*/ 6 h 85"/>
                <a:gd name="T40" fmla="*/ 80 w 84"/>
                <a:gd name="T41" fmla="*/ 45 h 85"/>
                <a:gd name="T42" fmla="*/ 63 w 84"/>
                <a:gd name="T43" fmla="*/ 59 h 85"/>
                <a:gd name="T44" fmla="*/ 80 w 84"/>
                <a:gd name="T45" fmla="*/ 45 h 85"/>
                <a:gd name="T46" fmla="*/ 45 w 84"/>
                <a:gd name="T47" fmla="*/ 45 h 85"/>
                <a:gd name="T48" fmla="*/ 61 w 84"/>
                <a:gd name="T49" fmla="*/ 59 h 85"/>
                <a:gd name="T50" fmla="*/ 40 w 84"/>
                <a:gd name="T51" fmla="*/ 45 h 85"/>
                <a:gd name="T52" fmla="*/ 23 w 84"/>
                <a:gd name="T53" fmla="*/ 59 h 85"/>
                <a:gd name="T54" fmla="*/ 40 w 84"/>
                <a:gd name="T55" fmla="*/ 45 h 85"/>
                <a:gd name="T56" fmla="*/ 4 w 84"/>
                <a:gd name="T57" fmla="*/ 45 h 85"/>
                <a:gd name="T58" fmla="*/ 21 w 84"/>
                <a:gd name="T59" fmla="*/ 59 h 85"/>
                <a:gd name="T60" fmla="*/ 45 w 84"/>
                <a:gd name="T61" fmla="*/ 64 h 85"/>
                <a:gd name="T62" fmla="*/ 59 w 84"/>
                <a:gd name="T63" fmla="*/ 64 h 85"/>
                <a:gd name="T64" fmla="*/ 40 w 84"/>
                <a:gd name="T65" fmla="*/ 81 h 85"/>
                <a:gd name="T66" fmla="*/ 25 w 84"/>
                <a:gd name="T67" fmla="*/ 64 h 85"/>
                <a:gd name="T68" fmla="*/ 73 w 84"/>
                <a:gd name="T69" fmla="*/ 64 h 85"/>
                <a:gd name="T70" fmla="*/ 54 w 84"/>
                <a:gd name="T71" fmla="*/ 79 h 85"/>
                <a:gd name="T72" fmla="*/ 22 w 84"/>
                <a:gd name="T73" fmla="*/ 64 h 85"/>
                <a:gd name="T74" fmla="*/ 30 w 84"/>
                <a:gd name="T75"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42" y="0"/>
                  </a:moveTo>
                  <a:cubicBezTo>
                    <a:pt x="65" y="0"/>
                    <a:pt x="84" y="19"/>
                    <a:pt x="84" y="43"/>
                  </a:cubicBezTo>
                  <a:cubicBezTo>
                    <a:pt x="84" y="66"/>
                    <a:pt x="65" y="85"/>
                    <a:pt x="42" y="85"/>
                  </a:cubicBezTo>
                  <a:cubicBezTo>
                    <a:pt x="19" y="85"/>
                    <a:pt x="0" y="66"/>
                    <a:pt x="0" y="43"/>
                  </a:cubicBezTo>
                  <a:cubicBezTo>
                    <a:pt x="0" y="19"/>
                    <a:pt x="19" y="0"/>
                    <a:pt x="42" y="0"/>
                  </a:cubicBezTo>
                  <a:close/>
                  <a:moveTo>
                    <a:pt x="76" y="27"/>
                  </a:moveTo>
                  <a:cubicBezTo>
                    <a:pt x="63" y="27"/>
                    <a:pt x="63" y="27"/>
                    <a:pt x="63" y="27"/>
                  </a:cubicBezTo>
                  <a:cubicBezTo>
                    <a:pt x="64" y="31"/>
                    <a:pt x="65" y="35"/>
                    <a:pt x="65" y="40"/>
                  </a:cubicBezTo>
                  <a:cubicBezTo>
                    <a:pt x="80" y="40"/>
                    <a:pt x="80" y="40"/>
                    <a:pt x="80" y="40"/>
                  </a:cubicBezTo>
                  <a:cubicBezTo>
                    <a:pt x="79" y="35"/>
                    <a:pt x="78" y="31"/>
                    <a:pt x="76" y="27"/>
                  </a:cubicBezTo>
                  <a:close/>
                  <a:moveTo>
                    <a:pt x="61" y="27"/>
                  </a:moveTo>
                  <a:cubicBezTo>
                    <a:pt x="45" y="27"/>
                    <a:pt x="45" y="27"/>
                    <a:pt x="45" y="27"/>
                  </a:cubicBezTo>
                  <a:cubicBezTo>
                    <a:pt x="45" y="40"/>
                    <a:pt x="45" y="40"/>
                    <a:pt x="45" y="40"/>
                  </a:cubicBezTo>
                  <a:cubicBezTo>
                    <a:pt x="62" y="40"/>
                    <a:pt x="62" y="40"/>
                    <a:pt x="62" y="40"/>
                  </a:cubicBezTo>
                  <a:cubicBezTo>
                    <a:pt x="62" y="35"/>
                    <a:pt x="62" y="31"/>
                    <a:pt x="61" y="27"/>
                  </a:cubicBezTo>
                  <a:close/>
                  <a:moveTo>
                    <a:pt x="40" y="27"/>
                  </a:moveTo>
                  <a:cubicBezTo>
                    <a:pt x="23" y="27"/>
                    <a:pt x="23" y="27"/>
                    <a:pt x="23" y="27"/>
                  </a:cubicBezTo>
                  <a:cubicBezTo>
                    <a:pt x="22" y="31"/>
                    <a:pt x="22" y="35"/>
                    <a:pt x="21" y="40"/>
                  </a:cubicBezTo>
                  <a:cubicBezTo>
                    <a:pt x="40" y="40"/>
                    <a:pt x="40" y="40"/>
                    <a:pt x="40" y="40"/>
                  </a:cubicBezTo>
                  <a:cubicBezTo>
                    <a:pt x="40" y="27"/>
                    <a:pt x="40" y="27"/>
                    <a:pt x="40" y="27"/>
                  </a:cubicBezTo>
                  <a:close/>
                  <a:moveTo>
                    <a:pt x="21" y="27"/>
                  </a:moveTo>
                  <a:cubicBezTo>
                    <a:pt x="8" y="27"/>
                    <a:pt x="8" y="27"/>
                    <a:pt x="8" y="27"/>
                  </a:cubicBezTo>
                  <a:cubicBezTo>
                    <a:pt x="6" y="31"/>
                    <a:pt x="5" y="35"/>
                    <a:pt x="4" y="40"/>
                  </a:cubicBezTo>
                  <a:cubicBezTo>
                    <a:pt x="19" y="40"/>
                    <a:pt x="19" y="40"/>
                    <a:pt x="19" y="40"/>
                  </a:cubicBezTo>
                  <a:cubicBezTo>
                    <a:pt x="19" y="35"/>
                    <a:pt x="20" y="31"/>
                    <a:pt x="21" y="27"/>
                  </a:cubicBezTo>
                  <a:close/>
                  <a:moveTo>
                    <a:pt x="10" y="21"/>
                  </a:moveTo>
                  <a:cubicBezTo>
                    <a:pt x="22" y="21"/>
                    <a:pt x="22" y="21"/>
                    <a:pt x="22" y="21"/>
                  </a:cubicBezTo>
                  <a:cubicBezTo>
                    <a:pt x="24" y="15"/>
                    <a:pt x="27" y="10"/>
                    <a:pt x="30" y="6"/>
                  </a:cubicBezTo>
                  <a:cubicBezTo>
                    <a:pt x="22" y="9"/>
                    <a:pt x="15" y="14"/>
                    <a:pt x="10" y="21"/>
                  </a:cubicBezTo>
                  <a:close/>
                  <a:moveTo>
                    <a:pt x="25" y="21"/>
                  </a:moveTo>
                  <a:cubicBezTo>
                    <a:pt x="40" y="21"/>
                    <a:pt x="40" y="21"/>
                    <a:pt x="40" y="21"/>
                  </a:cubicBezTo>
                  <a:cubicBezTo>
                    <a:pt x="40" y="4"/>
                    <a:pt x="40" y="4"/>
                    <a:pt x="40" y="4"/>
                  </a:cubicBezTo>
                  <a:cubicBezTo>
                    <a:pt x="33" y="6"/>
                    <a:pt x="28" y="12"/>
                    <a:pt x="25" y="21"/>
                  </a:cubicBezTo>
                  <a:close/>
                  <a:moveTo>
                    <a:pt x="45" y="21"/>
                  </a:moveTo>
                  <a:cubicBezTo>
                    <a:pt x="59" y="21"/>
                    <a:pt x="59" y="21"/>
                    <a:pt x="59" y="21"/>
                  </a:cubicBezTo>
                  <a:cubicBezTo>
                    <a:pt x="56" y="12"/>
                    <a:pt x="51" y="6"/>
                    <a:pt x="45" y="5"/>
                  </a:cubicBezTo>
                  <a:cubicBezTo>
                    <a:pt x="45" y="21"/>
                    <a:pt x="45" y="21"/>
                    <a:pt x="45" y="21"/>
                  </a:cubicBezTo>
                  <a:close/>
                  <a:moveTo>
                    <a:pt x="62" y="21"/>
                  </a:moveTo>
                  <a:cubicBezTo>
                    <a:pt x="73" y="21"/>
                    <a:pt x="73" y="21"/>
                    <a:pt x="73" y="21"/>
                  </a:cubicBezTo>
                  <a:cubicBezTo>
                    <a:pt x="69" y="14"/>
                    <a:pt x="62" y="9"/>
                    <a:pt x="54" y="6"/>
                  </a:cubicBezTo>
                  <a:cubicBezTo>
                    <a:pt x="57" y="10"/>
                    <a:pt x="60" y="15"/>
                    <a:pt x="62" y="21"/>
                  </a:cubicBezTo>
                  <a:close/>
                  <a:moveTo>
                    <a:pt x="80" y="45"/>
                  </a:moveTo>
                  <a:cubicBezTo>
                    <a:pt x="65" y="45"/>
                    <a:pt x="65" y="45"/>
                    <a:pt x="65" y="45"/>
                  </a:cubicBezTo>
                  <a:cubicBezTo>
                    <a:pt x="65" y="50"/>
                    <a:pt x="64" y="54"/>
                    <a:pt x="63" y="59"/>
                  </a:cubicBezTo>
                  <a:cubicBezTo>
                    <a:pt x="76" y="59"/>
                    <a:pt x="76" y="59"/>
                    <a:pt x="76" y="59"/>
                  </a:cubicBezTo>
                  <a:cubicBezTo>
                    <a:pt x="78" y="54"/>
                    <a:pt x="79" y="50"/>
                    <a:pt x="80" y="45"/>
                  </a:cubicBezTo>
                  <a:close/>
                  <a:moveTo>
                    <a:pt x="62" y="45"/>
                  </a:moveTo>
                  <a:cubicBezTo>
                    <a:pt x="45" y="45"/>
                    <a:pt x="45" y="45"/>
                    <a:pt x="45" y="45"/>
                  </a:cubicBezTo>
                  <a:cubicBezTo>
                    <a:pt x="45" y="59"/>
                    <a:pt x="45" y="59"/>
                    <a:pt x="45" y="59"/>
                  </a:cubicBezTo>
                  <a:cubicBezTo>
                    <a:pt x="61" y="59"/>
                    <a:pt x="61" y="59"/>
                    <a:pt x="61" y="59"/>
                  </a:cubicBezTo>
                  <a:cubicBezTo>
                    <a:pt x="62" y="54"/>
                    <a:pt x="62" y="50"/>
                    <a:pt x="62" y="45"/>
                  </a:cubicBezTo>
                  <a:close/>
                  <a:moveTo>
                    <a:pt x="40" y="45"/>
                  </a:moveTo>
                  <a:cubicBezTo>
                    <a:pt x="21" y="45"/>
                    <a:pt x="21" y="45"/>
                    <a:pt x="21" y="45"/>
                  </a:cubicBezTo>
                  <a:cubicBezTo>
                    <a:pt x="22" y="50"/>
                    <a:pt x="22" y="54"/>
                    <a:pt x="23" y="59"/>
                  </a:cubicBezTo>
                  <a:cubicBezTo>
                    <a:pt x="40" y="59"/>
                    <a:pt x="40" y="59"/>
                    <a:pt x="40" y="59"/>
                  </a:cubicBezTo>
                  <a:cubicBezTo>
                    <a:pt x="40" y="45"/>
                    <a:pt x="40" y="45"/>
                    <a:pt x="40" y="45"/>
                  </a:cubicBezTo>
                  <a:close/>
                  <a:moveTo>
                    <a:pt x="19" y="45"/>
                  </a:moveTo>
                  <a:cubicBezTo>
                    <a:pt x="4" y="45"/>
                    <a:pt x="4" y="45"/>
                    <a:pt x="4" y="45"/>
                  </a:cubicBezTo>
                  <a:cubicBezTo>
                    <a:pt x="5" y="50"/>
                    <a:pt x="6" y="54"/>
                    <a:pt x="8" y="59"/>
                  </a:cubicBezTo>
                  <a:cubicBezTo>
                    <a:pt x="21" y="59"/>
                    <a:pt x="21" y="59"/>
                    <a:pt x="21" y="59"/>
                  </a:cubicBezTo>
                  <a:cubicBezTo>
                    <a:pt x="20" y="54"/>
                    <a:pt x="19" y="50"/>
                    <a:pt x="19" y="45"/>
                  </a:cubicBezTo>
                  <a:close/>
                  <a:moveTo>
                    <a:pt x="45" y="64"/>
                  </a:moveTo>
                  <a:cubicBezTo>
                    <a:pt x="45" y="81"/>
                    <a:pt x="45" y="81"/>
                    <a:pt x="45" y="81"/>
                  </a:cubicBezTo>
                  <a:cubicBezTo>
                    <a:pt x="51" y="79"/>
                    <a:pt x="56" y="73"/>
                    <a:pt x="59" y="64"/>
                  </a:cubicBezTo>
                  <a:cubicBezTo>
                    <a:pt x="45" y="64"/>
                    <a:pt x="45" y="64"/>
                    <a:pt x="45" y="64"/>
                  </a:cubicBezTo>
                  <a:close/>
                  <a:moveTo>
                    <a:pt x="40" y="81"/>
                  </a:moveTo>
                  <a:cubicBezTo>
                    <a:pt x="40" y="64"/>
                    <a:pt x="40" y="64"/>
                    <a:pt x="40" y="64"/>
                  </a:cubicBezTo>
                  <a:cubicBezTo>
                    <a:pt x="25" y="64"/>
                    <a:pt x="25" y="64"/>
                    <a:pt x="25" y="64"/>
                  </a:cubicBezTo>
                  <a:cubicBezTo>
                    <a:pt x="28" y="73"/>
                    <a:pt x="33" y="79"/>
                    <a:pt x="40" y="81"/>
                  </a:cubicBezTo>
                  <a:close/>
                  <a:moveTo>
                    <a:pt x="73" y="64"/>
                  </a:moveTo>
                  <a:cubicBezTo>
                    <a:pt x="62" y="64"/>
                    <a:pt x="62" y="64"/>
                    <a:pt x="62" y="64"/>
                  </a:cubicBezTo>
                  <a:cubicBezTo>
                    <a:pt x="60" y="70"/>
                    <a:pt x="57" y="75"/>
                    <a:pt x="54" y="79"/>
                  </a:cubicBezTo>
                  <a:cubicBezTo>
                    <a:pt x="62" y="76"/>
                    <a:pt x="69" y="71"/>
                    <a:pt x="73" y="64"/>
                  </a:cubicBezTo>
                  <a:close/>
                  <a:moveTo>
                    <a:pt x="22" y="64"/>
                  </a:moveTo>
                  <a:cubicBezTo>
                    <a:pt x="11" y="64"/>
                    <a:pt x="11" y="64"/>
                    <a:pt x="11" y="64"/>
                  </a:cubicBezTo>
                  <a:cubicBezTo>
                    <a:pt x="15" y="71"/>
                    <a:pt x="22" y="76"/>
                    <a:pt x="30" y="79"/>
                  </a:cubicBezTo>
                  <a:cubicBezTo>
                    <a:pt x="27" y="75"/>
                    <a:pt x="24" y="70"/>
                    <a:pt x="22"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Rectangle 25"/>
          <p:cNvSpPr/>
          <p:nvPr/>
        </p:nvSpPr>
        <p:spPr>
          <a:xfrm>
            <a:off x="1924042" y="3272887"/>
            <a:ext cx="885049" cy="258532"/>
          </a:xfrm>
          <a:prstGeom prst="rect">
            <a:avLst/>
          </a:prstGeom>
          <a:solidFill>
            <a:schemeClr val="accent4">
              <a:lumMod val="50000"/>
            </a:schemeClr>
          </a:solidFill>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IIS Servers</a:t>
            </a:r>
          </a:p>
        </p:txBody>
      </p:sp>
      <p:pic>
        <p:nvPicPr>
          <p:cNvPr id="28" name="Picture 2"/>
          <p:cNvPicPr>
            <a:picLocks noChangeAspect="1" noChangeArrowheads="1"/>
          </p:cNvPicPr>
          <p:nvPr/>
        </p:nvPicPr>
        <p:blipFill rotWithShape="1">
          <a:blip r:embed="rId2" cstate="print">
            <a:lum bright="100000" contrast="100000"/>
          </a:blip>
          <a:srcRect l="9422" t="9591" r="8195" b="13220"/>
          <a:stretch/>
        </p:blipFill>
        <p:spPr bwMode="auto">
          <a:xfrm>
            <a:off x="1918647" y="4061457"/>
            <a:ext cx="733110" cy="629380"/>
          </a:xfrm>
          <a:prstGeom prst="rect">
            <a:avLst/>
          </a:prstGeom>
          <a:solidFill>
            <a:schemeClr val="accent4">
              <a:lumMod val="50000"/>
            </a:schemeClr>
          </a:solidFill>
          <a:ln w="9525">
            <a:noFill/>
            <a:miter lim="800000"/>
            <a:headEnd/>
            <a:tailEnd/>
          </a:ln>
          <a:effectLst/>
        </p:spPr>
      </p:pic>
      <p:sp>
        <p:nvSpPr>
          <p:cNvPr id="29" name="Rectangle 28"/>
          <p:cNvSpPr/>
          <p:nvPr/>
        </p:nvSpPr>
        <p:spPr>
          <a:xfrm>
            <a:off x="1859902" y="4648954"/>
            <a:ext cx="989245" cy="258532"/>
          </a:xfrm>
          <a:prstGeom prst="rect">
            <a:avLst/>
          </a:prstGeom>
          <a:solidFill>
            <a:schemeClr val="accent4">
              <a:lumMod val="50000"/>
            </a:schemeClr>
          </a:solidFill>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SQL Servers</a:t>
            </a:r>
          </a:p>
        </p:txBody>
      </p:sp>
      <p:pic>
        <p:nvPicPr>
          <p:cNvPr id="30" name="Picture 2"/>
          <p:cNvPicPr>
            <a:picLocks noChangeAspect="1" noChangeArrowheads="1"/>
          </p:cNvPicPr>
          <p:nvPr/>
        </p:nvPicPr>
        <p:blipFill>
          <a:blip r:embed="rId3"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2457113" y="4369782"/>
            <a:ext cx="333337" cy="302583"/>
          </a:xfrm>
          <a:prstGeom prst="rect">
            <a:avLst/>
          </a:prstGeom>
          <a:solidFill>
            <a:schemeClr val="accent4">
              <a:lumMod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 name="Freeform 128"/>
          <p:cNvSpPr>
            <a:spLocks noChangeAspect="1"/>
          </p:cNvSpPr>
          <p:nvPr/>
        </p:nvSpPr>
        <p:spPr bwMode="black">
          <a:xfrm>
            <a:off x="6820821" y="2685389"/>
            <a:ext cx="4487046" cy="247085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chemeClr val="accent6">
              <a:lumMod val="60000"/>
              <a:lumOff val="40000"/>
            </a:schemeClr>
          </a:solidFill>
          <a:extLst/>
        </p:spPr>
        <p:txBody>
          <a:bodyPr vert="horz" wrap="square" lIns="89642" tIns="44821" rIns="89642" bIns="44821" numCol="1" anchor="t" anchorCtr="0" compatLnSpc="1">
            <a:prstTxWarp prst="textNoShape">
              <a:avLst/>
            </a:prstTxWarp>
          </a:bodyPr>
          <a:lstStyle/>
          <a:p>
            <a:endParaRPr lang="en-US" sz="1765">
              <a:solidFill>
                <a:srgbClr val="505050"/>
              </a:solidFill>
              <a:latin typeface="Microsoft YaHei UI" panose="020B0503020204020204" pitchFamily="34" charset="-122"/>
              <a:ea typeface="Microsoft YaHei UI" panose="020B0503020204020204" pitchFamily="34" charset="-122"/>
            </a:endParaRPr>
          </a:p>
        </p:txBody>
      </p:sp>
      <p:grpSp>
        <p:nvGrpSpPr>
          <p:cNvPr id="104" name="Group 103"/>
          <p:cNvGrpSpPr/>
          <p:nvPr/>
        </p:nvGrpSpPr>
        <p:grpSpPr>
          <a:xfrm>
            <a:off x="8537921" y="2643506"/>
            <a:ext cx="869945" cy="629380"/>
            <a:chOff x="2870782" y="2512291"/>
            <a:chExt cx="791194" cy="572406"/>
          </a:xfrm>
          <a:solidFill>
            <a:schemeClr val="accent4">
              <a:lumMod val="75000"/>
            </a:schemeClr>
          </a:solidFill>
        </p:grpSpPr>
        <p:pic>
          <p:nvPicPr>
            <p:cNvPr id="105" name="Picture 2"/>
            <p:cNvPicPr>
              <a:picLocks noChangeAspect="1" noChangeArrowheads="1"/>
            </p:cNvPicPr>
            <p:nvPr/>
          </p:nvPicPr>
          <p:blipFill rotWithShape="1">
            <a:blip r:embed="rId2" cstate="print">
              <a:lum bright="100000" contrast="100000"/>
            </a:blip>
            <a:srcRect l="9422" t="9591" r="8195" b="13220"/>
            <a:stretch/>
          </p:blipFill>
          <p:spPr bwMode="auto">
            <a:xfrm>
              <a:off x="2870782" y="2512291"/>
              <a:ext cx="666746" cy="572406"/>
            </a:xfrm>
            <a:prstGeom prst="rect">
              <a:avLst/>
            </a:prstGeom>
            <a:grpFill/>
            <a:ln w="9525">
              <a:noFill/>
              <a:miter lim="800000"/>
              <a:headEnd/>
              <a:tailEnd/>
            </a:ln>
            <a:effectLst/>
          </p:spPr>
        </p:pic>
        <p:sp>
          <p:nvSpPr>
            <p:cNvPr id="106" name="Freeform 6"/>
            <p:cNvSpPr>
              <a:spLocks noChangeAspect="1" noEditPoints="1"/>
            </p:cNvSpPr>
            <p:nvPr/>
          </p:nvSpPr>
          <p:spPr bwMode="black">
            <a:xfrm>
              <a:off x="3363172" y="2782146"/>
              <a:ext cx="298804" cy="302551"/>
            </a:xfrm>
            <a:custGeom>
              <a:avLst/>
              <a:gdLst>
                <a:gd name="T0" fmla="*/ 84 w 84"/>
                <a:gd name="T1" fmla="*/ 43 h 85"/>
                <a:gd name="T2" fmla="*/ 0 w 84"/>
                <a:gd name="T3" fmla="*/ 43 h 85"/>
                <a:gd name="T4" fmla="*/ 76 w 84"/>
                <a:gd name="T5" fmla="*/ 27 h 85"/>
                <a:gd name="T6" fmla="*/ 65 w 84"/>
                <a:gd name="T7" fmla="*/ 40 h 85"/>
                <a:gd name="T8" fmla="*/ 76 w 84"/>
                <a:gd name="T9" fmla="*/ 27 h 85"/>
                <a:gd name="T10" fmla="*/ 45 w 84"/>
                <a:gd name="T11" fmla="*/ 27 h 85"/>
                <a:gd name="T12" fmla="*/ 62 w 84"/>
                <a:gd name="T13" fmla="*/ 40 h 85"/>
                <a:gd name="T14" fmla="*/ 40 w 84"/>
                <a:gd name="T15" fmla="*/ 27 h 85"/>
                <a:gd name="T16" fmla="*/ 21 w 84"/>
                <a:gd name="T17" fmla="*/ 40 h 85"/>
                <a:gd name="T18" fmla="*/ 40 w 84"/>
                <a:gd name="T19" fmla="*/ 27 h 85"/>
                <a:gd name="T20" fmla="*/ 8 w 84"/>
                <a:gd name="T21" fmla="*/ 27 h 85"/>
                <a:gd name="T22" fmla="*/ 19 w 84"/>
                <a:gd name="T23" fmla="*/ 40 h 85"/>
                <a:gd name="T24" fmla="*/ 10 w 84"/>
                <a:gd name="T25" fmla="*/ 21 h 85"/>
                <a:gd name="T26" fmla="*/ 30 w 84"/>
                <a:gd name="T27" fmla="*/ 6 h 85"/>
                <a:gd name="T28" fmla="*/ 25 w 84"/>
                <a:gd name="T29" fmla="*/ 21 h 85"/>
                <a:gd name="T30" fmla="*/ 40 w 84"/>
                <a:gd name="T31" fmla="*/ 4 h 85"/>
                <a:gd name="T32" fmla="*/ 45 w 84"/>
                <a:gd name="T33" fmla="*/ 21 h 85"/>
                <a:gd name="T34" fmla="*/ 45 w 84"/>
                <a:gd name="T35" fmla="*/ 5 h 85"/>
                <a:gd name="T36" fmla="*/ 62 w 84"/>
                <a:gd name="T37" fmla="*/ 21 h 85"/>
                <a:gd name="T38" fmla="*/ 54 w 84"/>
                <a:gd name="T39" fmla="*/ 6 h 85"/>
                <a:gd name="T40" fmla="*/ 80 w 84"/>
                <a:gd name="T41" fmla="*/ 45 h 85"/>
                <a:gd name="T42" fmla="*/ 63 w 84"/>
                <a:gd name="T43" fmla="*/ 59 h 85"/>
                <a:gd name="T44" fmla="*/ 80 w 84"/>
                <a:gd name="T45" fmla="*/ 45 h 85"/>
                <a:gd name="T46" fmla="*/ 45 w 84"/>
                <a:gd name="T47" fmla="*/ 45 h 85"/>
                <a:gd name="T48" fmla="*/ 61 w 84"/>
                <a:gd name="T49" fmla="*/ 59 h 85"/>
                <a:gd name="T50" fmla="*/ 40 w 84"/>
                <a:gd name="T51" fmla="*/ 45 h 85"/>
                <a:gd name="T52" fmla="*/ 23 w 84"/>
                <a:gd name="T53" fmla="*/ 59 h 85"/>
                <a:gd name="T54" fmla="*/ 40 w 84"/>
                <a:gd name="T55" fmla="*/ 45 h 85"/>
                <a:gd name="T56" fmla="*/ 4 w 84"/>
                <a:gd name="T57" fmla="*/ 45 h 85"/>
                <a:gd name="T58" fmla="*/ 21 w 84"/>
                <a:gd name="T59" fmla="*/ 59 h 85"/>
                <a:gd name="T60" fmla="*/ 45 w 84"/>
                <a:gd name="T61" fmla="*/ 64 h 85"/>
                <a:gd name="T62" fmla="*/ 59 w 84"/>
                <a:gd name="T63" fmla="*/ 64 h 85"/>
                <a:gd name="T64" fmla="*/ 40 w 84"/>
                <a:gd name="T65" fmla="*/ 81 h 85"/>
                <a:gd name="T66" fmla="*/ 25 w 84"/>
                <a:gd name="T67" fmla="*/ 64 h 85"/>
                <a:gd name="T68" fmla="*/ 73 w 84"/>
                <a:gd name="T69" fmla="*/ 64 h 85"/>
                <a:gd name="T70" fmla="*/ 54 w 84"/>
                <a:gd name="T71" fmla="*/ 79 h 85"/>
                <a:gd name="T72" fmla="*/ 22 w 84"/>
                <a:gd name="T73" fmla="*/ 64 h 85"/>
                <a:gd name="T74" fmla="*/ 30 w 84"/>
                <a:gd name="T75"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42" y="0"/>
                  </a:moveTo>
                  <a:cubicBezTo>
                    <a:pt x="65" y="0"/>
                    <a:pt x="84" y="19"/>
                    <a:pt x="84" y="43"/>
                  </a:cubicBezTo>
                  <a:cubicBezTo>
                    <a:pt x="84" y="66"/>
                    <a:pt x="65" y="85"/>
                    <a:pt x="42" y="85"/>
                  </a:cubicBezTo>
                  <a:cubicBezTo>
                    <a:pt x="19" y="85"/>
                    <a:pt x="0" y="66"/>
                    <a:pt x="0" y="43"/>
                  </a:cubicBezTo>
                  <a:cubicBezTo>
                    <a:pt x="0" y="19"/>
                    <a:pt x="19" y="0"/>
                    <a:pt x="42" y="0"/>
                  </a:cubicBezTo>
                  <a:close/>
                  <a:moveTo>
                    <a:pt x="76" y="27"/>
                  </a:moveTo>
                  <a:cubicBezTo>
                    <a:pt x="63" y="27"/>
                    <a:pt x="63" y="27"/>
                    <a:pt x="63" y="27"/>
                  </a:cubicBezTo>
                  <a:cubicBezTo>
                    <a:pt x="64" y="31"/>
                    <a:pt x="65" y="35"/>
                    <a:pt x="65" y="40"/>
                  </a:cubicBezTo>
                  <a:cubicBezTo>
                    <a:pt x="80" y="40"/>
                    <a:pt x="80" y="40"/>
                    <a:pt x="80" y="40"/>
                  </a:cubicBezTo>
                  <a:cubicBezTo>
                    <a:pt x="79" y="35"/>
                    <a:pt x="78" y="31"/>
                    <a:pt x="76" y="27"/>
                  </a:cubicBezTo>
                  <a:close/>
                  <a:moveTo>
                    <a:pt x="61" y="27"/>
                  </a:moveTo>
                  <a:cubicBezTo>
                    <a:pt x="45" y="27"/>
                    <a:pt x="45" y="27"/>
                    <a:pt x="45" y="27"/>
                  </a:cubicBezTo>
                  <a:cubicBezTo>
                    <a:pt x="45" y="40"/>
                    <a:pt x="45" y="40"/>
                    <a:pt x="45" y="40"/>
                  </a:cubicBezTo>
                  <a:cubicBezTo>
                    <a:pt x="62" y="40"/>
                    <a:pt x="62" y="40"/>
                    <a:pt x="62" y="40"/>
                  </a:cubicBezTo>
                  <a:cubicBezTo>
                    <a:pt x="62" y="35"/>
                    <a:pt x="62" y="31"/>
                    <a:pt x="61" y="27"/>
                  </a:cubicBezTo>
                  <a:close/>
                  <a:moveTo>
                    <a:pt x="40" y="27"/>
                  </a:moveTo>
                  <a:cubicBezTo>
                    <a:pt x="23" y="27"/>
                    <a:pt x="23" y="27"/>
                    <a:pt x="23" y="27"/>
                  </a:cubicBezTo>
                  <a:cubicBezTo>
                    <a:pt x="22" y="31"/>
                    <a:pt x="22" y="35"/>
                    <a:pt x="21" y="40"/>
                  </a:cubicBezTo>
                  <a:cubicBezTo>
                    <a:pt x="40" y="40"/>
                    <a:pt x="40" y="40"/>
                    <a:pt x="40" y="40"/>
                  </a:cubicBezTo>
                  <a:cubicBezTo>
                    <a:pt x="40" y="27"/>
                    <a:pt x="40" y="27"/>
                    <a:pt x="40" y="27"/>
                  </a:cubicBezTo>
                  <a:close/>
                  <a:moveTo>
                    <a:pt x="21" y="27"/>
                  </a:moveTo>
                  <a:cubicBezTo>
                    <a:pt x="8" y="27"/>
                    <a:pt x="8" y="27"/>
                    <a:pt x="8" y="27"/>
                  </a:cubicBezTo>
                  <a:cubicBezTo>
                    <a:pt x="6" y="31"/>
                    <a:pt x="5" y="35"/>
                    <a:pt x="4" y="40"/>
                  </a:cubicBezTo>
                  <a:cubicBezTo>
                    <a:pt x="19" y="40"/>
                    <a:pt x="19" y="40"/>
                    <a:pt x="19" y="40"/>
                  </a:cubicBezTo>
                  <a:cubicBezTo>
                    <a:pt x="19" y="35"/>
                    <a:pt x="20" y="31"/>
                    <a:pt x="21" y="27"/>
                  </a:cubicBezTo>
                  <a:close/>
                  <a:moveTo>
                    <a:pt x="10" y="21"/>
                  </a:moveTo>
                  <a:cubicBezTo>
                    <a:pt x="22" y="21"/>
                    <a:pt x="22" y="21"/>
                    <a:pt x="22" y="21"/>
                  </a:cubicBezTo>
                  <a:cubicBezTo>
                    <a:pt x="24" y="15"/>
                    <a:pt x="27" y="10"/>
                    <a:pt x="30" y="6"/>
                  </a:cubicBezTo>
                  <a:cubicBezTo>
                    <a:pt x="22" y="9"/>
                    <a:pt x="15" y="14"/>
                    <a:pt x="10" y="21"/>
                  </a:cubicBezTo>
                  <a:close/>
                  <a:moveTo>
                    <a:pt x="25" y="21"/>
                  </a:moveTo>
                  <a:cubicBezTo>
                    <a:pt x="40" y="21"/>
                    <a:pt x="40" y="21"/>
                    <a:pt x="40" y="21"/>
                  </a:cubicBezTo>
                  <a:cubicBezTo>
                    <a:pt x="40" y="4"/>
                    <a:pt x="40" y="4"/>
                    <a:pt x="40" y="4"/>
                  </a:cubicBezTo>
                  <a:cubicBezTo>
                    <a:pt x="33" y="6"/>
                    <a:pt x="28" y="12"/>
                    <a:pt x="25" y="21"/>
                  </a:cubicBezTo>
                  <a:close/>
                  <a:moveTo>
                    <a:pt x="45" y="21"/>
                  </a:moveTo>
                  <a:cubicBezTo>
                    <a:pt x="59" y="21"/>
                    <a:pt x="59" y="21"/>
                    <a:pt x="59" y="21"/>
                  </a:cubicBezTo>
                  <a:cubicBezTo>
                    <a:pt x="56" y="12"/>
                    <a:pt x="51" y="6"/>
                    <a:pt x="45" y="5"/>
                  </a:cubicBezTo>
                  <a:cubicBezTo>
                    <a:pt x="45" y="21"/>
                    <a:pt x="45" y="21"/>
                    <a:pt x="45" y="21"/>
                  </a:cubicBezTo>
                  <a:close/>
                  <a:moveTo>
                    <a:pt x="62" y="21"/>
                  </a:moveTo>
                  <a:cubicBezTo>
                    <a:pt x="73" y="21"/>
                    <a:pt x="73" y="21"/>
                    <a:pt x="73" y="21"/>
                  </a:cubicBezTo>
                  <a:cubicBezTo>
                    <a:pt x="69" y="14"/>
                    <a:pt x="62" y="9"/>
                    <a:pt x="54" y="6"/>
                  </a:cubicBezTo>
                  <a:cubicBezTo>
                    <a:pt x="57" y="10"/>
                    <a:pt x="60" y="15"/>
                    <a:pt x="62" y="21"/>
                  </a:cubicBezTo>
                  <a:close/>
                  <a:moveTo>
                    <a:pt x="80" y="45"/>
                  </a:moveTo>
                  <a:cubicBezTo>
                    <a:pt x="65" y="45"/>
                    <a:pt x="65" y="45"/>
                    <a:pt x="65" y="45"/>
                  </a:cubicBezTo>
                  <a:cubicBezTo>
                    <a:pt x="65" y="50"/>
                    <a:pt x="64" y="54"/>
                    <a:pt x="63" y="59"/>
                  </a:cubicBezTo>
                  <a:cubicBezTo>
                    <a:pt x="76" y="59"/>
                    <a:pt x="76" y="59"/>
                    <a:pt x="76" y="59"/>
                  </a:cubicBezTo>
                  <a:cubicBezTo>
                    <a:pt x="78" y="54"/>
                    <a:pt x="79" y="50"/>
                    <a:pt x="80" y="45"/>
                  </a:cubicBezTo>
                  <a:close/>
                  <a:moveTo>
                    <a:pt x="62" y="45"/>
                  </a:moveTo>
                  <a:cubicBezTo>
                    <a:pt x="45" y="45"/>
                    <a:pt x="45" y="45"/>
                    <a:pt x="45" y="45"/>
                  </a:cubicBezTo>
                  <a:cubicBezTo>
                    <a:pt x="45" y="59"/>
                    <a:pt x="45" y="59"/>
                    <a:pt x="45" y="59"/>
                  </a:cubicBezTo>
                  <a:cubicBezTo>
                    <a:pt x="61" y="59"/>
                    <a:pt x="61" y="59"/>
                    <a:pt x="61" y="59"/>
                  </a:cubicBezTo>
                  <a:cubicBezTo>
                    <a:pt x="62" y="54"/>
                    <a:pt x="62" y="50"/>
                    <a:pt x="62" y="45"/>
                  </a:cubicBezTo>
                  <a:close/>
                  <a:moveTo>
                    <a:pt x="40" y="45"/>
                  </a:moveTo>
                  <a:cubicBezTo>
                    <a:pt x="21" y="45"/>
                    <a:pt x="21" y="45"/>
                    <a:pt x="21" y="45"/>
                  </a:cubicBezTo>
                  <a:cubicBezTo>
                    <a:pt x="22" y="50"/>
                    <a:pt x="22" y="54"/>
                    <a:pt x="23" y="59"/>
                  </a:cubicBezTo>
                  <a:cubicBezTo>
                    <a:pt x="40" y="59"/>
                    <a:pt x="40" y="59"/>
                    <a:pt x="40" y="59"/>
                  </a:cubicBezTo>
                  <a:cubicBezTo>
                    <a:pt x="40" y="45"/>
                    <a:pt x="40" y="45"/>
                    <a:pt x="40" y="45"/>
                  </a:cubicBezTo>
                  <a:close/>
                  <a:moveTo>
                    <a:pt x="19" y="45"/>
                  </a:moveTo>
                  <a:cubicBezTo>
                    <a:pt x="4" y="45"/>
                    <a:pt x="4" y="45"/>
                    <a:pt x="4" y="45"/>
                  </a:cubicBezTo>
                  <a:cubicBezTo>
                    <a:pt x="5" y="50"/>
                    <a:pt x="6" y="54"/>
                    <a:pt x="8" y="59"/>
                  </a:cubicBezTo>
                  <a:cubicBezTo>
                    <a:pt x="21" y="59"/>
                    <a:pt x="21" y="59"/>
                    <a:pt x="21" y="59"/>
                  </a:cubicBezTo>
                  <a:cubicBezTo>
                    <a:pt x="20" y="54"/>
                    <a:pt x="19" y="50"/>
                    <a:pt x="19" y="45"/>
                  </a:cubicBezTo>
                  <a:close/>
                  <a:moveTo>
                    <a:pt x="45" y="64"/>
                  </a:moveTo>
                  <a:cubicBezTo>
                    <a:pt x="45" y="81"/>
                    <a:pt x="45" y="81"/>
                    <a:pt x="45" y="81"/>
                  </a:cubicBezTo>
                  <a:cubicBezTo>
                    <a:pt x="51" y="79"/>
                    <a:pt x="56" y="73"/>
                    <a:pt x="59" y="64"/>
                  </a:cubicBezTo>
                  <a:cubicBezTo>
                    <a:pt x="45" y="64"/>
                    <a:pt x="45" y="64"/>
                    <a:pt x="45" y="64"/>
                  </a:cubicBezTo>
                  <a:close/>
                  <a:moveTo>
                    <a:pt x="40" y="81"/>
                  </a:moveTo>
                  <a:cubicBezTo>
                    <a:pt x="40" y="64"/>
                    <a:pt x="40" y="64"/>
                    <a:pt x="40" y="64"/>
                  </a:cubicBezTo>
                  <a:cubicBezTo>
                    <a:pt x="25" y="64"/>
                    <a:pt x="25" y="64"/>
                    <a:pt x="25" y="64"/>
                  </a:cubicBezTo>
                  <a:cubicBezTo>
                    <a:pt x="28" y="73"/>
                    <a:pt x="33" y="79"/>
                    <a:pt x="40" y="81"/>
                  </a:cubicBezTo>
                  <a:close/>
                  <a:moveTo>
                    <a:pt x="73" y="64"/>
                  </a:moveTo>
                  <a:cubicBezTo>
                    <a:pt x="62" y="64"/>
                    <a:pt x="62" y="64"/>
                    <a:pt x="62" y="64"/>
                  </a:cubicBezTo>
                  <a:cubicBezTo>
                    <a:pt x="60" y="70"/>
                    <a:pt x="57" y="75"/>
                    <a:pt x="54" y="79"/>
                  </a:cubicBezTo>
                  <a:cubicBezTo>
                    <a:pt x="62" y="76"/>
                    <a:pt x="69" y="71"/>
                    <a:pt x="73" y="64"/>
                  </a:cubicBezTo>
                  <a:close/>
                  <a:moveTo>
                    <a:pt x="22" y="64"/>
                  </a:moveTo>
                  <a:cubicBezTo>
                    <a:pt x="11" y="64"/>
                    <a:pt x="11" y="64"/>
                    <a:pt x="11" y="64"/>
                  </a:cubicBezTo>
                  <a:cubicBezTo>
                    <a:pt x="15" y="71"/>
                    <a:pt x="22" y="76"/>
                    <a:pt x="30" y="79"/>
                  </a:cubicBezTo>
                  <a:cubicBezTo>
                    <a:pt x="27" y="75"/>
                    <a:pt x="24" y="70"/>
                    <a:pt x="22"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07" name="Rectangle 106"/>
          <p:cNvSpPr/>
          <p:nvPr/>
        </p:nvSpPr>
        <p:spPr>
          <a:xfrm>
            <a:off x="8531273" y="3231004"/>
            <a:ext cx="885049" cy="258532"/>
          </a:xfrm>
          <a:prstGeom prst="rect">
            <a:avLst/>
          </a:prstGeom>
          <a:solidFill>
            <a:schemeClr val="accent4">
              <a:lumMod val="75000"/>
            </a:schemeClr>
          </a:solidFill>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IIS Servers</a:t>
            </a:r>
          </a:p>
        </p:txBody>
      </p:sp>
      <p:pic>
        <p:nvPicPr>
          <p:cNvPr id="108" name="Picture 2"/>
          <p:cNvPicPr>
            <a:picLocks noChangeAspect="1" noChangeArrowheads="1"/>
          </p:cNvPicPr>
          <p:nvPr/>
        </p:nvPicPr>
        <p:blipFill rotWithShape="1">
          <a:blip r:embed="rId2" cstate="print">
            <a:lum bright="100000" contrast="100000"/>
          </a:blip>
          <a:srcRect l="9422" t="9591" r="8195" b="13220"/>
          <a:stretch/>
        </p:blipFill>
        <p:spPr bwMode="auto">
          <a:xfrm>
            <a:off x="8525878" y="4019574"/>
            <a:ext cx="733110" cy="629380"/>
          </a:xfrm>
          <a:prstGeom prst="rect">
            <a:avLst/>
          </a:prstGeom>
          <a:solidFill>
            <a:schemeClr val="accent4">
              <a:lumMod val="75000"/>
            </a:schemeClr>
          </a:solidFill>
          <a:ln w="9525">
            <a:noFill/>
            <a:miter lim="800000"/>
            <a:headEnd/>
            <a:tailEnd/>
          </a:ln>
          <a:effectLst/>
        </p:spPr>
      </p:pic>
      <p:sp>
        <p:nvSpPr>
          <p:cNvPr id="109" name="Rectangle 108"/>
          <p:cNvSpPr/>
          <p:nvPr/>
        </p:nvSpPr>
        <p:spPr>
          <a:xfrm>
            <a:off x="8467133" y="4607071"/>
            <a:ext cx="989245" cy="258532"/>
          </a:xfrm>
          <a:prstGeom prst="rect">
            <a:avLst/>
          </a:prstGeom>
          <a:solidFill>
            <a:schemeClr val="accent4">
              <a:lumMod val="75000"/>
            </a:schemeClr>
          </a:solidFill>
        </p:spPr>
        <p:txBody>
          <a:bodyPr wrap="none">
            <a:spAutoFit/>
          </a:bodyPr>
          <a:lstStyle/>
          <a:p>
            <a:pPr algn="ctr" defTabSz="914023" fontAlgn="base">
              <a:lnSpc>
                <a:spcPct val="90000"/>
              </a:lnSpc>
              <a:spcBef>
                <a:spcPct val="0"/>
              </a:spcBef>
              <a:spcAft>
                <a:spcPct val="0"/>
              </a:spcAft>
            </a:pPr>
            <a:r>
              <a:rPr lang="en-US" sz="1200" dirty="0">
                <a:gradFill>
                  <a:gsLst>
                    <a:gs pos="0">
                      <a:srgbClr val="FFFFFF"/>
                    </a:gs>
                    <a:gs pos="100000">
                      <a:srgbClr val="FFFFFF"/>
                    </a:gs>
                  </a:gsLst>
                  <a:lin ang="5400000" scaled="0"/>
                </a:gradFill>
              </a:rPr>
              <a:t>SQL Servers</a:t>
            </a:r>
          </a:p>
        </p:txBody>
      </p:sp>
      <p:pic>
        <p:nvPicPr>
          <p:cNvPr id="110" name="Picture 2"/>
          <p:cNvPicPr>
            <a:picLocks noChangeAspect="1" noChangeArrowheads="1"/>
          </p:cNvPicPr>
          <p:nvPr/>
        </p:nvPicPr>
        <p:blipFill>
          <a:blip r:embed="rId3" cstate="print">
            <a:clrChange>
              <a:clrFrom>
                <a:srgbClr val="4EB1E4"/>
              </a:clrFrom>
              <a:clrTo>
                <a:srgbClr val="4EB1E4">
                  <a:alpha val="0"/>
                </a:srgbClr>
              </a:clrTo>
            </a:clrChange>
            <a:extLst>
              <a:ext uri="{28A0092B-C50C-407E-A947-70E740481C1C}">
                <a14:useLocalDpi xmlns:a14="http://schemas.microsoft.com/office/drawing/2010/main" val="0"/>
              </a:ext>
            </a:extLst>
          </a:blip>
          <a:srcRect/>
          <a:stretch>
            <a:fillRect/>
          </a:stretch>
        </p:blipFill>
        <p:spPr bwMode="auto">
          <a:xfrm>
            <a:off x="9064344" y="4327899"/>
            <a:ext cx="333337" cy="302583"/>
          </a:xfrm>
          <a:prstGeom prst="rect">
            <a:avLst/>
          </a:prstGeom>
          <a:solidFill>
            <a:schemeClr val="accent4">
              <a:lumMod val="75000"/>
            </a:schemeClr>
          </a:solidFill>
          <a:ln>
            <a:noFill/>
          </a:ln>
          <a:effectLst/>
          <a:extLst/>
        </p:spPr>
      </p:pic>
      <p:cxnSp>
        <p:nvCxnSpPr>
          <p:cNvPr id="111" name="Straight Arrow Connector 110"/>
          <p:cNvCxnSpPr/>
          <p:nvPr/>
        </p:nvCxnSpPr>
        <p:spPr>
          <a:xfrm flipV="1">
            <a:off x="2849147" y="4479190"/>
            <a:ext cx="5512800" cy="719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3" name="Rectangle 112"/>
          <p:cNvSpPr/>
          <p:nvPr/>
        </p:nvSpPr>
        <p:spPr>
          <a:xfrm>
            <a:off x="1785775" y="5496289"/>
            <a:ext cx="1569660" cy="341632"/>
          </a:xfrm>
          <a:prstGeom prst="rect">
            <a:avLst/>
          </a:prstGeom>
        </p:spPr>
        <p:txBody>
          <a:bodyPr wrap="none">
            <a:spAutoFit/>
          </a:bodyPr>
          <a:lstStyle/>
          <a:p>
            <a:pPr algn="ctr" defTabSz="914023" fontAlgn="base">
              <a:lnSpc>
                <a:spcPct val="90000"/>
              </a:lnSpc>
              <a:spcBef>
                <a:spcPct val="0"/>
              </a:spcBef>
              <a:spcAft>
                <a:spcPct val="0"/>
              </a:spcAft>
            </a:pPr>
            <a:r>
              <a:rPr lang="zh-CN" altLang="en-US" b="1" dirty="0"/>
              <a:t>自有数据中心</a:t>
            </a:r>
            <a:endParaRPr lang="en-US" altLang="zh-CN" b="1" dirty="0"/>
          </a:p>
        </p:txBody>
      </p:sp>
      <p:sp>
        <p:nvSpPr>
          <p:cNvPr id="114" name="Rectangle 113"/>
          <p:cNvSpPr/>
          <p:nvPr/>
        </p:nvSpPr>
        <p:spPr>
          <a:xfrm>
            <a:off x="8535215" y="5435415"/>
            <a:ext cx="877163" cy="341632"/>
          </a:xfrm>
          <a:prstGeom prst="rect">
            <a:avLst/>
          </a:prstGeom>
        </p:spPr>
        <p:txBody>
          <a:bodyPr wrap="none">
            <a:spAutoFit/>
          </a:bodyPr>
          <a:lstStyle/>
          <a:p>
            <a:pPr algn="ctr" defTabSz="914023" fontAlgn="base">
              <a:lnSpc>
                <a:spcPct val="90000"/>
              </a:lnSpc>
              <a:spcBef>
                <a:spcPct val="0"/>
              </a:spcBef>
              <a:spcAft>
                <a:spcPct val="0"/>
              </a:spcAft>
            </a:pPr>
            <a:r>
              <a:rPr lang="zh-CN" altLang="en-US" b="1" dirty="0" smtClean="0"/>
              <a:t>微软云</a:t>
            </a:r>
            <a:endParaRPr lang="en-US" altLang="zh-CN" b="1" dirty="0"/>
          </a:p>
        </p:txBody>
      </p:sp>
      <p:sp>
        <p:nvSpPr>
          <p:cNvPr id="115" name="Rectangle 114"/>
          <p:cNvSpPr/>
          <p:nvPr/>
        </p:nvSpPr>
        <p:spPr>
          <a:xfrm>
            <a:off x="5120428" y="4137558"/>
            <a:ext cx="1107996" cy="341632"/>
          </a:xfrm>
          <a:prstGeom prst="rect">
            <a:avLst/>
          </a:prstGeom>
        </p:spPr>
        <p:txBody>
          <a:bodyPr wrap="none">
            <a:spAutoFit/>
          </a:bodyPr>
          <a:lstStyle/>
          <a:p>
            <a:pPr algn="ctr" defTabSz="914023" fontAlgn="base">
              <a:lnSpc>
                <a:spcPct val="90000"/>
              </a:lnSpc>
              <a:spcBef>
                <a:spcPct val="0"/>
              </a:spcBef>
              <a:spcAft>
                <a:spcPct val="0"/>
              </a:spcAft>
            </a:pPr>
            <a:r>
              <a:rPr lang="zh-CN" altLang="en-US" b="1" dirty="0" smtClean="0"/>
              <a:t>数据复制</a:t>
            </a:r>
            <a:endParaRPr lang="en-US" altLang="zh-CN" b="1" dirty="0"/>
          </a:p>
        </p:txBody>
      </p:sp>
    </p:spTree>
    <p:extLst>
      <p:ext uri="{BB962C8B-B14F-4D97-AF65-F5344CB8AC3E}">
        <p14:creationId xmlns:p14="http://schemas.microsoft.com/office/powerpoint/2010/main" val="3728634373"/>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152" y="1457508"/>
            <a:ext cx="10056974" cy="4749985"/>
          </a:xfrm>
          <a:prstGeom prst="rect">
            <a:avLst/>
          </a:prstGeom>
        </p:spPr>
      </p:pic>
      <p:sp>
        <p:nvSpPr>
          <p:cNvPr id="15" name="TextBox 9"/>
          <p:cNvSpPr txBox="1">
            <a:spLocks noChangeArrowheads="1"/>
          </p:cNvSpPr>
          <p:nvPr/>
        </p:nvSpPr>
        <p:spPr bwMode="auto">
          <a:xfrm>
            <a:off x="807152" y="1099231"/>
            <a:ext cx="4680394" cy="453990"/>
          </a:xfrm>
          <a:prstGeom prst="rect">
            <a:avLst/>
          </a:prstGeom>
          <a:noFill/>
          <a:ln w="9525">
            <a:noFill/>
            <a:miter lim="800000"/>
            <a:headEnd/>
            <a:tailEnd/>
          </a:ln>
        </p:spPr>
        <p:txBody>
          <a:bodyPr wrap="square" lIns="91009" tIns="45507" rIns="91009" bIns="45507">
            <a:spAutoFit/>
          </a:bodyPr>
          <a:lstStyle/>
          <a:p>
            <a:pPr algn="ctr" eaLnBrk="0" hangingPunct="0"/>
            <a:r>
              <a:rPr lang="zh-CN" altLang="en-US" sz="2353" dirty="0">
                <a:solidFill>
                  <a:schemeClr val="tx1">
                    <a:alpha val="99000"/>
                  </a:schemeClr>
                </a:solidFill>
                <a:latin typeface="+mj-lt"/>
              </a:rPr>
              <a:t>美洲区</a:t>
            </a:r>
            <a:endParaRPr lang="en-US" sz="2353" dirty="0">
              <a:solidFill>
                <a:schemeClr val="tx1">
                  <a:alpha val="99000"/>
                </a:schemeClr>
              </a:solidFill>
              <a:latin typeface="+mj-lt"/>
            </a:endParaRPr>
          </a:p>
        </p:txBody>
      </p:sp>
      <p:sp>
        <p:nvSpPr>
          <p:cNvPr id="22" name="TextBox 9"/>
          <p:cNvSpPr txBox="1">
            <a:spLocks noChangeArrowheads="1"/>
          </p:cNvSpPr>
          <p:nvPr/>
        </p:nvSpPr>
        <p:spPr bwMode="auto">
          <a:xfrm>
            <a:off x="5020897" y="1108475"/>
            <a:ext cx="2599958" cy="453990"/>
          </a:xfrm>
          <a:prstGeom prst="rect">
            <a:avLst/>
          </a:prstGeom>
          <a:noFill/>
          <a:ln w="9525">
            <a:noFill/>
            <a:miter lim="800000"/>
            <a:headEnd/>
            <a:tailEnd/>
          </a:ln>
        </p:spPr>
        <p:txBody>
          <a:bodyPr wrap="square" lIns="91009" tIns="45507" rIns="91009" bIns="45507">
            <a:spAutoFit/>
          </a:bodyPr>
          <a:lstStyle/>
          <a:p>
            <a:pPr algn="ctr" eaLnBrk="0" hangingPunct="0"/>
            <a:r>
              <a:rPr lang="zh-CN" altLang="en-US" sz="2353" dirty="0">
                <a:solidFill>
                  <a:schemeClr val="tx1">
                    <a:alpha val="99000"/>
                  </a:schemeClr>
                </a:solidFill>
                <a:latin typeface="+mj-lt"/>
              </a:rPr>
              <a:t>欧洲区</a:t>
            </a:r>
            <a:endParaRPr lang="en-US" sz="2353" dirty="0">
              <a:solidFill>
                <a:schemeClr val="tx1">
                  <a:alpha val="99000"/>
                </a:schemeClr>
              </a:solidFill>
              <a:latin typeface="+mj-lt"/>
            </a:endParaRPr>
          </a:p>
        </p:txBody>
      </p:sp>
      <p:sp>
        <p:nvSpPr>
          <p:cNvPr id="39" name="TextBox 9"/>
          <p:cNvSpPr txBox="1">
            <a:spLocks noChangeArrowheads="1"/>
          </p:cNvSpPr>
          <p:nvPr/>
        </p:nvSpPr>
        <p:spPr bwMode="auto">
          <a:xfrm>
            <a:off x="8762122" y="1119406"/>
            <a:ext cx="2356530" cy="453990"/>
          </a:xfrm>
          <a:prstGeom prst="rect">
            <a:avLst/>
          </a:prstGeom>
          <a:noFill/>
          <a:ln w="9525">
            <a:noFill/>
            <a:miter lim="800000"/>
            <a:headEnd/>
            <a:tailEnd/>
          </a:ln>
        </p:spPr>
        <p:txBody>
          <a:bodyPr wrap="square" lIns="91009" tIns="45507" rIns="91009" bIns="45507">
            <a:spAutoFit/>
          </a:bodyPr>
          <a:lstStyle/>
          <a:p>
            <a:pPr algn="ctr" eaLnBrk="0" hangingPunct="0"/>
            <a:r>
              <a:rPr lang="zh-CN" altLang="en-US" sz="2353" dirty="0">
                <a:solidFill>
                  <a:schemeClr val="tx1">
                    <a:alpha val="99000"/>
                  </a:schemeClr>
                </a:solidFill>
                <a:latin typeface="+mj-lt"/>
              </a:rPr>
              <a:t>亚太区</a:t>
            </a:r>
            <a:endParaRPr lang="en-US" sz="2353" dirty="0">
              <a:solidFill>
                <a:schemeClr val="tx1">
                  <a:alpha val="99000"/>
                </a:schemeClr>
              </a:solidFill>
              <a:latin typeface="+mj-lt"/>
            </a:endParaRPr>
          </a:p>
        </p:txBody>
      </p:sp>
      <p:sp>
        <p:nvSpPr>
          <p:cNvPr id="67" name="Rounded Rectangle 66"/>
          <p:cNvSpPr/>
          <p:nvPr/>
        </p:nvSpPr>
        <p:spPr bwMode="auto">
          <a:xfrm>
            <a:off x="938668" y="4799792"/>
            <a:ext cx="2154364" cy="447833"/>
          </a:xfrm>
          <a:prstGeom prst="roundRect">
            <a:avLst>
              <a:gd name="adj" fmla="val 0"/>
            </a:avLst>
          </a:prstGeom>
          <a:no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0000" endA="300" endPos="38500" dist="50800" dir="5400000" sy="-100000" algn="bl" rotWithShape="0"/>
          </a:effectLst>
        </p:spPr>
        <p:txBody>
          <a:bodyPr vert="horz" wrap="square" lIns="121324" tIns="121324" rIns="121324" bIns="0" numCol="1" rtlCol="0" anchor="t" anchorCtr="0" compatLnSpc="1">
            <a:prstTxWarp prst="textNoShape">
              <a:avLst/>
            </a:prstTxWarp>
          </a:bodyPr>
          <a:lstStyle/>
          <a:p>
            <a:pPr defTabSz="909976" fontAlgn="base">
              <a:lnSpc>
                <a:spcPct val="80000"/>
              </a:lnSpc>
              <a:spcBef>
                <a:spcPct val="0"/>
              </a:spcBef>
              <a:spcAft>
                <a:spcPct val="0"/>
              </a:spcAft>
            </a:pPr>
            <a:r>
              <a:rPr lang="zh-CN" altLang="en-US" sz="1765" dirty="0">
                <a:solidFill>
                  <a:schemeClr val="tx1">
                    <a:alpha val="99000"/>
                  </a:schemeClr>
                </a:solidFill>
                <a:latin typeface="+mj-lt"/>
              </a:rPr>
              <a:t>数据中心</a:t>
            </a:r>
            <a:endParaRPr lang="en-US" sz="1765" dirty="0">
              <a:solidFill>
                <a:schemeClr val="tx1">
                  <a:alpha val="99000"/>
                </a:schemeClr>
              </a:solidFill>
              <a:latin typeface="+mj-lt"/>
            </a:endParaRPr>
          </a:p>
        </p:txBody>
      </p:sp>
      <p:sp>
        <p:nvSpPr>
          <p:cNvPr id="68" name="Rectangle 67"/>
          <p:cNvSpPr/>
          <p:nvPr/>
        </p:nvSpPr>
        <p:spPr>
          <a:xfrm>
            <a:off x="79711" y="4678584"/>
            <a:ext cx="3067720" cy="348517"/>
          </a:xfrm>
          <a:prstGeom prst="rect">
            <a:avLst/>
          </a:prstGeom>
        </p:spPr>
        <p:txBody>
          <a:bodyPr wrap="square" lIns="121324" tIns="60663" rIns="121324" bIns="60663">
            <a:spAutoFit/>
          </a:bodyPr>
          <a:lstStyle/>
          <a:p>
            <a:pPr marL="0" lvl="1" algn="ctr" defTabSz="909863" fontAlgn="base">
              <a:lnSpc>
                <a:spcPct val="90000"/>
              </a:lnSpc>
              <a:spcBef>
                <a:spcPct val="0"/>
              </a:spcBef>
              <a:spcAft>
                <a:spcPct val="0"/>
              </a:spcAft>
              <a:buClr>
                <a:srgbClr val="FFC000"/>
              </a:buClr>
            </a:pPr>
            <a:endParaRPr lang="en-US" sz="1568" spc="-51" dirty="0">
              <a:effectLst>
                <a:outerShdw blurRad="38100" dist="38100" dir="2700000" algn="tl">
                  <a:srgbClr val="000000">
                    <a:alpha val="43137"/>
                  </a:srgbClr>
                </a:outerShdw>
              </a:effectLst>
            </a:endParaRPr>
          </a:p>
        </p:txBody>
      </p:sp>
      <p:sp>
        <p:nvSpPr>
          <p:cNvPr id="102" name="Isosceles Triangle 101"/>
          <p:cNvSpPr/>
          <p:nvPr/>
        </p:nvSpPr>
        <p:spPr bwMode="auto">
          <a:xfrm>
            <a:off x="527419" y="5377002"/>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defRPr/>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cxnSp>
        <p:nvCxnSpPr>
          <p:cNvPr id="160" name="Straight Connector 159"/>
          <p:cNvCxnSpPr>
            <a:endCxn id="212" idx="1"/>
          </p:cNvCxnSpPr>
          <p:nvPr/>
        </p:nvCxnSpPr>
        <p:spPr>
          <a:xfrm>
            <a:off x="2903372" y="3178023"/>
            <a:ext cx="786547" cy="44155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009857" y="2350709"/>
            <a:ext cx="917600" cy="3611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3"/>
          <p:cNvSpPr txBox="1">
            <a:spLocks noChangeArrowheads="1"/>
          </p:cNvSpPr>
          <p:nvPr/>
        </p:nvSpPr>
        <p:spPr bwMode="auto">
          <a:xfrm>
            <a:off x="2068851" y="1855678"/>
            <a:ext cx="1440526" cy="430466"/>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北美北部</a:t>
            </a:r>
            <a:r>
              <a:rPr lang="en-US" sz="1100" dirty="0"/>
              <a:t/>
            </a:r>
            <a:br>
              <a:rPr lang="en-US" sz="1100" dirty="0"/>
            </a:br>
            <a:endParaRPr lang="en-US" sz="1100" dirty="0"/>
          </a:p>
        </p:txBody>
      </p:sp>
      <p:sp>
        <p:nvSpPr>
          <p:cNvPr id="173" name="TextBox 13"/>
          <p:cNvSpPr txBox="1">
            <a:spLocks noChangeArrowheads="1"/>
          </p:cNvSpPr>
          <p:nvPr/>
        </p:nvSpPr>
        <p:spPr bwMode="auto">
          <a:xfrm>
            <a:off x="10125686" y="3712333"/>
            <a:ext cx="1269185" cy="261180"/>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东南亚：</a:t>
            </a:r>
            <a:r>
              <a:rPr lang="zh-CN" altLang="en-US" sz="1100" dirty="0" smtClean="0"/>
              <a:t>新加坡</a:t>
            </a:r>
            <a:endParaRPr lang="en-US" sz="1100" dirty="0"/>
          </a:p>
        </p:txBody>
      </p:sp>
      <p:cxnSp>
        <p:nvCxnSpPr>
          <p:cNvPr id="179" name="Straight Connector 178"/>
          <p:cNvCxnSpPr>
            <a:endCxn id="173" idx="1"/>
          </p:cNvCxnSpPr>
          <p:nvPr/>
        </p:nvCxnSpPr>
        <p:spPr>
          <a:xfrm flipV="1">
            <a:off x="9250563" y="3842923"/>
            <a:ext cx="875123" cy="9006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TextBox 13"/>
          <p:cNvSpPr txBox="1">
            <a:spLocks noChangeArrowheads="1"/>
          </p:cNvSpPr>
          <p:nvPr/>
        </p:nvSpPr>
        <p:spPr bwMode="auto">
          <a:xfrm>
            <a:off x="10013623" y="3317962"/>
            <a:ext cx="1111922" cy="261180"/>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东亚：</a:t>
            </a:r>
            <a:r>
              <a:rPr lang="zh-CN" altLang="en-US" sz="1100" dirty="0" smtClean="0"/>
              <a:t>香港</a:t>
            </a:r>
            <a:endParaRPr lang="en-US" sz="1100" dirty="0"/>
          </a:p>
        </p:txBody>
      </p:sp>
      <p:cxnSp>
        <p:nvCxnSpPr>
          <p:cNvPr id="181" name="Straight Connector 180"/>
          <p:cNvCxnSpPr>
            <a:stCxn id="158" idx="3"/>
          </p:cNvCxnSpPr>
          <p:nvPr/>
        </p:nvCxnSpPr>
        <p:spPr>
          <a:xfrm flipV="1">
            <a:off x="9330882" y="3468769"/>
            <a:ext cx="682741" cy="4956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2" name="Isosceles Triangle 181"/>
          <p:cNvSpPr/>
          <p:nvPr/>
        </p:nvSpPr>
        <p:spPr bwMode="auto">
          <a:xfrm>
            <a:off x="4116141" y="5020377"/>
            <a:ext cx="185121" cy="185168"/>
          </a:xfrm>
          <a:prstGeom prst="triangle">
            <a:avLst/>
          </a:prstGeom>
          <a:solidFill>
            <a:srgbClr val="FFFFFF"/>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3" name="Isosceles Triangle 182"/>
          <p:cNvSpPr/>
          <p:nvPr/>
        </p:nvSpPr>
        <p:spPr bwMode="auto">
          <a:xfrm>
            <a:off x="2623273" y="2539669"/>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4" name="Isosceles Triangle 183"/>
          <p:cNvSpPr/>
          <p:nvPr/>
        </p:nvSpPr>
        <p:spPr bwMode="auto">
          <a:xfrm>
            <a:off x="2394706" y="2681750"/>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5" name="Isosceles Triangle 184"/>
          <p:cNvSpPr/>
          <p:nvPr/>
        </p:nvSpPr>
        <p:spPr bwMode="auto">
          <a:xfrm>
            <a:off x="2302144" y="2910206"/>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6" name="Isosceles Triangle 185"/>
          <p:cNvSpPr/>
          <p:nvPr/>
        </p:nvSpPr>
        <p:spPr bwMode="auto">
          <a:xfrm>
            <a:off x="3335052" y="2895164"/>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7" name="Isosceles Triangle 186"/>
          <p:cNvSpPr/>
          <p:nvPr/>
        </p:nvSpPr>
        <p:spPr bwMode="auto">
          <a:xfrm>
            <a:off x="3156597" y="3072995"/>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8" name="Isosceles Triangle 187"/>
          <p:cNvSpPr/>
          <p:nvPr/>
        </p:nvSpPr>
        <p:spPr bwMode="auto">
          <a:xfrm>
            <a:off x="2018922" y="2748201"/>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89" name="Isosceles Triangle 188"/>
          <p:cNvSpPr/>
          <p:nvPr/>
        </p:nvSpPr>
        <p:spPr bwMode="auto">
          <a:xfrm>
            <a:off x="2038947" y="2964259"/>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0" name="Isosceles Triangle 189"/>
          <p:cNvSpPr/>
          <p:nvPr/>
        </p:nvSpPr>
        <p:spPr bwMode="auto">
          <a:xfrm>
            <a:off x="2133394" y="2463480"/>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2" name="Isosceles Triangle 191"/>
          <p:cNvSpPr/>
          <p:nvPr/>
        </p:nvSpPr>
        <p:spPr bwMode="auto">
          <a:xfrm>
            <a:off x="6259238" y="2506879"/>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3" name="Isosceles Triangle 192"/>
          <p:cNvSpPr/>
          <p:nvPr/>
        </p:nvSpPr>
        <p:spPr bwMode="auto">
          <a:xfrm>
            <a:off x="6091404" y="2373378"/>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4" name="Isosceles Triangle 193"/>
          <p:cNvSpPr/>
          <p:nvPr/>
        </p:nvSpPr>
        <p:spPr bwMode="auto">
          <a:xfrm>
            <a:off x="6097058" y="2549534"/>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5" name="Isosceles Triangle 194"/>
          <p:cNvSpPr/>
          <p:nvPr/>
        </p:nvSpPr>
        <p:spPr bwMode="auto">
          <a:xfrm>
            <a:off x="5924523" y="2406168"/>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6" name="Isosceles Triangle 195"/>
          <p:cNvSpPr/>
          <p:nvPr/>
        </p:nvSpPr>
        <p:spPr bwMode="auto">
          <a:xfrm>
            <a:off x="6216694" y="2294235"/>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7" name="Isosceles Triangle 196"/>
          <p:cNvSpPr/>
          <p:nvPr/>
        </p:nvSpPr>
        <p:spPr bwMode="auto">
          <a:xfrm>
            <a:off x="5672601" y="2666217"/>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199" name="Isosceles Triangle 198"/>
          <p:cNvSpPr/>
          <p:nvPr/>
        </p:nvSpPr>
        <p:spPr bwMode="auto">
          <a:xfrm>
            <a:off x="10318382" y="5206291"/>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200" name="Isosceles Triangle 199"/>
          <p:cNvSpPr/>
          <p:nvPr/>
        </p:nvSpPr>
        <p:spPr bwMode="auto">
          <a:xfrm>
            <a:off x="9861245" y="2844427"/>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201" name="Isosceles Triangle 200"/>
          <p:cNvSpPr/>
          <p:nvPr/>
        </p:nvSpPr>
        <p:spPr bwMode="auto">
          <a:xfrm>
            <a:off x="9499545" y="2851385"/>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202" name="Isosceles Triangle 201"/>
          <p:cNvSpPr/>
          <p:nvPr/>
        </p:nvSpPr>
        <p:spPr bwMode="auto">
          <a:xfrm>
            <a:off x="9111884" y="4149506"/>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203" name="TextBox 13"/>
          <p:cNvSpPr txBox="1">
            <a:spLocks noChangeArrowheads="1"/>
          </p:cNvSpPr>
          <p:nvPr/>
        </p:nvSpPr>
        <p:spPr bwMode="auto">
          <a:xfrm>
            <a:off x="6183965" y="1720840"/>
            <a:ext cx="967442" cy="261186"/>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北欧</a:t>
            </a:r>
            <a:endParaRPr lang="en-US" sz="1100" dirty="0"/>
          </a:p>
        </p:txBody>
      </p:sp>
      <p:cxnSp>
        <p:nvCxnSpPr>
          <p:cNvPr id="204" name="Straight Connector 203"/>
          <p:cNvCxnSpPr>
            <a:endCxn id="203" idx="1"/>
          </p:cNvCxnSpPr>
          <p:nvPr/>
        </p:nvCxnSpPr>
        <p:spPr>
          <a:xfrm flipV="1">
            <a:off x="5575323" y="1851433"/>
            <a:ext cx="608641" cy="42688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10" name="TextBox 13"/>
          <p:cNvSpPr txBox="1">
            <a:spLocks noChangeArrowheads="1"/>
          </p:cNvSpPr>
          <p:nvPr/>
        </p:nvSpPr>
        <p:spPr bwMode="auto">
          <a:xfrm>
            <a:off x="6927460" y="2271477"/>
            <a:ext cx="967442" cy="261186"/>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西欧</a:t>
            </a:r>
            <a:endParaRPr lang="en-US" sz="1100" dirty="0"/>
          </a:p>
        </p:txBody>
      </p:sp>
      <p:cxnSp>
        <p:nvCxnSpPr>
          <p:cNvPr id="211" name="Straight Connector 210"/>
          <p:cNvCxnSpPr/>
          <p:nvPr/>
        </p:nvCxnSpPr>
        <p:spPr>
          <a:xfrm>
            <a:off x="2679402" y="2286221"/>
            <a:ext cx="320328" cy="46198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12" name="TextBox 13"/>
          <p:cNvSpPr txBox="1">
            <a:spLocks noChangeArrowheads="1"/>
          </p:cNvSpPr>
          <p:nvPr/>
        </p:nvSpPr>
        <p:spPr bwMode="auto">
          <a:xfrm>
            <a:off x="3689919" y="3404343"/>
            <a:ext cx="1436483" cy="430466"/>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北美南部</a:t>
            </a:r>
            <a:r>
              <a:rPr lang="en-US" sz="1100" dirty="0"/>
              <a:t/>
            </a:r>
            <a:br>
              <a:rPr lang="en-US" sz="1100" dirty="0"/>
            </a:br>
            <a:endParaRPr lang="en-US" sz="1100" dirty="0"/>
          </a:p>
        </p:txBody>
      </p:sp>
      <p:sp>
        <p:nvSpPr>
          <p:cNvPr id="89" name="TextBox 13"/>
          <p:cNvSpPr txBox="1">
            <a:spLocks noChangeArrowheads="1"/>
          </p:cNvSpPr>
          <p:nvPr/>
        </p:nvSpPr>
        <p:spPr bwMode="auto">
          <a:xfrm>
            <a:off x="3709745" y="2151379"/>
            <a:ext cx="1358726" cy="430466"/>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北美东海岸</a:t>
            </a:r>
            <a:r>
              <a:rPr lang="en-US" sz="1100" dirty="0"/>
              <a:t/>
            </a:r>
            <a:br>
              <a:rPr lang="en-US" sz="1100" dirty="0"/>
            </a:br>
            <a:endParaRPr lang="en-US" sz="1100" dirty="0"/>
          </a:p>
        </p:txBody>
      </p:sp>
      <p:cxnSp>
        <p:nvCxnSpPr>
          <p:cNvPr id="90" name="Straight Connector 89"/>
          <p:cNvCxnSpPr>
            <a:stCxn id="132" idx="19"/>
          </p:cNvCxnSpPr>
          <p:nvPr/>
        </p:nvCxnSpPr>
        <p:spPr>
          <a:xfrm flipV="1">
            <a:off x="3388586" y="2591338"/>
            <a:ext cx="564406" cy="27276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Box 13"/>
          <p:cNvSpPr txBox="1">
            <a:spLocks noChangeArrowheads="1"/>
          </p:cNvSpPr>
          <p:nvPr/>
        </p:nvSpPr>
        <p:spPr bwMode="auto">
          <a:xfrm>
            <a:off x="346543" y="2109128"/>
            <a:ext cx="1440526" cy="420143"/>
          </a:xfrm>
          <a:prstGeom prst="rect">
            <a:avLst/>
          </a:prstGeom>
          <a:solidFill>
            <a:schemeClr val="accent6"/>
          </a:solidFill>
          <a:ln w="6350">
            <a:solidFill>
              <a:schemeClr val="tx1"/>
            </a:solidFill>
            <a:miter lim="800000"/>
            <a:headEnd/>
            <a:tailEnd/>
          </a:ln>
        </p:spPr>
        <p:txBody>
          <a:bodyPr wrap="square" lIns="91009" tIns="45507" rIns="91009" bIns="45507">
            <a:spAutoFit/>
          </a:bodyPr>
          <a:lstStyle/>
          <a:p>
            <a:r>
              <a:rPr lang="zh-CN" altLang="en-US" sz="1078" dirty="0">
                <a:solidFill>
                  <a:schemeClr val="bg1">
                    <a:alpha val="99000"/>
                  </a:schemeClr>
                </a:solidFill>
              </a:rPr>
              <a:t>北美西海岸</a:t>
            </a:r>
            <a:r>
              <a:rPr lang="en-US" sz="1078" dirty="0">
                <a:solidFill>
                  <a:schemeClr val="bg1">
                    <a:alpha val="99000"/>
                  </a:schemeClr>
                </a:solidFill>
              </a:rPr>
              <a:t/>
            </a:r>
            <a:br>
              <a:rPr lang="en-US" sz="1078" dirty="0">
                <a:solidFill>
                  <a:schemeClr val="bg1">
                    <a:alpha val="99000"/>
                  </a:schemeClr>
                </a:solidFill>
              </a:rPr>
            </a:br>
            <a:endParaRPr lang="en-US" sz="1078" dirty="0">
              <a:solidFill>
                <a:schemeClr val="bg1">
                  <a:alpha val="99000"/>
                </a:schemeClr>
              </a:solidFill>
            </a:endParaRPr>
          </a:p>
        </p:txBody>
      </p:sp>
      <p:cxnSp>
        <p:nvCxnSpPr>
          <p:cNvPr id="4" name="Straight Connector 3"/>
          <p:cNvCxnSpPr/>
          <p:nvPr/>
        </p:nvCxnSpPr>
        <p:spPr>
          <a:xfrm>
            <a:off x="1066807" y="2553736"/>
            <a:ext cx="1031626" cy="383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7" name="Group 146"/>
          <p:cNvGrpSpPr/>
          <p:nvPr/>
        </p:nvGrpSpPr>
        <p:grpSpPr>
          <a:xfrm>
            <a:off x="2098433" y="2880276"/>
            <a:ext cx="192716" cy="192718"/>
            <a:chOff x="1581719" y="5197873"/>
            <a:chExt cx="349941" cy="349851"/>
          </a:xfrm>
        </p:grpSpPr>
        <p:sp>
          <p:nvSpPr>
            <p:cNvPr id="148" name="Oval 147"/>
            <p:cNvSpPr/>
            <p:nvPr/>
          </p:nvSpPr>
          <p:spPr bwMode="auto">
            <a:xfrm>
              <a:off x="1587267" y="5203376"/>
              <a:ext cx="338844" cy="338844"/>
            </a:xfrm>
            <a:prstGeom prst="ellipse">
              <a:avLst/>
            </a:prstGeom>
            <a:solidFill>
              <a:srgbClr val="FFFFFF"/>
            </a:solidFill>
            <a:ln>
              <a:solidFill>
                <a:schemeClr val="tx2"/>
              </a:solidFill>
            </a:ln>
          </p:spPr>
          <p:txBody>
            <a:bodyPr vert="horz" wrap="square" lIns="82293" tIns="41147" rIns="82293" bIns="41147" numCol="1" anchor="t" anchorCtr="0" compatLnSpc="1">
              <a:prstTxWarp prst="textNoShape">
                <a:avLst/>
              </a:prstTxWarp>
            </a:bodyPr>
            <a:lstStyle/>
            <a:p>
              <a:endParaRPr lang="en-US" sz="1372" dirty="0"/>
            </a:p>
          </p:txBody>
        </p:sp>
        <p:sp>
          <p:nvSpPr>
            <p:cNvPr id="150"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22" name="Group 121"/>
          <p:cNvGrpSpPr/>
          <p:nvPr/>
        </p:nvGrpSpPr>
        <p:grpSpPr>
          <a:xfrm>
            <a:off x="2692757" y="3029596"/>
            <a:ext cx="192716" cy="192718"/>
            <a:chOff x="1581719" y="5197873"/>
            <a:chExt cx="349941" cy="349851"/>
          </a:xfrm>
        </p:grpSpPr>
        <p:sp>
          <p:nvSpPr>
            <p:cNvPr id="123" name="Oval 122"/>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4"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30" name="Group 129"/>
          <p:cNvGrpSpPr/>
          <p:nvPr/>
        </p:nvGrpSpPr>
        <p:grpSpPr>
          <a:xfrm>
            <a:off x="3238693" y="2835556"/>
            <a:ext cx="192716" cy="192718"/>
            <a:chOff x="1581719" y="5197873"/>
            <a:chExt cx="349941" cy="349851"/>
          </a:xfrm>
        </p:grpSpPr>
        <p:sp>
          <p:nvSpPr>
            <p:cNvPr id="131" name="Oval 130"/>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2"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35" name="Group 134"/>
          <p:cNvGrpSpPr/>
          <p:nvPr/>
        </p:nvGrpSpPr>
        <p:grpSpPr>
          <a:xfrm>
            <a:off x="5463299" y="2278312"/>
            <a:ext cx="192716" cy="192718"/>
            <a:chOff x="1581719" y="5197873"/>
            <a:chExt cx="349941" cy="349851"/>
          </a:xfrm>
        </p:grpSpPr>
        <p:sp>
          <p:nvSpPr>
            <p:cNvPr id="136" name="Oval 135"/>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sp>
        <p:nvSpPr>
          <p:cNvPr id="198" name="Isosceles Triangle 197"/>
          <p:cNvSpPr/>
          <p:nvPr/>
        </p:nvSpPr>
        <p:spPr bwMode="auto">
          <a:xfrm>
            <a:off x="5656015" y="2278312"/>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grpSp>
        <p:nvGrpSpPr>
          <p:cNvPr id="142" name="Group 141"/>
          <p:cNvGrpSpPr/>
          <p:nvPr/>
        </p:nvGrpSpPr>
        <p:grpSpPr>
          <a:xfrm>
            <a:off x="5828164" y="2306035"/>
            <a:ext cx="192716" cy="192718"/>
            <a:chOff x="1581719" y="5197873"/>
            <a:chExt cx="349941" cy="349851"/>
          </a:xfrm>
        </p:grpSpPr>
        <p:sp>
          <p:nvSpPr>
            <p:cNvPr id="143" name="Oval 142"/>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45"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49" name="Group 148"/>
          <p:cNvGrpSpPr/>
          <p:nvPr/>
        </p:nvGrpSpPr>
        <p:grpSpPr>
          <a:xfrm>
            <a:off x="9204444" y="3392917"/>
            <a:ext cx="192716" cy="192718"/>
            <a:chOff x="1581719" y="5197873"/>
            <a:chExt cx="349941" cy="349851"/>
          </a:xfrm>
        </p:grpSpPr>
        <p:sp>
          <p:nvSpPr>
            <p:cNvPr id="157" name="Oval 156"/>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5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sp>
        <p:nvSpPr>
          <p:cNvPr id="165" name="Oval 164"/>
          <p:cNvSpPr/>
          <p:nvPr/>
        </p:nvSpPr>
        <p:spPr bwMode="auto">
          <a:xfrm>
            <a:off x="530475" y="4923274"/>
            <a:ext cx="186605" cy="186655"/>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68" name="Freeform 62"/>
          <p:cNvSpPr>
            <a:spLocks noEditPoints="1"/>
          </p:cNvSpPr>
          <p:nvPr/>
        </p:nvSpPr>
        <p:spPr bwMode="black">
          <a:xfrm>
            <a:off x="527418" y="4920243"/>
            <a:ext cx="192716" cy="192718"/>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82" tIns="41142" rIns="82282" bIns="41142" numCol="1" anchor="t" anchorCtr="0" compatLnSpc="1">
            <a:prstTxWarp prst="textNoShape">
              <a:avLst/>
            </a:prstTxWarp>
          </a:bodyPr>
          <a:lstStyle/>
          <a:p>
            <a:endParaRPr lang="en-US" sz="1372" dirty="0"/>
          </a:p>
        </p:txBody>
      </p:sp>
      <p:sp>
        <p:nvSpPr>
          <p:cNvPr id="191" name="Isosceles Triangle 190"/>
          <p:cNvSpPr/>
          <p:nvPr/>
        </p:nvSpPr>
        <p:spPr bwMode="auto">
          <a:xfrm>
            <a:off x="3461356" y="2735447"/>
            <a:ext cx="185121" cy="185168"/>
          </a:xfrm>
          <a:prstGeom prst="triangle">
            <a:avLst/>
          </a:prstGeom>
          <a:solidFill>
            <a:schemeClr val="accent1">
              <a:lumMod val="75000"/>
            </a:schemeClr>
          </a:solidFill>
          <a:ln>
            <a:noFill/>
            <a:headEnd type="none" w="med" len="med"/>
            <a:tailEnd type="none" w="med" len="med"/>
          </a:ln>
          <a:effectLst/>
          <a:scene3d>
            <a:camera prst="orthographicFront"/>
            <a:lightRig rig="threePt" dir="t"/>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455076" tIns="45507" rIns="91009" bIns="45507" numCol="1" rtlCol="0" anchor="ctr" anchorCtr="0" compatLnSpc="1">
            <a:prstTxWarp prst="textNoShape">
              <a:avLst/>
            </a:prstTxWarp>
          </a:bodyPr>
          <a:lstStyle/>
          <a:p>
            <a:pPr defTabSz="1113806" fontAlgn="base">
              <a:lnSpc>
                <a:spcPct val="80000"/>
              </a:lnSpc>
              <a:spcBef>
                <a:spcPct val="0"/>
              </a:spcBef>
              <a:spcAft>
                <a:spcPts val="600"/>
              </a:spcAft>
            </a:pPr>
            <a:endParaRPr lang="en-US" sz="1961" kern="0" spc="-100" dirty="0">
              <a:ln>
                <a:solidFill>
                  <a:srgbClr val="FFFFFF">
                    <a:alpha val="0"/>
                  </a:srgbClr>
                </a:solidFill>
              </a:ln>
              <a:gradFill>
                <a:gsLst>
                  <a:gs pos="0">
                    <a:schemeClr val="tx1"/>
                  </a:gs>
                  <a:gs pos="86000">
                    <a:schemeClr val="tx1"/>
                  </a:gs>
                </a:gsLst>
                <a:lin ang="5400000" scaled="0"/>
              </a:gradFill>
              <a:latin typeface="Segoe Semibold" pitchFamily="34" charset="0"/>
            </a:endParaRPr>
          </a:p>
        </p:txBody>
      </p:sp>
      <p:sp>
        <p:nvSpPr>
          <p:cNvPr id="84" name="Rounded Rectangle 83"/>
          <p:cNvSpPr/>
          <p:nvPr/>
        </p:nvSpPr>
        <p:spPr bwMode="auto">
          <a:xfrm>
            <a:off x="927977" y="5263898"/>
            <a:ext cx="2154364" cy="447833"/>
          </a:xfrm>
          <a:prstGeom prst="roundRect">
            <a:avLst>
              <a:gd name="adj" fmla="val 0"/>
            </a:avLst>
          </a:prstGeom>
          <a:no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0000" endA="300" endPos="38500" dist="50800" dir="5400000" sy="-100000" algn="bl" rotWithShape="0"/>
          </a:effectLst>
        </p:spPr>
        <p:txBody>
          <a:bodyPr vert="horz" wrap="square" lIns="121324" tIns="121324" rIns="121324" bIns="0" numCol="1" rtlCol="0" anchor="t" anchorCtr="0" compatLnSpc="1">
            <a:prstTxWarp prst="textNoShape">
              <a:avLst/>
            </a:prstTxWarp>
          </a:bodyPr>
          <a:lstStyle/>
          <a:p>
            <a:pPr defTabSz="909976" fontAlgn="base">
              <a:lnSpc>
                <a:spcPct val="80000"/>
              </a:lnSpc>
              <a:spcBef>
                <a:spcPct val="0"/>
              </a:spcBef>
              <a:spcAft>
                <a:spcPct val="0"/>
              </a:spcAft>
            </a:pPr>
            <a:r>
              <a:rPr lang="en-US" altLang="zh-CN" sz="1765" dirty="0">
                <a:solidFill>
                  <a:schemeClr val="tx1">
                    <a:alpha val="99000"/>
                  </a:schemeClr>
                </a:solidFill>
                <a:latin typeface="+mj-lt"/>
              </a:rPr>
              <a:t>CDN(24</a:t>
            </a:r>
            <a:r>
              <a:rPr lang="zh-CN" altLang="en-US" sz="1765" dirty="0">
                <a:solidFill>
                  <a:schemeClr val="tx1">
                    <a:alpha val="99000"/>
                  </a:schemeClr>
                </a:solidFill>
                <a:latin typeface="+mj-lt"/>
              </a:rPr>
              <a:t>个</a:t>
            </a:r>
            <a:r>
              <a:rPr lang="en-US" altLang="zh-CN" sz="1765" dirty="0">
                <a:solidFill>
                  <a:schemeClr val="tx1">
                    <a:alpha val="99000"/>
                  </a:schemeClr>
                </a:solidFill>
                <a:latin typeface="+mj-lt"/>
              </a:rPr>
              <a:t>)</a:t>
            </a:r>
            <a:endParaRPr lang="en-US" sz="1765" dirty="0">
              <a:solidFill>
                <a:schemeClr val="tx1">
                  <a:alpha val="99000"/>
                </a:schemeClr>
              </a:solidFill>
              <a:latin typeface="+mj-lt"/>
            </a:endParaRPr>
          </a:p>
        </p:txBody>
      </p:sp>
      <p:sp>
        <p:nvSpPr>
          <p:cNvPr id="74" name="TextBox 13"/>
          <p:cNvSpPr txBox="1">
            <a:spLocks noChangeArrowheads="1"/>
          </p:cNvSpPr>
          <p:nvPr/>
        </p:nvSpPr>
        <p:spPr bwMode="auto">
          <a:xfrm>
            <a:off x="8039889" y="2256225"/>
            <a:ext cx="908954" cy="261186"/>
          </a:xfrm>
          <a:prstGeom prst="rect">
            <a:avLst/>
          </a:prstGeom>
          <a:solidFill>
            <a:srgbClr val="00B050"/>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北京</a:t>
            </a:r>
            <a:endParaRPr lang="en-US" sz="1100" dirty="0"/>
          </a:p>
        </p:txBody>
      </p:sp>
      <p:sp>
        <p:nvSpPr>
          <p:cNvPr id="75" name="TextBox 13"/>
          <p:cNvSpPr txBox="1">
            <a:spLocks noChangeArrowheads="1"/>
          </p:cNvSpPr>
          <p:nvPr/>
        </p:nvSpPr>
        <p:spPr bwMode="auto">
          <a:xfrm>
            <a:off x="7975897" y="2931914"/>
            <a:ext cx="842265" cy="261186"/>
          </a:xfrm>
          <a:prstGeom prst="rect">
            <a:avLst/>
          </a:prstGeom>
          <a:solidFill>
            <a:srgbClr val="00B050"/>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a:t>上海</a:t>
            </a:r>
            <a:endParaRPr lang="en-US" sz="1100" dirty="0"/>
          </a:p>
        </p:txBody>
      </p:sp>
      <p:cxnSp>
        <p:nvCxnSpPr>
          <p:cNvPr id="76" name="Straight Connector 75"/>
          <p:cNvCxnSpPr>
            <a:stCxn id="75" idx="3"/>
            <a:endCxn id="83" idx="32"/>
          </p:cNvCxnSpPr>
          <p:nvPr/>
        </p:nvCxnSpPr>
        <p:spPr>
          <a:xfrm>
            <a:off x="8818162" y="3062507"/>
            <a:ext cx="494627" cy="12687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80" idx="24"/>
          </p:cNvCxnSpPr>
          <p:nvPr/>
        </p:nvCxnSpPr>
        <p:spPr>
          <a:xfrm flipH="1" flipV="1">
            <a:off x="8494366" y="2529273"/>
            <a:ext cx="418707" cy="10369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8851893" y="2609515"/>
            <a:ext cx="192716" cy="192718"/>
            <a:chOff x="1581719" y="5197873"/>
            <a:chExt cx="349941" cy="349851"/>
          </a:xfrm>
        </p:grpSpPr>
        <p:sp>
          <p:nvSpPr>
            <p:cNvPr id="79" name="Oval 78"/>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80"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00B050"/>
            </a:solidFill>
            <a:ln>
              <a:noFill/>
            </a:ln>
          </p:spPr>
          <p:txBody>
            <a:bodyPr vert="horz" wrap="square" lIns="82293" tIns="41147" rIns="82293" bIns="41147" numCol="1" anchor="t" anchorCtr="0" compatLnSpc="1">
              <a:prstTxWarp prst="textNoShape">
                <a:avLst/>
              </a:prstTxWarp>
            </a:bodyPr>
            <a:lstStyle/>
            <a:p>
              <a:endParaRPr lang="en-US" sz="1372" dirty="0"/>
            </a:p>
          </p:txBody>
        </p:sp>
      </p:grpSp>
      <p:sp>
        <p:nvSpPr>
          <p:cNvPr id="87" name="TextBox 9"/>
          <p:cNvSpPr txBox="1">
            <a:spLocks noChangeArrowheads="1"/>
          </p:cNvSpPr>
          <p:nvPr/>
        </p:nvSpPr>
        <p:spPr bwMode="auto">
          <a:xfrm>
            <a:off x="7143015" y="1109242"/>
            <a:ext cx="2356530" cy="453990"/>
          </a:xfrm>
          <a:prstGeom prst="rect">
            <a:avLst/>
          </a:prstGeom>
          <a:noFill/>
          <a:ln w="9525">
            <a:noFill/>
            <a:miter lim="800000"/>
            <a:headEnd/>
            <a:tailEnd/>
          </a:ln>
        </p:spPr>
        <p:txBody>
          <a:bodyPr wrap="square" lIns="91009" tIns="45507" rIns="91009" bIns="45507">
            <a:spAutoFit/>
          </a:bodyPr>
          <a:lstStyle/>
          <a:p>
            <a:pPr algn="ctr" eaLnBrk="0" hangingPunct="0"/>
            <a:r>
              <a:rPr lang="zh-CN" altLang="en-US" sz="2353" dirty="0">
                <a:solidFill>
                  <a:schemeClr val="tx2">
                    <a:lumMod val="25000"/>
                    <a:alpha val="99000"/>
                  </a:schemeClr>
                </a:solidFill>
                <a:latin typeface="+mj-lt"/>
              </a:rPr>
              <a:t>中国区</a:t>
            </a:r>
            <a:endParaRPr lang="en-US" sz="2353" dirty="0">
              <a:solidFill>
                <a:schemeClr val="tx2">
                  <a:lumMod val="25000"/>
                  <a:alpha val="99000"/>
                </a:schemeClr>
              </a:solidFill>
              <a:latin typeface="+mj-lt"/>
            </a:endParaRPr>
          </a:p>
        </p:txBody>
      </p:sp>
      <p:sp>
        <p:nvSpPr>
          <p:cNvPr id="88" name="Title 1"/>
          <p:cNvSpPr txBox="1">
            <a:spLocks/>
          </p:cNvSpPr>
          <p:nvPr/>
        </p:nvSpPr>
        <p:spPr>
          <a:xfrm>
            <a:off x="519248" y="228601"/>
            <a:ext cx="11151917" cy="5539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altLang="zh-CN" sz="4000" smtClean="0"/>
              <a:t>Azure</a:t>
            </a:r>
            <a:r>
              <a:rPr lang="zh-CN" altLang="en-US" sz="4000" smtClean="0"/>
              <a:t>业务场景</a:t>
            </a:r>
            <a:r>
              <a:rPr lang="en-US" altLang="zh-CN" sz="4000" smtClean="0"/>
              <a:t>6</a:t>
            </a:r>
            <a:r>
              <a:rPr lang="zh-CN" altLang="en-US" sz="4000" smtClean="0"/>
              <a:t>：全球化拓展，让数据离用户更近</a:t>
            </a:r>
            <a:endParaRPr lang="zh-CN" altLang="en-US" sz="4000" dirty="0"/>
          </a:p>
        </p:txBody>
      </p:sp>
      <p:grpSp>
        <p:nvGrpSpPr>
          <p:cNvPr id="91" name="Group 90"/>
          <p:cNvGrpSpPr/>
          <p:nvPr/>
        </p:nvGrpSpPr>
        <p:grpSpPr>
          <a:xfrm>
            <a:off x="9265016" y="3112545"/>
            <a:ext cx="192716" cy="192718"/>
            <a:chOff x="1581719" y="5197873"/>
            <a:chExt cx="349941" cy="349851"/>
          </a:xfrm>
        </p:grpSpPr>
        <p:sp>
          <p:nvSpPr>
            <p:cNvPr id="92" name="Oval 91"/>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93"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00B050"/>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95" name="Group 94"/>
          <p:cNvGrpSpPr/>
          <p:nvPr/>
        </p:nvGrpSpPr>
        <p:grpSpPr>
          <a:xfrm>
            <a:off x="9041553" y="3777650"/>
            <a:ext cx="192716" cy="192718"/>
            <a:chOff x="1581719" y="5197873"/>
            <a:chExt cx="349941" cy="349851"/>
          </a:xfrm>
        </p:grpSpPr>
        <p:sp>
          <p:nvSpPr>
            <p:cNvPr id="96" name="Oval 95"/>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9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99" name="Group 98"/>
          <p:cNvGrpSpPr/>
          <p:nvPr/>
        </p:nvGrpSpPr>
        <p:grpSpPr>
          <a:xfrm>
            <a:off x="9809679" y="2671388"/>
            <a:ext cx="192716" cy="192718"/>
            <a:chOff x="1581719" y="5197873"/>
            <a:chExt cx="349941" cy="349851"/>
          </a:xfrm>
        </p:grpSpPr>
        <p:sp>
          <p:nvSpPr>
            <p:cNvPr id="100" name="Oval 99"/>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01"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03" name="Group 102"/>
          <p:cNvGrpSpPr/>
          <p:nvPr/>
        </p:nvGrpSpPr>
        <p:grpSpPr>
          <a:xfrm>
            <a:off x="9717938" y="2899251"/>
            <a:ext cx="192716" cy="192718"/>
            <a:chOff x="1581719" y="5197873"/>
            <a:chExt cx="349941" cy="349851"/>
          </a:xfrm>
        </p:grpSpPr>
        <p:sp>
          <p:nvSpPr>
            <p:cNvPr id="105" name="Oval 104"/>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06"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sp>
        <p:nvSpPr>
          <p:cNvPr id="107" name="TextBox 13"/>
          <p:cNvSpPr txBox="1">
            <a:spLocks noChangeArrowheads="1"/>
          </p:cNvSpPr>
          <p:nvPr/>
        </p:nvSpPr>
        <p:spPr bwMode="auto">
          <a:xfrm>
            <a:off x="10784731" y="2845626"/>
            <a:ext cx="1269185" cy="261180"/>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smtClean="0"/>
              <a:t>日本：大阪</a:t>
            </a:r>
            <a:endParaRPr lang="en-US" sz="1100" dirty="0"/>
          </a:p>
        </p:txBody>
      </p:sp>
      <p:cxnSp>
        <p:nvCxnSpPr>
          <p:cNvPr id="108" name="Straight Connector 107"/>
          <p:cNvCxnSpPr>
            <a:stCxn id="106" idx="40"/>
            <a:endCxn id="107" idx="1"/>
          </p:cNvCxnSpPr>
          <p:nvPr/>
        </p:nvCxnSpPr>
        <p:spPr>
          <a:xfrm flipV="1">
            <a:off x="9877005" y="2976216"/>
            <a:ext cx="907726" cy="7802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TextBox 13"/>
          <p:cNvSpPr txBox="1">
            <a:spLocks noChangeArrowheads="1"/>
          </p:cNvSpPr>
          <p:nvPr/>
        </p:nvSpPr>
        <p:spPr bwMode="auto">
          <a:xfrm>
            <a:off x="10672668" y="2451255"/>
            <a:ext cx="1111922" cy="261180"/>
          </a:xfrm>
          <a:prstGeom prst="rect">
            <a:avLst/>
          </a:prstGeom>
          <a:solidFill>
            <a:schemeClr val="accent6"/>
          </a:solidFill>
          <a:ln w="6350">
            <a:solidFill>
              <a:schemeClr val="tx1"/>
            </a:solidFill>
            <a:miter lim="800000"/>
            <a:headEnd/>
            <a:tailEnd/>
          </a:ln>
        </p:spPr>
        <p:txBody>
          <a:bodyPr wrap="square" lIns="91009" tIns="45507" rIns="91009" bIns="45507">
            <a:spAutoFit/>
          </a:bodyPr>
          <a:lstStyle>
            <a:defPPr>
              <a:defRPr lang="en-US"/>
            </a:defPPr>
            <a:lvl1pPr>
              <a:defRPr sz="1122">
                <a:solidFill>
                  <a:schemeClr val="bg1">
                    <a:alpha val="99000"/>
                  </a:schemeClr>
                </a:solidFill>
              </a:defRPr>
            </a:lvl1pPr>
          </a:lstStyle>
          <a:p>
            <a:r>
              <a:rPr lang="zh-CN" altLang="en-US" sz="1100" dirty="0" smtClean="0"/>
              <a:t>日本：东京</a:t>
            </a:r>
            <a:endParaRPr lang="en-US" sz="1100" dirty="0"/>
          </a:p>
        </p:txBody>
      </p:sp>
      <p:cxnSp>
        <p:nvCxnSpPr>
          <p:cNvPr id="110" name="Straight Connector 109"/>
          <p:cNvCxnSpPr>
            <a:stCxn id="100" idx="6"/>
          </p:cNvCxnSpPr>
          <p:nvPr/>
        </p:nvCxnSpPr>
        <p:spPr>
          <a:xfrm flipV="1">
            <a:off x="9999339" y="2602062"/>
            <a:ext cx="673329" cy="16568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2902958" y="2679695"/>
            <a:ext cx="192716" cy="192718"/>
            <a:chOff x="1581719" y="5197873"/>
            <a:chExt cx="349941" cy="349851"/>
          </a:xfrm>
        </p:grpSpPr>
        <p:sp>
          <p:nvSpPr>
            <p:cNvPr id="112" name="Oval 111"/>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3"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14" name="Group 113"/>
          <p:cNvGrpSpPr/>
          <p:nvPr/>
        </p:nvGrpSpPr>
        <p:grpSpPr>
          <a:xfrm>
            <a:off x="10125666" y="5369452"/>
            <a:ext cx="192716" cy="192718"/>
            <a:chOff x="1581719" y="5197873"/>
            <a:chExt cx="349941" cy="349851"/>
          </a:xfrm>
        </p:grpSpPr>
        <p:sp>
          <p:nvSpPr>
            <p:cNvPr id="115" name="Oval 114"/>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6"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grpSp>
        <p:nvGrpSpPr>
          <p:cNvPr id="117" name="Group 116"/>
          <p:cNvGrpSpPr/>
          <p:nvPr/>
        </p:nvGrpSpPr>
        <p:grpSpPr>
          <a:xfrm>
            <a:off x="4108546" y="4937255"/>
            <a:ext cx="192716" cy="192718"/>
            <a:chOff x="1581719" y="5197873"/>
            <a:chExt cx="349941" cy="349851"/>
          </a:xfrm>
        </p:grpSpPr>
        <p:sp>
          <p:nvSpPr>
            <p:cNvPr id="118" name="Oval 117"/>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45713" rIns="45713" bIns="91427" numCol="1" spcCol="0" rtlCol="0" fromWordArt="0" anchor="b" anchorCtr="0" forceAA="0" compatLnSpc="1">
              <a:prstTxWarp prst="textNoShape">
                <a:avLst/>
              </a:prstTxWarp>
              <a:noAutofit/>
            </a:bodyPr>
            <a:lstStyle/>
            <a:p>
              <a:pPr algn="ctr" defTabSz="760680" fontAlgn="base">
                <a:spcBef>
                  <a:spcPct val="0"/>
                </a:spcBef>
                <a:spcAft>
                  <a:spcPct val="0"/>
                </a:spcAft>
              </a:pPr>
              <a:endParaRPr lang="en-US" sz="1765" spc="-41"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9"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82293" tIns="41147" rIns="82293" bIns="41147" numCol="1" anchor="t" anchorCtr="0" compatLnSpc="1">
              <a:prstTxWarp prst="textNoShape">
                <a:avLst/>
              </a:prstTxWarp>
            </a:bodyPr>
            <a:lstStyle/>
            <a:p>
              <a:endParaRPr lang="en-US" sz="1372" dirty="0"/>
            </a:p>
          </p:txBody>
        </p:sp>
      </p:grpSp>
    </p:spTree>
    <p:extLst>
      <p:ext uri="{BB962C8B-B14F-4D97-AF65-F5344CB8AC3E}">
        <p14:creationId xmlns:p14="http://schemas.microsoft.com/office/powerpoint/2010/main" val="380624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a:p>
        </p:txBody>
      </p:sp>
      <p:pic>
        <p:nvPicPr>
          <p:cNvPr id="3" name="Picture 2"/>
          <p:cNvPicPr>
            <a:picLocks noChangeAspect="1"/>
          </p:cNvPicPr>
          <p:nvPr/>
        </p:nvPicPr>
        <p:blipFill>
          <a:blip r:embed="rId2"/>
          <a:stretch>
            <a:fillRect/>
          </a:stretch>
        </p:blipFill>
        <p:spPr>
          <a:xfrm>
            <a:off x="150895" y="0"/>
            <a:ext cx="11940841" cy="6875030"/>
          </a:xfrm>
          <a:prstGeom prst="rect">
            <a:avLst/>
          </a:prstGeom>
        </p:spPr>
      </p:pic>
    </p:spTree>
    <p:extLst>
      <p:ext uri="{BB962C8B-B14F-4D97-AF65-F5344CB8AC3E}">
        <p14:creationId xmlns:p14="http://schemas.microsoft.com/office/powerpoint/2010/main" val="1936387804"/>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1" y="228601"/>
            <a:ext cx="11149013" cy="747897"/>
          </a:xfrm>
        </p:spPr>
        <p:txBody>
          <a:bodyPr/>
          <a:lstStyle/>
          <a:p>
            <a:r>
              <a:rPr lang="en-US" altLang="zh-CN" dirty="0" smtClean="0"/>
              <a:t>Xbox</a:t>
            </a:r>
            <a:r>
              <a:rPr lang="zh-CN" altLang="en-US" dirty="0" smtClean="0"/>
              <a:t>游戏：泰坦陨落</a:t>
            </a:r>
            <a:endParaRPr lang="zh-CN" altLang="en-US" dirty="0"/>
          </a:p>
        </p:txBody>
      </p:sp>
      <p:sp>
        <p:nvSpPr>
          <p:cNvPr id="3" name="Text Placeholder 2"/>
          <p:cNvSpPr>
            <a:spLocks noGrp="1"/>
          </p:cNvSpPr>
          <p:nvPr>
            <p:ph type="body" sz="quarter" idx="10"/>
          </p:nvPr>
        </p:nvSpPr>
        <p:spPr>
          <a:xfrm>
            <a:off x="520701" y="1447799"/>
            <a:ext cx="4385397" cy="3564053"/>
          </a:xfrm>
        </p:spPr>
        <p:txBody>
          <a:bodyPr/>
          <a:lstStyle/>
          <a:p>
            <a:pPr marL="460375" indent="-457200">
              <a:buFont typeface="Arial" panose="020B0604020202020204" pitchFamily="34" charset="0"/>
              <a:buChar char="•"/>
            </a:pPr>
            <a:r>
              <a:rPr lang="en-US" altLang="zh-CN" sz="2800" dirty="0"/>
              <a:t>FPS</a:t>
            </a:r>
            <a:r>
              <a:rPr lang="zh-CN" altLang="en-US" sz="2800" dirty="0"/>
              <a:t>游戏</a:t>
            </a:r>
            <a:endParaRPr lang="en-US" altLang="zh-CN" sz="2800" dirty="0"/>
          </a:p>
          <a:p>
            <a:pPr marL="460375" indent="-457200">
              <a:buFont typeface="Arial" panose="020B0604020202020204" pitchFamily="34" charset="0"/>
              <a:buChar char="•"/>
            </a:pPr>
            <a:r>
              <a:rPr lang="zh-CN" altLang="en-US" sz="2800" dirty="0"/>
              <a:t>获得</a:t>
            </a:r>
            <a:r>
              <a:rPr lang="en-US" altLang="zh-CN" sz="2800" dirty="0"/>
              <a:t>6</a:t>
            </a:r>
            <a:r>
              <a:rPr lang="zh-CN" altLang="en-US" sz="2800" dirty="0"/>
              <a:t>项</a:t>
            </a:r>
            <a:r>
              <a:rPr lang="en-US" altLang="zh-CN" sz="2800" dirty="0"/>
              <a:t>E3</a:t>
            </a:r>
            <a:r>
              <a:rPr lang="zh-CN" altLang="en-US" sz="2800" dirty="0"/>
              <a:t>游戏大奖</a:t>
            </a:r>
            <a:endParaRPr lang="en-US" altLang="zh-CN" sz="2800" dirty="0"/>
          </a:p>
          <a:p>
            <a:pPr marL="460375" indent="-457200">
              <a:buFont typeface="Arial" panose="020B0604020202020204" pitchFamily="34" charset="0"/>
              <a:buChar char="•"/>
            </a:pPr>
            <a:r>
              <a:rPr lang="zh-CN" altLang="en-US" sz="2800" dirty="0">
                <a:solidFill>
                  <a:srgbClr val="00B0F0"/>
                </a:solidFill>
              </a:rPr>
              <a:t>使用分布全球</a:t>
            </a:r>
            <a:r>
              <a:rPr lang="zh-CN" altLang="en-US" sz="2800" dirty="0" smtClean="0">
                <a:solidFill>
                  <a:srgbClr val="00B0F0"/>
                </a:solidFill>
              </a:rPr>
              <a:t>的</a:t>
            </a:r>
            <a:r>
              <a:rPr lang="en-US" altLang="zh-CN" sz="2800" dirty="0" smtClean="0">
                <a:solidFill>
                  <a:srgbClr val="00B0F0"/>
                </a:solidFill>
              </a:rPr>
              <a:t>10</a:t>
            </a:r>
            <a:r>
              <a:rPr lang="zh-CN" altLang="en-US" sz="2800" dirty="0" smtClean="0">
                <a:solidFill>
                  <a:srgbClr val="00B0F0"/>
                </a:solidFill>
              </a:rPr>
              <a:t>个</a:t>
            </a:r>
            <a:r>
              <a:rPr lang="en-US" altLang="zh-CN" sz="2800" dirty="0" smtClean="0">
                <a:solidFill>
                  <a:srgbClr val="00B0F0"/>
                </a:solidFill>
              </a:rPr>
              <a:t>Azure</a:t>
            </a:r>
            <a:r>
              <a:rPr lang="zh-CN" altLang="en-US" sz="2800" dirty="0" smtClean="0">
                <a:solidFill>
                  <a:srgbClr val="00B0F0"/>
                </a:solidFill>
              </a:rPr>
              <a:t>数据中心就近为用户提供服务</a:t>
            </a:r>
            <a:endParaRPr lang="en-US" altLang="zh-CN" sz="2800" dirty="0">
              <a:solidFill>
                <a:srgbClr val="00B0F0"/>
              </a:solidFill>
            </a:endParaRPr>
          </a:p>
          <a:p>
            <a:pPr marL="460375" indent="-457200">
              <a:buFont typeface="Arial" panose="020B0604020202020204" pitchFamily="34" charset="0"/>
              <a:buChar char="•"/>
            </a:pPr>
            <a:r>
              <a:rPr lang="en-US" altLang="zh-CN" sz="2800" dirty="0"/>
              <a:t>AI</a:t>
            </a:r>
            <a:r>
              <a:rPr lang="zh-CN" altLang="en-US" sz="2800" dirty="0"/>
              <a:t>、物理在服务器端完成</a:t>
            </a:r>
            <a:endParaRPr lang="en-US" altLang="zh-CN" sz="2800" dirty="0"/>
          </a:p>
          <a:p>
            <a:pPr marL="460375" indent="-457200">
              <a:buFont typeface="Arial" panose="020B0604020202020204" pitchFamily="34" charset="0"/>
              <a:buChar char="•"/>
            </a:pPr>
            <a:r>
              <a:rPr lang="zh-CN" altLang="en-US" sz="2800" dirty="0"/>
              <a:t>服务器端规模动态变化，以适应在线玩家数量</a:t>
            </a:r>
          </a:p>
        </p:txBody>
      </p:sp>
      <p:pic>
        <p:nvPicPr>
          <p:cNvPr id="1026" name="Picture 2" descr="http://www.91danji.com/Upload/2014311/201431111461043771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083" y="1204171"/>
            <a:ext cx="6304631" cy="353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252773"/>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20701" y="397933"/>
            <a:ext cx="11149013" cy="553998"/>
          </a:xfrm>
        </p:spPr>
        <p:txBody>
          <a:bodyPr/>
          <a:lstStyle/>
          <a:p>
            <a:r>
              <a:rPr lang="zh-CN" altLang="en-US" sz="4000" dirty="0" smtClean="0"/>
              <a:t>与其他公有云相比，</a:t>
            </a:r>
            <a:r>
              <a:rPr lang="en-US" altLang="zh-CN" sz="4000" dirty="0" smtClean="0"/>
              <a:t>Azure</a:t>
            </a:r>
            <a:r>
              <a:rPr lang="zh-CN" altLang="en-US" sz="4000" dirty="0"/>
              <a:t>的优势</a:t>
            </a:r>
          </a:p>
        </p:txBody>
      </p:sp>
      <p:sp>
        <p:nvSpPr>
          <p:cNvPr id="3" name="文本占位符 2"/>
          <p:cNvSpPr>
            <a:spLocks noGrp="1"/>
          </p:cNvSpPr>
          <p:nvPr>
            <p:ph type="body" sz="quarter" idx="10"/>
          </p:nvPr>
        </p:nvSpPr>
        <p:spPr>
          <a:xfrm>
            <a:off x="520702" y="1447799"/>
            <a:ext cx="6305984" cy="4353499"/>
          </a:xfrm>
        </p:spPr>
        <p:txBody>
          <a:bodyPr/>
          <a:lstStyle/>
          <a:p>
            <a:pPr marL="746125" indent="-742950">
              <a:buAutoNum type="arabicPeriod"/>
            </a:pPr>
            <a:r>
              <a:rPr lang="zh-CN" altLang="en-US" sz="3200" dirty="0" smtClean="0"/>
              <a:t>丰富的</a:t>
            </a:r>
            <a:r>
              <a:rPr lang="en-US" altLang="zh-CN" sz="3200" dirty="0" err="1" smtClean="0"/>
              <a:t>IaaS</a:t>
            </a:r>
            <a:r>
              <a:rPr lang="zh-CN" altLang="en-US" sz="3200" dirty="0" smtClean="0"/>
              <a:t>服务和</a:t>
            </a:r>
            <a:r>
              <a:rPr lang="en-US" altLang="zh-CN" sz="3200" dirty="0" err="1" smtClean="0"/>
              <a:t>PaaS</a:t>
            </a:r>
            <a:r>
              <a:rPr lang="zh-CN" altLang="en-US" sz="3200" dirty="0" smtClean="0"/>
              <a:t>服务</a:t>
            </a:r>
            <a:endParaRPr lang="en-US" altLang="zh-CN" sz="3200" dirty="0" smtClean="0"/>
          </a:p>
          <a:p>
            <a:pPr marL="746125" indent="-742950">
              <a:buAutoNum type="arabicPeriod"/>
            </a:pPr>
            <a:r>
              <a:rPr lang="zh-CN" altLang="en-US" sz="3200" dirty="0" smtClean="0"/>
              <a:t>面向企业用户的专属服务</a:t>
            </a:r>
            <a:endParaRPr lang="en-US" altLang="zh-CN" sz="3200" dirty="0" smtClean="0"/>
          </a:p>
          <a:p>
            <a:pPr marL="746125" indent="-742950">
              <a:buAutoNum type="arabicPeriod"/>
            </a:pPr>
            <a:r>
              <a:rPr lang="zh-CN" altLang="en-US" sz="3200" dirty="0" smtClean="0"/>
              <a:t>无缝衔接公有云和私有云</a:t>
            </a:r>
            <a:endParaRPr lang="en-US" altLang="zh-CN" sz="3200" dirty="0" smtClean="0"/>
          </a:p>
          <a:p>
            <a:pPr marL="746125" indent="-742950">
              <a:buAutoNum type="arabicPeriod"/>
            </a:pPr>
            <a:r>
              <a:rPr lang="zh-CN" altLang="en-US" sz="3200" dirty="0" smtClean="0"/>
              <a:t>可靠的服务质量</a:t>
            </a:r>
            <a:endParaRPr lang="en-US" altLang="zh-CN" sz="3200" dirty="0" smtClean="0"/>
          </a:p>
          <a:p>
            <a:pPr marL="746125" indent="-742950">
              <a:buAutoNum type="arabicPeriod"/>
            </a:pPr>
            <a:r>
              <a:rPr lang="zh-CN" altLang="en-US" sz="3200" dirty="0" smtClean="0"/>
              <a:t>适合</a:t>
            </a:r>
            <a:r>
              <a:rPr lang="zh-CN" altLang="en-US" sz="3200" dirty="0"/>
              <a:t>的价格</a:t>
            </a:r>
            <a:endParaRPr lang="en-US" altLang="zh-CN" sz="3200" dirty="0"/>
          </a:p>
          <a:p>
            <a:pPr marL="746125" indent="-742950">
              <a:buAutoNum type="arabicPeriod"/>
            </a:pPr>
            <a:r>
              <a:rPr lang="zh-CN" altLang="en-US" sz="3200" dirty="0"/>
              <a:t>稳定、低延迟的</a:t>
            </a:r>
            <a:r>
              <a:rPr lang="zh-CN" altLang="en-US" sz="3200" dirty="0" smtClean="0"/>
              <a:t>网络</a:t>
            </a:r>
            <a:endParaRPr lang="en-US" altLang="zh-CN" sz="3200" dirty="0" smtClean="0"/>
          </a:p>
          <a:p>
            <a:pPr marL="746125" indent="-742950">
              <a:buAutoNum type="arabicPeriod"/>
            </a:pPr>
            <a:r>
              <a:rPr lang="zh-CN" altLang="en-US" sz="3200" dirty="0" smtClean="0"/>
              <a:t>全球分布</a:t>
            </a:r>
            <a:endParaRPr lang="en-US" altLang="zh-CN" sz="3200" dirty="0"/>
          </a:p>
          <a:p>
            <a:pPr marL="746125" indent="-742950">
              <a:buAutoNum type="arabicPeriod"/>
            </a:pPr>
            <a:r>
              <a:rPr lang="zh-CN" altLang="en-US" sz="3200" dirty="0"/>
              <a:t>动态资源分配，按使用量付</a:t>
            </a:r>
            <a:r>
              <a:rPr lang="zh-CN" altLang="en-US" sz="3200" dirty="0" smtClean="0"/>
              <a:t>费</a:t>
            </a:r>
            <a:endParaRPr lang="en-US" altLang="zh-CN" sz="3200" dirty="0" smtClean="0"/>
          </a:p>
        </p:txBody>
      </p:sp>
      <p:sp>
        <p:nvSpPr>
          <p:cNvPr id="4" name="文本框 3"/>
          <p:cNvSpPr txBox="1"/>
          <p:nvPr/>
        </p:nvSpPr>
        <p:spPr>
          <a:xfrm>
            <a:off x="7631293" y="4169345"/>
            <a:ext cx="2808782"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zh-CN" altLang="en-US" dirty="0">
                <a:solidFill>
                  <a:schemeClr val="bg2">
                    <a:lumMod val="25000"/>
                  </a:schemeClr>
                </a:solidFill>
              </a:rPr>
              <a:t>北京、上海，</a:t>
            </a:r>
            <a:r>
              <a:rPr lang="en-US" altLang="zh-CN" dirty="0">
                <a:solidFill>
                  <a:schemeClr val="bg2">
                    <a:lumMod val="25000"/>
                  </a:schemeClr>
                </a:solidFill>
              </a:rPr>
              <a:t>3</a:t>
            </a:r>
            <a:r>
              <a:rPr lang="zh-CN" altLang="en-US" dirty="0">
                <a:solidFill>
                  <a:schemeClr val="bg2">
                    <a:lumMod val="25000"/>
                  </a:schemeClr>
                </a:solidFill>
              </a:rPr>
              <a:t>线</a:t>
            </a:r>
            <a:r>
              <a:rPr lang="en-US" altLang="zh-CN" dirty="0">
                <a:solidFill>
                  <a:schemeClr val="bg2">
                    <a:lumMod val="25000"/>
                  </a:schemeClr>
                </a:solidFill>
              </a:rPr>
              <a:t>BGP</a:t>
            </a:r>
            <a:r>
              <a:rPr lang="zh-CN" altLang="en-US" dirty="0">
                <a:solidFill>
                  <a:schemeClr val="bg2">
                    <a:lumMod val="25000"/>
                  </a:schemeClr>
                </a:solidFill>
              </a:rPr>
              <a:t>接入</a:t>
            </a:r>
          </a:p>
        </p:txBody>
      </p:sp>
      <p:sp>
        <p:nvSpPr>
          <p:cNvPr id="5" name="文本框 4"/>
          <p:cNvSpPr txBox="1"/>
          <p:nvPr/>
        </p:nvSpPr>
        <p:spPr>
          <a:xfrm>
            <a:off x="7612789" y="4714368"/>
            <a:ext cx="1872629"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zh-CN" altLang="en-US" dirty="0" smtClean="0">
                <a:solidFill>
                  <a:schemeClr val="bg2">
                    <a:lumMod val="25000"/>
                  </a:schemeClr>
                </a:solidFill>
              </a:rPr>
              <a:t>全球</a:t>
            </a:r>
            <a:r>
              <a:rPr lang="en-US" altLang="zh-CN" dirty="0" smtClean="0">
                <a:solidFill>
                  <a:schemeClr val="bg2">
                    <a:lumMod val="25000"/>
                  </a:schemeClr>
                </a:solidFill>
              </a:rPr>
              <a:t>10+2</a:t>
            </a:r>
            <a:r>
              <a:rPr lang="zh-CN" altLang="en-US" dirty="0" smtClean="0">
                <a:solidFill>
                  <a:schemeClr val="bg2">
                    <a:lumMod val="25000"/>
                  </a:schemeClr>
                </a:solidFill>
              </a:rPr>
              <a:t>个站点</a:t>
            </a:r>
            <a:endParaRPr lang="zh-CN" altLang="en-US" dirty="0">
              <a:solidFill>
                <a:schemeClr val="bg2">
                  <a:lumMod val="25000"/>
                </a:schemeClr>
              </a:solidFill>
            </a:endParaRPr>
          </a:p>
        </p:txBody>
      </p:sp>
      <p:sp>
        <p:nvSpPr>
          <p:cNvPr id="6" name="右箭头 5"/>
          <p:cNvSpPr/>
          <p:nvPr/>
        </p:nvSpPr>
        <p:spPr bwMode="auto">
          <a:xfrm>
            <a:off x="7086729" y="4182814"/>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7" name="右箭头 6"/>
          <p:cNvSpPr/>
          <p:nvPr/>
        </p:nvSpPr>
        <p:spPr bwMode="auto">
          <a:xfrm>
            <a:off x="7086729" y="4746836"/>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19" name="右箭头 5"/>
          <p:cNvSpPr/>
          <p:nvPr/>
        </p:nvSpPr>
        <p:spPr bwMode="auto">
          <a:xfrm>
            <a:off x="7086729" y="3673347"/>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0" name="文本框 3"/>
          <p:cNvSpPr txBox="1"/>
          <p:nvPr/>
        </p:nvSpPr>
        <p:spPr>
          <a:xfrm>
            <a:off x="7631294" y="3129044"/>
            <a:ext cx="1374351"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en-US" altLang="zh-CN" dirty="0">
                <a:solidFill>
                  <a:schemeClr val="bg2">
                    <a:lumMod val="25000"/>
                  </a:schemeClr>
                </a:solidFill>
              </a:rPr>
              <a:t>99.95% SLA</a:t>
            </a:r>
            <a:endParaRPr lang="zh-CN" altLang="en-US" dirty="0">
              <a:solidFill>
                <a:schemeClr val="bg2">
                  <a:lumMod val="25000"/>
                </a:schemeClr>
              </a:solidFill>
            </a:endParaRPr>
          </a:p>
        </p:txBody>
      </p:sp>
      <p:sp>
        <p:nvSpPr>
          <p:cNvPr id="21" name="右箭头 5"/>
          <p:cNvSpPr/>
          <p:nvPr/>
        </p:nvSpPr>
        <p:spPr bwMode="auto">
          <a:xfrm>
            <a:off x="7086729" y="3142513"/>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2" name="文本框 3"/>
          <p:cNvSpPr txBox="1"/>
          <p:nvPr/>
        </p:nvSpPr>
        <p:spPr>
          <a:xfrm>
            <a:off x="7631293" y="3660479"/>
            <a:ext cx="2683748"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en-US" altLang="zh-CN" dirty="0">
                <a:solidFill>
                  <a:schemeClr val="tx1"/>
                </a:solidFill>
              </a:rPr>
              <a:t>IP</a:t>
            </a:r>
            <a:r>
              <a:rPr lang="zh-CN" altLang="en-US" dirty="0">
                <a:solidFill>
                  <a:schemeClr val="tx1"/>
                </a:solidFill>
              </a:rPr>
              <a:t>、负载均衡和带宽</a:t>
            </a:r>
            <a:r>
              <a:rPr lang="zh-CN" altLang="en-US" dirty="0" smtClean="0">
                <a:solidFill>
                  <a:schemeClr val="tx1"/>
                </a:solidFill>
              </a:rPr>
              <a:t>免费</a:t>
            </a:r>
            <a:endParaRPr lang="zh-CN" altLang="en-US" dirty="0">
              <a:solidFill>
                <a:schemeClr val="tx1"/>
              </a:solidFill>
            </a:endParaRPr>
          </a:p>
        </p:txBody>
      </p:sp>
      <p:sp>
        <p:nvSpPr>
          <p:cNvPr id="23" name="文本框 3"/>
          <p:cNvSpPr txBox="1"/>
          <p:nvPr/>
        </p:nvSpPr>
        <p:spPr>
          <a:xfrm>
            <a:off x="7631293" y="2035326"/>
            <a:ext cx="2492990"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zh-CN" altLang="en-US" dirty="0" smtClean="0">
                <a:solidFill>
                  <a:schemeClr val="bg2">
                    <a:lumMod val="25000"/>
                  </a:schemeClr>
                </a:solidFill>
              </a:rPr>
              <a:t>微软专业技术团队支持</a:t>
            </a:r>
            <a:endParaRPr lang="zh-CN" altLang="en-US" dirty="0">
              <a:solidFill>
                <a:schemeClr val="bg2">
                  <a:lumMod val="25000"/>
                </a:schemeClr>
              </a:solidFill>
            </a:endParaRPr>
          </a:p>
        </p:txBody>
      </p:sp>
      <p:sp>
        <p:nvSpPr>
          <p:cNvPr id="24" name="文本框 4"/>
          <p:cNvSpPr txBox="1"/>
          <p:nvPr/>
        </p:nvSpPr>
        <p:spPr>
          <a:xfrm>
            <a:off x="7612789" y="2580349"/>
            <a:ext cx="1800493"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zh-CN" altLang="en-US" dirty="0" smtClean="0">
                <a:solidFill>
                  <a:schemeClr val="bg2">
                    <a:lumMod val="25000"/>
                  </a:schemeClr>
                </a:solidFill>
              </a:rPr>
              <a:t>跨云集成与迁移</a:t>
            </a:r>
            <a:endParaRPr lang="zh-CN" altLang="en-US" dirty="0">
              <a:solidFill>
                <a:schemeClr val="bg2">
                  <a:lumMod val="25000"/>
                </a:schemeClr>
              </a:solidFill>
            </a:endParaRPr>
          </a:p>
        </p:txBody>
      </p:sp>
      <p:sp>
        <p:nvSpPr>
          <p:cNvPr id="25" name="右箭头 5"/>
          <p:cNvSpPr/>
          <p:nvPr/>
        </p:nvSpPr>
        <p:spPr bwMode="auto">
          <a:xfrm>
            <a:off x="7086729" y="2048795"/>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6" name="右箭头 6"/>
          <p:cNvSpPr/>
          <p:nvPr/>
        </p:nvSpPr>
        <p:spPr bwMode="auto">
          <a:xfrm>
            <a:off x="7086729" y="2612817"/>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7" name="右箭头 5"/>
          <p:cNvSpPr/>
          <p:nvPr/>
        </p:nvSpPr>
        <p:spPr bwMode="auto">
          <a:xfrm>
            <a:off x="7086729" y="1539328"/>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
        <p:nvSpPr>
          <p:cNvPr id="28" name="文本框 3"/>
          <p:cNvSpPr txBox="1"/>
          <p:nvPr/>
        </p:nvSpPr>
        <p:spPr>
          <a:xfrm>
            <a:off x="7631293" y="1526460"/>
            <a:ext cx="3130985"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en-US" altLang="zh-CN" dirty="0" smtClean="0">
                <a:solidFill>
                  <a:schemeClr val="tx1"/>
                </a:solidFill>
              </a:rPr>
              <a:t>SQL</a:t>
            </a:r>
            <a:r>
              <a:rPr lang="zh-CN" altLang="en-US" dirty="0" smtClean="0">
                <a:solidFill>
                  <a:schemeClr val="tx1"/>
                </a:solidFill>
              </a:rPr>
              <a:t>数据库服务、网站服务等</a:t>
            </a:r>
            <a:endParaRPr lang="zh-CN" altLang="en-US" dirty="0">
              <a:solidFill>
                <a:schemeClr val="tx1"/>
              </a:solidFill>
            </a:endParaRPr>
          </a:p>
        </p:txBody>
      </p:sp>
      <p:sp>
        <p:nvSpPr>
          <p:cNvPr id="29" name="文本框 4"/>
          <p:cNvSpPr txBox="1"/>
          <p:nvPr/>
        </p:nvSpPr>
        <p:spPr>
          <a:xfrm>
            <a:off x="7612789" y="5259391"/>
            <a:ext cx="1338828" cy="433965"/>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91440" tIns="91440" rIns="91440" bIns="91440" rtlCol="0">
            <a:spAutoFit/>
          </a:bodyPr>
          <a:lstStyle/>
          <a:p>
            <a:pPr>
              <a:lnSpc>
                <a:spcPct val="90000"/>
              </a:lnSpc>
              <a:spcBef>
                <a:spcPct val="20000"/>
              </a:spcBef>
              <a:buSzPct val="80000"/>
            </a:pPr>
            <a:r>
              <a:rPr lang="zh-CN" altLang="en-US" dirty="0">
                <a:solidFill>
                  <a:schemeClr val="bg2">
                    <a:lumMod val="25000"/>
                  </a:schemeClr>
                </a:solidFill>
              </a:rPr>
              <a:t>按小时计费</a:t>
            </a:r>
          </a:p>
        </p:txBody>
      </p:sp>
      <p:sp>
        <p:nvSpPr>
          <p:cNvPr id="30" name="右箭头 6"/>
          <p:cNvSpPr/>
          <p:nvPr/>
        </p:nvSpPr>
        <p:spPr bwMode="auto">
          <a:xfrm>
            <a:off x="7086729" y="5291859"/>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826107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1"/>
            <a:ext cx="11151917" cy="488788"/>
          </a:xfrm>
        </p:spPr>
        <p:txBody>
          <a:bodyPr/>
          <a:lstStyle/>
          <a:p>
            <a:r>
              <a:rPr lang="zh-CN" altLang="en-US" sz="3529" dirty="0" smtClean="0"/>
              <a:t>从哪里开始？</a:t>
            </a:r>
            <a:endParaRPr lang="en-US" sz="3529" dirty="0"/>
          </a:p>
        </p:txBody>
      </p:sp>
      <p:sp>
        <p:nvSpPr>
          <p:cNvPr id="3" name="Text Placeholder 2"/>
          <p:cNvSpPr>
            <a:spLocks noGrp="1"/>
          </p:cNvSpPr>
          <p:nvPr>
            <p:ph type="body" sz="quarter" idx="4294967295"/>
          </p:nvPr>
        </p:nvSpPr>
        <p:spPr>
          <a:xfrm>
            <a:off x="519249" y="976498"/>
            <a:ext cx="9707594" cy="4924425"/>
          </a:xfrm>
        </p:spPr>
        <p:txBody>
          <a:bodyPr/>
          <a:lstStyle/>
          <a:p>
            <a:pPr marL="448193" indent="-448193">
              <a:buFont typeface="Arial" panose="020B0604020202020204" pitchFamily="34" charset="0"/>
              <a:buChar char="•"/>
            </a:pPr>
            <a:r>
              <a:rPr lang="zh-CN" altLang="en-US" sz="2800" dirty="0" smtClean="0">
                <a:solidFill>
                  <a:schemeClr val="tx1">
                    <a:alpha val="99000"/>
                  </a:schemeClr>
                </a:solidFill>
              </a:rPr>
              <a:t>适合的应用类型：规模大、</a:t>
            </a:r>
            <a:r>
              <a:rPr lang="en-US" altLang="zh-CN" sz="2800" dirty="0" smtClean="0">
                <a:solidFill>
                  <a:schemeClr val="tx1">
                    <a:alpha val="99000"/>
                  </a:schemeClr>
                </a:solidFill>
              </a:rPr>
              <a:t>IT</a:t>
            </a:r>
            <a:r>
              <a:rPr lang="zh-CN" altLang="en-US" sz="2800" dirty="0" smtClean="0">
                <a:solidFill>
                  <a:schemeClr val="tx1">
                    <a:alpha val="99000"/>
                  </a:schemeClr>
                </a:solidFill>
              </a:rPr>
              <a:t>资源需求弹性、安全要求不高</a:t>
            </a:r>
            <a:endParaRPr lang="en-US" altLang="zh-CN" sz="2800" dirty="0" smtClean="0">
              <a:solidFill>
                <a:schemeClr val="tx1">
                  <a:alpha val="99000"/>
                </a:schemeClr>
              </a:solidFill>
            </a:endParaRPr>
          </a:p>
          <a:p>
            <a:pPr marL="1020738" lvl="1" indent="-448193"/>
            <a:r>
              <a:rPr lang="zh-CN" altLang="en-US" sz="2400" dirty="0" smtClean="0">
                <a:solidFill>
                  <a:schemeClr val="tx1">
                    <a:alpha val="99000"/>
                  </a:schemeClr>
                </a:solidFill>
              </a:rPr>
              <a:t>互联网、移动互联网应用</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企业门户网站、信息发布应用</a:t>
            </a:r>
            <a:endParaRPr lang="en-US" altLang="zh-CN" sz="2400" dirty="0" smtClean="0">
              <a:solidFill>
                <a:schemeClr val="tx1">
                  <a:alpha val="99000"/>
                </a:schemeClr>
              </a:solidFill>
            </a:endParaRPr>
          </a:p>
          <a:p>
            <a:pPr marL="1020738" lvl="1" indent="-448193"/>
            <a:r>
              <a:rPr lang="en-US" altLang="zh-CN" sz="2400" dirty="0" err="1" smtClean="0">
                <a:solidFill>
                  <a:schemeClr val="tx1">
                    <a:alpha val="99000"/>
                  </a:schemeClr>
                </a:solidFill>
              </a:rPr>
              <a:t>SaaS</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网络</a:t>
            </a:r>
            <a:r>
              <a:rPr lang="en-US" altLang="zh-CN" sz="2400" dirty="0" smtClean="0">
                <a:solidFill>
                  <a:schemeClr val="tx1">
                    <a:alpha val="99000"/>
                  </a:schemeClr>
                </a:solidFill>
              </a:rPr>
              <a:t>API(</a:t>
            </a:r>
            <a:r>
              <a:rPr lang="zh-CN" altLang="en-US" sz="2400" dirty="0" smtClean="0">
                <a:solidFill>
                  <a:schemeClr val="tx1">
                    <a:alpha val="99000"/>
                  </a:schemeClr>
                </a:solidFill>
              </a:rPr>
              <a:t>向其他企业提供信息服务接口</a:t>
            </a:r>
            <a:r>
              <a:rPr lang="en-US" altLang="zh-CN" sz="2400" dirty="0" smtClean="0">
                <a:solidFill>
                  <a:schemeClr val="tx1">
                    <a:alpha val="99000"/>
                  </a:schemeClr>
                </a:solidFill>
              </a:rPr>
              <a:t>)</a:t>
            </a:r>
          </a:p>
          <a:p>
            <a:pPr marL="1020738" lvl="1" indent="-448193"/>
            <a:r>
              <a:rPr lang="zh-CN" altLang="en-US" sz="2400" dirty="0" smtClean="0">
                <a:solidFill>
                  <a:schemeClr val="tx1">
                    <a:alpha val="99000"/>
                  </a:schemeClr>
                </a:solidFill>
              </a:rPr>
              <a:t>媒体类应用、社交网络应用</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大容量存储、大数据处理</a:t>
            </a:r>
            <a:r>
              <a:rPr lang="zh-CN" altLang="en-US" sz="2400" dirty="0">
                <a:solidFill>
                  <a:schemeClr val="tx1">
                    <a:alpha val="99000"/>
                  </a:schemeClr>
                </a:solidFill>
              </a:rPr>
              <a:t>、</a:t>
            </a:r>
            <a:r>
              <a:rPr lang="zh-CN" altLang="en-US" sz="2400" dirty="0" smtClean="0">
                <a:solidFill>
                  <a:schemeClr val="tx1">
                    <a:alpha val="99000"/>
                  </a:schemeClr>
                </a:solidFill>
              </a:rPr>
              <a:t>大规模计算</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备份容灾</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开发测试</a:t>
            </a:r>
          </a:p>
          <a:p>
            <a:pPr marL="448193" indent="-448193">
              <a:buFont typeface="Arial" panose="020B0604020202020204" pitchFamily="34" charset="0"/>
              <a:buChar char="•"/>
            </a:pPr>
            <a:r>
              <a:rPr lang="zh-CN" altLang="en-US" sz="2800" dirty="0" smtClean="0">
                <a:solidFill>
                  <a:schemeClr val="tx1">
                    <a:alpha val="99000"/>
                  </a:schemeClr>
                </a:solidFill>
              </a:rPr>
              <a:t>可能不适合的应用场景</a:t>
            </a:r>
            <a:endParaRPr lang="en-US" altLang="zh-CN" sz="2800" dirty="0" smtClean="0">
              <a:solidFill>
                <a:schemeClr val="tx1">
                  <a:alpha val="99000"/>
                </a:schemeClr>
              </a:solidFill>
            </a:endParaRPr>
          </a:p>
          <a:p>
            <a:pPr marL="1020738" lvl="1" indent="-448193"/>
            <a:r>
              <a:rPr lang="zh-CN" altLang="en-US" sz="2400" dirty="0" smtClean="0">
                <a:solidFill>
                  <a:schemeClr val="tx1">
                    <a:alpha val="99000"/>
                  </a:schemeClr>
                </a:solidFill>
              </a:rPr>
              <a:t>企业</a:t>
            </a:r>
            <a:r>
              <a:rPr lang="en-US" altLang="zh-CN" sz="2400" dirty="0" smtClean="0">
                <a:solidFill>
                  <a:schemeClr val="tx1">
                    <a:alpha val="99000"/>
                  </a:schemeClr>
                </a:solidFill>
              </a:rPr>
              <a:t>OA</a:t>
            </a:r>
            <a:r>
              <a:rPr lang="zh-CN" altLang="en-US" sz="2400" dirty="0" smtClean="0">
                <a:solidFill>
                  <a:schemeClr val="tx1">
                    <a:alpha val="99000"/>
                  </a:schemeClr>
                </a:solidFill>
              </a:rPr>
              <a:t>，内部办公</a:t>
            </a:r>
            <a:endParaRPr lang="en-US" altLang="zh-CN" sz="2400" dirty="0" smtClean="0">
              <a:solidFill>
                <a:schemeClr val="tx1">
                  <a:alpha val="99000"/>
                </a:schemeClr>
              </a:solidFill>
            </a:endParaRPr>
          </a:p>
          <a:p>
            <a:pPr marL="1020738" lvl="1" indent="-448193"/>
            <a:r>
              <a:rPr lang="zh-CN" altLang="en-US" sz="2400" dirty="0" smtClean="0">
                <a:solidFill>
                  <a:schemeClr val="tx1">
                    <a:alpha val="99000"/>
                  </a:schemeClr>
                </a:solidFill>
              </a:rPr>
              <a:t>业务数据敏感，安全要求高</a:t>
            </a:r>
            <a:endParaRPr lang="en-US" altLang="zh-CN" sz="2400" dirty="0" smtClean="0">
              <a:solidFill>
                <a:schemeClr val="tx1">
                  <a:alpha val="99000"/>
                </a:schemeClr>
              </a:solidFill>
            </a:endParaRPr>
          </a:p>
        </p:txBody>
      </p:sp>
    </p:spTree>
    <p:extLst>
      <p:ext uri="{BB962C8B-B14F-4D97-AF65-F5344CB8AC3E}">
        <p14:creationId xmlns:p14="http://schemas.microsoft.com/office/powerpoint/2010/main" val="710776193"/>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p:cNvSpPr>
            <a:spLocks noGrp="1"/>
          </p:cNvSpPr>
          <p:nvPr>
            <p:ph type="body" sz="quarter" idx="4294967295"/>
          </p:nvPr>
        </p:nvSpPr>
        <p:spPr>
          <a:xfrm>
            <a:off x="6119753" y="1317267"/>
            <a:ext cx="5591175" cy="2757678"/>
          </a:xfrm>
        </p:spPr>
        <p:txBody>
          <a:bodyPr/>
          <a:lstStyle/>
          <a:p>
            <a:pPr marL="0" indent="0">
              <a:buNone/>
            </a:pPr>
            <a:r>
              <a:rPr lang="zh-CN" altLang="en-US" sz="7200" dirty="0">
                <a:solidFill>
                  <a:srgbClr val="00AEEF">
                    <a:alpha val="99000"/>
                  </a:srgbClr>
                </a:solidFill>
              </a:rPr>
              <a:t>现在就开始</a:t>
            </a:r>
            <a:endParaRPr lang="en-US" sz="7200" dirty="0">
              <a:solidFill>
                <a:srgbClr val="00AEEF">
                  <a:alpha val="99000"/>
                </a:srgbClr>
              </a:solidFill>
            </a:endParaRPr>
          </a:p>
          <a:p>
            <a:pPr marL="0" indent="0">
              <a:buNone/>
            </a:pPr>
            <a:r>
              <a:rPr lang="en-US" dirty="0" smtClean="0">
                <a:hlinkClick r:id="rId3"/>
              </a:rPr>
              <a:t>http://www.windows</a:t>
            </a:r>
            <a:r>
              <a:rPr lang="en-US" altLang="zh-CN" dirty="0" smtClean="0">
                <a:hlinkClick r:id="rId3"/>
              </a:rPr>
              <a:t>a</a:t>
            </a:r>
            <a:r>
              <a:rPr lang="en-US" dirty="0" smtClean="0">
                <a:hlinkClick r:id="rId3"/>
              </a:rPr>
              <a:t>zure.cn</a:t>
            </a:r>
            <a:endParaRPr lang="en-US" dirty="0" smtClean="0"/>
          </a:p>
          <a:p>
            <a:pPr marL="0" indent="0">
              <a:buNone/>
            </a:pPr>
            <a:r>
              <a:rPr lang="zh-CN" altLang="en-US" sz="2400" dirty="0" smtClean="0"/>
              <a:t>或联系您的微软联系人，获得试用</a:t>
            </a:r>
            <a:r>
              <a:rPr lang="zh-CN" altLang="en-US" sz="2400" dirty="0" smtClean="0"/>
              <a:t>机会</a:t>
            </a:r>
            <a:endParaRPr lang="en-US" altLang="zh-CN" sz="2400" dirty="0" smtClean="0"/>
          </a:p>
          <a:p>
            <a:pPr marL="0" indent="0">
              <a:buNone/>
            </a:pPr>
            <a:endParaRPr lang="en-US" sz="2400" dirty="0"/>
          </a:p>
          <a:p>
            <a:pPr marL="0" indent="0">
              <a:buNone/>
            </a:pPr>
            <a:r>
              <a:rPr lang="zh-CN" altLang="en-US" sz="2400" dirty="0" smtClean="0"/>
              <a:t>关注微博：</a:t>
            </a:r>
            <a:r>
              <a:rPr lang="zh-CN" altLang="en-US" sz="2400" b="1" dirty="0" smtClean="0"/>
              <a:t>微软云计算</a:t>
            </a:r>
            <a:endParaRPr lang="en-US" sz="2400" b="1" dirty="0"/>
          </a:p>
        </p:txBody>
      </p:sp>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62000"/>
                    </a14:imgEffect>
                  </a14:imgLayer>
                </a14:imgProps>
              </a:ext>
              <a:ext uri="{28A0092B-C50C-407E-A947-70E740481C1C}">
                <a14:useLocalDpi xmlns:a14="http://schemas.microsoft.com/office/drawing/2010/main" val="0"/>
              </a:ext>
            </a:extLst>
          </a:blip>
          <a:srcRect/>
          <a:stretch/>
        </p:blipFill>
        <p:spPr>
          <a:xfrm>
            <a:off x="936622" y="1023730"/>
            <a:ext cx="4772722" cy="5834270"/>
          </a:xfrm>
          <a:prstGeom prst="rect">
            <a:avLst/>
          </a:prstGeom>
        </p:spPr>
      </p:pic>
      <p:pic>
        <p:nvPicPr>
          <p:cNvPr id="307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7238"/>
          <a:stretch/>
        </p:blipFill>
        <p:spPr bwMode="auto">
          <a:xfrm>
            <a:off x="1157223" y="1317267"/>
            <a:ext cx="4347441" cy="2767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79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500"/>
                                        <p:tgtEl>
                                          <p:spTgt spid="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fade">
                                      <p:cBhvr>
                                        <p:cTn id="24" dur="500"/>
                                        <p:tgtEl>
                                          <p:spTgt spid="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fade">
                                      <p:cBhvr>
                                        <p:cTn id="29"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28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T_TILE" val="YES"/>
</p:tagLst>
</file>

<file path=ppt/tags/tag2.xml><?xml version="1.0" encoding="utf-8"?>
<p:tagLst xmlns:a="http://schemas.openxmlformats.org/drawingml/2006/main" xmlns:r="http://schemas.openxmlformats.org/officeDocument/2006/relationships" xmlns:p="http://schemas.openxmlformats.org/presentationml/2006/main">
  <p:tag name="MT_TILE" val="YES"/>
</p:tagLst>
</file>

<file path=ppt/tags/tag3.xml><?xml version="1.0" encoding="utf-8"?>
<p:tagLst xmlns:a="http://schemas.openxmlformats.org/drawingml/2006/main" xmlns:r="http://schemas.openxmlformats.org/officeDocument/2006/relationships" xmlns:p="http://schemas.openxmlformats.org/presentationml/2006/main">
  <p:tag name="MT_TILE" val="YES"/>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3522</TotalTime>
  <Words>4868</Words>
  <Application>Microsoft Office PowerPoint</Application>
  <PresentationFormat>Widescreen</PresentationFormat>
  <Paragraphs>537</Paragraphs>
  <Slides>43</Slides>
  <Notes>17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Microsoft YaHei UI</vt:lpstr>
      <vt:lpstr>Segoe</vt:lpstr>
      <vt:lpstr>Segoe Light</vt:lpstr>
      <vt:lpstr>Segoe Semibold</vt:lpstr>
      <vt:lpstr>宋体</vt:lpstr>
      <vt:lpstr>微软雅黑</vt:lpstr>
      <vt:lpstr>黑体</vt:lpstr>
      <vt:lpstr>Arial</vt:lpstr>
      <vt:lpstr>Calibri</vt:lpstr>
      <vt:lpstr>Segoe UI</vt:lpstr>
      <vt:lpstr>Segoe UI Light</vt:lpstr>
      <vt:lpstr>Segoe UI Semibold</vt:lpstr>
      <vt:lpstr>Wingdings</vt:lpstr>
      <vt:lpstr>MS1444_Windows Azure Template 16x9_r08a</vt:lpstr>
      <vt:lpstr>微软公有云 Azure 简介 解决方案及案例共享</vt:lpstr>
      <vt:lpstr>内容简介</vt:lpstr>
      <vt:lpstr>PowerPoint Presentation</vt:lpstr>
      <vt:lpstr>在移动互联网时代，企业面临新的机遇与挑战</vt:lpstr>
      <vt:lpstr>PowerPoint Presentation</vt:lpstr>
      <vt:lpstr>公有云的优势</vt:lpstr>
      <vt:lpstr>公有云安全么？</vt:lpstr>
      <vt:lpstr>弹性+按量付费=更经济</vt:lpstr>
      <vt:lpstr>弹性运行的应用更适合运行在公有云上</vt:lpstr>
      <vt:lpstr>PowerPoint Presentation</vt:lpstr>
      <vt:lpstr>PowerPoint Presentation</vt:lpstr>
      <vt:lpstr>Azure上被商业支持的微软Server产品</vt:lpstr>
      <vt:lpstr>Azure不仅支持微软的全系列软件产品，还全面支持各种开源软件</vt:lpstr>
      <vt:lpstr>PowerPoint Presentation</vt:lpstr>
      <vt:lpstr>Azure 在中国已经正式商用</vt:lpstr>
      <vt:lpstr>PowerPoint Presentation</vt:lpstr>
      <vt:lpstr>PowerPoint Presentation</vt:lpstr>
      <vt:lpstr>Azure业务场景1：开发测试</vt:lpstr>
      <vt:lpstr>Azure业务场景1：开发测试</vt:lpstr>
      <vt:lpstr>在Azure上进行开发测试的优势</vt:lpstr>
      <vt:lpstr>Azure业务场景2：快速上线，弹性伸缩</vt:lpstr>
      <vt:lpstr>只为消耗的资源付费</vt:lpstr>
      <vt:lpstr>可口可乐数字营销网站群</vt:lpstr>
      <vt:lpstr>NBC使用Azure播报索契冬奥会</vt:lpstr>
      <vt:lpstr>Azure业务场景3：扩展已有数据中心（混合云）</vt:lpstr>
      <vt:lpstr>Azure对混合云（公有云+私有云）的支持是业界最佳的</vt:lpstr>
      <vt:lpstr>央视网 www.CNTV.cn   春晚网络直播</vt:lpstr>
      <vt:lpstr>《狄仁杰之神都龙王》电影渲染</vt:lpstr>
      <vt:lpstr>Azure业务场景4：面向互联网、移动设备的新业务</vt:lpstr>
      <vt:lpstr>PowerPoint Presentation</vt:lpstr>
      <vt:lpstr>PowerPoint Presentation</vt:lpstr>
      <vt:lpstr>手游：苍穹之剑</vt:lpstr>
      <vt:lpstr>Azure业务场景5：存储、备份、容灾</vt:lpstr>
      <vt:lpstr>Azure存储天然具备高可用和异地灾备能力</vt:lpstr>
      <vt:lpstr>PowerPoint Presentation</vt:lpstr>
      <vt:lpstr>将灾备系统部署到Azure</vt:lpstr>
      <vt:lpstr>PowerPoint Presentation</vt:lpstr>
      <vt:lpstr>PowerPoint Presentation</vt:lpstr>
      <vt:lpstr>Xbox游戏：泰坦陨落</vt:lpstr>
      <vt:lpstr>与其他公有云相比，Azure的优势</vt:lpstr>
      <vt:lpstr>从哪里开始？</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概述</dc:title>
  <dc:creator>James Mao (DPE)</dc:creator>
  <cp:lastModifiedBy>Xing Fang (SHAUN)</cp:lastModifiedBy>
  <cp:revision>234</cp:revision>
  <dcterms:created xsi:type="dcterms:W3CDTF">2014-01-09T09:18:59Z</dcterms:created>
  <dcterms:modified xsi:type="dcterms:W3CDTF">2014-04-17T06:41:13Z</dcterms:modified>
</cp:coreProperties>
</file>